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58" r:id="rId4"/>
    <p:sldId id="260" r:id="rId5"/>
    <p:sldId id="261" r:id="rId6"/>
    <p:sldId id="262" r:id="rId7"/>
    <p:sldId id="280" r:id="rId8"/>
    <p:sldId id="263" r:id="rId9"/>
    <p:sldId id="264" r:id="rId10"/>
    <p:sldId id="265" r:id="rId11"/>
    <p:sldId id="266" r:id="rId12"/>
    <p:sldId id="267" r:id="rId13"/>
    <p:sldId id="268" r:id="rId14"/>
    <p:sldId id="281" r:id="rId15"/>
    <p:sldId id="269" r:id="rId16"/>
    <p:sldId id="271" r:id="rId17"/>
    <p:sldId id="272" r:id="rId18"/>
    <p:sldId id="273" r:id="rId19"/>
    <p:sldId id="282" r:id="rId20"/>
    <p:sldId id="274" r:id="rId21"/>
    <p:sldId id="275" r:id="rId22"/>
    <p:sldId id="276" r:id="rId23"/>
    <p:sldId id="277" r:id="rId24"/>
    <p:sldId id="278" r:id="rId25"/>
    <p:sldId id="283" r:id="rId26"/>
    <p:sldId id="279"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3" orient="horz" pos="1888"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9F08"/>
    <a:srgbClr val="A8D72A"/>
    <a:srgbClr val="9CE9CF"/>
    <a:srgbClr val="81C03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59" autoAdjust="0"/>
    <p:restoredTop sz="94834" autoAdjust="0"/>
  </p:normalViewPr>
  <p:slideViewPr>
    <p:cSldViewPr snapToGrid="0" showGuides="1">
      <p:cViewPr varScale="1">
        <p:scale>
          <a:sx n="67" d="100"/>
          <a:sy n="67" d="100"/>
        </p:scale>
        <p:origin x="-702" y="-102"/>
      </p:cViewPr>
      <p:guideLst>
        <p:guide orient="horz" pos="188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a:ln>
              <a:noFill/>
            </a:ln>
          </c:spPr>
          <c:dPt>
            <c:idx val="0"/>
            <c:bubble3D val="0"/>
            <c:spPr>
              <a:solidFill>
                <a:srgbClr val="779F08"/>
              </a:solidFill>
              <a:ln>
                <a:noFill/>
              </a:ln>
            </c:spPr>
            <c:extLst xmlns:c16r2="http://schemas.microsoft.com/office/drawing/2015/06/chart">
              <c:ext xmlns:c16="http://schemas.microsoft.com/office/drawing/2014/chart" uri="{C3380CC4-5D6E-409C-BE32-E72D297353CC}">
                <c16:uniqueId val="{00000001-143F-419C-9DF9-FF4E13008066}"/>
              </c:ext>
            </c:extLst>
          </c:dPt>
          <c:dPt>
            <c:idx val="1"/>
            <c:bubble3D val="0"/>
            <c:spPr>
              <a:solidFill>
                <a:schemeClr val="bg1">
                  <a:lumMod val="85000"/>
                </a:schemeClr>
              </a:solidFill>
              <a:ln>
                <a:noFill/>
              </a:ln>
            </c:spPr>
            <c:extLst xmlns:c16r2="http://schemas.microsoft.com/office/drawing/2015/06/chart">
              <c:ext xmlns:c16="http://schemas.microsoft.com/office/drawing/2014/chart" uri="{C3380CC4-5D6E-409C-BE32-E72D297353CC}">
                <c16:uniqueId val="{00000003-143F-419C-9DF9-FF4E13008066}"/>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143F-419C-9DF9-FF4E13008066}"/>
            </c:ext>
          </c:extLst>
        </c:ser>
        <c:dLbls>
          <c:showLegendKey val="0"/>
          <c:showVal val="0"/>
          <c:showCatName val="0"/>
          <c:showSerName val="0"/>
          <c:showPercent val="0"/>
          <c:showBubbleSize val="0"/>
          <c:showLeaderLines val="1"/>
        </c:dLbls>
        <c:firstSliceAng val="154"/>
        <c:holeSize val="70"/>
      </c:doughnutChart>
    </c:plotArea>
    <c:plotVisOnly val="1"/>
    <c:dispBlanksAs val="gap"/>
    <c:showDLblsOverMax val="0"/>
  </c:chart>
  <c:spPr>
    <a:ln>
      <a:noFill/>
    </a:ln>
  </c:spPr>
  <c:txPr>
    <a:bodyPr/>
    <a:lstStyle/>
    <a:p>
      <a:pPr rtl="0">
        <a:defRPr sz="1800" baseline="-25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D198-4430-9AB4-AAC24AD4D589}"/>
              </c:ext>
            </c:extLst>
          </c:dPt>
          <c:dPt>
            <c:idx val="1"/>
            <c:bubble3D val="0"/>
            <c:spPr>
              <a:solidFill>
                <a:srgbClr val="779F08"/>
              </a:solidFill>
            </c:spPr>
            <c:extLst xmlns:c16r2="http://schemas.microsoft.com/office/drawing/2015/06/chart">
              <c:ext xmlns:c16="http://schemas.microsoft.com/office/drawing/2014/chart" uri="{C3380CC4-5D6E-409C-BE32-E72D297353CC}">
                <c16:uniqueId val="{00000003-D198-4430-9AB4-AAC24AD4D589}"/>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xmlns:c16r2="http://schemas.microsoft.com/office/drawing/2015/06/chart">
            <c:ext xmlns:c16="http://schemas.microsoft.com/office/drawing/2014/chart" uri="{C3380CC4-5D6E-409C-BE32-E72D297353CC}">
              <c16:uniqueId val="{00000004-D198-4430-9AB4-AAC24AD4D589}"/>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D723-4EAD-AB1D-5125CBDB225A}"/>
              </c:ext>
            </c:extLst>
          </c:dPt>
          <c:dPt>
            <c:idx val="1"/>
            <c:bubble3D val="0"/>
            <c:spPr>
              <a:solidFill>
                <a:srgbClr val="779F08"/>
              </a:solidFill>
            </c:spPr>
            <c:extLst xmlns:c16r2="http://schemas.microsoft.com/office/drawing/2015/06/chart">
              <c:ext xmlns:c16="http://schemas.microsoft.com/office/drawing/2014/chart" uri="{C3380CC4-5D6E-409C-BE32-E72D297353CC}">
                <c16:uniqueId val="{00000003-D723-4EAD-AB1D-5125CBDB225A}"/>
              </c:ext>
            </c:extLst>
          </c:dPt>
          <c:cat>
            <c:strRef>
              <c:f>Sheet1!$A$2:$A$3</c:f>
              <c:strCache>
                <c:ptCount val="2"/>
                <c:pt idx="0">
                  <c:v>1st Qtr</c:v>
                </c:pt>
                <c:pt idx="1">
                  <c:v>2nd Qtr</c:v>
                </c:pt>
              </c:strCache>
            </c:strRef>
          </c:cat>
          <c:val>
            <c:numRef>
              <c:f>Sheet1!$B$2:$B$3</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D723-4EAD-AB1D-5125CBDB225A}"/>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779F08"/>
            </a:solidFill>
          </c:spPr>
          <c:cat>
            <c:strRef>
              <c:f>Sheet1!$A$2:$A$3</c:f>
              <c:strCache>
                <c:ptCount val="2"/>
                <c:pt idx="0">
                  <c:v>1st Qtr</c:v>
                </c:pt>
                <c:pt idx="1">
                  <c:v>2nd Qtr</c:v>
                </c:pt>
              </c:strCache>
            </c:strRef>
          </c:cat>
          <c:val>
            <c:numRef>
              <c:f>Sheet1!$B$2:$B$3</c:f>
              <c:numCache>
                <c:formatCode>General</c:formatCode>
                <c:ptCount val="2"/>
                <c:pt idx="0">
                  <c:v>0</c:v>
                </c:pt>
                <c:pt idx="1">
                  <c:v>100</c:v>
                </c:pt>
              </c:numCache>
            </c:numRef>
          </c:val>
          <c:extLst xmlns:c16r2="http://schemas.microsoft.com/office/drawing/2015/06/chart">
            <c:ext xmlns:c16="http://schemas.microsoft.com/office/drawing/2014/chart" uri="{C3380CC4-5D6E-409C-BE32-E72D297353CC}">
              <c16:uniqueId val="{00000000-9F55-4916-9E5A-DFCE6B7B5ABB}"/>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F6518-34DC-48E6-991A-08DD848C3DBC}"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570EB6-6DFA-4364-9BEE-C51A6DF3FE12}" type="slidenum">
              <a:rPr lang="zh-CN" altLang="en-US" smtClean="0"/>
              <a:t>‹#›</a:t>
            </a:fld>
            <a:endParaRPr lang="zh-CN" altLang="en-US"/>
          </a:p>
        </p:txBody>
      </p:sp>
    </p:spTree>
    <p:extLst>
      <p:ext uri="{BB962C8B-B14F-4D97-AF65-F5344CB8AC3E}">
        <p14:creationId xmlns:p14="http://schemas.microsoft.com/office/powerpoint/2010/main" val="4285192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a:t>
            </a:fld>
            <a:endParaRPr lang="zh-CN" altLang="en-US"/>
          </a:p>
        </p:txBody>
      </p:sp>
    </p:spTree>
    <p:extLst>
      <p:ext uri="{BB962C8B-B14F-4D97-AF65-F5344CB8AC3E}">
        <p14:creationId xmlns:p14="http://schemas.microsoft.com/office/powerpoint/2010/main" val="1767940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10</a:t>
            </a:fld>
            <a:endParaRPr lang="zh-CN" altLang="en-US"/>
          </a:p>
        </p:txBody>
      </p:sp>
    </p:spTree>
    <p:extLst>
      <p:ext uri="{BB962C8B-B14F-4D97-AF65-F5344CB8AC3E}">
        <p14:creationId xmlns:p14="http://schemas.microsoft.com/office/powerpoint/2010/main" val="1572687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11</a:t>
            </a:fld>
            <a:endParaRPr lang="zh-CN" altLang="en-US"/>
          </a:p>
        </p:txBody>
      </p:sp>
    </p:spTree>
    <p:extLst>
      <p:ext uri="{BB962C8B-B14F-4D97-AF65-F5344CB8AC3E}">
        <p14:creationId xmlns:p14="http://schemas.microsoft.com/office/powerpoint/2010/main" val="4143184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12</a:t>
            </a:fld>
            <a:endParaRPr lang="zh-CN" altLang="en-US"/>
          </a:p>
        </p:txBody>
      </p:sp>
    </p:spTree>
    <p:extLst>
      <p:ext uri="{BB962C8B-B14F-4D97-AF65-F5344CB8AC3E}">
        <p14:creationId xmlns:p14="http://schemas.microsoft.com/office/powerpoint/2010/main" val="4117716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13</a:t>
            </a:fld>
            <a:endParaRPr lang="zh-CN" altLang="en-US"/>
          </a:p>
        </p:txBody>
      </p:sp>
    </p:spTree>
    <p:extLst>
      <p:ext uri="{BB962C8B-B14F-4D97-AF65-F5344CB8AC3E}">
        <p14:creationId xmlns:p14="http://schemas.microsoft.com/office/powerpoint/2010/main" val="762026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14</a:t>
            </a:fld>
            <a:endParaRPr lang="zh-CN" altLang="en-US"/>
          </a:p>
        </p:txBody>
      </p:sp>
    </p:spTree>
    <p:extLst>
      <p:ext uri="{BB962C8B-B14F-4D97-AF65-F5344CB8AC3E}">
        <p14:creationId xmlns:p14="http://schemas.microsoft.com/office/powerpoint/2010/main" val="644144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15</a:t>
            </a:fld>
            <a:endParaRPr lang="zh-CN" altLang="en-US"/>
          </a:p>
        </p:txBody>
      </p:sp>
    </p:spTree>
    <p:extLst>
      <p:ext uri="{BB962C8B-B14F-4D97-AF65-F5344CB8AC3E}">
        <p14:creationId xmlns:p14="http://schemas.microsoft.com/office/powerpoint/2010/main" val="3507275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16</a:t>
            </a:fld>
            <a:endParaRPr lang="zh-CN" altLang="en-US"/>
          </a:p>
        </p:txBody>
      </p:sp>
    </p:spTree>
    <p:extLst>
      <p:ext uri="{BB962C8B-B14F-4D97-AF65-F5344CB8AC3E}">
        <p14:creationId xmlns:p14="http://schemas.microsoft.com/office/powerpoint/2010/main" val="2729052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17</a:t>
            </a:fld>
            <a:endParaRPr lang="zh-CN" altLang="en-US"/>
          </a:p>
        </p:txBody>
      </p:sp>
    </p:spTree>
    <p:extLst>
      <p:ext uri="{BB962C8B-B14F-4D97-AF65-F5344CB8AC3E}">
        <p14:creationId xmlns:p14="http://schemas.microsoft.com/office/powerpoint/2010/main" val="1847803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18</a:t>
            </a:fld>
            <a:endParaRPr lang="zh-CN" altLang="en-US"/>
          </a:p>
        </p:txBody>
      </p:sp>
    </p:spTree>
    <p:extLst>
      <p:ext uri="{BB962C8B-B14F-4D97-AF65-F5344CB8AC3E}">
        <p14:creationId xmlns:p14="http://schemas.microsoft.com/office/powerpoint/2010/main" val="1220546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19</a:t>
            </a:fld>
            <a:endParaRPr lang="zh-CN" altLang="en-US"/>
          </a:p>
        </p:txBody>
      </p:sp>
    </p:spTree>
    <p:extLst>
      <p:ext uri="{BB962C8B-B14F-4D97-AF65-F5344CB8AC3E}">
        <p14:creationId xmlns:p14="http://schemas.microsoft.com/office/powerpoint/2010/main" val="195541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a:t>
            </a:fld>
            <a:endParaRPr lang="zh-CN" altLang="en-US"/>
          </a:p>
        </p:txBody>
      </p:sp>
    </p:spTree>
    <p:extLst>
      <p:ext uri="{BB962C8B-B14F-4D97-AF65-F5344CB8AC3E}">
        <p14:creationId xmlns:p14="http://schemas.microsoft.com/office/powerpoint/2010/main" val="1087074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20</a:t>
            </a:fld>
            <a:endParaRPr lang="zh-CN" altLang="en-US"/>
          </a:p>
        </p:txBody>
      </p:sp>
    </p:spTree>
    <p:extLst>
      <p:ext uri="{BB962C8B-B14F-4D97-AF65-F5344CB8AC3E}">
        <p14:creationId xmlns:p14="http://schemas.microsoft.com/office/powerpoint/2010/main" val="3101364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21</a:t>
            </a:fld>
            <a:endParaRPr lang="zh-CN" altLang="en-US"/>
          </a:p>
        </p:txBody>
      </p:sp>
    </p:spTree>
    <p:extLst>
      <p:ext uri="{BB962C8B-B14F-4D97-AF65-F5344CB8AC3E}">
        <p14:creationId xmlns:p14="http://schemas.microsoft.com/office/powerpoint/2010/main" val="892909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22</a:t>
            </a:fld>
            <a:endParaRPr lang="zh-CN" altLang="en-US"/>
          </a:p>
        </p:txBody>
      </p:sp>
    </p:spTree>
    <p:extLst>
      <p:ext uri="{BB962C8B-B14F-4D97-AF65-F5344CB8AC3E}">
        <p14:creationId xmlns:p14="http://schemas.microsoft.com/office/powerpoint/2010/main" val="574100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23</a:t>
            </a:fld>
            <a:endParaRPr lang="zh-CN" altLang="en-US"/>
          </a:p>
        </p:txBody>
      </p:sp>
    </p:spTree>
    <p:extLst>
      <p:ext uri="{BB962C8B-B14F-4D97-AF65-F5344CB8AC3E}">
        <p14:creationId xmlns:p14="http://schemas.microsoft.com/office/powerpoint/2010/main" val="6257701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24</a:t>
            </a:fld>
            <a:endParaRPr lang="zh-CN" altLang="en-US"/>
          </a:p>
        </p:txBody>
      </p:sp>
    </p:spTree>
    <p:extLst>
      <p:ext uri="{BB962C8B-B14F-4D97-AF65-F5344CB8AC3E}">
        <p14:creationId xmlns:p14="http://schemas.microsoft.com/office/powerpoint/2010/main" val="2848623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25</a:t>
            </a:fld>
            <a:endParaRPr lang="zh-CN" altLang="en-US"/>
          </a:p>
        </p:txBody>
      </p:sp>
    </p:spTree>
    <p:extLst>
      <p:ext uri="{BB962C8B-B14F-4D97-AF65-F5344CB8AC3E}">
        <p14:creationId xmlns:p14="http://schemas.microsoft.com/office/powerpoint/2010/main" val="7699140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6B570EB6-6DFA-4364-9BEE-C51A6DF3FE12}" type="slidenum">
              <a:rPr lang="zh-CN" altLang="en-US" smtClean="0"/>
              <a:t>26</a:t>
            </a:fld>
            <a:endParaRPr lang="zh-CN" altLang="en-US"/>
          </a:p>
        </p:txBody>
      </p:sp>
    </p:spTree>
    <p:extLst>
      <p:ext uri="{BB962C8B-B14F-4D97-AF65-F5344CB8AC3E}">
        <p14:creationId xmlns:p14="http://schemas.microsoft.com/office/powerpoint/2010/main" val="4007209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E480A-CC46-4AF1-A74E-59CF16D24CFF}" type="slidenum">
              <a:rPr lang="zh-CN" altLang="en-US" smtClean="0"/>
              <a:t>27</a:t>
            </a:fld>
            <a:endParaRPr lang="zh-CN" altLang="en-US"/>
          </a:p>
        </p:txBody>
      </p:sp>
    </p:spTree>
    <p:extLst>
      <p:ext uri="{BB962C8B-B14F-4D97-AF65-F5344CB8AC3E}">
        <p14:creationId xmlns:p14="http://schemas.microsoft.com/office/powerpoint/2010/main" val="2228301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3</a:t>
            </a:fld>
            <a:endParaRPr lang="zh-CN" altLang="en-US"/>
          </a:p>
        </p:txBody>
      </p:sp>
    </p:spTree>
    <p:extLst>
      <p:ext uri="{BB962C8B-B14F-4D97-AF65-F5344CB8AC3E}">
        <p14:creationId xmlns:p14="http://schemas.microsoft.com/office/powerpoint/2010/main" val="3624632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4</a:t>
            </a:fld>
            <a:endParaRPr lang="zh-CN" altLang="en-US"/>
          </a:p>
        </p:txBody>
      </p:sp>
    </p:spTree>
    <p:extLst>
      <p:ext uri="{BB962C8B-B14F-4D97-AF65-F5344CB8AC3E}">
        <p14:creationId xmlns:p14="http://schemas.microsoft.com/office/powerpoint/2010/main" val="3676775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5</a:t>
            </a:fld>
            <a:endParaRPr lang="zh-CN" altLang="en-US"/>
          </a:p>
        </p:txBody>
      </p:sp>
    </p:spTree>
    <p:extLst>
      <p:ext uri="{BB962C8B-B14F-4D97-AF65-F5344CB8AC3E}">
        <p14:creationId xmlns:p14="http://schemas.microsoft.com/office/powerpoint/2010/main" val="366922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6</a:t>
            </a:fld>
            <a:endParaRPr lang="zh-CN" altLang="en-US"/>
          </a:p>
        </p:txBody>
      </p:sp>
    </p:spTree>
    <p:extLst>
      <p:ext uri="{BB962C8B-B14F-4D97-AF65-F5344CB8AC3E}">
        <p14:creationId xmlns:p14="http://schemas.microsoft.com/office/powerpoint/2010/main" val="255831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7</a:t>
            </a:fld>
            <a:endParaRPr lang="zh-CN" altLang="en-US"/>
          </a:p>
        </p:txBody>
      </p:sp>
    </p:spTree>
    <p:extLst>
      <p:ext uri="{BB962C8B-B14F-4D97-AF65-F5344CB8AC3E}">
        <p14:creationId xmlns:p14="http://schemas.microsoft.com/office/powerpoint/2010/main" val="3939833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8</a:t>
            </a:fld>
            <a:endParaRPr lang="zh-CN" altLang="en-US"/>
          </a:p>
        </p:txBody>
      </p:sp>
    </p:spTree>
    <p:extLst>
      <p:ext uri="{BB962C8B-B14F-4D97-AF65-F5344CB8AC3E}">
        <p14:creationId xmlns:p14="http://schemas.microsoft.com/office/powerpoint/2010/main" val="4227083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570EB6-6DFA-4364-9BEE-C51A6DF3FE12}" type="slidenum">
              <a:rPr lang="zh-CN" altLang="en-US" smtClean="0"/>
              <a:t>9</a:t>
            </a:fld>
            <a:endParaRPr lang="zh-CN" altLang="en-US"/>
          </a:p>
        </p:txBody>
      </p:sp>
    </p:spTree>
    <p:extLst>
      <p:ext uri="{BB962C8B-B14F-4D97-AF65-F5344CB8AC3E}">
        <p14:creationId xmlns:p14="http://schemas.microsoft.com/office/powerpoint/2010/main" val="3259384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1848767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35057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206253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4117218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702940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1857015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297141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1085737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807475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48854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C9CC7F8-5764-42C8-916B-F85AF1FDDD61}" type="datetimeFigureOut">
              <a:rPr lang="zh-CN" altLang="en-US" smtClean="0"/>
              <a:t>2018/5/26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8DA1502-3931-4047-AC11-B92F56B297B0}" type="slidenum">
              <a:rPr lang="zh-CN" altLang="en-US" smtClean="0"/>
              <a:t>‹#›</a:t>
            </a:fld>
            <a:endParaRPr lang="zh-CN" altLang="en-US"/>
          </a:p>
        </p:txBody>
      </p:sp>
    </p:spTree>
    <p:extLst>
      <p:ext uri="{BB962C8B-B14F-4D97-AF65-F5344CB8AC3E}">
        <p14:creationId xmlns:p14="http://schemas.microsoft.com/office/powerpoint/2010/main" val="3206358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l="14289" t="2575" r="9131" b="2657"/>
          <a:stretch/>
        </p:blipFill>
        <p:spPr>
          <a:xfrm rot="16200000">
            <a:off x="2612456" y="-2685260"/>
            <a:ext cx="6923316" cy="12235777"/>
          </a:xfrm>
          <a:prstGeom prst="rect">
            <a:avLst/>
          </a:prstGeom>
        </p:spPr>
      </p:pic>
      <p:sp>
        <p:nvSpPr>
          <p:cNvPr id="8" name="矩形 7"/>
          <p:cNvSpPr/>
          <p:nvPr userDrawn="1"/>
        </p:nvSpPr>
        <p:spPr>
          <a:xfrm>
            <a:off x="-16561" y="1353331"/>
            <a:ext cx="12206750" cy="501318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userDrawn="1"/>
        </p:nvPicPr>
        <p:blipFill rotWithShape="1">
          <a:blip r:embed="rId14">
            <a:extLst>
              <a:ext uri="{28A0092B-C50C-407E-A947-70E740481C1C}">
                <a14:useLocalDpi xmlns:a14="http://schemas.microsoft.com/office/drawing/2010/main" val="0"/>
              </a:ext>
            </a:extLst>
          </a:blip>
          <a:srcRect l="8336" t="20396" r="18754" b="17176"/>
          <a:stretch/>
        </p:blipFill>
        <p:spPr>
          <a:xfrm flipH="1">
            <a:off x="9880599" y="5113148"/>
            <a:ext cx="2141735" cy="1619420"/>
          </a:xfrm>
          <a:prstGeom prst="rect">
            <a:avLst/>
          </a:prstGeom>
          <a:effectLst>
            <a:outerShdw blurRad="50800" dist="38100" dir="5400000" algn="t" rotWithShape="0">
              <a:prstClr val="black">
                <a:alpha val="40000"/>
              </a:prstClr>
            </a:outerShdw>
          </a:effectLst>
        </p:spPr>
      </p:pic>
      <p:pic>
        <p:nvPicPr>
          <p:cNvPr id="10" name="图片 9"/>
          <p:cNvPicPr>
            <a:picLocks noChangeAspect="1"/>
          </p:cNvPicPr>
          <p:nvPr userDrawn="1"/>
        </p:nvPicPr>
        <p:blipFill rotWithShape="1">
          <a:blip r:embed="rId15" cstate="print">
            <a:extLst>
              <a:ext uri="{28A0092B-C50C-407E-A947-70E740481C1C}">
                <a14:useLocalDpi xmlns:a14="http://schemas.microsoft.com/office/drawing/2010/main" val="0"/>
              </a:ext>
            </a:extLst>
          </a:blip>
          <a:srcRect l="24694" t="27988" r="46973" b="50901"/>
          <a:stretch/>
        </p:blipFill>
        <p:spPr>
          <a:xfrm>
            <a:off x="0" y="200451"/>
            <a:ext cx="1358611" cy="1012299"/>
          </a:xfrm>
          <a:prstGeom prst="rect">
            <a:avLst/>
          </a:prstGeom>
        </p:spPr>
      </p:pic>
    </p:spTree>
    <p:extLst>
      <p:ext uri="{BB962C8B-B14F-4D97-AF65-F5344CB8AC3E}">
        <p14:creationId xmlns:p14="http://schemas.microsoft.com/office/powerpoint/2010/main" val="1776213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14289" t="3132" r="9951" b="3214"/>
          <a:stretch/>
        </p:blipFill>
        <p:spPr>
          <a:xfrm rot="16200000">
            <a:off x="2664167" y="-2684347"/>
            <a:ext cx="6849148" cy="12206517"/>
          </a:xfrm>
          <a:prstGeom prst="rect">
            <a:avLst/>
          </a:prstGeom>
        </p:spPr>
      </p:pic>
      <p:sp>
        <p:nvSpPr>
          <p:cNvPr id="4" name="矩形 3"/>
          <p:cNvSpPr/>
          <p:nvPr/>
        </p:nvSpPr>
        <p:spPr>
          <a:xfrm>
            <a:off x="1567576" y="1082294"/>
            <a:ext cx="8784777" cy="1092607"/>
          </a:xfrm>
          <a:prstGeom prst="rect">
            <a:avLst/>
          </a:prstGeom>
        </p:spPr>
        <p:txBody>
          <a:bodyPr wrap="none">
            <a:spAutoFit/>
          </a:bodyPr>
          <a:lstStyle/>
          <a:p>
            <a:r>
              <a:rPr lang="zh-CN" altLang="en-US" sz="6500" spc="-150" dirty="0" smtClean="0">
                <a:solidFill>
                  <a:schemeClr val="bg1"/>
                </a:solidFill>
                <a:latin typeface="方正兰亭黑_GBK" panose="02000000000000000000" pitchFamily="2" charset="-122"/>
                <a:ea typeface="方正兰亭黑_GBK" panose="02000000000000000000" pitchFamily="2" charset="-122"/>
              </a:rPr>
              <a:t>教学公开课</a:t>
            </a:r>
            <a:r>
              <a:rPr lang="zh-CN" altLang="en-US" sz="6500" spc="-150" dirty="0">
                <a:solidFill>
                  <a:schemeClr val="bg1"/>
                </a:solidFill>
                <a:latin typeface="方正兰亭黑_GBK" panose="02000000000000000000" pitchFamily="2" charset="-122"/>
                <a:ea typeface="方正兰亭黑_GBK" panose="02000000000000000000" pitchFamily="2" charset="-122"/>
              </a:rPr>
              <a:t>通用</a:t>
            </a:r>
            <a:r>
              <a:rPr lang="en-US" altLang="zh-CN" sz="6500" spc="-150" dirty="0">
                <a:solidFill>
                  <a:schemeClr val="bg1"/>
                </a:solidFill>
                <a:latin typeface="方正兰亭黑_GBK" panose="02000000000000000000" pitchFamily="2" charset="-122"/>
                <a:ea typeface="方正兰亭黑_GBK" panose="02000000000000000000" pitchFamily="2" charset="-122"/>
              </a:rPr>
              <a:t>PPT</a:t>
            </a:r>
            <a:r>
              <a:rPr lang="zh-CN" altLang="en-US" sz="6500" spc="-150" dirty="0">
                <a:solidFill>
                  <a:schemeClr val="bg1"/>
                </a:solidFill>
                <a:latin typeface="方正兰亭黑_GBK" panose="02000000000000000000" pitchFamily="2" charset="-122"/>
                <a:ea typeface="方正兰亭黑_GBK" panose="02000000000000000000" pitchFamily="2" charset="-122"/>
              </a:rPr>
              <a:t>模板</a:t>
            </a:r>
          </a:p>
        </p:txBody>
      </p:sp>
      <p:sp>
        <p:nvSpPr>
          <p:cNvPr id="7" name="矩形 6"/>
          <p:cNvSpPr/>
          <p:nvPr/>
        </p:nvSpPr>
        <p:spPr>
          <a:xfrm>
            <a:off x="3510786" y="2753637"/>
            <a:ext cx="5213966" cy="400110"/>
          </a:xfrm>
          <a:prstGeom prst="rect">
            <a:avLst/>
          </a:prstGeom>
        </p:spPr>
        <p:txBody>
          <a:bodyPr wrap="square">
            <a:spAutoFit/>
          </a:bodyPr>
          <a:lstStyle/>
          <a:p>
            <a:r>
              <a:rPr lang="zh-CN" altLang="en-US" sz="2000" spc="301" dirty="0">
                <a:solidFill>
                  <a:schemeClr val="bg1"/>
                </a:solidFill>
                <a:latin typeface="微软雅黑" panose="020B0503020204020204" pitchFamily="34" charset="-122"/>
                <a:ea typeface="微软雅黑" panose="020B0503020204020204" pitchFamily="34" charset="-122"/>
              </a:rPr>
              <a:t>教育</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培训</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初中</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高</a:t>
            </a:r>
            <a:r>
              <a:rPr lang="zh-CN" altLang="en-US" sz="2000" spc="301" dirty="0" smtClean="0">
                <a:solidFill>
                  <a:schemeClr val="bg1"/>
                </a:solidFill>
                <a:latin typeface="微软雅黑" panose="020B0503020204020204" pitchFamily="34" charset="-122"/>
                <a:ea typeface="微软雅黑" panose="020B0503020204020204" pitchFamily="34" charset="-122"/>
              </a:rPr>
              <a:t>中</a:t>
            </a:r>
            <a:r>
              <a:rPr lang="en-US" altLang="zh-CN" sz="2000" spc="301" dirty="0" smtClean="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大学</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硕士</a:t>
            </a:r>
            <a:r>
              <a:rPr lang="en-US" altLang="zh-CN" sz="2000" spc="301" dirty="0">
                <a:solidFill>
                  <a:schemeClr val="bg1"/>
                </a:solidFill>
                <a:latin typeface="微软雅黑" panose="020B0503020204020204" pitchFamily="34" charset="-122"/>
                <a:ea typeface="微软雅黑" panose="020B0503020204020204" pitchFamily="34" charset="-122"/>
              </a:rPr>
              <a:t>/</a:t>
            </a:r>
            <a:r>
              <a:rPr lang="zh-CN" altLang="en-US" sz="2000" spc="301" dirty="0">
                <a:solidFill>
                  <a:schemeClr val="bg1"/>
                </a:solidFill>
                <a:latin typeface="微软雅黑" panose="020B0503020204020204" pitchFamily="34" charset="-122"/>
                <a:ea typeface="微软雅黑" panose="020B0503020204020204" pitchFamily="34" charset="-122"/>
              </a:rPr>
              <a:t>博士</a:t>
            </a:r>
          </a:p>
        </p:txBody>
      </p:sp>
      <p:grpSp>
        <p:nvGrpSpPr>
          <p:cNvPr id="8" name="组合 7"/>
          <p:cNvGrpSpPr/>
          <p:nvPr/>
        </p:nvGrpSpPr>
        <p:grpSpPr>
          <a:xfrm>
            <a:off x="4179159" y="3349140"/>
            <a:ext cx="3434669" cy="428170"/>
            <a:chOff x="4399700" y="2676819"/>
            <a:chExt cx="3402980" cy="428170"/>
          </a:xfrm>
          <a:solidFill>
            <a:schemeClr val="bg1"/>
          </a:solidFill>
        </p:grpSpPr>
        <p:sp>
          <p:nvSpPr>
            <p:cNvPr id="9" name="矩形 8"/>
            <p:cNvSpPr/>
            <p:nvPr/>
          </p:nvSpPr>
          <p:spPr>
            <a:xfrm>
              <a:off x="4639771" y="2676819"/>
              <a:ext cx="3150326" cy="428170"/>
            </a:xfrm>
            <a:prstGeom prst="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solidFill>
                  <a:srgbClr val="3DA137"/>
                </a:solidFill>
              </a:endParaRPr>
            </a:p>
          </p:txBody>
        </p:sp>
        <p:sp>
          <p:nvSpPr>
            <p:cNvPr id="10" name="Text Box 7"/>
            <p:cNvSpPr txBox="1">
              <a:spLocks noChangeArrowheads="1"/>
            </p:cNvSpPr>
            <p:nvPr/>
          </p:nvSpPr>
          <p:spPr bwMode="auto">
            <a:xfrm>
              <a:off x="4399700" y="2744198"/>
              <a:ext cx="3402980" cy="292388"/>
            </a:xfrm>
            <a:prstGeom prst="rect">
              <a:avLst/>
            </a:prstGeom>
            <a:noFill/>
            <a:ln w="9525">
              <a:noFill/>
              <a:miter lim="800000"/>
              <a:headEnd/>
              <a:tailEnd/>
            </a:ln>
          </p:spPr>
          <p:txBody>
            <a:bodyPr wrap="square" lIns="45720" tIns="22860" rIns="45720" bIns="22860">
              <a:spAutoFit/>
            </a:bodyPr>
            <a:lstStyle/>
            <a:p>
              <a:pPr algn="ctr" defTabSz="1088232"/>
              <a:r>
                <a:rPr lang="zh-CN" altLang="en-US" sz="1600" dirty="0" smtClean="0">
                  <a:latin typeface="黑体" panose="02010609060101010101" pitchFamily="49" charset="-122"/>
                  <a:ea typeface="黑体" panose="02010609060101010101" pitchFamily="49" charset="-122"/>
                  <a:cs typeface="Open Sans" pitchFamily="34" charset="0"/>
                </a:rPr>
                <a:t>讲课人：      部门：教师组</a:t>
              </a:r>
            </a:p>
          </p:txBody>
        </p:sp>
      </p:grpSp>
      <p:sp>
        <p:nvSpPr>
          <p:cNvPr id="11" name="矩形 10"/>
          <p:cNvSpPr/>
          <p:nvPr/>
        </p:nvSpPr>
        <p:spPr>
          <a:xfrm>
            <a:off x="2424293" y="2081990"/>
            <a:ext cx="7386959" cy="353943"/>
          </a:xfrm>
          <a:prstGeom prst="rect">
            <a:avLst/>
          </a:prstGeom>
        </p:spPr>
        <p:txBody>
          <a:bodyPr wrap="none">
            <a:spAutoFit/>
          </a:bodyPr>
          <a:lstStyle/>
          <a:p>
            <a:r>
              <a:rPr lang="en-US" altLang="zh-CN" sz="1700" i="0" spc="300" dirty="0" smtClean="0">
                <a:solidFill>
                  <a:schemeClr val="bg1">
                    <a:lumMod val="50000"/>
                  </a:schemeClr>
                </a:solidFill>
                <a:effectLst/>
                <a:latin typeface="arial" panose="020B0604020202020204" pitchFamily="34" charset="0"/>
              </a:rPr>
              <a:t>TEACHERS GENERAL PUBLIC CLASS PPT TEMPLATE</a:t>
            </a:r>
            <a:endParaRPr lang="zh-CN" altLang="en-US" sz="1700" spc="300" dirty="0">
              <a:solidFill>
                <a:schemeClr val="bg1">
                  <a:lumMod val="50000"/>
                </a:schemeClr>
              </a:solidFill>
            </a:endParaRPr>
          </a:p>
        </p:txBody>
      </p:sp>
      <p:grpSp>
        <p:nvGrpSpPr>
          <p:cNvPr id="15" name="组合 14"/>
          <p:cNvGrpSpPr/>
          <p:nvPr/>
        </p:nvGrpSpPr>
        <p:grpSpPr>
          <a:xfrm>
            <a:off x="-29028" y="3613511"/>
            <a:ext cx="6929401" cy="3331574"/>
            <a:chOff x="-29028" y="3526426"/>
            <a:chExt cx="6929401" cy="3331574"/>
          </a:xfrm>
        </p:grpSpPr>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8336" t="20396" r="18754" b="17176"/>
            <a:stretch/>
          </p:blipFill>
          <p:spPr>
            <a:xfrm>
              <a:off x="-29028" y="3526426"/>
              <a:ext cx="5203013" cy="3331574"/>
            </a:xfrm>
            <a:prstGeom prst="rect">
              <a:avLst/>
            </a:prstGeom>
            <a:effectLst>
              <a:outerShdw blurRad="50800" dist="38100" dir="5400000" algn="t" rotWithShape="0">
                <a:prstClr val="black">
                  <a:alpha val="40000"/>
                </a:prstClr>
              </a:outerShdw>
            </a:effectLst>
          </p:spPr>
        </p:pic>
        <p:pic>
          <p:nvPicPr>
            <p:cNvPr id="13" name="图片 12"/>
            <p:cNvPicPr>
              <a:picLocks noChangeAspect="1"/>
            </p:cNvPicPr>
            <p:nvPr/>
          </p:nvPicPr>
          <p:blipFill rotWithShape="1">
            <a:blip r:embed="rId7" cstate="print">
              <a:extLst>
                <a:ext uri="{28A0092B-C50C-407E-A947-70E740481C1C}">
                  <a14:useLocalDpi xmlns:a14="http://schemas.microsoft.com/office/drawing/2010/main" val="0"/>
                </a:ext>
              </a:extLst>
            </a:blip>
            <a:srcRect l="51537" t="3523" b="63358"/>
            <a:stretch/>
          </p:blipFill>
          <p:spPr>
            <a:xfrm rot="181707">
              <a:off x="5291626" y="5393163"/>
              <a:ext cx="1608747" cy="1099384"/>
            </a:xfrm>
            <a:prstGeom prst="rect">
              <a:avLst/>
            </a:prstGeom>
            <a:effectLst>
              <a:outerShdw blurRad="50800" dist="38100" dir="5400000" algn="t" rotWithShape="0">
                <a:prstClr val="black">
                  <a:alpha val="40000"/>
                </a:prstClr>
              </a:outerShdw>
            </a:effectLst>
          </p:spPr>
        </p:pic>
      </p:grpSp>
      <p:pic>
        <p:nvPicPr>
          <p:cNvPr id="14" name="V.A. - 花火の夜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12725" y="-822325"/>
            <a:ext cx="609600" cy="609600"/>
          </a:xfrm>
          <a:prstGeom prst="rect">
            <a:avLst/>
          </a:prstGeom>
        </p:spPr>
      </p:pic>
    </p:spTree>
    <p:extLst>
      <p:ext uri="{BB962C8B-B14F-4D97-AF65-F5344CB8AC3E}">
        <p14:creationId xmlns:p14="http://schemas.microsoft.com/office/powerpoint/2010/main" val="142467209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1" presetClass="entr" presetSubtype="0" fill="hold" nodeType="afterEffect">
                                  <p:stCondLst>
                                    <p:cond delay="0"/>
                                  </p:stCondLst>
                                  <p:iterate type="lt">
                                    <p:tmPct val="10000"/>
                                  </p:iterate>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p:cTn id="16"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0" end="0"/>
                                            </p:txEl>
                                          </p:spTgt>
                                        </p:tgtEl>
                                      </p:cBhvr>
                                    </p:animEffect>
                                  </p:childTnLst>
                                </p:cTn>
                              </p:par>
                            </p:childTnLst>
                          </p:cTn>
                        </p:par>
                        <p:par>
                          <p:cTn id="21" fill="hold">
                            <p:stCondLst>
                              <p:cond delay="20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2550"/>
                            </p:stCondLst>
                            <p:childTnLst>
                              <p:par>
                                <p:cTn id="26" presetID="22" presetClass="entr" presetSubtype="8" fill="hold" nodeType="after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wipe(left)">
                                      <p:cBhvr>
                                        <p:cTn id="28" dur="500"/>
                                        <p:tgtEl>
                                          <p:spTgt spid="7">
                                            <p:txEl>
                                              <p:pRg st="0" end="0"/>
                                            </p:txEl>
                                          </p:spTgt>
                                        </p:tgtEl>
                                      </p:cBhvr>
                                    </p:animEffect>
                                  </p:childTnLst>
                                </p:cTn>
                              </p:par>
                            </p:childTnLst>
                          </p:cTn>
                        </p:par>
                        <p:par>
                          <p:cTn id="29" fill="hold">
                            <p:stCondLst>
                              <p:cond delay="305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33" repeatCount="indefinite" fill="remove" display="0">
                  <p:stCondLst>
                    <p:cond delay="indefinite"/>
                  </p:stCondLst>
                  <p:endCondLst>
                    <p:cond evt="onStopAudio" delay="0">
                      <p:tgtEl>
                        <p:sldTgt/>
                      </p:tgtEl>
                    </p:cond>
                  </p:endCondLst>
                </p:cTn>
                <p:tgtEl>
                  <p:spTgt spid="14"/>
                </p:tgtEl>
              </p:cMediaNode>
            </p:audio>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14262" y="498680"/>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51" name="TextBox 14"/>
          <p:cNvSpPr txBox="1"/>
          <p:nvPr/>
        </p:nvSpPr>
        <p:spPr>
          <a:xfrm>
            <a:off x="800441" y="2497752"/>
            <a:ext cx="4318000" cy="1137556"/>
          </a:xfrm>
          <a:prstGeom prst="rect">
            <a:avLst/>
          </a:prstGeom>
          <a:noFill/>
        </p:spPr>
        <p:txBody>
          <a:bodyPr wrap="square" rtlCol="0">
            <a:spAutoFit/>
          </a:bodyPr>
          <a:lstStyle/>
          <a:p>
            <a:pPr algn="just" defTabSz="914437">
              <a:lnSpc>
                <a:spcPct val="130000"/>
              </a:lnSpc>
              <a:defRPr/>
            </a:pPr>
            <a:r>
              <a:rPr lang="zh-CN" altLang="en-US" kern="0" dirty="0">
                <a:latin typeface="微软雅黑" pitchFamily="34" charset="-122"/>
                <a:ea typeface="微软雅黑" pitchFamily="34" charset="-122"/>
              </a:rPr>
              <a:t>您的内容打在这里，或者通过复制您的文本后，在此框中选择粘贴，并选择只保留文字。</a:t>
            </a:r>
          </a:p>
        </p:txBody>
      </p:sp>
      <p:sp>
        <p:nvSpPr>
          <p:cNvPr id="152" name="Chevron 15"/>
          <p:cNvSpPr/>
          <p:nvPr/>
        </p:nvSpPr>
        <p:spPr>
          <a:xfrm>
            <a:off x="902041" y="3938481"/>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3" name="TextBox 16"/>
          <p:cNvSpPr txBox="1"/>
          <p:nvPr/>
        </p:nvSpPr>
        <p:spPr>
          <a:xfrm>
            <a:off x="1156041" y="3767752"/>
            <a:ext cx="3962400" cy="694036"/>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smtClean="0">
                <a:latin typeface="微软雅黑" pitchFamily="34" charset="-122"/>
                <a:ea typeface="微软雅黑" pitchFamily="34" charset="-122"/>
              </a:rPr>
              <a:t>您的内容打在这里，或者通过复制您的文本后，在此框中选择粘贴，并选择只保留文字。</a:t>
            </a:r>
            <a:endParaRPr lang="zh-CN" altLang="en-US" sz="1400" kern="0" dirty="0">
              <a:latin typeface="微软雅黑" pitchFamily="34" charset="-122"/>
              <a:ea typeface="微软雅黑" pitchFamily="34" charset="-122"/>
            </a:endParaRPr>
          </a:p>
        </p:txBody>
      </p:sp>
      <p:sp>
        <p:nvSpPr>
          <p:cNvPr id="154" name="Chevron 17"/>
          <p:cNvSpPr/>
          <p:nvPr/>
        </p:nvSpPr>
        <p:spPr>
          <a:xfrm>
            <a:off x="902041" y="4694527"/>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5" name="TextBox 18"/>
          <p:cNvSpPr txBox="1"/>
          <p:nvPr/>
        </p:nvSpPr>
        <p:spPr>
          <a:xfrm>
            <a:off x="1156041" y="4523799"/>
            <a:ext cx="3962400" cy="655949"/>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a:latin typeface="微软雅黑" pitchFamily="34" charset="-122"/>
                <a:ea typeface="微软雅黑" pitchFamily="34" charset="-122"/>
              </a:rPr>
              <a:t>您的内容打在这里，或者通过复制您的文本后，在此框中选择粘贴，并选择只保留文字。</a:t>
            </a:r>
          </a:p>
        </p:txBody>
      </p:sp>
      <p:sp>
        <p:nvSpPr>
          <p:cNvPr id="156" name="Chevron 20"/>
          <p:cNvSpPr/>
          <p:nvPr/>
        </p:nvSpPr>
        <p:spPr>
          <a:xfrm>
            <a:off x="902041" y="5450574"/>
            <a:ext cx="203200" cy="257175"/>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endParaRPr>
          </a:p>
        </p:txBody>
      </p:sp>
      <p:sp>
        <p:nvSpPr>
          <p:cNvPr id="157" name="TextBox 21"/>
          <p:cNvSpPr txBox="1"/>
          <p:nvPr/>
        </p:nvSpPr>
        <p:spPr>
          <a:xfrm>
            <a:off x="1156041" y="5279846"/>
            <a:ext cx="3962400" cy="655949"/>
          </a:xfrm>
          <a:prstGeom prst="rect">
            <a:avLst/>
          </a:prstGeom>
          <a:noFill/>
        </p:spPr>
        <p:txBody>
          <a:bodyPr wrap="square" lIns="121920" tIns="60960" rIns="121920" bIns="60960" rtlCol="0">
            <a:spAutoFit/>
          </a:bodyPr>
          <a:lstStyle/>
          <a:p>
            <a:pPr algn="just" defTabSz="914437">
              <a:lnSpc>
                <a:spcPct val="130000"/>
              </a:lnSpc>
              <a:defRPr/>
            </a:pPr>
            <a:r>
              <a:rPr lang="zh-CN" altLang="en-US" sz="1400" kern="0" dirty="0">
                <a:latin typeface="微软雅黑" pitchFamily="34" charset="-122"/>
                <a:ea typeface="微软雅黑" pitchFamily="34" charset="-122"/>
              </a:rPr>
              <a:t>您的内容打在这里，或者通过复制您的文本后，在此框中选择粘贴，并选择只保留文字。</a:t>
            </a:r>
          </a:p>
        </p:txBody>
      </p:sp>
      <p:sp>
        <p:nvSpPr>
          <p:cNvPr id="162" name="Oval 26"/>
          <p:cNvSpPr/>
          <p:nvPr/>
        </p:nvSpPr>
        <p:spPr>
          <a:xfrm>
            <a:off x="9297829" y="591225"/>
            <a:ext cx="2879144" cy="2879144"/>
          </a:xfrm>
          <a:prstGeom prst="ellipse">
            <a:avLst/>
          </a:prstGeom>
          <a:solidFill>
            <a:srgbClr val="779F0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4" name="TextBox 28"/>
          <p:cNvSpPr txBox="1"/>
          <p:nvPr/>
        </p:nvSpPr>
        <p:spPr>
          <a:xfrm>
            <a:off x="9561473" y="1539678"/>
            <a:ext cx="2402628" cy="1341521"/>
          </a:xfrm>
          <a:prstGeom prst="rect">
            <a:avLst/>
          </a:prstGeom>
          <a:noFill/>
        </p:spPr>
        <p:txBody>
          <a:bodyPr wrap="square" rtlCol="0">
            <a:spAutoFit/>
          </a:bodyPr>
          <a:lstStyle/>
          <a:p>
            <a:pPr algn="ctr" defTabSz="914437">
              <a:lnSpc>
                <a:spcPct val="130000"/>
              </a:lnSpc>
              <a:defRPr/>
            </a:pPr>
            <a:r>
              <a:rPr lang="zh-CN" altLang="en-US" sz="1600" kern="0" dirty="0">
                <a:latin typeface="微软雅黑" pitchFamily="34" charset="-122"/>
                <a:ea typeface="微软雅黑" pitchFamily="34" charset="-122"/>
              </a:rPr>
              <a:t>您的内容打在这里，或者通过复制您的文本后，在此框中选择粘贴，并选择只保留文字。</a:t>
            </a:r>
          </a:p>
        </p:txBody>
      </p:sp>
      <p:sp>
        <p:nvSpPr>
          <p:cNvPr id="165" name="TextBox 29"/>
          <p:cNvSpPr txBox="1"/>
          <p:nvPr/>
        </p:nvSpPr>
        <p:spPr>
          <a:xfrm>
            <a:off x="851241" y="1532552"/>
            <a:ext cx="4419600" cy="584775"/>
          </a:xfrm>
          <a:prstGeom prst="rect">
            <a:avLst/>
          </a:prstGeom>
          <a:noFill/>
        </p:spPr>
        <p:txBody>
          <a:bodyPr wrap="square" rtlCol="0">
            <a:spAutoFit/>
          </a:bodyPr>
          <a:lstStyle/>
          <a:p>
            <a:pPr defTabSz="1176924"/>
            <a:r>
              <a:rPr lang="zh-CN" altLang="en-US" sz="3200" b="1" dirty="0">
                <a:latin typeface="微软雅黑"/>
                <a:ea typeface="微软雅黑"/>
              </a:rPr>
              <a:t>添加标题</a:t>
            </a:r>
            <a:endParaRPr lang="en-GB" altLang="zh-CN" sz="3200" b="1" dirty="0">
              <a:latin typeface="微软雅黑"/>
              <a:ea typeface="微软雅黑"/>
            </a:endParaRPr>
          </a:p>
        </p:txBody>
      </p:sp>
      <p:sp>
        <p:nvSpPr>
          <p:cNvPr id="166" name="Rectangle 30"/>
          <p:cNvSpPr/>
          <p:nvPr/>
        </p:nvSpPr>
        <p:spPr>
          <a:xfrm>
            <a:off x="851241" y="2095855"/>
            <a:ext cx="4318000" cy="355600"/>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7" name="TextBox 31"/>
          <p:cNvSpPr txBox="1"/>
          <p:nvPr/>
        </p:nvSpPr>
        <p:spPr>
          <a:xfrm>
            <a:off x="952841" y="2095855"/>
            <a:ext cx="3911600" cy="379656"/>
          </a:xfrm>
          <a:prstGeom prst="rect">
            <a:avLst/>
          </a:prstGeom>
          <a:noFill/>
        </p:spPr>
        <p:txBody>
          <a:bodyPr wrap="square" rtlCol="0">
            <a:spAutoFit/>
          </a:bodyPr>
          <a:lstStyle/>
          <a:p>
            <a:r>
              <a:rPr lang="en-US" sz="1867" dirty="0" err="1">
                <a:solidFill>
                  <a:schemeClr val="bg1"/>
                </a:solidFill>
              </a:rPr>
              <a:t>Duis</a:t>
            </a:r>
            <a:r>
              <a:rPr lang="en-US" sz="1867" dirty="0">
                <a:solidFill>
                  <a:schemeClr val="bg1"/>
                </a:solidFill>
              </a:rPr>
              <a:t> </a:t>
            </a:r>
            <a:r>
              <a:rPr lang="en-US" sz="1867" dirty="0" err="1">
                <a:solidFill>
                  <a:schemeClr val="bg1"/>
                </a:solidFill>
              </a:rPr>
              <a:t>aute</a:t>
            </a:r>
            <a:r>
              <a:rPr lang="en-US" sz="1867" dirty="0">
                <a:solidFill>
                  <a:schemeClr val="bg1"/>
                </a:solidFill>
              </a:rPr>
              <a:t> </a:t>
            </a:r>
            <a:r>
              <a:rPr lang="en-US" sz="1867" dirty="0" err="1">
                <a:solidFill>
                  <a:schemeClr val="bg1"/>
                </a:solidFill>
              </a:rPr>
              <a:t>irure</a:t>
            </a:r>
            <a:r>
              <a:rPr lang="en-US" sz="1867" dirty="0">
                <a:solidFill>
                  <a:schemeClr val="bg1"/>
                </a:solidFill>
              </a:rPr>
              <a:t> dolor </a:t>
            </a:r>
            <a:r>
              <a:rPr lang="en-US" sz="1867" dirty="0" err="1">
                <a:solidFill>
                  <a:schemeClr val="bg1"/>
                </a:solidFill>
              </a:rPr>
              <a:t>sint</a:t>
            </a:r>
            <a:r>
              <a:rPr lang="en-US" sz="1867" dirty="0">
                <a:solidFill>
                  <a:schemeClr val="bg1"/>
                </a:solidFill>
              </a:rPr>
              <a:t> </a:t>
            </a:r>
            <a:r>
              <a:rPr lang="en-US" sz="1867" dirty="0" err="1">
                <a:solidFill>
                  <a:schemeClr val="bg1"/>
                </a:solidFill>
              </a:rPr>
              <a:t>occaecat</a:t>
            </a:r>
            <a:endParaRPr lang="en-US" sz="1867" dirty="0">
              <a:solidFill>
                <a:schemeClr val="bg1"/>
              </a:solidFill>
            </a:endParaRPr>
          </a:p>
        </p:txBody>
      </p:sp>
      <p:grpSp>
        <p:nvGrpSpPr>
          <p:cNvPr id="2" name="组合 1"/>
          <p:cNvGrpSpPr/>
          <p:nvPr/>
        </p:nvGrpSpPr>
        <p:grpSpPr>
          <a:xfrm>
            <a:off x="5847570" y="1080962"/>
            <a:ext cx="4703234" cy="5235575"/>
            <a:chOff x="5860270" y="1004762"/>
            <a:chExt cx="4703234" cy="5235575"/>
          </a:xfrm>
        </p:grpSpPr>
        <p:sp>
          <p:nvSpPr>
            <p:cNvPr id="139" name="Freeform 6"/>
            <p:cNvSpPr>
              <a:spLocks/>
            </p:cNvSpPr>
            <p:nvPr/>
          </p:nvSpPr>
          <p:spPr bwMode="auto">
            <a:xfrm>
              <a:off x="5860270" y="5471987"/>
              <a:ext cx="1827742" cy="768350"/>
            </a:xfrm>
            <a:custGeom>
              <a:avLst/>
              <a:gdLst>
                <a:gd name="T0" fmla="*/ 0 w 1727"/>
                <a:gd name="T1" fmla="*/ 726 h 726"/>
                <a:gd name="T2" fmla="*/ 1112 w 1727"/>
                <a:gd name="T3" fmla="*/ 726 h 726"/>
                <a:gd name="T4" fmla="*/ 1727 w 1727"/>
                <a:gd name="T5" fmla="*/ 0 h 726"/>
                <a:gd name="T6" fmla="*/ 1230 w 1727"/>
                <a:gd name="T7" fmla="*/ 0 h 726"/>
                <a:gd name="T8" fmla="*/ 0 w 1727"/>
                <a:gd name="T9" fmla="*/ 726 h 726"/>
              </a:gdLst>
              <a:ahLst/>
              <a:cxnLst>
                <a:cxn ang="0">
                  <a:pos x="T0" y="T1"/>
                </a:cxn>
                <a:cxn ang="0">
                  <a:pos x="T2" y="T3"/>
                </a:cxn>
                <a:cxn ang="0">
                  <a:pos x="T4" y="T5"/>
                </a:cxn>
                <a:cxn ang="0">
                  <a:pos x="T6" y="T7"/>
                </a:cxn>
                <a:cxn ang="0">
                  <a:pos x="T8" y="T9"/>
                </a:cxn>
              </a:cxnLst>
              <a:rect l="0" t="0" r="r" b="b"/>
              <a:pathLst>
                <a:path w="1727" h="726">
                  <a:moveTo>
                    <a:pt x="0" y="726"/>
                  </a:moveTo>
                  <a:lnTo>
                    <a:pt x="1112" y="726"/>
                  </a:lnTo>
                  <a:lnTo>
                    <a:pt x="1727" y="0"/>
                  </a:lnTo>
                  <a:lnTo>
                    <a:pt x="1230" y="0"/>
                  </a:lnTo>
                  <a:lnTo>
                    <a:pt x="0" y="726"/>
                  </a:lnTo>
                  <a:close/>
                </a:path>
              </a:pathLst>
            </a:cu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0" name="Rectangle 7"/>
            <p:cNvSpPr>
              <a:spLocks noChangeArrowheads="1"/>
            </p:cNvSpPr>
            <p:nvPr/>
          </p:nvSpPr>
          <p:spPr bwMode="auto">
            <a:xfrm>
              <a:off x="7162020" y="1004762"/>
              <a:ext cx="525992" cy="4467225"/>
            </a:xfrm>
            <a:prstGeom prst="rect">
              <a:avLst/>
            </a:prstGeom>
            <a:solidFill>
              <a:schemeClr val="accent6">
                <a:lumMod val="75000"/>
              </a:schemeClr>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2" name="Freeform 9"/>
            <p:cNvSpPr>
              <a:spLocks/>
            </p:cNvSpPr>
            <p:nvPr/>
          </p:nvSpPr>
          <p:spPr bwMode="auto">
            <a:xfrm>
              <a:off x="7037137" y="5471987"/>
              <a:ext cx="1174750" cy="768350"/>
            </a:xfrm>
            <a:custGeom>
              <a:avLst/>
              <a:gdLst>
                <a:gd name="T0" fmla="*/ 0 w 1110"/>
                <a:gd name="T1" fmla="*/ 726 h 726"/>
                <a:gd name="T2" fmla="*/ 1110 w 1110"/>
                <a:gd name="T3" fmla="*/ 726 h 726"/>
                <a:gd name="T4" fmla="*/ 1110 w 1110"/>
                <a:gd name="T5" fmla="*/ 0 h 726"/>
                <a:gd name="T6" fmla="*/ 615 w 1110"/>
                <a:gd name="T7" fmla="*/ 0 h 726"/>
                <a:gd name="T8" fmla="*/ 0 w 1110"/>
                <a:gd name="T9" fmla="*/ 726 h 726"/>
              </a:gdLst>
              <a:ahLst/>
              <a:cxnLst>
                <a:cxn ang="0">
                  <a:pos x="T0" y="T1"/>
                </a:cxn>
                <a:cxn ang="0">
                  <a:pos x="T2" y="T3"/>
                </a:cxn>
                <a:cxn ang="0">
                  <a:pos x="T4" y="T5"/>
                </a:cxn>
                <a:cxn ang="0">
                  <a:pos x="T6" y="T7"/>
                </a:cxn>
                <a:cxn ang="0">
                  <a:pos x="T8" y="T9"/>
                </a:cxn>
              </a:cxnLst>
              <a:rect l="0" t="0" r="r" b="b"/>
              <a:pathLst>
                <a:path w="1110" h="726">
                  <a:moveTo>
                    <a:pt x="0" y="726"/>
                  </a:moveTo>
                  <a:lnTo>
                    <a:pt x="1110" y="726"/>
                  </a:lnTo>
                  <a:lnTo>
                    <a:pt x="1110" y="0"/>
                  </a:lnTo>
                  <a:lnTo>
                    <a:pt x="615" y="0"/>
                  </a:lnTo>
                  <a:lnTo>
                    <a:pt x="0" y="726"/>
                  </a:lnTo>
                  <a:close/>
                </a:path>
              </a:pathLst>
            </a:custGeom>
            <a:solidFill>
              <a:srgbClr val="A8D72A"/>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3" name="Rectangle 10"/>
            <p:cNvSpPr>
              <a:spLocks noChangeArrowheads="1"/>
            </p:cNvSpPr>
            <p:nvPr/>
          </p:nvSpPr>
          <p:spPr bwMode="auto">
            <a:xfrm>
              <a:off x="7688012" y="1004762"/>
              <a:ext cx="523875" cy="4467225"/>
            </a:xfrm>
            <a:prstGeom prst="rect">
              <a:avLst/>
            </a:prstGeom>
            <a:solidFill>
              <a:srgbClr val="A8D72A"/>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5" name="Freeform 12"/>
            <p:cNvSpPr>
              <a:spLocks/>
            </p:cNvSpPr>
            <p:nvPr/>
          </p:nvSpPr>
          <p:spPr bwMode="auto">
            <a:xfrm>
              <a:off x="8211887" y="5471987"/>
              <a:ext cx="1174750" cy="768350"/>
            </a:xfrm>
            <a:custGeom>
              <a:avLst/>
              <a:gdLst>
                <a:gd name="T0" fmla="*/ 0 w 1110"/>
                <a:gd name="T1" fmla="*/ 726 h 726"/>
                <a:gd name="T2" fmla="*/ 1110 w 1110"/>
                <a:gd name="T3" fmla="*/ 726 h 726"/>
                <a:gd name="T4" fmla="*/ 495 w 1110"/>
                <a:gd name="T5" fmla="*/ 0 h 726"/>
                <a:gd name="T6" fmla="*/ 0 w 1110"/>
                <a:gd name="T7" fmla="*/ 0 h 726"/>
                <a:gd name="T8" fmla="*/ 0 w 1110"/>
                <a:gd name="T9" fmla="*/ 726 h 726"/>
              </a:gdLst>
              <a:ahLst/>
              <a:cxnLst>
                <a:cxn ang="0">
                  <a:pos x="T0" y="T1"/>
                </a:cxn>
                <a:cxn ang="0">
                  <a:pos x="T2" y="T3"/>
                </a:cxn>
                <a:cxn ang="0">
                  <a:pos x="T4" y="T5"/>
                </a:cxn>
                <a:cxn ang="0">
                  <a:pos x="T6" y="T7"/>
                </a:cxn>
                <a:cxn ang="0">
                  <a:pos x="T8" y="T9"/>
                </a:cxn>
              </a:cxnLst>
              <a:rect l="0" t="0" r="r" b="b"/>
              <a:pathLst>
                <a:path w="1110" h="726">
                  <a:moveTo>
                    <a:pt x="0" y="726"/>
                  </a:moveTo>
                  <a:lnTo>
                    <a:pt x="1110" y="726"/>
                  </a:lnTo>
                  <a:lnTo>
                    <a:pt x="495" y="0"/>
                  </a:lnTo>
                  <a:lnTo>
                    <a:pt x="0" y="0"/>
                  </a:lnTo>
                  <a:lnTo>
                    <a:pt x="0" y="726"/>
                  </a:lnTo>
                  <a:close/>
                </a:path>
              </a:pathLst>
            </a:cu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6" name="Rectangle 13"/>
            <p:cNvSpPr>
              <a:spLocks noChangeArrowheads="1"/>
            </p:cNvSpPr>
            <p:nvPr/>
          </p:nvSpPr>
          <p:spPr bwMode="auto">
            <a:xfrm>
              <a:off x="8211887" y="1004762"/>
              <a:ext cx="523875" cy="4467225"/>
            </a:xfrm>
            <a:prstGeom prst="rect">
              <a:avLst/>
            </a:prstGeom>
            <a:solidFill>
              <a:srgbClr val="779F08"/>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8" name="Freeform 15"/>
            <p:cNvSpPr>
              <a:spLocks/>
            </p:cNvSpPr>
            <p:nvPr/>
          </p:nvSpPr>
          <p:spPr bwMode="auto">
            <a:xfrm>
              <a:off x="8735762" y="5471987"/>
              <a:ext cx="1827742" cy="768350"/>
            </a:xfrm>
            <a:custGeom>
              <a:avLst/>
              <a:gdLst>
                <a:gd name="T0" fmla="*/ 615 w 1727"/>
                <a:gd name="T1" fmla="*/ 726 h 726"/>
                <a:gd name="T2" fmla="*/ 1727 w 1727"/>
                <a:gd name="T3" fmla="*/ 726 h 726"/>
                <a:gd name="T4" fmla="*/ 494 w 1727"/>
                <a:gd name="T5" fmla="*/ 0 h 726"/>
                <a:gd name="T6" fmla="*/ 0 w 1727"/>
                <a:gd name="T7" fmla="*/ 0 h 726"/>
                <a:gd name="T8" fmla="*/ 615 w 1727"/>
                <a:gd name="T9" fmla="*/ 726 h 726"/>
              </a:gdLst>
              <a:ahLst/>
              <a:cxnLst>
                <a:cxn ang="0">
                  <a:pos x="T0" y="T1"/>
                </a:cxn>
                <a:cxn ang="0">
                  <a:pos x="T2" y="T3"/>
                </a:cxn>
                <a:cxn ang="0">
                  <a:pos x="T4" y="T5"/>
                </a:cxn>
                <a:cxn ang="0">
                  <a:pos x="T6" y="T7"/>
                </a:cxn>
                <a:cxn ang="0">
                  <a:pos x="T8" y="T9"/>
                </a:cxn>
              </a:cxnLst>
              <a:rect l="0" t="0" r="r" b="b"/>
              <a:pathLst>
                <a:path w="1727" h="726">
                  <a:moveTo>
                    <a:pt x="615" y="726"/>
                  </a:moveTo>
                  <a:lnTo>
                    <a:pt x="1727" y="726"/>
                  </a:lnTo>
                  <a:lnTo>
                    <a:pt x="494" y="0"/>
                  </a:lnTo>
                  <a:lnTo>
                    <a:pt x="0" y="0"/>
                  </a:lnTo>
                  <a:lnTo>
                    <a:pt x="615" y="726"/>
                  </a:lnTo>
                  <a:close/>
                </a:path>
              </a:pathLst>
            </a:custGeom>
            <a:solidFill>
              <a:schemeClr val="accent6">
                <a:lumMod val="40000"/>
                <a:lumOff val="60000"/>
              </a:schemeClr>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9" name="Rectangle 16"/>
            <p:cNvSpPr>
              <a:spLocks noChangeArrowheads="1"/>
            </p:cNvSpPr>
            <p:nvPr/>
          </p:nvSpPr>
          <p:spPr bwMode="auto">
            <a:xfrm>
              <a:off x="8735762" y="1004762"/>
              <a:ext cx="522817" cy="4467225"/>
            </a:xfrm>
            <a:prstGeom prst="rect">
              <a:avLst/>
            </a:prstGeom>
            <a:solidFill>
              <a:schemeClr val="accent6">
                <a:lumMod val="60000"/>
                <a:lumOff val="40000"/>
              </a:schemeClr>
            </a:solidFill>
            <a:ln>
              <a:noFill/>
            </a:ln>
          </p:spPr>
          <p:txBody>
            <a:bodyPr vert="horz" wrap="square" lIns="60960" tIns="30480" rIns="60960" bIns="30480" numCol="1" anchor="t" anchorCtr="0" compatLnSpc="1">
              <a:prstTxWarp prst="textNoShape">
                <a:avLst/>
              </a:prstTxWarp>
            </a:bodyPr>
            <a:lstStyle/>
            <a:p>
              <a:endParaRPr lang="en-US" sz="1200"/>
            </a:p>
          </p:txBody>
        </p:sp>
        <p:pic>
          <p:nvPicPr>
            <p:cNvPr id="150"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8060" y="1511450"/>
              <a:ext cx="4003222" cy="4632943"/>
            </a:xfrm>
            <a:prstGeom prst="rect">
              <a:avLst/>
            </a:prstGeom>
            <a:effectLst>
              <a:outerShdw blurRad="50800" dist="38100" dir="8100000" algn="tr" rotWithShape="0">
                <a:prstClr val="black">
                  <a:alpha val="40000"/>
                </a:prstClr>
              </a:outerShdw>
            </a:effectLst>
          </p:spPr>
        </p:pic>
        <p:pic>
          <p:nvPicPr>
            <p:cNvPr id="184" name="图片占位符 50" descr="27858PICKE5.jpg"/>
            <p:cNvPicPr>
              <a:picLocks noChangeAspect="1"/>
            </p:cNvPicPr>
            <p:nvPr/>
          </p:nvPicPr>
          <p:blipFill>
            <a:blip r:embed="rId4">
              <a:extLst>
                <a:ext uri="{28A0092B-C50C-407E-A947-70E740481C1C}">
                  <a14:useLocalDpi xmlns:a14="http://schemas.microsoft.com/office/drawing/2010/main" val="0"/>
                </a:ext>
              </a:extLst>
            </a:blip>
            <a:srcRect t="6766" b="6766"/>
            <a:stretch>
              <a:fillRect/>
            </a:stretch>
          </p:blipFill>
          <p:spPr>
            <a:xfrm>
              <a:off x="6653173" y="2122361"/>
              <a:ext cx="2578100" cy="3340100"/>
            </a:xfrm>
            <a:prstGeom prst="rect">
              <a:avLst/>
            </a:prstGeom>
          </p:spPr>
        </p:pic>
        <p:pic>
          <p:nvPicPr>
            <p:cNvPr id="185" name="图片占位符 51" descr="60G58PICtYK.jpg"/>
            <p:cNvPicPr>
              <a:picLocks noChangeAspect="1"/>
            </p:cNvPicPr>
            <p:nvPr/>
          </p:nvPicPr>
          <p:blipFill>
            <a:blip r:embed="rId5" cstate="print">
              <a:extLst>
                <a:ext uri="{28A0092B-C50C-407E-A947-70E740481C1C}">
                  <a14:useLocalDpi xmlns:a14="http://schemas.microsoft.com/office/drawing/2010/main" val="0"/>
                </a:ext>
              </a:extLst>
            </a:blip>
            <a:srcRect t="546" b="546"/>
            <a:stretch>
              <a:fillRect/>
            </a:stretch>
          </p:blipFill>
          <p:spPr>
            <a:xfrm>
              <a:off x="8977273" y="3925761"/>
              <a:ext cx="1193800" cy="1778000"/>
            </a:xfrm>
            <a:prstGeom prst="rect">
              <a:avLst/>
            </a:prstGeom>
          </p:spPr>
        </p:pic>
        <p:pic>
          <p:nvPicPr>
            <p:cNvPr id="186"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5360" y="3441087"/>
              <a:ext cx="1709241" cy="2751278"/>
            </a:xfrm>
            <a:prstGeom prst="rect">
              <a:avLst/>
            </a:prstGeom>
            <a:effectLst>
              <a:outerShdw blurRad="76200" dir="13500000" sy="23000" kx="1200000" algn="br" rotWithShape="0">
                <a:prstClr val="black">
                  <a:alpha val="20000"/>
                </a:prstClr>
              </a:outerShdw>
            </a:effectLst>
          </p:spPr>
        </p:pic>
      </p:grpSp>
    </p:spTree>
    <p:extLst>
      <p:ext uri="{BB962C8B-B14F-4D97-AF65-F5344CB8AC3E}">
        <p14:creationId xmlns:p14="http://schemas.microsoft.com/office/powerpoint/2010/main" val="117706349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2"/>
                                        </p:tgtEl>
                                        <p:attrNameLst>
                                          <p:attrName>style.visibility</p:attrName>
                                        </p:attrNameLst>
                                      </p:cBhvr>
                                      <p:to>
                                        <p:strVal val="visible"/>
                                      </p:to>
                                    </p:set>
                                    <p:anim calcmode="lin" valueType="num">
                                      <p:cBhvr>
                                        <p:cTn id="10" dur="500" fill="hold"/>
                                        <p:tgtEl>
                                          <p:spTgt spid="162"/>
                                        </p:tgtEl>
                                        <p:attrNameLst>
                                          <p:attrName>ppt_w</p:attrName>
                                        </p:attrNameLst>
                                      </p:cBhvr>
                                      <p:tavLst>
                                        <p:tav tm="0">
                                          <p:val>
                                            <p:fltVal val="0"/>
                                          </p:val>
                                        </p:tav>
                                        <p:tav tm="100000">
                                          <p:val>
                                            <p:strVal val="#ppt_w"/>
                                          </p:val>
                                        </p:tav>
                                      </p:tavLst>
                                    </p:anim>
                                    <p:anim calcmode="lin" valueType="num">
                                      <p:cBhvr>
                                        <p:cTn id="11" dur="500" fill="hold"/>
                                        <p:tgtEl>
                                          <p:spTgt spid="162"/>
                                        </p:tgtEl>
                                        <p:attrNameLst>
                                          <p:attrName>ppt_h</p:attrName>
                                        </p:attrNameLst>
                                      </p:cBhvr>
                                      <p:tavLst>
                                        <p:tav tm="0">
                                          <p:val>
                                            <p:fltVal val="0"/>
                                          </p:val>
                                        </p:tav>
                                        <p:tav tm="100000">
                                          <p:val>
                                            <p:strVal val="#ppt_h"/>
                                          </p:val>
                                        </p:tav>
                                      </p:tavLst>
                                    </p:anim>
                                    <p:animEffect transition="in" filter="fade">
                                      <p:cBhvr>
                                        <p:cTn id="12" dur="500"/>
                                        <p:tgtEl>
                                          <p:spTgt spid="16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64"/>
                                        </p:tgtEl>
                                        <p:attrNameLst>
                                          <p:attrName>style.visibility</p:attrName>
                                        </p:attrNameLst>
                                      </p:cBhvr>
                                      <p:to>
                                        <p:strVal val="visible"/>
                                      </p:to>
                                    </p:set>
                                    <p:anim calcmode="lin" valueType="num">
                                      <p:cBhvr>
                                        <p:cTn id="15" dur="500" fill="hold"/>
                                        <p:tgtEl>
                                          <p:spTgt spid="164"/>
                                        </p:tgtEl>
                                        <p:attrNameLst>
                                          <p:attrName>ppt_w</p:attrName>
                                        </p:attrNameLst>
                                      </p:cBhvr>
                                      <p:tavLst>
                                        <p:tav tm="0">
                                          <p:val>
                                            <p:fltVal val="0"/>
                                          </p:val>
                                        </p:tav>
                                        <p:tav tm="100000">
                                          <p:val>
                                            <p:strVal val="#ppt_w"/>
                                          </p:val>
                                        </p:tav>
                                      </p:tavLst>
                                    </p:anim>
                                    <p:anim calcmode="lin" valueType="num">
                                      <p:cBhvr>
                                        <p:cTn id="16" dur="500" fill="hold"/>
                                        <p:tgtEl>
                                          <p:spTgt spid="164"/>
                                        </p:tgtEl>
                                        <p:attrNameLst>
                                          <p:attrName>ppt_h</p:attrName>
                                        </p:attrNameLst>
                                      </p:cBhvr>
                                      <p:tavLst>
                                        <p:tav tm="0">
                                          <p:val>
                                            <p:fltVal val="0"/>
                                          </p:val>
                                        </p:tav>
                                        <p:tav tm="100000">
                                          <p:val>
                                            <p:strVal val="#ppt_h"/>
                                          </p:val>
                                        </p:tav>
                                      </p:tavLst>
                                    </p:anim>
                                    <p:animEffect transition="in" filter="fade">
                                      <p:cBhvr>
                                        <p:cTn id="17" dur="500"/>
                                        <p:tgtEl>
                                          <p:spTgt spid="16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51"/>
                                        </p:tgtEl>
                                        <p:attrNameLst>
                                          <p:attrName>style.visibility</p:attrName>
                                        </p:attrNameLst>
                                      </p:cBhvr>
                                      <p:to>
                                        <p:strVal val="visible"/>
                                      </p:to>
                                    </p:set>
                                    <p:animEffect transition="in" filter="fade">
                                      <p:cBhvr>
                                        <p:cTn id="20" dur="1000"/>
                                        <p:tgtEl>
                                          <p:spTgt spid="151"/>
                                        </p:tgtEl>
                                      </p:cBhvr>
                                    </p:animEffect>
                                    <p:anim calcmode="lin" valueType="num">
                                      <p:cBhvr>
                                        <p:cTn id="21" dur="1000" fill="hold"/>
                                        <p:tgtEl>
                                          <p:spTgt spid="151"/>
                                        </p:tgtEl>
                                        <p:attrNameLst>
                                          <p:attrName>ppt_x</p:attrName>
                                        </p:attrNameLst>
                                      </p:cBhvr>
                                      <p:tavLst>
                                        <p:tav tm="0">
                                          <p:val>
                                            <p:strVal val="#ppt_x"/>
                                          </p:val>
                                        </p:tav>
                                        <p:tav tm="100000">
                                          <p:val>
                                            <p:strVal val="#ppt_x"/>
                                          </p:val>
                                        </p:tav>
                                      </p:tavLst>
                                    </p:anim>
                                    <p:anim calcmode="lin" valueType="num">
                                      <p:cBhvr>
                                        <p:cTn id="22" dur="1000" fill="hold"/>
                                        <p:tgtEl>
                                          <p:spTgt spid="15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52"/>
                                        </p:tgtEl>
                                        <p:attrNameLst>
                                          <p:attrName>style.visibility</p:attrName>
                                        </p:attrNameLst>
                                      </p:cBhvr>
                                      <p:to>
                                        <p:strVal val="visible"/>
                                      </p:to>
                                    </p:set>
                                    <p:animEffect transition="in" filter="fade">
                                      <p:cBhvr>
                                        <p:cTn id="25" dur="1000"/>
                                        <p:tgtEl>
                                          <p:spTgt spid="152"/>
                                        </p:tgtEl>
                                      </p:cBhvr>
                                    </p:animEffect>
                                    <p:anim calcmode="lin" valueType="num">
                                      <p:cBhvr>
                                        <p:cTn id="26" dur="1000" fill="hold"/>
                                        <p:tgtEl>
                                          <p:spTgt spid="152"/>
                                        </p:tgtEl>
                                        <p:attrNameLst>
                                          <p:attrName>ppt_x</p:attrName>
                                        </p:attrNameLst>
                                      </p:cBhvr>
                                      <p:tavLst>
                                        <p:tav tm="0">
                                          <p:val>
                                            <p:strVal val="#ppt_x"/>
                                          </p:val>
                                        </p:tav>
                                        <p:tav tm="100000">
                                          <p:val>
                                            <p:strVal val="#ppt_x"/>
                                          </p:val>
                                        </p:tav>
                                      </p:tavLst>
                                    </p:anim>
                                    <p:anim calcmode="lin" valueType="num">
                                      <p:cBhvr>
                                        <p:cTn id="27" dur="1000" fill="hold"/>
                                        <p:tgtEl>
                                          <p:spTgt spid="15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3"/>
                                        </p:tgtEl>
                                        <p:attrNameLst>
                                          <p:attrName>style.visibility</p:attrName>
                                        </p:attrNameLst>
                                      </p:cBhvr>
                                      <p:to>
                                        <p:strVal val="visible"/>
                                      </p:to>
                                    </p:set>
                                    <p:animEffect transition="in" filter="fade">
                                      <p:cBhvr>
                                        <p:cTn id="30" dur="1000"/>
                                        <p:tgtEl>
                                          <p:spTgt spid="153"/>
                                        </p:tgtEl>
                                      </p:cBhvr>
                                    </p:animEffect>
                                    <p:anim calcmode="lin" valueType="num">
                                      <p:cBhvr>
                                        <p:cTn id="31" dur="1000" fill="hold"/>
                                        <p:tgtEl>
                                          <p:spTgt spid="153"/>
                                        </p:tgtEl>
                                        <p:attrNameLst>
                                          <p:attrName>ppt_x</p:attrName>
                                        </p:attrNameLst>
                                      </p:cBhvr>
                                      <p:tavLst>
                                        <p:tav tm="0">
                                          <p:val>
                                            <p:strVal val="#ppt_x"/>
                                          </p:val>
                                        </p:tav>
                                        <p:tav tm="100000">
                                          <p:val>
                                            <p:strVal val="#ppt_x"/>
                                          </p:val>
                                        </p:tav>
                                      </p:tavLst>
                                    </p:anim>
                                    <p:anim calcmode="lin" valueType="num">
                                      <p:cBhvr>
                                        <p:cTn id="32" dur="1000" fill="hold"/>
                                        <p:tgtEl>
                                          <p:spTgt spid="15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4"/>
                                        </p:tgtEl>
                                        <p:attrNameLst>
                                          <p:attrName>style.visibility</p:attrName>
                                        </p:attrNameLst>
                                      </p:cBhvr>
                                      <p:to>
                                        <p:strVal val="visible"/>
                                      </p:to>
                                    </p:set>
                                    <p:animEffect transition="in" filter="fade">
                                      <p:cBhvr>
                                        <p:cTn id="35" dur="1000"/>
                                        <p:tgtEl>
                                          <p:spTgt spid="154"/>
                                        </p:tgtEl>
                                      </p:cBhvr>
                                    </p:animEffect>
                                    <p:anim calcmode="lin" valueType="num">
                                      <p:cBhvr>
                                        <p:cTn id="36" dur="1000" fill="hold"/>
                                        <p:tgtEl>
                                          <p:spTgt spid="154"/>
                                        </p:tgtEl>
                                        <p:attrNameLst>
                                          <p:attrName>ppt_x</p:attrName>
                                        </p:attrNameLst>
                                      </p:cBhvr>
                                      <p:tavLst>
                                        <p:tav tm="0">
                                          <p:val>
                                            <p:strVal val="#ppt_x"/>
                                          </p:val>
                                        </p:tav>
                                        <p:tav tm="100000">
                                          <p:val>
                                            <p:strVal val="#ppt_x"/>
                                          </p:val>
                                        </p:tav>
                                      </p:tavLst>
                                    </p:anim>
                                    <p:anim calcmode="lin" valueType="num">
                                      <p:cBhvr>
                                        <p:cTn id="37" dur="1000" fill="hold"/>
                                        <p:tgtEl>
                                          <p:spTgt spid="15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55"/>
                                        </p:tgtEl>
                                        <p:attrNameLst>
                                          <p:attrName>style.visibility</p:attrName>
                                        </p:attrNameLst>
                                      </p:cBhvr>
                                      <p:to>
                                        <p:strVal val="visible"/>
                                      </p:to>
                                    </p:set>
                                    <p:animEffect transition="in" filter="fade">
                                      <p:cBhvr>
                                        <p:cTn id="40" dur="1000"/>
                                        <p:tgtEl>
                                          <p:spTgt spid="155"/>
                                        </p:tgtEl>
                                      </p:cBhvr>
                                    </p:animEffect>
                                    <p:anim calcmode="lin" valueType="num">
                                      <p:cBhvr>
                                        <p:cTn id="41" dur="1000" fill="hold"/>
                                        <p:tgtEl>
                                          <p:spTgt spid="155"/>
                                        </p:tgtEl>
                                        <p:attrNameLst>
                                          <p:attrName>ppt_x</p:attrName>
                                        </p:attrNameLst>
                                      </p:cBhvr>
                                      <p:tavLst>
                                        <p:tav tm="0">
                                          <p:val>
                                            <p:strVal val="#ppt_x"/>
                                          </p:val>
                                        </p:tav>
                                        <p:tav tm="100000">
                                          <p:val>
                                            <p:strVal val="#ppt_x"/>
                                          </p:val>
                                        </p:tav>
                                      </p:tavLst>
                                    </p:anim>
                                    <p:anim calcmode="lin" valueType="num">
                                      <p:cBhvr>
                                        <p:cTn id="42" dur="1000" fill="hold"/>
                                        <p:tgtEl>
                                          <p:spTgt spid="15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1000"/>
                                        <p:tgtEl>
                                          <p:spTgt spid="156"/>
                                        </p:tgtEl>
                                      </p:cBhvr>
                                    </p:animEffect>
                                    <p:anim calcmode="lin" valueType="num">
                                      <p:cBhvr>
                                        <p:cTn id="46" dur="1000" fill="hold"/>
                                        <p:tgtEl>
                                          <p:spTgt spid="156"/>
                                        </p:tgtEl>
                                        <p:attrNameLst>
                                          <p:attrName>ppt_x</p:attrName>
                                        </p:attrNameLst>
                                      </p:cBhvr>
                                      <p:tavLst>
                                        <p:tav tm="0">
                                          <p:val>
                                            <p:strVal val="#ppt_x"/>
                                          </p:val>
                                        </p:tav>
                                        <p:tav tm="100000">
                                          <p:val>
                                            <p:strVal val="#ppt_x"/>
                                          </p:val>
                                        </p:tav>
                                      </p:tavLst>
                                    </p:anim>
                                    <p:anim calcmode="lin" valueType="num">
                                      <p:cBhvr>
                                        <p:cTn id="47" dur="1000" fill="hold"/>
                                        <p:tgtEl>
                                          <p:spTgt spid="15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5"/>
                                        </p:tgtEl>
                                        <p:attrNameLst>
                                          <p:attrName>style.visibility</p:attrName>
                                        </p:attrNameLst>
                                      </p:cBhvr>
                                      <p:to>
                                        <p:strVal val="visible"/>
                                      </p:to>
                                    </p:set>
                                    <p:animEffect transition="in" filter="fade">
                                      <p:cBhvr>
                                        <p:cTn id="50" dur="1000"/>
                                        <p:tgtEl>
                                          <p:spTgt spid="165"/>
                                        </p:tgtEl>
                                      </p:cBhvr>
                                    </p:animEffect>
                                    <p:anim calcmode="lin" valueType="num">
                                      <p:cBhvr>
                                        <p:cTn id="51" dur="1000" fill="hold"/>
                                        <p:tgtEl>
                                          <p:spTgt spid="165"/>
                                        </p:tgtEl>
                                        <p:attrNameLst>
                                          <p:attrName>ppt_x</p:attrName>
                                        </p:attrNameLst>
                                      </p:cBhvr>
                                      <p:tavLst>
                                        <p:tav tm="0">
                                          <p:val>
                                            <p:strVal val="#ppt_x"/>
                                          </p:val>
                                        </p:tav>
                                        <p:tav tm="100000">
                                          <p:val>
                                            <p:strVal val="#ppt_x"/>
                                          </p:val>
                                        </p:tav>
                                      </p:tavLst>
                                    </p:anim>
                                    <p:anim calcmode="lin" valueType="num">
                                      <p:cBhvr>
                                        <p:cTn id="52" dur="1000" fill="hold"/>
                                        <p:tgtEl>
                                          <p:spTgt spid="16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66"/>
                                        </p:tgtEl>
                                        <p:attrNameLst>
                                          <p:attrName>style.visibility</p:attrName>
                                        </p:attrNameLst>
                                      </p:cBhvr>
                                      <p:to>
                                        <p:strVal val="visible"/>
                                      </p:to>
                                    </p:set>
                                    <p:animEffect transition="in" filter="fade">
                                      <p:cBhvr>
                                        <p:cTn id="55" dur="1000"/>
                                        <p:tgtEl>
                                          <p:spTgt spid="166"/>
                                        </p:tgtEl>
                                      </p:cBhvr>
                                    </p:animEffect>
                                    <p:anim calcmode="lin" valueType="num">
                                      <p:cBhvr>
                                        <p:cTn id="56" dur="1000" fill="hold"/>
                                        <p:tgtEl>
                                          <p:spTgt spid="166"/>
                                        </p:tgtEl>
                                        <p:attrNameLst>
                                          <p:attrName>ppt_x</p:attrName>
                                        </p:attrNameLst>
                                      </p:cBhvr>
                                      <p:tavLst>
                                        <p:tav tm="0">
                                          <p:val>
                                            <p:strVal val="#ppt_x"/>
                                          </p:val>
                                        </p:tav>
                                        <p:tav tm="100000">
                                          <p:val>
                                            <p:strVal val="#ppt_x"/>
                                          </p:val>
                                        </p:tav>
                                      </p:tavLst>
                                    </p:anim>
                                    <p:anim calcmode="lin" valueType="num">
                                      <p:cBhvr>
                                        <p:cTn id="57" dur="1000" fill="hold"/>
                                        <p:tgtEl>
                                          <p:spTgt spid="16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67"/>
                                        </p:tgtEl>
                                        <p:attrNameLst>
                                          <p:attrName>style.visibility</p:attrName>
                                        </p:attrNameLst>
                                      </p:cBhvr>
                                      <p:to>
                                        <p:strVal val="visible"/>
                                      </p:to>
                                    </p:set>
                                    <p:animEffect transition="in" filter="fade">
                                      <p:cBhvr>
                                        <p:cTn id="60" dur="1000"/>
                                        <p:tgtEl>
                                          <p:spTgt spid="167"/>
                                        </p:tgtEl>
                                      </p:cBhvr>
                                    </p:animEffect>
                                    <p:anim calcmode="lin" valueType="num">
                                      <p:cBhvr>
                                        <p:cTn id="61" dur="1000" fill="hold"/>
                                        <p:tgtEl>
                                          <p:spTgt spid="167"/>
                                        </p:tgtEl>
                                        <p:attrNameLst>
                                          <p:attrName>ppt_x</p:attrName>
                                        </p:attrNameLst>
                                      </p:cBhvr>
                                      <p:tavLst>
                                        <p:tav tm="0">
                                          <p:val>
                                            <p:strVal val="#ppt_x"/>
                                          </p:val>
                                        </p:tav>
                                        <p:tav tm="100000">
                                          <p:val>
                                            <p:strVal val="#ppt_x"/>
                                          </p:val>
                                        </p:tav>
                                      </p:tavLst>
                                    </p:anim>
                                    <p:anim calcmode="lin" valueType="num">
                                      <p:cBhvr>
                                        <p:cTn id="62" dur="1000" fill="hold"/>
                                        <p:tgtEl>
                                          <p:spTgt spid="16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fade">
                                      <p:cBhvr>
                                        <p:cTn id="65" dur="1000"/>
                                        <p:tgtEl>
                                          <p:spTgt spid="157"/>
                                        </p:tgtEl>
                                      </p:cBhvr>
                                    </p:animEffect>
                                    <p:anim calcmode="lin" valueType="num">
                                      <p:cBhvr>
                                        <p:cTn id="66" dur="1000" fill="hold"/>
                                        <p:tgtEl>
                                          <p:spTgt spid="157"/>
                                        </p:tgtEl>
                                        <p:attrNameLst>
                                          <p:attrName>ppt_x</p:attrName>
                                        </p:attrNameLst>
                                      </p:cBhvr>
                                      <p:tavLst>
                                        <p:tav tm="0">
                                          <p:val>
                                            <p:strVal val="#ppt_x"/>
                                          </p:val>
                                        </p:tav>
                                        <p:tav tm="100000">
                                          <p:val>
                                            <p:strVal val="#ppt_x"/>
                                          </p:val>
                                        </p:tav>
                                      </p:tavLst>
                                    </p:anim>
                                    <p:anim calcmode="lin" valueType="num">
                                      <p:cBhvr>
                                        <p:cTn id="67" dur="1000" fill="hold"/>
                                        <p:tgtEl>
                                          <p:spTgt spid="157"/>
                                        </p:tgtEl>
                                        <p:attrNameLst>
                                          <p:attrName>ppt_y</p:attrName>
                                        </p:attrNameLst>
                                      </p:cBhvr>
                                      <p:tavLst>
                                        <p:tav tm="0">
                                          <p:val>
                                            <p:strVal val="#ppt_y+.1"/>
                                          </p:val>
                                        </p:tav>
                                        <p:tav tm="100000">
                                          <p:val>
                                            <p:strVal val="#ppt_y"/>
                                          </p:val>
                                        </p:tav>
                                      </p:tavLst>
                                    </p:anim>
                                  </p:childTnLst>
                                </p:cTn>
                              </p:par>
                            </p:childTnLst>
                          </p:cTn>
                        </p:par>
                        <p:par>
                          <p:cTn id="68" fill="hold">
                            <p:stCondLst>
                              <p:cond delay="1000"/>
                            </p:stCondLst>
                            <p:childTnLst>
                              <p:par>
                                <p:cTn id="69" presetID="42" presetClass="entr" presetSubtype="0"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000"/>
                                        <p:tgtEl>
                                          <p:spTgt spid="2"/>
                                        </p:tgtEl>
                                      </p:cBhvr>
                                    </p:animEffect>
                                    <p:anim calcmode="lin" valueType="num">
                                      <p:cBhvr>
                                        <p:cTn id="72" dur="1000" fill="hold"/>
                                        <p:tgtEl>
                                          <p:spTgt spid="2"/>
                                        </p:tgtEl>
                                        <p:attrNameLst>
                                          <p:attrName>ppt_x</p:attrName>
                                        </p:attrNameLst>
                                      </p:cBhvr>
                                      <p:tavLst>
                                        <p:tav tm="0">
                                          <p:val>
                                            <p:strVal val="#ppt_x"/>
                                          </p:val>
                                        </p:tav>
                                        <p:tav tm="100000">
                                          <p:val>
                                            <p:strVal val="#ppt_x"/>
                                          </p:val>
                                        </p:tav>
                                      </p:tavLst>
                                    </p:anim>
                                    <p:anim calcmode="lin" valueType="num">
                                      <p:cBhvr>
                                        <p:cTn id="7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2" grpId="0" animBg="1"/>
      <p:bldP spid="153" grpId="0"/>
      <p:bldP spid="154" grpId="0" animBg="1"/>
      <p:bldP spid="155" grpId="0"/>
      <p:bldP spid="156" grpId="0" animBg="1"/>
      <p:bldP spid="157" grpId="0"/>
      <p:bldP spid="162" grpId="0" animBg="1"/>
      <p:bldP spid="164" grpId="0"/>
      <p:bldP spid="165" grpId="0"/>
      <p:bldP spid="166" grpId="0" animBg="1"/>
      <p:bldP spid="1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3"/>
          <p:cNvGrpSpPr/>
          <p:nvPr/>
        </p:nvGrpSpPr>
        <p:grpSpPr>
          <a:xfrm>
            <a:off x="3002189" y="1811288"/>
            <a:ext cx="2120537" cy="2574927"/>
            <a:chOff x="4350885" y="2760476"/>
            <a:chExt cx="3180806" cy="3862390"/>
          </a:xfrm>
        </p:grpSpPr>
        <p:cxnSp>
          <p:nvCxnSpPr>
            <p:cNvPr id="9" name="Elbow Connector 4"/>
            <p:cNvCxnSpPr/>
            <p:nvPr/>
          </p:nvCxnSpPr>
          <p:spPr>
            <a:xfrm rot="16200000" flipV="1">
              <a:off x="4626566" y="3717741"/>
              <a:ext cx="3048000" cy="2762250"/>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 name="Oval 5"/>
            <p:cNvSpPr/>
            <p:nvPr/>
          </p:nvSpPr>
          <p:spPr>
            <a:xfrm>
              <a:off x="4350885" y="2760476"/>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02</a:t>
              </a:r>
            </a:p>
          </p:txBody>
        </p:sp>
      </p:grpSp>
      <p:grpSp>
        <p:nvGrpSpPr>
          <p:cNvPr id="11" name="Group 6"/>
          <p:cNvGrpSpPr/>
          <p:nvPr/>
        </p:nvGrpSpPr>
        <p:grpSpPr>
          <a:xfrm>
            <a:off x="6938556" y="1826775"/>
            <a:ext cx="1985964" cy="2559441"/>
            <a:chOff x="10255436" y="2783705"/>
            <a:chExt cx="2978946" cy="3839162"/>
          </a:xfrm>
        </p:grpSpPr>
        <p:cxnSp>
          <p:nvCxnSpPr>
            <p:cNvPr id="12" name="Elbow Connector 7"/>
            <p:cNvCxnSpPr/>
            <p:nvPr/>
          </p:nvCxnSpPr>
          <p:spPr>
            <a:xfrm rot="5400000" flipH="1" flipV="1">
              <a:off x="10017311" y="3812990"/>
              <a:ext cx="3048002" cy="2571751"/>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3" name="Oval 8"/>
            <p:cNvSpPr/>
            <p:nvPr/>
          </p:nvSpPr>
          <p:spPr>
            <a:xfrm>
              <a:off x="12419994" y="2783705"/>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04</a:t>
              </a:r>
            </a:p>
          </p:txBody>
        </p:sp>
      </p:grpSp>
      <p:grpSp>
        <p:nvGrpSpPr>
          <p:cNvPr id="14" name="Group 41"/>
          <p:cNvGrpSpPr/>
          <p:nvPr/>
        </p:nvGrpSpPr>
        <p:grpSpPr>
          <a:xfrm>
            <a:off x="5698989" y="2665361"/>
            <a:ext cx="542925" cy="2000254"/>
            <a:chOff x="8396084" y="3736785"/>
            <a:chExt cx="814388" cy="3000381"/>
          </a:xfrm>
        </p:grpSpPr>
        <p:sp>
          <p:nvSpPr>
            <p:cNvPr id="15" name="Oval 10"/>
            <p:cNvSpPr/>
            <p:nvPr/>
          </p:nvSpPr>
          <p:spPr>
            <a:xfrm>
              <a:off x="8396084" y="3736785"/>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03</a:t>
              </a:r>
            </a:p>
          </p:txBody>
        </p:sp>
        <p:cxnSp>
          <p:nvCxnSpPr>
            <p:cNvPr id="16" name="Straight Connector 11"/>
            <p:cNvCxnSpPr>
              <a:stCxn id="15" idx="4"/>
            </p:cNvCxnSpPr>
            <p:nvPr/>
          </p:nvCxnSpPr>
          <p:spPr>
            <a:xfrm>
              <a:off x="8803278" y="4551173"/>
              <a:ext cx="1" cy="218599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20" name="Group 15"/>
          <p:cNvGrpSpPr/>
          <p:nvPr/>
        </p:nvGrpSpPr>
        <p:grpSpPr>
          <a:xfrm>
            <a:off x="2713581" y="3809953"/>
            <a:ext cx="2436253" cy="771119"/>
            <a:chOff x="3090660" y="6215671"/>
            <a:chExt cx="3654379" cy="1156679"/>
          </a:xfrm>
        </p:grpSpPr>
        <p:cxnSp>
          <p:nvCxnSpPr>
            <p:cNvPr id="21" name="Elbow Connector 16"/>
            <p:cNvCxnSpPr/>
            <p:nvPr/>
          </p:nvCxnSpPr>
          <p:spPr>
            <a:xfrm flipH="1" flipV="1">
              <a:off x="3889218" y="6622866"/>
              <a:ext cx="2855821" cy="749484"/>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2" name="Oval 17"/>
            <p:cNvSpPr/>
            <p:nvPr/>
          </p:nvSpPr>
          <p:spPr>
            <a:xfrm>
              <a:off x="3090660" y="6215671"/>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01</a:t>
              </a:r>
            </a:p>
          </p:txBody>
        </p:sp>
      </p:grpSp>
      <p:grpSp>
        <p:nvGrpSpPr>
          <p:cNvPr id="17" name="Group 12"/>
          <p:cNvGrpSpPr/>
          <p:nvPr/>
        </p:nvGrpSpPr>
        <p:grpSpPr>
          <a:xfrm>
            <a:off x="6951647" y="3809953"/>
            <a:ext cx="2388814" cy="771119"/>
            <a:chOff x="10841129" y="6215671"/>
            <a:chExt cx="3583221" cy="1156679"/>
          </a:xfrm>
        </p:grpSpPr>
        <p:cxnSp>
          <p:nvCxnSpPr>
            <p:cNvPr id="18" name="Elbow Connector 13"/>
            <p:cNvCxnSpPr/>
            <p:nvPr/>
          </p:nvCxnSpPr>
          <p:spPr>
            <a:xfrm flipV="1">
              <a:off x="10841129" y="6622866"/>
              <a:ext cx="2855821" cy="749484"/>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9" name="Oval 14"/>
            <p:cNvSpPr/>
            <p:nvPr/>
          </p:nvSpPr>
          <p:spPr>
            <a:xfrm>
              <a:off x="13609962" y="6215671"/>
              <a:ext cx="814388" cy="814388"/>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latin typeface="+mj-lt"/>
                </a:rPr>
                <a:t>05</a:t>
              </a:r>
            </a:p>
          </p:txBody>
        </p:sp>
      </p:grpSp>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2" name="组合 1"/>
          <p:cNvGrpSpPr/>
          <p:nvPr/>
        </p:nvGrpSpPr>
        <p:grpSpPr>
          <a:xfrm>
            <a:off x="4584699" y="4081417"/>
            <a:ext cx="2771505" cy="1985555"/>
            <a:chOff x="4584699" y="4081417"/>
            <a:chExt cx="2771505" cy="1985555"/>
          </a:xfrm>
        </p:grpSpPr>
        <p:pic>
          <p:nvPicPr>
            <p:cNvPr id="7" name="图片占位符 18" descr="53b58PIC5Tp.jpg"/>
            <p:cNvPicPr>
              <a:picLocks noChangeAspect="1"/>
            </p:cNvPicPr>
            <p:nvPr/>
          </p:nvPicPr>
          <p:blipFill>
            <a:blip r:embed="rId3">
              <a:extLst>
                <a:ext uri="{28A0092B-C50C-407E-A947-70E740481C1C}">
                  <a14:useLocalDpi xmlns:a14="http://schemas.microsoft.com/office/drawing/2010/main" val="0"/>
                </a:ext>
              </a:extLst>
            </a:blip>
            <a:srcRect l="4542" r="4542"/>
            <a:stretch>
              <a:fillRect/>
            </a:stretch>
          </p:blipFill>
          <p:spPr>
            <a:xfrm>
              <a:off x="4737099" y="4238172"/>
              <a:ext cx="2463800" cy="1651000"/>
            </a:xfrm>
            <a:prstGeom prst="roundRect">
              <a:avLst/>
            </a:prstGeom>
          </p:spPr>
        </p:pic>
        <p:grpSp>
          <p:nvGrpSpPr>
            <p:cNvPr id="23" name="Group 37"/>
            <p:cNvGrpSpPr/>
            <p:nvPr/>
          </p:nvGrpSpPr>
          <p:grpSpPr>
            <a:xfrm>
              <a:off x="4584699" y="4081417"/>
              <a:ext cx="2771505" cy="1985555"/>
              <a:chOff x="6724650" y="6622866"/>
              <a:chExt cx="4157257" cy="2978333"/>
            </a:xfrm>
          </p:grpSpPr>
          <p:sp>
            <p:nvSpPr>
              <p:cNvPr id="24" name="Freeform 36"/>
              <p:cNvSpPr/>
              <p:nvPr/>
            </p:nvSpPr>
            <p:spPr>
              <a:xfrm>
                <a:off x="6724650" y="6622866"/>
                <a:ext cx="4157257" cy="2978333"/>
              </a:xfrm>
              <a:custGeom>
                <a:avLst/>
                <a:gdLst>
                  <a:gd name="connsiteX0" fmla="*/ 664768 w 4157257"/>
                  <a:gd name="connsiteY0" fmla="*/ 263707 h 2978333"/>
                  <a:gd name="connsiteX1" fmla="*/ 258859 w 4157257"/>
                  <a:gd name="connsiteY1" fmla="*/ 669616 h 2978333"/>
                  <a:gd name="connsiteX2" fmla="*/ 258859 w 4157257"/>
                  <a:gd name="connsiteY2" fmla="*/ 2293206 h 2978333"/>
                  <a:gd name="connsiteX3" fmla="*/ 664768 w 4157257"/>
                  <a:gd name="connsiteY3" fmla="*/ 2699115 h 2978333"/>
                  <a:gd name="connsiteX4" fmla="*/ 3492489 w 4157257"/>
                  <a:gd name="connsiteY4" fmla="*/ 2699115 h 2978333"/>
                  <a:gd name="connsiteX5" fmla="*/ 3898398 w 4157257"/>
                  <a:gd name="connsiteY5" fmla="*/ 2293206 h 2978333"/>
                  <a:gd name="connsiteX6" fmla="*/ 3898398 w 4157257"/>
                  <a:gd name="connsiteY6" fmla="*/ 669616 h 2978333"/>
                  <a:gd name="connsiteX7" fmla="*/ 3492489 w 4157257"/>
                  <a:gd name="connsiteY7" fmla="*/ 263707 h 2978333"/>
                  <a:gd name="connsiteX8" fmla="*/ 496399 w 4157257"/>
                  <a:gd name="connsiteY8" fmla="*/ 0 h 2978333"/>
                  <a:gd name="connsiteX9" fmla="*/ 3660858 w 4157257"/>
                  <a:gd name="connsiteY9" fmla="*/ 0 h 2978333"/>
                  <a:gd name="connsiteX10" fmla="*/ 4157257 w 4157257"/>
                  <a:gd name="connsiteY10" fmla="*/ 496399 h 2978333"/>
                  <a:gd name="connsiteX11" fmla="*/ 4157257 w 4157257"/>
                  <a:gd name="connsiteY11" fmla="*/ 2481934 h 2978333"/>
                  <a:gd name="connsiteX12" fmla="*/ 3660858 w 4157257"/>
                  <a:gd name="connsiteY12" fmla="*/ 2978333 h 2978333"/>
                  <a:gd name="connsiteX13" fmla="*/ 496399 w 4157257"/>
                  <a:gd name="connsiteY13" fmla="*/ 2978333 h 2978333"/>
                  <a:gd name="connsiteX14" fmla="*/ 0 w 4157257"/>
                  <a:gd name="connsiteY14" fmla="*/ 2481934 h 2978333"/>
                  <a:gd name="connsiteX15" fmla="*/ 0 w 4157257"/>
                  <a:gd name="connsiteY15" fmla="*/ 496399 h 2978333"/>
                  <a:gd name="connsiteX16" fmla="*/ 496399 w 4157257"/>
                  <a:gd name="connsiteY16" fmla="*/ 0 h 297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57257" h="2978333">
                    <a:moveTo>
                      <a:pt x="664768" y="263707"/>
                    </a:moveTo>
                    <a:cubicBezTo>
                      <a:pt x="440591" y="263707"/>
                      <a:pt x="258859" y="445439"/>
                      <a:pt x="258859" y="669616"/>
                    </a:cubicBezTo>
                    <a:lnTo>
                      <a:pt x="258859" y="2293206"/>
                    </a:lnTo>
                    <a:cubicBezTo>
                      <a:pt x="258859" y="2517383"/>
                      <a:pt x="440591" y="2699115"/>
                      <a:pt x="664768" y="2699115"/>
                    </a:cubicBezTo>
                    <a:lnTo>
                      <a:pt x="3492489" y="2699115"/>
                    </a:lnTo>
                    <a:cubicBezTo>
                      <a:pt x="3716666" y="2699115"/>
                      <a:pt x="3898398" y="2517383"/>
                      <a:pt x="3898398" y="2293206"/>
                    </a:cubicBezTo>
                    <a:lnTo>
                      <a:pt x="3898398" y="669616"/>
                    </a:lnTo>
                    <a:cubicBezTo>
                      <a:pt x="3898398" y="445439"/>
                      <a:pt x="3716666" y="263707"/>
                      <a:pt x="3492489" y="263707"/>
                    </a:cubicBezTo>
                    <a:close/>
                    <a:moveTo>
                      <a:pt x="496399" y="0"/>
                    </a:moveTo>
                    <a:lnTo>
                      <a:pt x="3660858" y="0"/>
                    </a:lnTo>
                    <a:cubicBezTo>
                      <a:pt x="3935012" y="0"/>
                      <a:pt x="4157257" y="222245"/>
                      <a:pt x="4157257" y="496399"/>
                    </a:cubicBezTo>
                    <a:lnTo>
                      <a:pt x="4157257" y="2481934"/>
                    </a:lnTo>
                    <a:cubicBezTo>
                      <a:pt x="4157257" y="2756088"/>
                      <a:pt x="3935012" y="2978333"/>
                      <a:pt x="3660858" y="2978333"/>
                    </a:cubicBezTo>
                    <a:lnTo>
                      <a:pt x="496399" y="2978333"/>
                    </a:lnTo>
                    <a:cubicBezTo>
                      <a:pt x="222245" y="2978333"/>
                      <a:pt x="0" y="2756088"/>
                      <a:pt x="0" y="2481934"/>
                    </a:cubicBezTo>
                    <a:lnTo>
                      <a:pt x="0" y="496399"/>
                    </a:lnTo>
                    <a:cubicBezTo>
                      <a:pt x="0" y="222245"/>
                      <a:pt x="222245" y="0"/>
                      <a:pt x="496399" y="0"/>
                    </a:cubicBezTo>
                    <a:close/>
                  </a:path>
                </a:pathLst>
              </a:custGeom>
              <a:solidFill>
                <a:schemeClr val="tx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mj-lt"/>
                </a:endParaRPr>
              </a:p>
            </p:txBody>
          </p:sp>
          <p:sp>
            <p:nvSpPr>
              <p:cNvPr id="25" name="Oval 20"/>
              <p:cNvSpPr/>
              <p:nvPr/>
            </p:nvSpPr>
            <p:spPr>
              <a:xfrm>
                <a:off x="8702450" y="9353005"/>
                <a:ext cx="217170" cy="217170"/>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200">
                  <a:latin typeface="+mj-lt"/>
                </a:endParaRPr>
              </a:p>
            </p:txBody>
          </p:sp>
        </p:grpSp>
      </p:grpSp>
      <p:sp>
        <p:nvSpPr>
          <p:cNvPr id="26" name="TextBox 21"/>
          <p:cNvSpPr txBox="1"/>
          <p:nvPr/>
        </p:nvSpPr>
        <p:spPr>
          <a:xfrm>
            <a:off x="966953" y="1859978"/>
            <a:ext cx="1830221" cy="418191"/>
          </a:xfrm>
          <a:prstGeom prst="rect">
            <a:avLst/>
          </a:prstGeom>
          <a:noFill/>
        </p:spPr>
        <p:txBody>
          <a:bodyPr wrap="square" rtlCol="0">
            <a:spAutoFit/>
          </a:body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27" name="TextBox 22"/>
          <p:cNvSpPr txBox="1"/>
          <p:nvPr/>
        </p:nvSpPr>
        <p:spPr>
          <a:xfrm>
            <a:off x="939799" y="2318029"/>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28" name="TextBox 23"/>
          <p:cNvSpPr txBox="1"/>
          <p:nvPr/>
        </p:nvSpPr>
        <p:spPr>
          <a:xfrm>
            <a:off x="9113840" y="1859710"/>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29" name="TextBox 24"/>
          <p:cNvSpPr txBox="1"/>
          <p:nvPr/>
        </p:nvSpPr>
        <p:spPr>
          <a:xfrm>
            <a:off x="9113840" y="2274485"/>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0" name="TextBox 25"/>
          <p:cNvSpPr txBox="1"/>
          <p:nvPr/>
        </p:nvSpPr>
        <p:spPr>
          <a:xfrm>
            <a:off x="5032718" y="1444946"/>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1" name="TextBox 26"/>
          <p:cNvSpPr txBox="1"/>
          <p:nvPr/>
        </p:nvSpPr>
        <p:spPr>
          <a:xfrm>
            <a:off x="4566640" y="1859721"/>
            <a:ext cx="2762379" cy="789127"/>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2" name="TextBox 27"/>
          <p:cNvSpPr txBox="1"/>
          <p:nvPr/>
        </p:nvSpPr>
        <p:spPr>
          <a:xfrm>
            <a:off x="8068537" y="4413953"/>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3" name="TextBox 28"/>
          <p:cNvSpPr txBox="1"/>
          <p:nvPr/>
        </p:nvSpPr>
        <p:spPr>
          <a:xfrm>
            <a:off x="8068537" y="4828728"/>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
        <p:nvSpPr>
          <p:cNvPr id="34" name="TextBox 29"/>
          <p:cNvSpPr txBox="1"/>
          <p:nvPr/>
        </p:nvSpPr>
        <p:spPr>
          <a:xfrm>
            <a:off x="1491206" y="4437760"/>
            <a:ext cx="1830221" cy="438582"/>
          </a:xfrm>
          <a:prstGeom prst="rect">
            <a:avLst/>
          </a:prstGeom>
          <a:noFill/>
        </p:spPr>
        <p:txBody>
          <a:bodyPr wrap="square" rtlCol="0">
            <a:spAutoFit/>
          </a:bodyPr>
          <a:lstStyle/>
          <a:p>
            <a:pPr defTabSz="914437">
              <a:lnSpc>
                <a:spcPct val="150000"/>
              </a:lnSpc>
              <a:defRPr/>
            </a:pPr>
            <a:r>
              <a:rPr lang="zh-CN" altLang="en-US" sz="1500" b="1" kern="0" dirty="0">
                <a:latin typeface="微软雅黑" pitchFamily="34" charset="-122"/>
                <a:ea typeface="微软雅黑" pitchFamily="34" charset="-122"/>
                <a:cs typeface="华文黑体" pitchFamily="2" charset="-122"/>
              </a:rPr>
              <a:t>点击添加标题</a:t>
            </a:r>
          </a:p>
        </p:txBody>
      </p:sp>
      <p:sp>
        <p:nvSpPr>
          <p:cNvPr id="35" name="TextBox 30"/>
          <p:cNvSpPr txBox="1"/>
          <p:nvPr/>
        </p:nvSpPr>
        <p:spPr>
          <a:xfrm>
            <a:off x="1491206" y="4852535"/>
            <a:ext cx="2150928" cy="1029193"/>
          </a:xfrm>
          <a:prstGeom prst="rect">
            <a:avLst/>
          </a:prstGeom>
          <a:noFill/>
        </p:spPr>
        <p:txBody>
          <a:bodyPr wrap="square" rtlCol="0">
            <a:spAutoFit/>
          </a:bodyPr>
          <a:lstStyle/>
          <a:p>
            <a:pPr algn="just" defTabSz="914437">
              <a:lnSpc>
                <a:spcPct val="130000"/>
              </a:lnSpc>
              <a:defRPr/>
            </a:pPr>
            <a:r>
              <a:rPr lang="zh-CN" altLang="en-US" sz="1200" kern="0"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5596942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left)">
                                      <p:cBhvr>
                                        <p:cTn id="41" dur="500"/>
                                        <p:tgtEl>
                                          <p:spTgt spid="3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6000"/>
                            </p:stCondLst>
                            <p:childTnLst>
                              <p:par>
                                <p:cTn id="51" presetID="22" presetClass="entr" presetSubtype="4"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down)">
                                      <p:cBhvr>
                                        <p:cTn id="53" dur="500"/>
                                        <p:tgtEl>
                                          <p:spTgt spid="11"/>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wipe(left)">
                                      <p:cBhvr>
                                        <p:cTn id="7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68" name="Group 4"/>
          <p:cNvGrpSpPr/>
          <p:nvPr/>
        </p:nvGrpSpPr>
        <p:grpSpPr>
          <a:xfrm>
            <a:off x="6756905" y="2403060"/>
            <a:ext cx="1820045" cy="1820042"/>
            <a:chOff x="953424" y="1486519"/>
            <a:chExt cx="2228412" cy="2228408"/>
          </a:xfrm>
          <a:solidFill>
            <a:srgbClr val="A8D72A"/>
          </a:solidFill>
        </p:grpSpPr>
        <p:sp>
          <p:nvSpPr>
            <p:cNvPr id="69"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0"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FontAwesome" pitchFamily="2" charset="0"/>
                </a:rPr>
                <a:t></a:t>
              </a:r>
              <a:endParaRPr lang="en-US" sz="3600" dirty="0"/>
            </a:p>
          </p:txBody>
        </p:sp>
      </p:grpSp>
      <p:grpSp>
        <p:nvGrpSpPr>
          <p:cNvPr id="71" name="Group 7"/>
          <p:cNvGrpSpPr/>
          <p:nvPr/>
        </p:nvGrpSpPr>
        <p:grpSpPr>
          <a:xfrm>
            <a:off x="8254039" y="3344996"/>
            <a:ext cx="1546429" cy="1546426"/>
            <a:chOff x="953424" y="1486519"/>
            <a:chExt cx="2228412" cy="2228408"/>
          </a:xfrm>
        </p:grpSpPr>
        <p:sp>
          <p:nvSpPr>
            <p:cNvPr id="72"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3" name="Oval 9"/>
            <p:cNvSpPr/>
            <p:nvPr/>
          </p:nvSpPr>
          <p:spPr>
            <a:xfrm>
              <a:off x="1335155" y="1868251"/>
              <a:ext cx="1464952" cy="1464946"/>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FontAwesome" pitchFamily="2" charset="0"/>
                </a:rPr>
                <a:t></a:t>
              </a:r>
              <a:endParaRPr lang="en-US" sz="3200" dirty="0"/>
            </a:p>
          </p:txBody>
        </p:sp>
      </p:grpSp>
      <p:grpSp>
        <p:nvGrpSpPr>
          <p:cNvPr id="74" name="Group 10"/>
          <p:cNvGrpSpPr/>
          <p:nvPr/>
        </p:nvGrpSpPr>
        <p:grpSpPr>
          <a:xfrm>
            <a:off x="7087616" y="4094801"/>
            <a:ext cx="1180426" cy="1180424"/>
            <a:chOff x="953424" y="1486519"/>
            <a:chExt cx="2228412" cy="2228408"/>
          </a:xfrm>
          <a:solidFill>
            <a:srgbClr val="779F08"/>
          </a:solidFill>
        </p:grpSpPr>
        <p:sp>
          <p:nvSpPr>
            <p:cNvPr id="75"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6"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FontAwesome" pitchFamily="2" charset="0"/>
                </a:rPr>
                <a:t></a:t>
              </a:r>
              <a:endParaRPr lang="en-US" sz="3600" dirty="0">
                <a:solidFill>
                  <a:schemeClr val="bg1"/>
                </a:solidFill>
              </a:endParaRPr>
            </a:p>
          </p:txBody>
        </p:sp>
      </p:grpSp>
      <p:grpSp>
        <p:nvGrpSpPr>
          <p:cNvPr id="77" name="Group 13"/>
          <p:cNvGrpSpPr/>
          <p:nvPr/>
        </p:nvGrpSpPr>
        <p:grpSpPr>
          <a:xfrm>
            <a:off x="8274359" y="2059028"/>
            <a:ext cx="1154440" cy="1154438"/>
            <a:chOff x="953424" y="1486519"/>
            <a:chExt cx="2228412" cy="2228408"/>
          </a:xfrm>
          <a:solidFill>
            <a:srgbClr val="FFC000"/>
          </a:solidFill>
        </p:grpSpPr>
        <p:sp>
          <p:nvSpPr>
            <p:cNvPr id="78"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79" name="Oval 15"/>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FontAwesome" pitchFamily="2" charset="0"/>
                </a:rPr>
                <a:t></a:t>
              </a:r>
              <a:endParaRPr lang="en-US" sz="3200" dirty="0"/>
            </a:p>
          </p:txBody>
        </p:sp>
      </p:grpSp>
      <p:sp>
        <p:nvSpPr>
          <p:cNvPr id="80" name="Arc 17"/>
          <p:cNvSpPr/>
          <p:nvPr/>
        </p:nvSpPr>
        <p:spPr>
          <a:xfrm rot="11931966">
            <a:off x="6567884" y="2573052"/>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libri" pitchFamily="34" charset="0"/>
              <a:cs typeface="Calibri" pitchFamily="34" charset="0"/>
            </a:endParaRPr>
          </a:p>
        </p:txBody>
      </p:sp>
      <p:grpSp>
        <p:nvGrpSpPr>
          <p:cNvPr id="81" name="Group 30"/>
          <p:cNvGrpSpPr/>
          <p:nvPr/>
        </p:nvGrpSpPr>
        <p:grpSpPr>
          <a:xfrm>
            <a:off x="2537818" y="2278124"/>
            <a:ext cx="2992341" cy="748750"/>
            <a:chOff x="1282240" y="977103"/>
            <a:chExt cx="2992341" cy="748750"/>
          </a:xfrm>
        </p:grpSpPr>
        <p:sp>
          <p:nvSpPr>
            <p:cNvPr id="82" name="Text Placeholder 3"/>
            <p:cNvSpPr txBox="1">
              <a:spLocks/>
            </p:cNvSpPr>
            <p:nvPr/>
          </p:nvSpPr>
          <p:spPr>
            <a:xfrm>
              <a:off x="1282240" y="977103"/>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83" name="Text Placeholder 3"/>
            <p:cNvSpPr txBox="1">
              <a:spLocks/>
            </p:cNvSpPr>
            <p:nvPr/>
          </p:nvSpPr>
          <p:spPr>
            <a:xfrm>
              <a:off x="1315498" y="1325743"/>
              <a:ext cx="2959083"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84" name="Text Placeholder 3"/>
          <p:cNvSpPr txBox="1">
            <a:spLocks/>
          </p:cNvSpPr>
          <p:nvPr/>
        </p:nvSpPr>
        <p:spPr>
          <a:xfrm>
            <a:off x="1727337" y="2273346"/>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01</a:t>
            </a:r>
          </a:p>
        </p:txBody>
      </p:sp>
      <p:grpSp>
        <p:nvGrpSpPr>
          <p:cNvPr id="85" name="Group 31"/>
          <p:cNvGrpSpPr/>
          <p:nvPr/>
        </p:nvGrpSpPr>
        <p:grpSpPr>
          <a:xfrm>
            <a:off x="2521737" y="3103191"/>
            <a:ext cx="3008423" cy="728502"/>
            <a:chOff x="1266159" y="2001872"/>
            <a:chExt cx="3008423" cy="728502"/>
          </a:xfrm>
        </p:grpSpPr>
        <p:sp>
          <p:nvSpPr>
            <p:cNvPr id="86" name="Text Placeholder 3"/>
            <p:cNvSpPr txBox="1">
              <a:spLocks/>
            </p:cNvSpPr>
            <p:nvPr/>
          </p:nvSpPr>
          <p:spPr>
            <a:xfrm>
              <a:off x="1266159" y="2001872"/>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87" name="Text Placeholder 3"/>
            <p:cNvSpPr txBox="1">
              <a:spLocks/>
            </p:cNvSpPr>
            <p:nvPr/>
          </p:nvSpPr>
          <p:spPr>
            <a:xfrm>
              <a:off x="1324746" y="2330264"/>
              <a:ext cx="2949836"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88" name="Text Placeholder 3"/>
          <p:cNvSpPr txBox="1">
            <a:spLocks/>
          </p:cNvSpPr>
          <p:nvPr/>
        </p:nvSpPr>
        <p:spPr>
          <a:xfrm>
            <a:off x="1727337" y="3088325"/>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02</a:t>
            </a:r>
          </a:p>
        </p:txBody>
      </p:sp>
      <p:grpSp>
        <p:nvGrpSpPr>
          <p:cNvPr id="89" name="Group 32"/>
          <p:cNvGrpSpPr/>
          <p:nvPr/>
        </p:nvGrpSpPr>
        <p:grpSpPr>
          <a:xfrm>
            <a:off x="2569408" y="3939352"/>
            <a:ext cx="2960751" cy="717480"/>
            <a:chOff x="1313830" y="2761718"/>
            <a:chExt cx="2960751" cy="717480"/>
          </a:xfrm>
        </p:grpSpPr>
        <p:sp>
          <p:nvSpPr>
            <p:cNvPr id="90" name="Text Placeholder 3"/>
            <p:cNvSpPr txBox="1">
              <a:spLocks/>
            </p:cNvSpPr>
            <p:nvPr/>
          </p:nvSpPr>
          <p:spPr>
            <a:xfrm>
              <a:off x="1313830" y="2761718"/>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91" name="Text Placeholder 3"/>
            <p:cNvSpPr txBox="1">
              <a:spLocks/>
            </p:cNvSpPr>
            <p:nvPr/>
          </p:nvSpPr>
          <p:spPr>
            <a:xfrm>
              <a:off x="1313830" y="3079088"/>
              <a:ext cx="2960751"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92" name="Text Placeholder 3"/>
          <p:cNvSpPr txBox="1">
            <a:spLocks/>
          </p:cNvSpPr>
          <p:nvPr/>
        </p:nvSpPr>
        <p:spPr>
          <a:xfrm>
            <a:off x="1727337" y="3903304"/>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03</a:t>
            </a:r>
          </a:p>
        </p:txBody>
      </p:sp>
      <p:grpSp>
        <p:nvGrpSpPr>
          <p:cNvPr id="93" name="Group 33"/>
          <p:cNvGrpSpPr/>
          <p:nvPr/>
        </p:nvGrpSpPr>
        <p:grpSpPr>
          <a:xfrm>
            <a:off x="2549264" y="4760140"/>
            <a:ext cx="2980896" cy="711671"/>
            <a:chOff x="1293686" y="3642167"/>
            <a:chExt cx="2980896" cy="711671"/>
          </a:xfrm>
        </p:grpSpPr>
        <p:sp>
          <p:nvSpPr>
            <p:cNvPr id="94" name="Text Placeholder 3"/>
            <p:cNvSpPr txBox="1">
              <a:spLocks/>
            </p:cNvSpPr>
            <p:nvPr/>
          </p:nvSpPr>
          <p:spPr>
            <a:xfrm>
              <a:off x="1293686" y="3642167"/>
              <a:ext cx="1231106" cy="32585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37">
                <a:lnSpc>
                  <a:spcPct val="150000"/>
                </a:lnSpc>
                <a:defRPr/>
              </a:pPr>
              <a:r>
                <a:rPr lang="zh-CN" altLang="en-US" sz="1600" b="1" kern="0" dirty="0">
                  <a:latin typeface="微软雅黑" pitchFamily="34" charset="-122"/>
                  <a:ea typeface="微软雅黑" pitchFamily="34" charset="-122"/>
                  <a:cs typeface="华文黑体" pitchFamily="2" charset="-122"/>
                </a:rPr>
                <a:t>点击添加标题</a:t>
              </a:r>
            </a:p>
          </p:txBody>
        </p:sp>
        <p:sp>
          <p:nvSpPr>
            <p:cNvPr id="95" name="Text Placeholder 3"/>
            <p:cNvSpPr txBox="1">
              <a:spLocks/>
            </p:cNvSpPr>
            <p:nvPr/>
          </p:nvSpPr>
          <p:spPr>
            <a:xfrm>
              <a:off x="1315500" y="3953728"/>
              <a:ext cx="2959082" cy="40011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grpSp>
      <p:sp>
        <p:nvSpPr>
          <p:cNvPr id="96" name="Text Placeholder 3"/>
          <p:cNvSpPr txBox="1">
            <a:spLocks/>
          </p:cNvSpPr>
          <p:nvPr/>
        </p:nvSpPr>
        <p:spPr>
          <a:xfrm>
            <a:off x="1727337" y="4718283"/>
            <a:ext cx="625172" cy="73866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1" i="0" u="none" strike="noStrike" kern="1200" cap="none" spc="0" normalizeH="0" baseline="0" noProof="0" dirty="0" smtClean="0">
                <a:ln>
                  <a:noFill/>
                </a:ln>
                <a:solidFill>
                  <a:srgbClr val="779F08"/>
                </a:solidFill>
                <a:effectLst/>
                <a:uLnTx/>
                <a:uFillTx/>
                <a:latin typeface="Calibri" pitchFamily="34" charset="0"/>
                <a:cs typeface="Calibri" pitchFamily="34" charset="0"/>
              </a:rPr>
              <a:t>04</a:t>
            </a:r>
          </a:p>
        </p:txBody>
      </p:sp>
      <p:sp>
        <p:nvSpPr>
          <p:cNvPr id="97" name="Arc 38"/>
          <p:cNvSpPr/>
          <p:nvPr/>
        </p:nvSpPr>
        <p:spPr>
          <a:xfrm rot="5691386">
            <a:off x="8266728" y="3386369"/>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libri" pitchFamily="34" charset="0"/>
              <a:cs typeface="Calibri" pitchFamily="34" charset="0"/>
            </a:endParaRPr>
          </a:p>
        </p:txBody>
      </p:sp>
    </p:spTree>
    <p:extLst>
      <p:ext uri="{BB962C8B-B14F-4D97-AF65-F5344CB8AC3E}">
        <p14:creationId xmlns:p14="http://schemas.microsoft.com/office/powerpoint/2010/main" val="419940215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1000" fill="hold"/>
                                        <p:tgtEl>
                                          <p:spTgt spid="68"/>
                                        </p:tgtEl>
                                        <p:attrNameLst>
                                          <p:attrName>ppt_w</p:attrName>
                                        </p:attrNameLst>
                                      </p:cBhvr>
                                      <p:tavLst>
                                        <p:tav tm="0">
                                          <p:val>
                                            <p:fltVal val="0"/>
                                          </p:val>
                                        </p:tav>
                                        <p:tav tm="100000">
                                          <p:val>
                                            <p:strVal val="#ppt_w"/>
                                          </p:val>
                                        </p:tav>
                                      </p:tavLst>
                                    </p:anim>
                                    <p:anim calcmode="lin" valueType="num">
                                      <p:cBhvr>
                                        <p:cTn id="12" dur="1000" fill="hold"/>
                                        <p:tgtEl>
                                          <p:spTgt spid="68"/>
                                        </p:tgtEl>
                                        <p:attrNameLst>
                                          <p:attrName>ppt_h</p:attrName>
                                        </p:attrNameLst>
                                      </p:cBhvr>
                                      <p:tavLst>
                                        <p:tav tm="0">
                                          <p:val>
                                            <p:fltVal val="0"/>
                                          </p:val>
                                        </p:tav>
                                        <p:tav tm="100000">
                                          <p:val>
                                            <p:strVal val="#ppt_h"/>
                                          </p:val>
                                        </p:tav>
                                      </p:tavLst>
                                    </p:anim>
                                    <p:anim calcmode="lin" valueType="num">
                                      <p:cBhvr>
                                        <p:cTn id="13" dur="1000" fill="hold"/>
                                        <p:tgtEl>
                                          <p:spTgt spid="68"/>
                                        </p:tgtEl>
                                        <p:attrNameLst>
                                          <p:attrName>style.rotation</p:attrName>
                                        </p:attrNameLst>
                                      </p:cBhvr>
                                      <p:tavLst>
                                        <p:tav tm="0">
                                          <p:val>
                                            <p:fltVal val="360"/>
                                          </p:val>
                                        </p:tav>
                                        <p:tav tm="100000">
                                          <p:val>
                                            <p:fltVal val="0"/>
                                          </p:val>
                                        </p:tav>
                                      </p:tavLst>
                                    </p:anim>
                                    <p:animEffect transition="in" filter="fade">
                                      <p:cBhvr>
                                        <p:cTn id="14" dur="1000"/>
                                        <p:tgtEl>
                                          <p:spTgt spid="68"/>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strips(upRight)">
                                      <p:cBhvr>
                                        <p:cTn id="17" dur="500"/>
                                        <p:tgtEl>
                                          <p:spTgt spid="80"/>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ppt_w</p:attrName>
                                        </p:attrNameLst>
                                      </p:cBhvr>
                                      <p:tavLst>
                                        <p:tav tm="0">
                                          <p:val>
                                            <p:fltVal val="0"/>
                                          </p:val>
                                        </p:tav>
                                        <p:tav tm="100000">
                                          <p:val>
                                            <p:strVal val="#ppt_w"/>
                                          </p:val>
                                        </p:tav>
                                      </p:tavLst>
                                    </p:anim>
                                    <p:anim calcmode="lin" valueType="num">
                                      <p:cBhvr>
                                        <p:cTn id="22" dur="1000" fill="hold"/>
                                        <p:tgtEl>
                                          <p:spTgt spid="77"/>
                                        </p:tgtEl>
                                        <p:attrNameLst>
                                          <p:attrName>ppt_h</p:attrName>
                                        </p:attrNameLst>
                                      </p:cBhvr>
                                      <p:tavLst>
                                        <p:tav tm="0">
                                          <p:val>
                                            <p:fltVal val="0"/>
                                          </p:val>
                                        </p:tav>
                                        <p:tav tm="100000">
                                          <p:val>
                                            <p:strVal val="#ppt_h"/>
                                          </p:val>
                                        </p:tav>
                                      </p:tavLst>
                                    </p:anim>
                                    <p:anim calcmode="lin" valueType="num">
                                      <p:cBhvr>
                                        <p:cTn id="23" dur="1000" fill="hold"/>
                                        <p:tgtEl>
                                          <p:spTgt spid="77"/>
                                        </p:tgtEl>
                                        <p:attrNameLst>
                                          <p:attrName>style.rotation</p:attrName>
                                        </p:attrNameLst>
                                      </p:cBhvr>
                                      <p:tavLst>
                                        <p:tav tm="0">
                                          <p:val>
                                            <p:fltVal val="360"/>
                                          </p:val>
                                        </p:tav>
                                        <p:tav tm="100000">
                                          <p:val>
                                            <p:fltVal val="0"/>
                                          </p:val>
                                        </p:tav>
                                      </p:tavLst>
                                    </p:anim>
                                    <p:animEffect transition="in" filter="fade">
                                      <p:cBhvr>
                                        <p:cTn id="24" dur="1000"/>
                                        <p:tgtEl>
                                          <p:spTgt spid="77"/>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71"/>
                                        </p:tgtEl>
                                        <p:attrNameLst>
                                          <p:attrName>style.visibility</p:attrName>
                                        </p:attrNameLst>
                                      </p:cBhvr>
                                      <p:to>
                                        <p:strVal val="visible"/>
                                      </p:to>
                                    </p:set>
                                    <p:anim calcmode="lin" valueType="num">
                                      <p:cBhvr>
                                        <p:cTn id="28" dur="1000" fill="hold"/>
                                        <p:tgtEl>
                                          <p:spTgt spid="71"/>
                                        </p:tgtEl>
                                        <p:attrNameLst>
                                          <p:attrName>ppt_w</p:attrName>
                                        </p:attrNameLst>
                                      </p:cBhvr>
                                      <p:tavLst>
                                        <p:tav tm="0">
                                          <p:val>
                                            <p:fltVal val="0"/>
                                          </p:val>
                                        </p:tav>
                                        <p:tav tm="100000">
                                          <p:val>
                                            <p:strVal val="#ppt_w"/>
                                          </p:val>
                                        </p:tav>
                                      </p:tavLst>
                                    </p:anim>
                                    <p:anim calcmode="lin" valueType="num">
                                      <p:cBhvr>
                                        <p:cTn id="29" dur="1000" fill="hold"/>
                                        <p:tgtEl>
                                          <p:spTgt spid="71"/>
                                        </p:tgtEl>
                                        <p:attrNameLst>
                                          <p:attrName>ppt_h</p:attrName>
                                        </p:attrNameLst>
                                      </p:cBhvr>
                                      <p:tavLst>
                                        <p:tav tm="0">
                                          <p:val>
                                            <p:fltVal val="0"/>
                                          </p:val>
                                        </p:tav>
                                        <p:tav tm="100000">
                                          <p:val>
                                            <p:strVal val="#ppt_h"/>
                                          </p:val>
                                        </p:tav>
                                      </p:tavLst>
                                    </p:anim>
                                    <p:anim calcmode="lin" valueType="num">
                                      <p:cBhvr>
                                        <p:cTn id="30" dur="1000" fill="hold"/>
                                        <p:tgtEl>
                                          <p:spTgt spid="71"/>
                                        </p:tgtEl>
                                        <p:attrNameLst>
                                          <p:attrName>style.rotation</p:attrName>
                                        </p:attrNameLst>
                                      </p:cBhvr>
                                      <p:tavLst>
                                        <p:tav tm="0">
                                          <p:val>
                                            <p:fltVal val="360"/>
                                          </p:val>
                                        </p:tav>
                                        <p:tav tm="100000">
                                          <p:val>
                                            <p:fltVal val="0"/>
                                          </p:val>
                                        </p:tav>
                                      </p:tavLst>
                                    </p:anim>
                                    <p:animEffect transition="in" filter="fade">
                                      <p:cBhvr>
                                        <p:cTn id="31" dur="1000"/>
                                        <p:tgtEl>
                                          <p:spTgt spid="71"/>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97"/>
                                        </p:tgtEl>
                                        <p:attrNameLst>
                                          <p:attrName>style.visibility</p:attrName>
                                        </p:attrNameLst>
                                      </p:cBhvr>
                                      <p:to>
                                        <p:strVal val="visible"/>
                                      </p:to>
                                    </p:set>
                                    <p:animEffect transition="in" filter="strips(downLeft)">
                                      <p:cBhvr>
                                        <p:cTn id="34" dur="500"/>
                                        <p:tgtEl>
                                          <p:spTgt spid="97"/>
                                        </p:tgtEl>
                                      </p:cBhvr>
                                    </p:animEffect>
                                  </p:childTnLst>
                                </p:cTn>
                              </p:par>
                            </p:childTnLst>
                          </p:cTn>
                        </p:par>
                        <p:par>
                          <p:cTn id="35" fill="hold">
                            <p:stCondLst>
                              <p:cond delay="3500"/>
                            </p:stCondLst>
                            <p:childTnLst>
                              <p:par>
                                <p:cTn id="36" presetID="49" presetClass="entr" presetSubtype="0" decel="10000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 calcmode="lin" valueType="num">
                                      <p:cBhvr>
                                        <p:cTn id="38" dur="1000" fill="hold"/>
                                        <p:tgtEl>
                                          <p:spTgt spid="74"/>
                                        </p:tgtEl>
                                        <p:attrNameLst>
                                          <p:attrName>ppt_w</p:attrName>
                                        </p:attrNameLst>
                                      </p:cBhvr>
                                      <p:tavLst>
                                        <p:tav tm="0">
                                          <p:val>
                                            <p:fltVal val="0"/>
                                          </p:val>
                                        </p:tav>
                                        <p:tav tm="100000">
                                          <p:val>
                                            <p:strVal val="#ppt_w"/>
                                          </p:val>
                                        </p:tav>
                                      </p:tavLst>
                                    </p:anim>
                                    <p:anim calcmode="lin" valueType="num">
                                      <p:cBhvr>
                                        <p:cTn id="39" dur="1000" fill="hold"/>
                                        <p:tgtEl>
                                          <p:spTgt spid="74"/>
                                        </p:tgtEl>
                                        <p:attrNameLst>
                                          <p:attrName>ppt_h</p:attrName>
                                        </p:attrNameLst>
                                      </p:cBhvr>
                                      <p:tavLst>
                                        <p:tav tm="0">
                                          <p:val>
                                            <p:fltVal val="0"/>
                                          </p:val>
                                        </p:tav>
                                        <p:tav tm="100000">
                                          <p:val>
                                            <p:strVal val="#ppt_h"/>
                                          </p:val>
                                        </p:tav>
                                      </p:tavLst>
                                    </p:anim>
                                    <p:anim calcmode="lin" valueType="num">
                                      <p:cBhvr>
                                        <p:cTn id="40" dur="1000" fill="hold"/>
                                        <p:tgtEl>
                                          <p:spTgt spid="74"/>
                                        </p:tgtEl>
                                        <p:attrNameLst>
                                          <p:attrName>style.rotation</p:attrName>
                                        </p:attrNameLst>
                                      </p:cBhvr>
                                      <p:tavLst>
                                        <p:tav tm="0">
                                          <p:val>
                                            <p:fltVal val="360"/>
                                          </p:val>
                                        </p:tav>
                                        <p:tav tm="100000">
                                          <p:val>
                                            <p:fltVal val="0"/>
                                          </p:val>
                                        </p:tav>
                                      </p:tavLst>
                                    </p:anim>
                                    <p:animEffect transition="in" filter="fade">
                                      <p:cBhvr>
                                        <p:cTn id="41" dur="1000"/>
                                        <p:tgtEl>
                                          <p:spTgt spid="74"/>
                                        </p:tgtEl>
                                      </p:cBhvr>
                                    </p:animEffect>
                                  </p:childTnLst>
                                </p:cTn>
                              </p:par>
                            </p:childTnLst>
                          </p:cTn>
                        </p:par>
                        <p:par>
                          <p:cTn id="42" fill="hold">
                            <p:stCondLst>
                              <p:cond delay="45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cBhvr additive="base">
                                        <p:cTn id="45" dur="1000" fill="hold"/>
                                        <p:tgtEl>
                                          <p:spTgt spid="84"/>
                                        </p:tgtEl>
                                        <p:attrNameLst>
                                          <p:attrName>ppt_x</p:attrName>
                                        </p:attrNameLst>
                                      </p:cBhvr>
                                      <p:tavLst>
                                        <p:tav tm="0">
                                          <p:val>
                                            <p:strVal val="0-#ppt_w/2"/>
                                          </p:val>
                                        </p:tav>
                                        <p:tav tm="100000">
                                          <p:val>
                                            <p:strVal val="#ppt_x"/>
                                          </p:val>
                                        </p:tav>
                                      </p:tavLst>
                                    </p:anim>
                                    <p:anim calcmode="lin" valueType="num">
                                      <p:cBhvr additive="base">
                                        <p:cTn id="46" dur="1000" fill="hold"/>
                                        <p:tgtEl>
                                          <p:spTgt spid="84"/>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500" fill="hold"/>
                                        <p:tgtEl>
                                          <p:spTgt spid="81"/>
                                        </p:tgtEl>
                                        <p:attrNameLst>
                                          <p:attrName>ppt_x</p:attrName>
                                        </p:attrNameLst>
                                      </p:cBhvr>
                                      <p:tavLst>
                                        <p:tav tm="0">
                                          <p:val>
                                            <p:strVal val="#ppt_x"/>
                                          </p:val>
                                        </p:tav>
                                        <p:tav tm="100000">
                                          <p:val>
                                            <p:strVal val="#ppt_x"/>
                                          </p:val>
                                        </p:tav>
                                      </p:tavLst>
                                    </p:anim>
                                    <p:anim calcmode="lin" valueType="num">
                                      <p:cBhvr additive="base">
                                        <p:cTn id="50" dur="500" fill="hold"/>
                                        <p:tgtEl>
                                          <p:spTgt spid="81"/>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88"/>
                                        </p:tgtEl>
                                        <p:attrNameLst>
                                          <p:attrName>style.visibility</p:attrName>
                                        </p:attrNameLst>
                                      </p:cBhvr>
                                      <p:to>
                                        <p:strVal val="visible"/>
                                      </p:to>
                                    </p:set>
                                    <p:anim calcmode="lin" valueType="num">
                                      <p:cBhvr additive="base">
                                        <p:cTn id="54" dur="1000" fill="hold"/>
                                        <p:tgtEl>
                                          <p:spTgt spid="88"/>
                                        </p:tgtEl>
                                        <p:attrNameLst>
                                          <p:attrName>ppt_x</p:attrName>
                                        </p:attrNameLst>
                                      </p:cBhvr>
                                      <p:tavLst>
                                        <p:tav tm="0">
                                          <p:val>
                                            <p:strVal val="0-#ppt_w/2"/>
                                          </p:val>
                                        </p:tav>
                                        <p:tav tm="100000">
                                          <p:val>
                                            <p:strVal val="#ppt_x"/>
                                          </p:val>
                                        </p:tav>
                                      </p:tavLst>
                                    </p:anim>
                                    <p:anim calcmode="lin" valueType="num">
                                      <p:cBhvr additive="base">
                                        <p:cTn id="55" dur="1000" fill="hold"/>
                                        <p:tgtEl>
                                          <p:spTgt spid="88"/>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85"/>
                                        </p:tgtEl>
                                        <p:attrNameLst>
                                          <p:attrName>style.visibility</p:attrName>
                                        </p:attrNameLst>
                                      </p:cBhvr>
                                      <p:to>
                                        <p:strVal val="visible"/>
                                      </p:to>
                                    </p:set>
                                    <p:anim calcmode="lin" valueType="num">
                                      <p:cBhvr additive="base">
                                        <p:cTn id="58" dur="500" fill="hold"/>
                                        <p:tgtEl>
                                          <p:spTgt spid="85"/>
                                        </p:tgtEl>
                                        <p:attrNameLst>
                                          <p:attrName>ppt_x</p:attrName>
                                        </p:attrNameLst>
                                      </p:cBhvr>
                                      <p:tavLst>
                                        <p:tav tm="0">
                                          <p:val>
                                            <p:strVal val="#ppt_x"/>
                                          </p:val>
                                        </p:tav>
                                        <p:tav tm="100000">
                                          <p:val>
                                            <p:strVal val="#ppt_x"/>
                                          </p:val>
                                        </p:tav>
                                      </p:tavLst>
                                    </p:anim>
                                    <p:anim calcmode="lin" valueType="num">
                                      <p:cBhvr additive="base">
                                        <p:cTn id="59" dur="500" fill="hold"/>
                                        <p:tgtEl>
                                          <p:spTgt spid="85"/>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ID="2" presetClass="entr" presetSubtype="8" accel="50000" decel="50000"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additive="base">
                                        <p:cTn id="63" dur="1000" fill="hold"/>
                                        <p:tgtEl>
                                          <p:spTgt spid="92"/>
                                        </p:tgtEl>
                                        <p:attrNameLst>
                                          <p:attrName>ppt_x</p:attrName>
                                        </p:attrNameLst>
                                      </p:cBhvr>
                                      <p:tavLst>
                                        <p:tav tm="0">
                                          <p:val>
                                            <p:strVal val="0-#ppt_w/2"/>
                                          </p:val>
                                        </p:tav>
                                        <p:tav tm="100000">
                                          <p:val>
                                            <p:strVal val="#ppt_x"/>
                                          </p:val>
                                        </p:tav>
                                      </p:tavLst>
                                    </p:anim>
                                    <p:anim calcmode="lin" valueType="num">
                                      <p:cBhvr additive="base">
                                        <p:cTn id="64" dur="1000" fill="hold"/>
                                        <p:tgtEl>
                                          <p:spTgt spid="92"/>
                                        </p:tgtEl>
                                        <p:attrNameLst>
                                          <p:attrName>ppt_y</p:attrName>
                                        </p:attrNameLst>
                                      </p:cBhvr>
                                      <p:tavLst>
                                        <p:tav tm="0">
                                          <p:val>
                                            <p:strVal val="#ppt_y"/>
                                          </p:val>
                                        </p:tav>
                                        <p:tav tm="100000">
                                          <p:val>
                                            <p:strVal val="#ppt_y"/>
                                          </p:val>
                                        </p:tav>
                                      </p:tavLst>
                                    </p:anim>
                                  </p:childTnLst>
                                </p:cTn>
                              </p:par>
                              <p:par>
                                <p:cTn id="65" presetID="2" presetClass="entr" presetSubtype="4" accel="50000" decel="50000" fill="hold" nodeType="withEffect">
                                  <p:stCondLst>
                                    <p:cond delay="0"/>
                                  </p:stCondLst>
                                  <p:childTnLst>
                                    <p:set>
                                      <p:cBhvr>
                                        <p:cTn id="66" dur="1" fill="hold">
                                          <p:stCondLst>
                                            <p:cond delay="0"/>
                                          </p:stCondLst>
                                        </p:cTn>
                                        <p:tgtEl>
                                          <p:spTgt spid="89"/>
                                        </p:tgtEl>
                                        <p:attrNameLst>
                                          <p:attrName>style.visibility</p:attrName>
                                        </p:attrNameLst>
                                      </p:cBhvr>
                                      <p:to>
                                        <p:strVal val="visible"/>
                                      </p:to>
                                    </p:set>
                                    <p:anim calcmode="lin" valueType="num">
                                      <p:cBhvr additive="base">
                                        <p:cTn id="67" dur="500" fill="hold"/>
                                        <p:tgtEl>
                                          <p:spTgt spid="89"/>
                                        </p:tgtEl>
                                        <p:attrNameLst>
                                          <p:attrName>ppt_x</p:attrName>
                                        </p:attrNameLst>
                                      </p:cBhvr>
                                      <p:tavLst>
                                        <p:tav tm="0">
                                          <p:val>
                                            <p:strVal val="#ppt_x"/>
                                          </p:val>
                                        </p:tav>
                                        <p:tav tm="100000">
                                          <p:val>
                                            <p:strVal val="#ppt_x"/>
                                          </p:val>
                                        </p:tav>
                                      </p:tavLst>
                                    </p:anim>
                                    <p:anim calcmode="lin" valueType="num">
                                      <p:cBhvr additive="base">
                                        <p:cTn id="68" dur="500" fill="hold"/>
                                        <p:tgtEl>
                                          <p:spTgt spid="89"/>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2" presetClass="entr" presetSubtype="8" accel="50000" decel="50000"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additive="base">
                                        <p:cTn id="72" dur="1000" fill="hold"/>
                                        <p:tgtEl>
                                          <p:spTgt spid="96"/>
                                        </p:tgtEl>
                                        <p:attrNameLst>
                                          <p:attrName>ppt_x</p:attrName>
                                        </p:attrNameLst>
                                      </p:cBhvr>
                                      <p:tavLst>
                                        <p:tav tm="0">
                                          <p:val>
                                            <p:strVal val="0-#ppt_w/2"/>
                                          </p:val>
                                        </p:tav>
                                        <p:tav tm="100000">
                                          <p:val>
                                            <p:strVal val="#ppt_x"/>
                                          </p:val>
                                        </p:tav>
                                      </p:tavLst>
                                    </p:anim>
                                    <p:anim calcmode="lin" valueType="num">
                                      <p:cBhvr additive="base">
                                        <p:cTn id="73" dur="1000" fill="hold"/>
                                        <p:tgtEl>
                                          <p:spTgt spid="96"/>
                                        </p:tgtEl>
                                        <p:attrNameLst>
                                          <p:attrName>ppt_y</p:attrName>
                                        </p:attrNameLst>
                                      </p:cBhvr>
                                      <p:tavLst>
                                        <p:tav tm="0">
                                          <p:val>
                                            <p:strVal val="#ppt_y"/>
                                          </p:val>
                                        </p:tav>
                                        <p:tav tm="100000">
                                          <p:val>
                                            <p:strVal val="#ppt_y"/>
                                          </p:val>
                                        </p:tav>
                                      </p:tavLst>
                                    </p:anim>
                                  </p:childTnLst>
                                </p:cTn>
                              </p:par>
                              <p:par>
                                <p:cTn id="74" presetID="2" presetClass="entr" presetSubtype="4" accel="50000" decel="50000" fill="hold" nodeType="with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additive="base">
                                        <p:cTn id="76" dur="500" fill="hold"/>
                                        <p:tgtEl>
                                          <p:spTgt spid="93"/>
                                        </p:tgtEl>
                                        <p:attrNameLst>
                                          <p:attrName>ppt_x</p:attrName>
                                        </p:attrNameLst>
                                      </p:cBhvr>
                                      <p:tavLst>
                                        <p:tav tm="0">
                                          <p:val>
                                            <p:strVal val="#ppt_x"/>
                                          </p:val>
                                        </p:tav>
                                        <p:tav tm="100000">
                                          <p:val>
                                            <p:strVal val="#ppt_x"/>
                                          </p:val>
                                        </p:tav>
                                      </p:tavLst>
                                    </p:anim>
                                    <p:anim calcmode="lin" valueType="num">
                                      <p:cBhvr additive="base">
                                        <p:cTn id="77"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p:bldP spid="88" grpId="0"/>
      <p:bldP spid="92" grpId="0"/>
      <p:bldP spid="96" grpId="0"/>
      <p:bldP spid="9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40" name="Freeform 19"/>
          <p:cNvSpPr>
            <a:spLocks/>
          </p:cNvSpPr>
          <p:nvPr/>
        </p:nvSpPr>
        <p:spPr bwMode="auto">
          <a:xfrm>
            <a:off x="3403372" y="2418546"/>
            <a:ext cx="4949825" cy="2730500"/>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1" name="Oval 20"/>
          <p:cNvSpPr>
            <a:spLocks noChangeArrowheads="1"/>
          </p:cNvSpPr>
          <p:nvPr/>
        </p:nvSpPr>
        <p:spPr bwMode="auto">
          <a:xfrm>
            <a:off x="3466872" y="2855109"/>
            <a:ext cx="969963" cy="97472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2" name="Oval 21"/>
          <p:cNvSpPr>
            <a:spLocks noChangeArrowheads="1"/>
          </p:cNvSpPr>
          <p:nvPr/>
        </p:nvSpPr>
        <p:spPr bwMode="auto">
          <a:xfrm>
            <a:off x="4305072" y="3752046"/>
            <a:ext cx="1333500" cy="133667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3" name="Oval 22"/>
          <p:cNvSpPr>
            <a:spLocks noChangeArrowheads="1"/>
          </p:cNvSpPr>
          <p:nvPr/>
        </p:nvSpPr>
        <p:spPr bwMode="auto">
          <a:xfrm>
            <a:off x="5278210" y="2478871"/>
            <a:ext cx="1143000" cy="1144588"/>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4" name="Oval 23"/>
          <p:cNvSpPr>
            <a:spLocks noChangeArrowheads="1"/>
          </p:cNvSpPr>
          <p:nvPr/>
        </p:nvSpPr>
        <p:spPr bwMode="auto">
          <a:xfrm>
            <a:off x="6311672" y="3829834"/>
            <a:ext cx="827088" cy="828675"/>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5" name="Oval 24"/>
          <p:cNvSpPr>
            <a:spLocks noChangeArrowheads="1"/>
          </p:cNvSpPr>
          <p:nvPr/>
        </p:nvSpPr>
        <p:spPr bwMode="auto">
          <a:xfrm>
            <a:off x="7127647" y="2553484"/>
            <a:ext cx="1165225" cy="1168400"/>
          </a:xfrm>
          <a:prstGeom prst="ellipse">
            <a:avLst/>
          </a:prstGeom>
          <a:solidFill>
            <a:srgbClr val="779F08"/>
          </a:solidFill>
          <a:ln>
            <a:noFill/>
          </a:ln>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nvGrpSpPr>
          <p:cNvPr id="174" name="组合 173"/>
          <p:cNvGrpSpPr/>
          <p:nvPr/>
        </p:nvGrpSpPr>
        <p:grpSpPr>
          <a:xfrm>
            <a:off x="3785524" y="2798524"/>
            <a:ext cx="4205429" cy="1893714"/>
            <a:chOff x="3785524" y="2582624"/>
            <a:chExt cx="4205429" cy="1893714"/>
          </a:xfrm>
        </p:grpSpPr>
        <p:grpSp>
          <p:nvGrpSpPr>
            <p:cNvPr id="146" name="Group 10"/>
            <p:cNvGrpSpPr>
              <a:grpSpLocks noChangeAspect="1"/>
            </p:cNvGrpSpPr>
            <p:nvPr/>
          </p:nvGrpSpPr>
          <p:grpSpPr>
            <a:xfrm>
              <a:off x="3785524" y="2926124"/>
              <a:ext cx="471991" cy="411480"/>
              <a:chOff x="7540014" y="4306907"/>
              <a:chExt cx="389342" cy="339426"/>
            </a:xfrm>
            <a:solidFill>
              <a:schemeClr val="bg1"/>
            </a:solidFill>
          </p:grpSpPr>
          <p:sp>
            <p:nvSpPr>
              <p:cNvPr id="14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4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5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grpSp>
          <p:nvGrpSpPr>
            <p:cNvPr id="158" name="Group 22"/>
            <p:cNvGrpSpPr>
              <a:grpSpLocks noChangeAspect="1"/>
            </p:cNvGrpSpPr>
            <p:nvPr/>
          </p:nvGrpSpPr>
          <p:grpSpPr>
            <a:xfrm>
              <a:off x="5623075" y="2582624"/>
              <a:ext cx="483719" cy="493267"/>
              <a:chOff x="7160655" y="2178006"/>
              <a:chExt cx="379359" cy="386846"/>
            </a:xfrm>
            <a:solidFill>
              <a:schemeClr val="bg1"/>
            </a:solidFill>
          </p:grpSpPr>
          <p:sp>
            <p:nvSpPr>
              <p:cNvPr id="15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grpSp>
          <p:nvGrpSpPr>
            <p:cNvPr id="162" name="Group 26"/>
            <p:cNvGrpSpPr>
              <a:grpSpLocks noChangeAspect="1"/>
            </p:cNvGrpSpPr>
            <p:nvPr/>
          </p:nvGrpSpPr>
          <p:grpSpPr>
            <a:xfrm>
              <a:off x="4649381" y="3932627"/>
              <a:ext cx="617585" cy="543711"/>
              <a:chOff x="6040049" y="4182118"/>
              <a:chExt cx="521619" cy="459224"/>
            </a:xfrm>
            <a:solidFill>
              <a:schemeClr val="bg1"/>
            </a:solidFill>
          </p:grpSpPr>
          <p:sp>
            <p:nvSpPr>
              <p:cNvPr id="163"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4"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5"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6"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sp>
            <p:nvSpPr>
              <p:cNvPr id="167"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white">
                      <a:lumMod val="65000"/>
                    </a:prstClr>
                  </a:solidFill>
                  <a:cs typeface="+mn-ea"/>
                  <a:sym typeface="+mn-lt"/>
                </a:endParaRPr>
              </a:p>
            </p:txBody>
          </p:sp>
        </p:grpSp>
        <p:sp>
          <p:nvSpPr>
            <p:cNvPr id="168" name="Freeform 21"/>
            <p:cNvSpPr>
              <a:spLocks noChangeAspect="1" noEditPoints="1"/>
            </p:cNvSpPr>
            <p:nvPr/>
          </p:nvSpPr>
          <p:spPr bwMode="auto">
            <a:xfrm>
              <a:off x="6540272" y="3860923"/>
              <a:ext cx="375985" cy="334695"/>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white">
                    <a:lumMod val="65000"/>
                  </a:prstClr>
                </a:solidFill>
                <a:cs typeface="+mn-ea"/>
                <a:sym typeface="+mn-lt"/>
              </a:endParaRPr>
            </a:p>
          </p:txBody>
        </p:sp>
        <p:sp>
          <p:nvSpPr>
            <p:cNvPr id="169" name="Freeform 49"/>
            <p:cNvSpPr>
              <a:spLocks noChangeAspect="1" noEditPoints="1"/>
            </p:cNvSpPr>
            <p:nvPr/>
          </p:nvSpPr>
          <p:spPr bwMode="auto">
            <a:xfrm>
              <a:off x="7429564" y="2653729"/>
              <a:ext cx="561389" cy="47813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white">
                    <a:lumMod val="65000"/>
                  </a:prstClr>
                </a:solidFill>
                <a:cs typeface="+mn-ea"/>
                <a:sym typeface="+mn-lt"/>
              </a:endParaRPr>
            </a:p>
          </p:txBody>
        </p:sp>
      </p:grpSp>
      <p:sp>
        <p:nvSpPr>
          <p:cNvPr id="170" name="Content Placeholder 2"/>
          <p:cNvSpPr txBox="1">
            <a:spLocks/>
          </p:cNvSpPr>
          <p:nvPr/>
        </p:nvSpPr>
        <p:spPr>
          <a:xfrm>
            <a:off x="845448" y="2623721"/>
            <a:ext cx="2557924" cy="12617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1" name="Content Placeholder 2"/>
          <p:cNvSpPr txBox="1">
            <a:spLocks/>
          </p:cNvSpPr>
          <p:nvPr/>
        </p:nvSpPr>
        <p:spPr>
          <a:xfrm>
            <a:off x="8585906" y="2664230"/>
            <a:ext cx="2476124" cy="107329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2" name="Content Placeholder 2"/>
          <p:cNvSpPr txBox="1">
            <a:spLocks/>
          </p:cNvSpPr>
          <p:nvPr/>
        </p:nvSpPr>
        <p:spPr>
          <a:xfrm>
            <a:off x="845448" y="3935971"/>
            <a:ext cx="2557924" cy="12617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
        <p:nvSpPr>
          <p:cNvPr id="173" name="Content Placeholder 2"/>
          <p:cNvSpPr txBox="1">
            <a:spLocks/>
          </p:cNvSpPr>
          <p:nvPr/>
        </p:nvSpPr>
        <p:spPr>
          <a:xfrm>
            <a:off x="8585906" y="3976480"/>
            <a:ext cx="2476124" cy="1073295"/>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914437">
              <a:lnSpc>
                <a:spcPct val="130000"/>
              </a:lnSpc>
              <a:defRPr/>
            </a:pPr>
            <a:r>
              <a:rPr lang="zh-CN" altLang="en-US" sz="1500" b="1" kern="0" dirty="0">
                <a:latin typeface="微软雅黑" pitchFamily="34" charset="-122"/>
                <a:ea typeface="微软雅黑" pitchFamily="34" charset="-122"/>
                <a:cs typeface="华文黑体" pitchFamily="2" charset="-122"/>
              </a:rPr>
              <a:t>点击添加标题</a:t>
            </a:r>
          </a:p>
          <a:p>
            <a:pPr algn="just" defTabSz="914437">
              <a:lnSpc>
                <a:spcPct val="130000"/>
              </a:lnSpc>
              <a:defRPr/>
            </a:pPr>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p:txBody>
      </p:sp>
    </p:spTree>
    <p:extLst>
      <p:ext uri="{BB962C8B-B14F-4D97-AF65-F5344CB8AC3E}">
        <p14:creationId xmlns:p14="http://schemas.microsoft.com/office/powerpoint/2010/main" val="114401586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left)">
                                      <p:cBhvr>
                                        <p:cTn id="11" dur="1500"/>
                                        <p:tgtEl>
                                          <p:spTgt spid="140"/>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750" fill="hold"/>
                                        <p:tgtEl>
                                          <p:spTgt spid="141"/>
                                        </p:tgtEl>
                                        <p:attrNameLst>
                                          <p:attrName>ppt_w</p:attrName>
                                        </p:attrNameLst>
                                      </p:cBhvr>
                                      <p:tavLst>
                                        <p:tav tm="0">
                                          <p:val>
                                            <p:fltVal val="0"/>
                                          </p:val>
                                        </p:tav>
                                        <p:tav tm="100000">
                                          <p:val>
                                            <p:strVal val="#ppt_w"/>
                                          </p:val>
                                        </p:tav>
                                      </p:tavLst>
                                    </p:anim>
                                    <p:anim calcmode="lin" valueType="num">
                                      <p:cBhvr>
                                        <p:cTn id="16" dur="750" fill="hold"/>
                                        <p:tgtEl>
                                          <p:spTgt spid="141"/>
                                        </p:tgtEl>
                                        <p:attrNameLst>
                                          <p:attrName>ppt_h</p:attrName>
                                        </p:attrNameLst>
                                      </p:cBhvr>
                                      <p:tavLst>
                                        <p:tav tm="0">
                                          <p:val>
                                            <p:fltVal val="0"/>
                                          </p:val>
                                        </p:tav>
                                        <p:tav tm="100000">
                                          <p:val>
                                            <p:strVal val="#ppt_h"/>
                                          </p:val>
                                        </p:tav>
                                      </p:tavLst>
                                    </p:anim>
                                    <p:animEffect transition="in" filter="fade">
                                      <p:cBhvr>
                                        <p:cTn id="17" dur="750"/>
                                        <p:tgtEl>
                                          <p:spTgt spid="141"/>
                                        </p:tgtEl>
                                      </p:cBhvr>
                                    </p:animEffect>
                                  </p:childTnLst>
                                </p:cTn>
                              </p:par>
                            </p:childTnLst>
                          </p:cTn>
                        </p:par>
                        <p:par>
                          <p:cTn id="18" fill="hold">
                            <p:stCondLst>
                              <p:cond delay="2750"/>
                            </p:stCondLst>
                            <p:childTnLst>
                              <p:par>
                                <p:cTn id="19" presetID="53" presetClass="entr" presetSubtype="16" fill="hold" grpId="0" nodeType="afterEffect">
                                  <p:stCondLst>
                                    <p:cond delay="0"/>
                                  </p:stCondLst>
                                  <p:childTnLst>
                                    <p:set>
                                      <p:cBhvr>
                                        <p:cTn id="20" dur="1" fill="hold">
                                          <p:stCondLst>
                                            <p:cond delay="0"/>
                                          </p:stCondLst>
                                        </p:cTn>
                                        <p:tgtEl>
                                          <p:spTgt spid="142"/>
                                        </p:tgtEl>
                                        <p:attrNameLst>
                                          <p:attrName>style.visibility</p:attrName>
                                        </p:attrNameLst>
                                      </p:cBhvr>
                                      <p:to>
                                        <p:strVal val="visible"/>
                                      </p:to>
                                    </p:set>
                                    <p:anim calcmode="lin" valueType="num">
                                      <p:cBhvr>
                                        <p:cTn id="21" dur="750" fill="hold"/>
                                        <p:tgtEl>
                                          <p:spTgt spid="142"/>
                                        </p:tgtEl>
                                        <p:attrNameLst>
                                          <p:attrName>ppt_w</p:attrName>
                                        </p:attrNameLst>
                                      </p:cBhvr>
                                      <p:tavLst>
                                        <p:tav tm="0">
                                          <p:val>
                                            <p:fltVal val="0"/>
                                          </p:val>
                                        </p:tav>
                                        <p:tav tm="100000">
                                          <p:val>
                                            <p:strVal val="#ppt_w"/>
                                          </p:val>
                                        </p:tav>
                                      </p:tavLst>
                                    </p:anim>
                                    <p:anim calcmode="lin" valueType="num">
                                      <p:cBhvr>
                                        <p:cTn id="22" dur="750" fill="hold"/>
                                        <p:tgtEl>
                                          <p:spTgt spid="142"/>
                                        </p:tgtEl>
                                        <p:attrNameLst>
                                          <p:attrName>ppt_h</p:attrName>
                                        </p:attrNameLst>
                                      </p:cBhvr>
                                      <p:tavLst>
                                        <p:tav tm="0">
                                          <p:val>
                                            <p:fltVal val="0"/>
                                          </p:val>
                                        </p:tav>
                                        <p:tav tm="100000">
                                          <p:val>
                                            <p:strVal val="#ppt_h"/>
                                          </p:val>
                                        </p:tav>
                                      </p:tavLst>
                                    </p:anim>
                                    <p:animEffect transition="in" filter="fade">
                                      <p:cBhvr>
                                        <p:cTn id="23" dur="750"/>
                                        <p:tgtEl>
                                          <p:spTgt spid="142"/>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143"/>
                                        </p:tgtEl>
                                        <p:attrNameLst>
                                          <p:attrName>style.visibility</p:attrName>
                                        </p:attrNameLst>
                                      </p:cBhvr>
                                      <p:to>
                                        <p:strVal val="visible"/>
                                      </p:to>
                                    </p:set>
                                    <p:anim calcmode="lin" valueType="num">
                                      <p:cBhvr>
                                        <p:cTn id="27" dur="750" fill="hold"/>
                                        <p:tgtEl>
                                          <p:spTgt spid="143"/>
                                        </p:tgtEl>
                                        <p:attrNameLst>
                                          <p:attrName>ppt_w</p:attrName>
                                        </p:attrNameLst>
                                      </p:cBhvr>
                                      <p:tavLst>
                                        <p:tav tm="0">
                                          <p:val>
                                            <p:fltVal val="0"/>
                                          </p:val>
                                        </p:tav>
                                        <p:tav tm="100000">
                                          <p:val>
                                            <p:strVal val="#ppt_w"/>
                                          </p:val>
                                        </p:tav>
                                      </p:tavLst>
                                    </p:anim>
                                    <p:anim calcmode="lin" valueType="num">
                                      <p:cBhvr>
                                        <p:cTn id="28" dur="750" fill="hold"/>
                                        <p:tgtEl>
                                          <p:spTgt spid="143"/>
                                        </p:tgtEl>
                                        <p:attrNameLst>
                                          <p:attrName>ppt_h</p:attrName>
                                        </p:attrNameLst>
                                      </p:cBhvr>
                                      <p:tavLst>
                                        <p:tav tm="0">
                                          <p:val>
                                            <p:fltVal val="0"/>
                                          </p:val>
                                        </p:tav>
                                        <p:tav tm="100000">
                                          <p:val>
                                            <p:strVal val="#ppt_h"/>
                                          </p:val>
                                        </p:tav>
                                      </p:tavLst>
                                    </p:anim>
                                    <p:animEffect transition="in" filter="fade">
                                      <p:cBhvr>
                                        <p:cTn id="29" dur="750"/>
                                        <p:tgtEl>
                                          <p:spTgt spid="143"/>
                                        </p:tgtEl>
                                      </p:cBhvr>
                                    </p:animEffect>
                                  </p:childTnLst>
                                </p:cTn>
                              </p:par>
                            </p:childTnLst>
                          </p:cTn>
                        </p:par>
                        <p:par>
                          <p:cTn id="30" fill="hold">
                            <p:stCondLst>
                              <p:cond delay="4250"/>
                            </p:stCondLst>
                            <p:childTnLst>
                              <p:par>
                                <p:cTn id="31" presetID="53" presetClass="entr" presetSubtype="16" fill="hold" grpId="0" nodeType="afterEffect">
                                  <p:stCondLst>
                                    <p:cond delay="0"/>
                                  </p:stCondLst>
                                  <p:childTnLst>
                                    <p:set>
                                      <p:cBhvr>
                                        <p:cTn id="32" dur="1" fill="hold">
                                          <p:stCondLst>
                                            <p:cond delay="0"/>
                                          </p:stCondLst>
                                        </p:cTn>
                                        <p:tgtEl>
                                          <p:spTgt spid="144"/>
                                        </p:tgtEl>
                                        <p:attrNameLst>
                                          <p:attrName>style.visibility</p:attrName>
                                        </p:attrNameLst>
                                      </p:cBhvr>
                                      <p:to>
                                        <p:strVal val="visible"/>
                                      </p:to>
                                    </p:set>
                                    <p:anim calcmode="lin" valueType="num">
                                      <p:cBhvr>
                                        <p:cTn id="33" dur="750" fill="hold"/>
                                        <p:tgtEl>
                                          <p:spTgt spid="144"/>
                                        </p:tgtEl>
                                        <p:attrNameLst>
                                          <p:attrName>ppt_w</p:attrName>
                                        </p:attrNameLst>
                                      </p:cBhvr>
                                      <p:tavLst>
                                        <p:tav tm="0">
                                          <p:val>
                                            <p:fltVal val="0"/>
                                          </p:val>
                                        </p:tav>
                                        <p:tav tm="100000">
                                          <p:val>
                                            <p:strVal val="#ppt_w"/>
                                          </p:val>
                                        </p:tav>
                                      </p:tavLst>
                                    </p:anim>
                                    <p:anim calcmode="lin" valueType="num">
                                      <p:cBhvr>
                                        <p:cTn id="34" dur="750" fill="hold"/>
                                        <p:tgtEl>
                                          <p:spTgt spid="144"/>
                                        </p:tgtEl>
                                        <p:attrNameLst>
                                          <p:attrName>ppt_h</p:attrName>
                                        </p:attrNameLst>
                                      </p:cBhvr>
                                      <p:tavLst>
                                        <p:tav tm="0">
                                          <p:val>
                                            <p:fltVal val="0"/>
                                          </p:val>
                                        </p:tav>
                                        <p:tav tm="100000">
                                          <p:val>
                                            <p:strVal val="#ppt_h"/>
                                          </p:val>
                                        </p:tav>
                                      </p:tavLst>
                                    </p:anim>
                                    <p:animEffect transition="in" filter="fade">
                                      <p:cBhvr>
                                        <p:cTn id="35" dur="750"/>
                                        <p:tgtEl>
                                          <p:spTgt spid="144"/>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 calcmode="lin" valueType="num">
                                      <p:cBhvr>
                                        <p:cTn id="39" dur="750" fill="hold"/>
                                        <p:tgtEl>
                                          <p:spTgt spid="145"/>
                                        </p:tgtEl>
                                        <p:attrNameLst>
                                          <p:attrName>ppt_w</p:attrName>
                                        </p:attrNameLst>
                                      </p:cBhvr>
                                      <p:tavLst>
                                        <p:tav tm="0">
                                          <p:val>
                                            <p:fltVal val="0"/>
                                          </p:val>
                                        </p:tav>
                                        <p:tav tm="100000">
                                          <p:val>
                                            <p:strVal val="#ppt_w"/>
                                          </p:val>
                                        </p:tav>
                                      </p:tavLst>
                                    </p:anim>
                                    <p:anim calcmode="lin" valueType="num">
                                      <p:cBhvr>
                                        <p:cTn id="40" dur="750" fill="hold"/>
                                        <p:tgtEl>
                                          <p:spTgt spid="145"/>
                                        </p:tgtEl>
                                        <p:attrNameLst>
                                          <p:attrName>ppt_h</p:attrName>
                                        </p:attrNameLst>
                                      </p:cBhvr>
                                      <p:tavLst>
                                        <p:tav tm="0">
                                          <p:val>
                                            <p:fltVal val="0"/>
                                          </p:val>
                                        </p:tav>
                                        <p:tav tm="100000">
                                          <p:val>
                                            <p:strVal val="#ppt_h"/>
                                          </p:val>
                                        </p:tav>
                                      </p:tavLst>
                                    </p:anim>
                                    <p:animEffect transition="in" filter="fade">
                                      <p:cBhvr>
                                        <p:cTn id="41" dur="750"/>
                                        <p:tgtEl>
                                          <p:spTgt spid="145"/>
                                        </p:tgtEl>
                                      </p:cBhvr>
                                    </p:animEffect>
                                  </p:childTnLst>
                                </p:cTn>
                              </p:par>
                            </p:childTnLst>
                          </p:cTn>
                        </p:par>
                        <p:par>
                          <p:cTn id="42" fill="hold">
                            <p:stCondLst>
                              <p:cond delay="5750"/>
                            </p:stCondLst>
                            <p:childTnLst>
                              <p:par>
                                <p:cTn id="43" presetID="10" presetClass="entr" presetSubtype="0" fill="hold" nodeType="afterEffect">
                                  <p:stCondLst>
                                    <p:cond delay="0"/>
                                  </p:stCondLst>
                                  <p:childTnLst>
                                    <p:set>
                                      <p:cBhvr>
                                        <p:cTn id="44" dur="1" fill="hold">
                                          <p:stCondLst>
                                            <p:cond delay="0"/>
                                          </p:stCondLst>
                                        </p:cTn>
                                        <p:tgtEl>
                                          <p:spTgt spid="174"/>
                                        </p:tgtEl>
                                        <p:attrNameLst>
                                          <p:attrName>style.visibility</p:attrName>
                                        </p:attrNameLst>
                                      </p:cBhvr>
                                      <p:to>
                                        <p:strVal val="visible"/>
                                      </p:to>
                                    </p:set>
                                    <p:animEffect transition="in" filter="fade">
                                      <p:cBhvr>
                                        <p:cTn id="45" dur="500"/>
                                        <p:tgtEl>
                                          <p:spTgt spid="174"/>
                                        </p:tgtEl>
                                      </p:cBhvr>
                                    </p:animEffect>
                                  </p:childTnLst>
                                </p:cTn>
                              </p:par>
                            </p:childTnLst>
                          </p:cTn>
                        </p:par>
                        <p:par>
                          <p:cTn id="46" fill="hold">
                            <p:stCondLst>
                              <p:cond delay="6250"/>
                            </p:stCondLst>
                            <p:childTnLst>
                              <p:par>
                                <p:cTn id="47" presetID="22" presetClass="entr" presetSubtype="2" fill="hold" grpId="0" nodeType="afterEffect">
                                  <p:stCondLst>
                                    <p:cond delay="0"/>
                                  </p:stCondLst>
                                  <p:childTnLst>
                                    <p:set>
                                      <p:cBhvr>
                                        <p:cTn id="48" dur="1" fill="hold">
                                          <p:stCondLst>
                                            <p:cond delay="0"/>
                                          </p:stCondLst>
                                        </p:cTn>
                                        <p:tgtEl>
                                          <p:spTgt spid="170"/>
                                        </p:tgtEl>
                                        <p:attrNameLst>
                                          <p:attrName>style.visibility</p:attrName>
                                        </p:attrNameLst>
                                      </p:cBhvr>
                                      <p:to>
                                        <p:strVal val="visible"/>
                                      </p:to>
                                    </p:set>
                                    <p:animEffect transition="in" filter="wipe(right)">
                                      <p:cBhvr>
                                        <p:cTn id="49" dur="750"/>
                                        <p:tgtEl>
                                          <p:spTgt spid="17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1"/>
                                        </p:tgtEl>
                                        <p:attrNameLst>
                                          <p:attrName>style.visibility</p:attrName>
                                        </p:attrNameLst>
                                      </p:cBhvr>
                                      <p:to>
                                        <p:strVal val="visible"/>
                                      </p:to>
                                    </p:set>
                                    <p:animEffect transition="in" filter="wipe(left)">
                                      <p:cBhvr>
                                        <p:cTn id="52" dur="750"/>
                                        <p:tgtEl>
                                          <p:spTgt spid="17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72"/>
                                        </p:tgtEl>
                                        <p:attrNameLst>
                                          <p:attrName>style.visibility</p:attrName>
                                        </p:attrNameLst>
                                      </p:cBhvr>
                                      <p:to>
                                        <p:strVal val="visible"/>
                                      </p:to>
                                    </p:set>
                                    <p:animEffect transition="in" filter="wipe(right)">
                                      <p:cBhvr>
                                        <p:cTn id="55" dur="750"/>
                                        <p:tgtEl>
                                          <p:spTgt spid="17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left)">
                                      <p:cBhvr>
                                        <p:cTn id="58" dur="75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animBg="1"/>
      <p:bldP spid="144" grpId="0" animBg="1"/>
      <p:bldP spid="145" grpId="0" animBg="1"/>
      <p:bldP spid="170" grpId="0"/>
      <p:bldP spid="171" grpId="0"/>
      <p:bldP spid="172" grpId="0"/>
      <p:bldP spid="1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393226" cy="477054"/>
            <a:chOff x="657200" y="667872"/>
            <a:chExt cx="3393225" cy="477053"/>
          </a:xfrm>
        </p:grpSpPr>
        <p:sp>
          <p:nvSpPr>
            <p:cNvPr id="5" name="Text Box 7"/>
            <p:cNvSpPr txBox="1">
              <a:spLocks noChangeArrowheads="1"/>
            </p:cNvSpPr>
            <p:nvPr/>
          </p:nvSpPr>
          <p:spPr bwMode="auto">
            <a:xfrm>
              <a:off x="2238198" y="758455"/>
              <a:ext cx="1812227"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Goal</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教学目标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5" name="空心弧 34"/>
          <p:cNvSpPr/>
          <p:nvPr/>
        </p:nvSpPr>
        <p:spPr>
          <a:xfrm rot="483470">
            <a:off x="2146625" y="2201497"/>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lIns="121917" tIns="60958" rIns="121917" bIns="60958"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456365" y="1807908"/>
            <a:ext cx="3133261" cy="806215"/>
            <a:chOff x="4148176" y="1697000"/>
            <a:chExt cx="3133261" cy="806214"/>
          </a:xfrm>
        </p:grpSpPr>
        <p:cxnSp>
          <p:nvCxnSpPr>
            <p:cNvPr id="37" name="直接连接符 36"/>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8" name="组合 37"/>
            <p:cNvGrpSpPr/>
            <p:nvPr/>
          </p:nvGrpSpPr>
          <p:grpSpPr>
            <a:xfrm>
              <a:off x="4148176" y="1697000"/>
              <a:ext cx="904292" cy="806214"/>
              <a:chOff x="3835847" y="1395243"/>
              <a:chExt cx="1462116" cy="1303538"/>
            </a:xfrm>
          </p:grpSpPr>
          <p:sp>
            <p:nvSpPr>
              <p:cNvPr id="40" name="同心圆 39"/>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4939609" y="1857832"/>
                <a:ext cx="358354" cy="358354"/>
                <a:chOff x="5917211" y="1835961"/>
                <a:chExt cx="504056" cy="504056"/>
              </a:xfrm>
            </p:grpSpPr>
            <p:sp>
              <p:nvSpPr>
                <p:cNvPr id="43" name="同心圆 42"/>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44" name="椭圆 43"/>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42" name="椭圆 41"/>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1</a:t>
                </a:r>
                <a:endParaRPr lang="zh-CN" altLang="en-US" sz="1400" kern="0" dirty="0">
                  <a:latin typeface="微软雅黑" panose="020B0503020204020204" pitchFamily="34" charset="-122"/>
                  <a:ea typeface="微软雅黑" panose="020B0503020204020204" pitchFamily="34" charset="-122"/>
                </a:endParaRPr>
              </a:p>
            </p:txBody>
          </p:sp>
        </p:grpSp>
        <p:sp>
          <p:nvSpPr>
            <p:cNvPr id="39" name="TextBox 6"/>
            <p:cNvSpPr txBox="1"/>
            <p:nvPr/>
          </p:nvSpPr>
          <p:spPr>
            <a:xfrm>
              <a:off x="5040783" y="1768669"/>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失误一</a:t>
              </a:r>
            </a:p>
          </p:txBody>
        </p:sp>
      </p:grpSp>
      <p:grpSp>
        <p:nvGrpSpPr>
          <p:cNvPr id="45" name="组合 44"/>
          <p:cNvGrpSpPr/>
          <p:nvPr/>
        </p:nvGrpSpPr>
        <p:grpSpPr>
          <a:xfrm>
            <a:off x="4987289" y="2886601"/>
            <a:ext cx="3133261" cy="806215"/>
            <a:chOff x="4679100" y="2775693"/>
            <a:chExt cx="3133261" cy="806214"/>
          </a:xfrm>
        </p:grpSpPr>
        <p:cxnSp>
          <p:nvCxnSpPr>
            <p:cNvPr id="46" name="直接连接符 45"/>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7" name="组合 46"/>
            <p:cNvGrpSpPr/>
            <p:nvPr/>
          </p:nvGrpSpPr>
          <p:grpSpPr>
            <a:xfrm>
              <a:off x="4679100" y="2775693"/>
              <a:ext cx="904292" cy="806214"/>
              <a:chOff x="3835847" y="1395243"/>
              <a:chExt cx="1462116" cy="1303538"/>
            </a:xfrm>
          </p:grpSpPr>
          <p:sp>
            <p:nvSpPr>
              <p:cNvPr id="49" name="同心圆 48"/>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50" name="组合 49"/>
              <p:cNvGrpSpPr/>
              <p:nvPr/>
            </p:nvGrpSpPr>
            <p:grpSpPr>
              <a:xfrm>
                <a:off x="4939609" y="1857832"/>
                <a:ext cx="358354" cy="358354"/>
                <a:chOff x="5917211" y="1835961"/>
                <a:chExt cx="504056" cy="504056"/>
              </a:xfrm>
            </p:grpSpPr>
            <p:sp>
              <p:nvSpPr>
                <p:cNvPr id="52" name="同心圆 51"/>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53" name="椭圆 52"/>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51" name="椭圆 50"/>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2</a:t>
                </a:r>
                <a:endParaRPr lang="zh-CN" altLang="en-US" sz="1400" kern="0" dirty="0">
                  <a:latin typeface="微软雅黑" panose="020B0503020204020204" pitchFamily="34" charset="-122"/>
                  <a:ea typeface="微软雅黑" panose="020B0503020204020204" pitchFamily="34" charset="-122"/>
                </a:endParaRPr>
              </a:p>
            </p:txBody>
          </p:sp>
        </p:grpSp>
        <p:sp>
          <p:nvSpPr>
            <p:cNvPr id="48" name="TextBox 15"/>
            <p:cNvSpPr txBox="1"/>
            <p:nvPr/>
          </p:nvSpPr>
          <p:spPr>
            <a:xfrm>
              <a:off x="5596536" y="2830672"/>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失误二</a:t>
              </a:r>
            </a:p>
          </p:txBody>
        </p:sp>
      </p:grpSp>
      <p:grpSp>
        <p:nvGrpSpPr>
          <p:cNvPr id="54" name="组合 53"/>
          <p:cNvGrpSpPr/>
          <p:nvPr/>
        </p:nvGrpSpPr>
        <p:grpSpPr>
          <a:xfrm>
            <a:off x="4728589" y="4106560"/>
            <a:ext cx="3133260" cy="806215"/>
            <a:chOff x="4420400" y="3995652"/>
            <a:chExt cx="3133260" cy="806214"/>
          </a:xfrm>
        </p:grpSpPr>
        <p:cxnSp>
          <p:nvCxnSpPr>
            <p:cNvPr id="55" name="直接连接符 54"/>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56" name="组合 55"/>
            <p:cNvGrpSpPr/>
            <p:nvPr/>
          </p:nvGrpSpPr>
          <p:grpSpPr>
            <a:xfrm>
              <a:off x="4420400" y="3995652"/>
              <a:ext cx="904292" cy="806214"/>
              <a:chOff x="3835847" y="1395243"/>
              <a:chExt cx="1462116" cy="1303538"/>
            </a:xfrm>
          </p:grpSpPr>
          <p:sp>
            <p:nvSpPr>
              <p:cNvPr id="58" name="同心圆 5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4939609" y="1857832"/>
                <a:ext cx="358354" cy="358354"/>
                <a:chOff x="5917211" y="1835961"/>
                <a:chExt cx="504056" cy="504056"/>
              </a:xfrm>
            </p:grpSpPr>
            <p:sp>
              <p:nvSpPr>
                <p:cNvPr id="61" name="同心圆 6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62" name="椭圆 6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60" name="椭圆 59"/>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3</a:t>
                </a:r>
                <a:endParaRPr lang="zh-CN" altLang="en-US" sz="1400" kern="0" dirty="0">
                  <a:latin typeface="微软雅黑" panose="020B0503020204020204" pitchFamily="34" charset="-122"/>
                  <a:ea typeface="微软雅黑" panose="020B0503020204020204" pitchFamily="34" charset="-122"/>
                </a:endParaRPr>
              </a:p>
            </p:txBody>
          </p:sp>
        </p:grpSp>
        <p:sp>
          <p:nvSpPr>
            <p:cNvPr id="57" name="TextBox 24"/>
            <p:cNvSpPr txBox="1"/>
            <p:nvPr/>
          </p:nvSpPr>
          <p:spPr>
            <a:xfrm>
              <a:off x="5303855" y="3999924"/>
              <a:ext cx="2180551" cy="415497"/>
            </a:xfrm>
            <a:prstGeom prst="rect">
              <a:avLst/>
            </a:prstGeom>
            <a:noFill/>
          </p:spPr>
          <p:txBody>
            <a:bodyPr wrap="square" rtlCol="0">
              <a:spAutoFit/>
            </a:bodyPr>
            <a:lstStyle/>
            <a:p>
              <a:pPr>
                <a:lnSpc>
                  <a:spcPct val="150000"/>
                </a:lnSpc>
                <a:defRPr/>
              </a:pPr>
              <a:r>
                <a:rPr lang="zh-CN" altLang="en-US" sz="1400" b="1" dirty="0">
                  <a:latin typeface="微软雅黑" panose="020B0503020204020204" pitchFamily="34" charset="-122"/>
                  <a:ea typeface="微软雅黑" panose="020B0503020204020204" pitchFamily="34" charset="-122"/>
                </a:rPr>
                <a:t>失误三</a:t>
              </a:r>
            </a:p>
          </p:txBody>
        </p:sp>
      </p:grpSp>
      <p:grpSp>
        <p:nvGrpSpPr>
          <p:cNvPr id="63" name="组合 62"/>
          <p:cNvGrpSpPr/>
          <p:nvPr/>
        </p:nvGrpSpPr>
        <p:grpSpPr>
          <a:xfrm>
            <a:off x="3325724" y="5043156"/>
            <a:ext cx="3375167" cy="806215"/>
            <a:chOff x="3017536" y="4932248"/>
            <a:chExt cx="3375166" cy="806214"/>
          </a:xfrm>
        </p:grpSpPr>
        <p:cxnSp>
          <p:nvCxnSpPr>
            <p:cNvPr id="64" name="直接连接符 63"/>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5" name="组合 64"/>
            <p:cNvGrpSpPr/>
            <p:nvPr/>
          </p:nvGrpSpPr>
          <p:grpSpPr>
            <a:xfrm>
              <a:off x="3017536" y="4932248"/>
              <a:ext cx="904292" cy="806214"/>
              <a:chOff x="3835847" y="1395243"/>
              <a:chExt cx="1462116" cy="1303538"/>
            </a:xfrm>
          </p:grpSpPr>
          <p:sp>
            <p:nvSpPr>
              <p:cNvPr id="67" name="同心圆 6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4939609" y="1857832"/>
                <a:ext cx="358354" cy="358354"/>
                <a:chOff x="5917211" y="1835961"/>
                <a:chExt cx="504056" cy="504056"/>
              </a:xfrm>
            </p:grpSpPr>
            <p:sp>
              <p:nvSpPr>
                <p:cNvPr id="70" name="同心圆 6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sp>
              <p:nvSpPr>
                <p:cNvPr id="71" name="椭圆 7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latin typeface="微软雅黑" panose="020B0503020204020204" pitchFamily="34" charset="-122"/>
                    <a:ea typeface="微软雅黑" panose="020B0503020204020204" pitchFamily="34" charset="-122"/>
                  </a:endParaRPr>
                </a:p>
              </p:txBody>
            </p:sp>
          </p:grpSp>
          <p:sp>
            <p:nvSpPr>
              <p:cNvPr id="69" name="椭圆 68"/>
              <p:cNvSpPr/>
              <p:nvPr/>
            </p:nvSpPr>
            <p:spPr>
              <a:xfrm>
                <a:off x="4151028" y="1732853"/>
                <a:ext cx="676101" cy="676101"/>
              </a:xfrm>
              <a:prstGeom prst="ellipse">
                <a:avLst/>
              </a:prstGeom>
              <a:solidFill>
                <a:srgbClr val="779F08"/>
              </a:solidFill>
              <a:ln w="25400" cap="flat" cmpd="sng" algn="ctr">
                <a:noFill/>
                <a:prstDash val="solid"/>
              </a:ln>
              <a:effectLst/>
            </p:spPr>
            <p:txBody>
              <a:bodyPr rtlCol="0" anchor="ctr"/>
              <a:lstStyle/>
              <a:p>
                <a:pPr algn="ctr">
                  <a:defRPr/>
                </a:pPr>
                <a:r>
                  <a:rPr lang="en-US" altLang="zh-CN" sz="1400" kern="0" dirty="0">
                    <a:latin typeface="微软雅黑" panose="020B0503020204020204" pitchFamily="34" charset="-122"/>
                    <a:ea typeface="微软雅黑" panose="020B0503020204020204" pitchFamily="34" charset="-122"/>
                  </a:rPr>
                  <a:t>4</a:t>
                </a:r>
                <a:endParaRPr lang="zh-CN" altLang="en-US" sz="1400" kern="0" dirty="0">
                  <a:latin typeface="微软雅黑" panose="020B0503020204020204" pitchFamily="34" charset="-122"/>
                  <a:ea typeface="微软雅黑" panose="020B0503020204020204" pitchFamily="34" charset="-122"/>
                </a:endParaRPr>
              </a:p>
            </p:txBody>
          </p:sp>
        </p:grpSp>
        <p:sp>
          <p:nvSpPr>
            <p:cNvPr id="66" name="TextBox 33"/>
            <p:cNvSpPr txBox="1"/>
            <p:nvPr/>
          </p:nvSpPr>
          <p:spPr>
            <a:xfrm>
              <a:off x="4032670" y="4989623"/>
              <a:ext cx="2180550" cy="307777"/>
            </a:xfrm>
            <a:prstGeom prst="rect">
              <a:avLst/>
            </a:prstGeom>
            <a:noFill/>
          </p:spPr>
          <p:txBody>
            <a:bodyPr wrap="square" rtlCol="0">
              <a:spAutoFit/>
            </a:bodyPr>
            <a:lstStyle/>
            <a:p>
              <a:pPr lvl="0">
                <a:defRPr/>
              </a:pPr>
              <a:r>
                <a:rPr lang="zh-CN" altLang="en-US" sz="1400" b="1" kern="0" dirty="0">
                  <a:latin typeface="微软雅黑" panose="020B0503020204020204" pitchFamily="34" charset="-122"/>
                  <a:ea typeface="微软雅黑" panose="020B0503020204020204" pitchFamily="34" charset="-122"/>
                  <a:cs typeface="Arial" pitchFamily="34" charset="0"/>
                </a:rPr>
                <a:t>失误四</a:t>
              </a:r>
            </a:p>
          </p:txBody>
        </p:sp>
      </p:grpSp>
      <p:grpSp>
        <p:nvGrpSpPr>
          <p:cNvPr id="72" name="组合 71"/>
          <p:cNvGrpSpPr/>
          <p:nvPr/>
        </p:nvGrpSpPr>
        <p:grpSpPr>
          <a:xfrm>
            <a:off x="2312353" y="2367225"/>
            <a:ext cx="2462552" cy="2462552"/>
            <a:chOff x="1535382" y="1258858"/>
            <a:chExt cx="2462552" cy="2462552"/>
          </a:xfrm>
          <a:solidFill>
            <a:schemeClr val="tx1">
              <a:lumMod val="95000"/>
              <a:lumOff val="5000"/>
            </a:schemeClr>
          </a:solidFill>
        </p:grpSpPr>
        <p:sp>
          <p:nvSpPr>
            <p:cNvPr id="73"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74" name="TextBox 43"/>
            <p:cNvSpPr txBox="1"/>
            <p:nvPr/>
          </p:nvSpPr>
          <p:spPr>
            <a:xfrm>
              <a:off x="1927693" y="2128405"/>
              <a:ext cx="1677935" cy="738664"/>
            </a:xfrm>
            <a:prstGeom prst="rect">
              <a:avLst/>
            </a:prstGeom>
            <a:noFill/>
            <a:ln>
              <a:noFill/>
            </a:ln>
          </p:spPr>
          <p:txBody>
            <a:bodyPr wrap="square" rtlCol="0">
              <a:spAutoFit/>
            </a:bodyPr>
            <a:lstStyle/>
            <a:p>
              <a:pPr algn="ctr"/>
              <a:r>
                <a:rPr lang="zh-CN" altLang="en-US" sz="1400" dirty="0">
                  <a:latin typeface="微软雅黑" panose="020B0503020204020204" pitchFamily="34" charset="-122"/>
                  <a:ea typeface="微软雅黑" panose="020B0503020204020204" pitchFamily="34" charset="-122"/>
                </a:rPr>
                <a:t>竞争对手主要犯了四个错误，给我们留下了机会</a:t>
              </a:r>
            </a:p>
          </p:txBody>
        </p:sp>
      </p:grpSp>
      <p:sp>
        <p:nvSpPr>
          <p:cNvPr id="75" name="矩形 74"/>
          <p:cNvSpPr/>
          <p:nvPr/>
        </p:nvSpPr>
        <p:spPr>
          <a:xfrm>
            <a:off x="5373567" y="2225793"/>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6" name="矩形 75"/>
          <p:cNvSpPr/>
          <p:nvPr/>
        </p:nvSpPr>
        <p:spPr>
          <a:xfrm>
            <a:off x="5904725" y="3304485"/>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7" name="矩形 76"/>
          <p:cNvSpPr/>
          <p:nvPr/>
        </p:nvSpPr>
        <p:spPr>
          <a:xfrm>
            <a:off x="5677405" y="4525702"/>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
        <p:nvSpPr>
          <p:cNvPr id="78" name="矩形 77"/>
          <p:cNvSpPr/>
          <p:nvPr/>
        </p:nvSpPr>
        <p:spPr>
          <a:xfrm>
            <a:off x="4286046" y="5461041"/>
            <a:ext cx="3575803" cy="307776"/>
          </a:xfrm>
          <a:prstGeom prst="rect">
            <a:avLst/>
          </a:prstGeom>
        </p:spPr>
        <p:txBody>
          <a:bodyPr wrap="square" lIns="121917" tIns="60958" rIns="121917" bIns="60958">
            <a:spAutoFit/>
          </a:body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a:t>
            </a:r>
          </a:p>
        </p:txBody>
      </p:sp>
    </p:spTree>
    <p:extLst>
      <p:ext uri="{BB962C8B-B14F-4D97-AF65-F5344CB8AC3E}">
        <p14:creationId xmlns:p14="http://schemas.microsoft.com/office/powerpoint/2010/main" val="42320245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300"/>
                                  </p:stCondLst>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2" presetClass="entr" presetSubtype="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grpId="0"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wipe(left)">
                                      <p:cBhvr>
                                        <p:cTn id="24" dur="500"/>
                                        <p:tgtEl>
                                          <p:spTgt spid="75"/>
                                        </p:tgtEl>
                                      </p:cBhvr>
                                    </p:animEffect>
                                  </p:childTnLst>
                                </p:cTn>
                              </p:par>
                              <p:par>
                                <p:cTn id="25" presetID="22" presetClass="entr" presetSubtype="8" fill="hold" nodeType="withEffect">
                                  <p:stCondLst>
                                    <p:cond delay="30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500"/>
                                        <p:tgtEl>
                                          <p:spTgt spid="45"/>
                                        </p:tgtEl>
                                      </p:cBhvr>
                                    </p:animEffect>
                                  </p:childTnLst>
                                </p:cTn>
                              </p:par>
                              <p:par>
                                <p:cTn id="28" presetID="22" presetClass="entr" presetSubtype="8" fill="hold" grpId="0" nodeType="withEffect">
                                  <p:stCondLst>
                                    <p:cond delay="800"/>
                                  </p:stCondLst>
                                  <p:childTnLst>
                                    <p:set>
                                      <p:cBhvr>
                                        <p:cTn id="29" dur="1" fill="hold">
                                          <p:stCondLst>
                                            <p:cond delay="0"/>
                                          </p:stCondLst>
                                        </p:cTn>
                                        <p:tgtEl>
                                          <p:spTgt spid="76"/>
                                        </p:tgtEl>
                                        <p:attrNameLst>
                                          <p:attrName>style.visibility</p:attrName>
                                        </p:attrNameLst>
                                      </p:cBhvr>
                                      <p:to>
                                        <p:strVal val="visible"/>
                                      </p:to>
                                    </p:set>
                                    <p:animEffect transition="in" filter="wipe(left)">
                                      <p:cBhvr>
                                        <p:cTn id="30" dur="500"/>
                                        <p:tgtEl>
                                          <p:spTgt spid="76"/>
                                        </p:tgtEl>
                                      </p:cBhvr>
                                    </p:animEffect>
                                  </p:childTnLst>
                                </p:cTn>
                              </p:par>
                              <p:par>
                                <p:cTn id="31" presetID="22" presetClass="entr" presetSubtype="8" fill="hold" nodeType="withEffect">
                                  <p:stCondLst>
                                    <p:cond delay="50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77"/>
                                        </p:tgtEl>
                                        <p:attrNameLst>
                                          <p:attrName>style.visibility</p:attrName>
                                        </p:attrNameLst>
                                      </p:cBhvr>
                                      <p:to>
                                        <p:strVal val="visible"/>
                                      </p:to>
                                    </p:set>
                                    <p:animEffect transition="in" filter="wipe(left)">
                                      <p:cBhvr>
                                        <p:cTn id="36" dur="500"/>
                                        <p:tgtEl>
                                          <p:spTgt spid="77"/>
                                        </p:tgtEl>
                                      </p:cBhvr>
                                    </p:animEffect>
                                  </p:childTnLst>
                                </p:cTn>
                              </p:par>
                              <p:par>
                                <p:cTn id="37" presetID="22" presetClass="entr" presetSubtype="8" fill="hold" nodeType="withEffect">
                                  <p:stCondLst>
                                    <p:cond delay="700"/>
                                  </p:stCondLst>
                                  <p:childTnLst>
                                    <p:set>
                                      <p:cBhvr>
                                        <p:cTn id="38" dur="1" fill="hold">
                                          <p:stCondLst>
                                            <p:cond delay="0"/>
                                          </p:stCondLst>
                                        </p:cTn>
                                        <p:tgtEl>
                                          <p:spTgt spid="63"/>
                                        </p:tgtEl>
                                        <p:attrNameLst>
                                          <p:attrName>style.visibility</p:attrName>
                                        </p:attrNameLst>
                                      </p:cBhvr>
                                      <p:to>
                                        <p:strVal val="visible"/>
                                      </p:to>
                                    </p:set>
                                    <p:animEffect transition="in" filter="wipe(left)">
                                      <p:cBhvr>
                                        <p:cTn id="39" dur="500"/>
                                        <p:tgtEl>
                                          <p:spTgt spid="63"/>
                                        </p:tgtEl>
                                      </p:cBhvr>
                                    </p:animEffect>
                                  </p:childTnLst>
                                </p:cTn>
                              </p:par>
                              <p:par>
                                <p:cTn id="40" presetID="22" presetClass="entr" presetSubtype="8" fill="hold" grpId="0" nodeType="withEffect">
                                  <p:stCondLst>
                                    <p:cond delay="1200"/>
                                  </p:stCondLst>
                                  <p:childTnLst>
                                    <p:set>
                                      <p:cBhvr>
                                        <p:cTn id="41" dur="1" fill="hold">
                                          <p:stCondLst>
                                            <p:cond delay="0"/>
                                          </p:stCondLst>
                                        </p:cTn>
                                        <p:tgtEl>
                                          <p:spTgt spid="78"/>
                                        </p:tgtEl>
                                        <p:attrNameLst>
                                          <p:attrName>style.visibility</p:attrName>
                                        </p:attrNameLst>
                                      </p:cBhvr>
                                      <p:to>
                                        <p:strVal val="visible"/>
                                      </p:to>
                                    </p:set>
                                    <p:animEffect transition="in" filter="wipe(left)">
                                      <p:cBhvr>
                                        <p:cTn id="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75" grpId="0"/>
      <p:bldP spid="76" grpId="0"/>
      <p:bldP spid="77"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教学准备</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PREPARATION </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558070353"/>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40" name="平行四边形 139"/>
          <p:cNvSpPr/>
          <p:nvPr/>
        </p:nvSpPr>
        <p:spPr>
          <a:xfrm rot="16200000">
            <a:off x="4869707" y="350284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1" name="平行四边形 140"/>
          <p:cNvSpPr/>
          <p:nvPr/>
        </p:nvSpPr>
        <p:spPr>
          <a:xfrm rot="16200000">
            <a:off x="4869706" y="1915085"/>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2" name="右箭头 141"/>
          <p:cNvSpPr/>
          <p:nvPr/>
        </p:nvSpPr>
        <p:spPr>
          <a:xfrm>
            <a:off x="4596070" y="2017465"/>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3" name="右箭头 142"/>
          <p:cNvSpPr/>
          <p:nvPr/>
        </p:nvSpPr>
        <p:spPr>
          <a:xfrm rot="10800000">
            <a:off x="3981905" y="2809553"/>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4" name="右箭头 143"/>
          <p:cNvSpPr/>
          <p:nvPr/>
        </p:nvSpPr>
        <p:spPr>
          <a:xfrm>
            <a:off x="4596070" y="3601641"/>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5" name="右箭头 144"/>
          <p:cNvSpPr/>
          <p:nvPr/>
        </p:nvSpPr>
        <p:spPr>
          <a:xfrm rot="10800000">
            <a:off x="3981905" y="4393729"/>
            <a:ext cx="2646190" cy="1035354"/>
          </a:xfrm>
          <a:prstGeom prst="rightArrow">
            <a:avLst>
              <a:gd name="adj1" fmla="val 66953"/>
              <a:gd name="adj2" fmla="val 50000"/>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46" name="TextBox 9"/>
          <p:cNvSpPr txBox="1"/>
          <p:nvPr/>
        </p:nvSpPr>
        <p:spPr>
          <a:xfrm>
            <a:off x="4904546" y="2305050"/>
            <a:ext cx="1723549" cy="461665"/>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47" name="TextBox 10"/>
          <p:cNvSpPr txBox="1"/>
          <p:nvPr/>
        </p:nvSpPr>
        <p:spPr>
          <a:xfrm>
            <a:off x="7625376" y="2342779"/>
            <a:ext cx="3577586" cy="30572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en-US" altLang="zh-CN" sz="1501" dirty="0">
                <a:solidFill>
                  <a:schemeClr val="tx1"/>
                </a:solidFill>
              </a:rPr>
              <a:t>9</a:t>
            </a:r>
            <a:r>
              <a:rPr lang="zh-CN" altLang="en-US" sz="1501" dirty="0">
                <a:solidFill>
                  <a:schemeClr val="tx1"/>
                </a:solidFill>
              </a:rPr>
              <a:t>：</a:t>
            </a:r>
            <a:r>
              <a:rPr lang="en-US" altLang="zh-CN" sz="1501" dirty="0">
                <a:solidFill>
                  <a:schemeClr val="tx1"/>
                </a:solidFill>
              </a:rPr>
              <a:t>00-12</a:t>
            </a:r>
            <a:r>
              <a:rPr lang="zh-CN" altLang="en-US" sz="1501" dirty="0">
                <a:solidFill>
                  <a:schemeClr val="tx1"/>
                </a:solidFill>
              </a:rPr>
              <a:t>；</a:t>
            </a:r>
            <a:r>
              <a:rPr lang="en-US" altLang="zh-CN" sz="1501" dirty="0">
                <a:solidFill>
                  <a:schemeClr val="tx1"/>
                </a:solidFill>
              </a:rPr>
              <a:t>00     14</a:t>
            </a:r>
            <a:r>
              <a:rPr lang="zh-CN" altLang="en-US" sz="1501" dirty="0">
                <a:solidFill>
                  <a:schemeClr val="tx1"/>
                </a:solidFill>
              </a:rPr>
              <a:t>：</a:t>
            </a:r>
            <a:r>
              <a:rPr lang="en-US" altLang="zh-CN" sz="1501" dirty="0">
                <a:solidFill>
                  <a:schemeClr val="tx1"/>
                </a:solidFill>
              </a:rPr>
              <a:t>00-17</a:t>
            </a:r>
            <a:r>
              <a:rPr lang="zh-CN" altLang="en-US" sz="1501" dirty="0">
                <a:solidFill>
                  <a:schemeClr val="tx1"/>
                </a:solidFill>
              </a:rPr>
              <a:t>：</a:t>
            </a:r>
            <a:r>
              <a:rPr lang="en-US" altLang="zh-CN" sz="1501" dirty="0">
                <a:solidFill>
                  <a:schemeClr val="tx1"/>
                </a:solidFill>
              </a:rPr>
              <a:t>00</a:t>
            </a:r>
          </a:p>
        </p:txBody>
      </p:sp>
      <p:sp>
        <p:nvSpPr>
          <p:cNvPr id="148" name="TextBox 11"/>
          <p:cNvSpPr txBox="1"/>
          <p:nvPr/>
        </p:nvSpPr>
        <p:spPr>
          <a:xfrm>
            <a:off x="4596071" y="3097141"/>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49" name="TextBox 12"/>
          <p:cNvSpPr txBox="1"/>
          <p:nvPr/>
        </p:nvSpPr>
        <p:spPr>
          <a:xfrm>
            <a:off x="4904546" y="3889229"/>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50" name="TextBox 13"/>
          <p:cNvSpPr txBox="1"/>
          <p:nvPr/>
        </p:nvSpPr>
        <p:spPr>
          <a:xfrm>
            <a:off x="4596071" y="4681317"/>
            <a:ext cx="1723549" cy="40729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lvl="0">
              <a:lnSpc>
                <a:spcPct val="150000"/>
              </a:lnSpc>
              <a:defRPr/>
            </a:pPr>
            <a:r>
              <a:rPr lang="zh-CN" altLang="en-US" kern="0" dirty="0">
                <a:solidFill>
                  <a:schemeClr val="bg1"/>
                </a:solidFill>
                <a:cs typeface="华文黑体" pitchFamily="2" charset="-122"/>
              </a:rPr>
              <a:t>点击添加标题</a:t>
            </a:r>
          </a:p>
        </p:txBody>
      </p:sp>
      <p:sp>
        <p:nvSpPr>
          <p:cNvPr id="151" name="TextBox 14"/>
          <p:cNvSpPr txBox="1"/>
          <p:nvPr/>
        </p:nvSpPr>
        <p:spPr>
          <a:xfrm>
            <a:off x="1160496" y="2980981"/>
            <a:ext cx="2715493" cy="692882"/>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501" dirty="0">
                <a:solidFill>
                  <a:schemeClr val="tx1"/>
                </a:solidFill>
              </a:rPr>
              <a:t>周一 </a:t>
            </a:r>
            <a:r>
              <a:rPr lang="en-US" altLang="zh-CN" sz="1501" dirty="0">
                <a:solidFill>
                  <a:schemeClr val="tx1"/>
                </a:solidFill>
              </a:rPr>
              <a:t>——  </a:t>
            </a:r>
            <a:r>
              <a:rPr lang="zh-CN" altLang="en-US" sz="1501" dirty="0">
                <a:solidFill>
                  <a:schemeClr val="tx1"/>
                </a:solidFill>
              </a:rPr>
              <a:t>周五    为上班时间</a:t>
            </a:r>
            <a:endParaRPr lang="en-US" altLang="zh-CN" sz="1501" dirty="0">
              <a:solidFill>
                <a:schemeClr val="tx1"/>
              </a:solidFill>
            </a:endParaRPr>
          </a:p>
          <a:p>
            <a:pPr>
              <a:lnSpc>
                <a:spcPct val="150000"/>
              </a:lnSpc>
            </a:pPr>
            <a:r>
              <a:rPr lang="zh-CN" altLang="en-US" sz="1501" dirty="0">
                <a:solidFill>
                  <a:schemeClr val="tx1"/>
                </a:solidFill>
              </a:rPr>
              <a:t>周六 </a:t>
            </a:r>
            <a:r>
              <a:rPr lang="en-US" altLang="zh-CN" sz="1501" dirty="0">
                <a:solidFill>
                  <a:schemeClr val="tx1"/>
                </a:solidFill>
              </a:rPr>
              <a:t>——  </a:t>
            </a:r>
            <a:r>
              <a:rPr lang="zh-CN" altLang="en-US" sz="1501" dirty="0">
                <a:solidFill>
                  <a:schemeClr val="tx1"/>
                </a:solidFill>
              </a:rPr>
              <a:t>周日    休息时间</a:t>
            </a:r>
            <a:endParaRPr lang="en-US" altLang="zh-CN" sz="1501" dirty="0">
              <a:solidFill>
                <a:schemeClr val="tx1"/>
              </a:solidFill>
            </a:endParaRPr>
          </a:p>
        </p:txBody>
      </p:sp>
      <p:sp>
        <p:nvSpPr>
          <p:cNvPr id="152" name="TextBox 15"/>
          <p:cNvSpPr txBox="1"/>
          <p:nvPr/>
        </p:nvSpPr>
        <p:spPr>
          <a:xfrm>
            <a:off x="7332375" y="3828739"/>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
        <p:nvSpPr>
          <p:cNvPr id="153" name="TextBox 16"/>
          <p:cNvSpPr txBox="1"/>
          <p:nvPr/>
        </p:nvSpPr>
        <p:spPr>
          <a:xfrm>
            <a:off x="1787759" y="4620828"/>
            <a:ext cx="2088231" cy="665310"/>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Tree>
    <p:extLst>
      <p:ext uri="{BB962C8B-B14F-4D97-AF65-F5344CB8AC3E}">
        <p14:creationId xmlns:p14="http://schemas.microsoft.com/office/powerpoint/2010/main" val="77736534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43"/>
                                        </p:tgtEl>
                                        <p:attrNameLst>
                                          <p:attrName>style.visibility</p:attrName>
                                        </p:attrNameLst>
                                      </p:cBhvr>
                                      <p:to>
                                        <p:strVal val="visible"/>
                                      </p:to>
                                    </p:set>
                                    <p:anim calcmode="lin" valueType="num">
                                      <p:cBhvr additive="base">
                                        <p:cTn id="11" dur="500" fill="hold"/>
                                        <p:tgtEl>
                                          <p:spTgt spid="143"/>
                                        </p:tgtEl>
                                        <p:attrNameLst>
                                          <p:attrName>ppt_x</p:attrName>
                                        </p:attrNameLst>
                                      </p:cBhvr>
                                      <p:tavLst>
                                        <p:tav tm="0">
                                          <p:val>
                                            <p:strVal val="1+#ppt_w/2"/>
                                          </p:val>
                                        </p:tav>
                                        <p:tav tm="100000">
                                          <p:val>
                                            <p:strVal val="#ppt_x"/>
                                          </p:val>
                                        </p:tav>
                                      </p:tavLst>
                                    </p:anim>
                                    <p:anim calcmode="lin" valueType="num">
                                      <p:cBhvr additive="base">
                                        <p:cTn id="12" dur="500" fill="hold"/>
                                        <p:tgtEl>
                                          <p:spTgt spid="1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42"/>
                                        </p:tgtEl>
                                        <p:attrNameLst>
                                          <p:attrName>style.visibility</p:attrName>
                                        </p:attrNameLst>
                                      </p:cBhvr>
                                      <p:to>
                                        <p:strVal val="visible"/>
                                      </p:to>
                                    </p:set>
                                    <p:anim calcmode="lin" valueType="num">
                                      <p:cBhvr additive="base">
                                        <p:cTn id="16" dur="500" fill="hold"/>
                                        <p:tgtEl>
                                          <p:spTgt spid="142"/>
                                        </p:tgtEl>
                                        <p:attrNameLst>
                                          <p:attrName>ppt_x</p:attrName>
                                        </p:attrNameLst>
                                      </p:cBhvr>
                                      <p:tavLst>
                                        <p:tav tm="0">
                                          <p:val>
                                            <p:strVal val="0-#ppt_w/2"/>
                                          </p:val>
                                        </p:tav>
                                        <p:tav tm="100000">
                                          <p:val>
                                            <p:strVal val="#ppt_x"/>
                                          </p:val>
                                        </p:tav>
                                      </p:tavLst>
                                    </p:anim>
                                    <p:anim calcmode="lin" valueType="num">
                                      <p:cBhvr additive="base">
                                        <p:cTn id="17" dur="500" fill="hold"/>
                                        <p:tgtEl>
                                          <p:spTgt spid="1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6" presetClass="entr" presetSubtype="21" fill="hold" grpId="0"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barn(inVertical)">
                                      <p:cBhvr>
                                        <p:cTn id="21" dur="500"/>
                                        <p:tgtEl>
                                          <p:spTgt spid="14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6"/>
                                        </p:tgtEl>
                                        <p:attrNameLst>
                                          <p:attrName>style.visibility</p:attrName>
                                        </p:attrNameLst>
                                      </p:cBhvr>
                                      <p:to>
                                        <p:strVal val="visible"/>
                                      </p:to>
                                    </p:set>
                                    <p:anim calcmode="lin" valueType="num">
                                      <p:cBhvr>
                                        <p:cTn id="25" dur="500" fill="hold"/>
                                        <p:tgtEl>
                                          <p:spTgt spid="146"/>
                                        </p:tgtEl>
                                        <p:attrNameLst>
                                          <p:attrName>ppt_w</p:attrName>
                                        </p:attrNameLst>
                                      </p:cBhvr>
                                      <p:tavLst>
                                        <p:tav tm="0">
                                          <p:val>
                                            <p:fltVal val="0"/>
                                          </p:val>
                                        </p:tav>
                                        <p:tav tm="100000">
                                          <p:val>
                                            <p:strVal val="#ppt_w"/>
                                          </p:val>
                                        </p:tav>
                                      </p:tavLst>
                                    </p:anim>
                                    <p:anim calcmode="lin" valueType="num">
                                      <p:cBhvr>
                                        <p:cTn id="26" dur="500" fill="hold"/>
                                        <p:tgtEl>
                                          <p:spTgt spid="146"/>
                                        </p:tgtEl>
                                        <p:attrNameLst>
                                          <p:attrName>ppt_h</p:attrName>
                                        </p:attrNameLst>
                                      </p:cBhvr>
                                      <p:tavLst>
                                        <p:tav tm="0">
                                          <p:val>
                                            <p:fltVal val="0"/>
                                          </p:val>
                                        </p:tav>
                                        <p:tav tm="100000">
                                          <p:val>
                                            <p:strVal val="#ppt_h"/>
                                          </p:val>
                                        </p:tav>
                                      </p:tavLst>
                                    </p:anim>
                                    <p:animEffect transition="in" filter="fade">
                                      <p:cBhvr>
                                        <p:cTn id="27" dur="500"/>
                                        <p:tgtEl>
                                          <p:spTgt spid="14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Effect transition="in" filter="fade">
                                      <p:cBhvr>
                                        <p:cTn id="33" dur="500"/>
                                        <p:tgtEl>
                                          <p:spTgt spid="14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47"/>
                                        </p:tgtEl>
                                        <p:attrNameLst>
                                          <p:attrName>style.visibility</p:attrName>
                                        </p:attrNameLst>
                                      </p:cBhvr>
                                      <p:to>
                                        <p:strVal val="visible"/>
                                      </p:to>
                                    </p:set>
                                    <p:animEffect transition="in" filter="wipe(left)">
                                      <p:cBhvr>
                                        <p:cTn id="37" dur="500"/>
                                        <p:tgtEl>
                                          <p:spTgt spid="147"/>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151"/>
                                        </p:tgtEl>
                                        <p:attrNameLst>
                                          <p:attrName>style.visibility</p:attrName>
                                        </p:attrNameLst>
                                      </p:cBhvr>
                                      <p:to>
                                        <p:strVal val="visible"/>
                                      </p:to>
                                    </p:set>
                                    <p:animEffect transition="in" filter="wipe(right)">
                                      <p:cBhvr>
                                        <p:cTn id="41" dur="500"/>
                                        <p:tgtEl>
                                          <p:spTgt spid="151"/>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500" fill="hold"/>
                                        <p:tgtEl>
                                          <p:spTgt spid="144"/>
                                        </p:tgtEl>
                                        <p:attrNameLst>
                                          <p:attrName>ppt_x</p:attrName>
                                        </p:attrNameLst>
                                      </p:cBhvr>
                                      <p:tavLst>
                                        <p:tav tm="0">
                                          <p:val>
                                            <p:strVal val="0-#ppt_w/2"/>
                                          </p:val>
                                        </p:tav>
                                        <p:tav tm="100000">
                                          <p:val>
                                            <p:strVal val="#ppt_x"/>
                                          </p:val>
                                        </p:tav>
                                      </p:tavLst>
                                    </p:anim>
                                    <p:anim calcmode="lin" valueType="num">
                                      <p:cBhvr additive="base">
                                        <p:cTn id="46" dur="50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145"/>
                                        </p:tgtEl>
                                        <p:attrNameLst>
                                          <p:attrName>style.visibility</p:attrName>
                                        </p:attrNameLst>
                                      </p:cBhvr>
                                      <p:to>
                                        <p:strVal val="visible"/>
                                      </p:to>
                                    </p:set>
                                    <p:anim calcmode="lin" valueType="num">
                                      <p:cBhvr additive="base">
                                        <p:cTn id="50" dur="500" fill="hold"/>
                                        <p:tgtEl>
                                          <p:spTgt spid="145"/>
                                        </p:tgtEl>
                                        <p:attrNameLst>
                                          <p:attrName>ppt_x</p:attrName>
                                        </p:attrNameLst>
                                      </p:cBhvr>
                                      <p:tavLst>
                                        <p:tav tm="0">
                                          <p:val>
                                            <p:strVal val="1+#ppt_w/2"/>
                                          </p:val>
                                        </p:tav>
                                        <p:tav tm="100000">
                                          <p:val>
                                            <p:strVal val="#ppt_x"/>
                                          </p:val>
                                        </p:tav>
                                      </p:tavLst>
                                    </p:anim>
                                    <p:anim calcmode="lin" valueType="num">
                                      <p:cBhvr additive="base">
                                        <p:cTn id="51" dur="500" fill="hold"/>
                                        <p:tgtEl>
                                          <p:spTgt spid="14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barn(inVertical)">
                                      <p:cBhvr>
                                        <p:cTn id="55" dur="500"/>
                                        <p:tgtEl>
                                          <p:spTgt spid="1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49"/>
                                        </p:tgtEl>
                                        <p:attrNameLst>
                                          <p:attrName>style.visibility</p:attrName>
                                        </p:attrNameLst>
                                      </p:cBhvr>
                                      <p:to>
                                        <p:strVal val="visible"/>
                                      </p:to>
                                    </p:set>
                                    <p:anim calcmode="lin" valueType="num">
                                      <p:cBhvr>
                                        <p:cTn id="59" dur="500" fill="hold"/>
                                        <p:tgtEl>
                                          <p:spTgt spid="149"/>
                                        </p:tgtEl>
                                        <p:attrNameLst>
                                          <p:attrName>ppt_w</p:attrName>
                                        </p:attrNameLst>
                                      </p:cBhvr>
                                      <p:tavLst>
                                        <p:tav tm="0">
                                          <p:val>
                                            <p:fltVal val="0"/>
                                          </p:val>
                                        </p:tav>
                                        <p:tav tm="100000">
                                          <p:val>
                                            <p:strVal val="#ppt_w"/>
                                          </p:val>
                                        </p:tav>
                                      </p:tavLst>
                                    </p:anim>
                                    <p:anim calcmode="lin" valueType="num">
                                      <p:cBhvr>
                                        <p:cTn id="60" dur="500" fill="hold"/>
                                        <p:tgtEl>
                                          <p:spTgt spid="149"/>
                                        </p:tgtEl>
                                        <p:attrNameLst>
                                          <p:attrName>ppt_h</p:attrName>
                                        </p:attrNameLst>
                                      </p:cBhvr>
                                      <p:tavLst>
                                        <p:tav tm="0">
                                          <p:val>
                                            <p:fltVal val="0"/>
                                          </p:val>
                                        </p:tav>
                                        <p:tav tm="100000">
                                          <p:val>
                                            <p:strVal val="#ppt_h"/>
                                          </p:val>
                                        </p:tav>
                                      </p:tavLst>
                                    </p:anim>
                                    <p:animEffect transition="in" filter="fade">
                                      <p:cBhvr>
                                        <p:cTn id="61" dur="500"/>
                                        <p:tgtEl>
                                          <p:spTgt spid="149"/>
                                        </p:tgtEl>
                                      </p:cBhvr>
                                    </p:animEffect>
                                  </p:childTnLst>
                                </p:cTn>
                              </p:par>
                            </p:childTnLst>
                          </p:cTn>
                        </p:par>
                        <p:par>
                          <p:cTn id="62" fill="hold">
                            <p:stCondLst>
                              <p:cond delay="6000"/>
                            </p:stCondLst>
                            <p:childTnLst>
                              <p:par>
                                <p:cTn id="63" presetID="53" presetClass="entr" presetSubtype="16" fill="hold" grpId="0" nodeType="afterEffect">
                                  <p:stCondLst>
                                    <p:cond delay="0"/>
                                  </p:stCondLst>
                                  <p:childTnLst>
                                    <p:set>
                                      <p:cBhvr>
                                        <p:cTn id="64" dur="1" fill="hold">
                                          <p:stCondLst>
                                            <p:cond delay="0"/>
                                          </p:stCondLst>
                                        </p:cTn>
                                        <p:tgtEl>
                                          <p:spTgt spid="150"/>
                                        </p:tgtEl>
                                        <p:attrNameLst>
                                          <p:attrName>style.visibility</p:attrName>
                                        </p:attrNameLst>
                                      </p:cBhvr>
                                      <p:to>
                                        <p:strVal val="visible"/>
                                      </p:to>
                                    </p:set>
                                    <p:anim calcmode="lin" valueType="num">
                                      <p:cBhvr>
                                        <p:cTn id="65" dur="500" fill="hold"/>
                                        <p:tgtEl>
                                          <p:spTgt spid="150"/>
                                        </p:tgtEl>
                                        <p:attrNameLst>
                                          <p:attrName>ppt_w</p:attrName>
                                        </p:attrNameLst>
                                      </p:cBhvr>
                                      <p:tavLst>
                                        <p:tav tm="0">
                                          <p:val>
                                            <p:fltVal val="0"/>
                                          </p:val>
                                        </p:tav>
                                        <p:tav tm="100000">
                                          <p:val>
                                            <p:strVal val="#ppt_w"/>
                                          </p:val>
                                        </p:tav>
                                      </p:tavLst>
                                    </p:anim>
                                    <p:anim calcmode="lin" valueType="num">
                                      <p:cBhvr>
                                        <p:cTn id="66" dur="500" fill="hold"/>
                                        <p:tgtEl>
                                          <p:spTgt spid="150"/>
                                        </p:tgtEl>
                                        <p:attrNameLst>
                                          <p:attrName>ppt_h</p:attrName>
                                        </p:attrNameLst>
                                      </p:cBhvr>
                                      <p:tavLst>
                                        <p:tav tm="0">
                                          <p:val>
                                            <p:fltVal val="0"/>
                                          </p:val>
                                        </p:tav>
                                        <p:tav tm="100000">
                                          <p:val>
                                            <p:strVal val="#ppt_h"/>
                                          </p:val>
                                        </p:tav>
                                      </p:tavLst>
                                    </p:anim>
                                    <p:animEffect transition="in" filter="fade">
                                      <p:cBhvr>
                                        <p:cTn id="67" dur="500"/>
                                        <p:tgtEl>
                                          <p:spTgt spid="150"/>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152"/>
                                        </p:tgtEl>
                                        <p:attrNameLst>
                                          <p:attrName>style.visibility</p:attrName>
                                        </p:attrNameLst>
                                      </p:cBhvr>
                                      <p:to>
                                        <p:strVal val="visible"/>
                                      </p:to>
                                    </p:set>
                                    <p:animEffect transition="in" filter="wipe(left)">
                                      <p:cBhvr>
                                        <p:cTn id="71" dur="500"/>
                                        <p:tgtEl>
                                          <p:spTgt spid="152"/>
                                        </p:tgtEl>
                                      </p:cBhvr>
                                    </p:animEffect>
                                  </p:childTnLst>
                                </p:cTn>
                              </p:par>
                            </p:childTnLst>
                          </p:cTn>
                        </p:par>
                        <p:par>
                          <p:cTn id="72" fill="hold">
                            <p:stCondLst>
                              <p:cond delay="7000"/>
                            </p:stCondLst>
                            <p:childTnLst>
                              <p:par>
                                <p:cTn id="73" presetID="22" presetClass="entr" presetSubtype="2" fill="hold" grpId="0" nodeType="afterEffect">
                                  <p:stCondLst>
                                    <p:cond delay="0"/>
                                  </p:stCondLst>
                                  <p:childTnLst>
                                    <p:set>
                                      <p:cBhvr>
                                        <p:cTn id="74" dur="1" fill="hold">
                                          <p:stCondLst>
                                            <p:cond delay="0"/>
                                          </p:stCondLst>
                                        </p:cTn>
                                        <p:tgtEl>
                                          <p:spTgt spid="153"/>
                                        </p:tgtEl>
                                        <p:attrNameLst>
                                          <p:attrName>style.visibility</p:attrName>
                                        </p:attrNameLst>
                                      </p:cBhvr>
                                      <p:to>
                                        <p:strVal val="visible"/>
                                      </p:to>
                                    </p:set>
                                    <p:animEffect transition="in" filter="wipe(right)">
                                      <p:cBhvr>
                                        <p:cTn id="75"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animBg="1"/>
      <p:bldP spid="141" grpId="0" animBg="1"/>
      <p:bldP spid="142" grpId="0" animBg="1"/>
      <p:bldP spid="143" grpId="0" animBg="1"/>
      <p:bldP spid="144" grpId="0" animBg="1"/>
      <p:bldP spid="145" grpId="0" animBg="1"/>
      <p:bldP spid="146" grpId="0"/>
      <p:bldP spid="147" grpId="0"/>
      <p:bldP spid="148" grpId="0"/>
      <p:bldP spid="149" grpId="0"/>
      <p:bldP spid="150" grpId="0"/>
      <p:bldP spid="151" grpId="0"/>
      <p:bldP spid="152" grpId="0"/>
      <p:bldP spid="1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cxnSp>
        <p:nvCxnSpPr>
          <p:cNvPr id="7" name="Straight Connector 160"/>
          <p:cNvCxnSpPr/>
          <p:nvPr/>
        </p:nvCxnSpPr>
        <p:spPr>
          <a:xfrm>
            <a:off x="3889344" y="273331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8" name="Teardrop 57"/>
          <p:cNvSpPr>
            <a:spLocks noChangeAspect="1"/>
          </p:cNvSpPr>
          <p:nvPr/>
        </p:nvSpPr>
        <p:spPr>
          <a:xfrm>
            <a:off x="2273299" y="1930314"/>
            <a:ext cx="1578759" cy="1606004"/>
          </a:xfrm>
          <a:prstGeom prst="teardrop">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9" name="Teardrop 56"/>
          <p:cNvSpPr>
            <a:spLocks noChangeAspect="1"/>
          </p:cNvSpPr>
          <p:nvPr/>
        </p:nvSpPr>
        <p:spPr>
          <a:xfrm>
            <a:off x="2396764" y="2062100"/>
            <a:ext cx="1331829" cy="134243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endParaRPr>
          </a:p>
        </p:txBody>
      </p:sp>
      <p:sp>
        <p:nvSpPr>
          <p:cNvPr id="10" name="Rectangle 58"/>
          <p:cNvSpPr/>
          <p:nvPr/>
        </p:nvSpPr>
        <p:spPr>
          <a:xfrm>
            <a:off x="2821194" y="2135343"/>
            <a:ext cx="514885" cy="769441"/>
          </a:xfrm>
          <a:prstGeom prst="rect">
            <a:avLst/>
          </a:prstGeom>
        </p:spPr>
        <p:txBody>
          <a:bodyPr wrap="none">
            <a:spAutoFit/>
          </a:bodyPr>
          <a:lstStyle/>
          <a:p>
            <a:pPr algn="ctr"/>
            <a:r>
              <a:rPr lang="en-US" sz="4400" dirty="0" smtClean="0">
                <a:solidFill>
                  <a:schemeClr val="accent1">
                    <a:lumMod val="50000"/>
                  </a:schemeClr>
                </a:solidFill>
                <a:latin typeface="微软雅黑" panose="020B0503020204020204" pitchFamily="34" charset="-122"/>
                <a:ea typeface="微软雅黑" panose="020B0503020204020204" pitchFamily="34" charset="-122"/>
              </a:rPr>
              <a:t>1</a:t>
            </a:r>
            <a:endParaRPr lang="en-US" sz="44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Rectangle 62"/>
          <p:cNvSpPr/>
          <p:nvPr/>
        </p:nvSpPr>
        <p:spPr>
          <a:xfrm>
            <a:off x="2757368" y="2842072"/>
            <a:ext cx="630942" cy="184666"/>
          </a:xfrm>
          <a:prstGeom prst="rect">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12" name="Rounded Rectangle 75"/>
          <p:cNvSpPr>
            <a:spLocks noChangeAspect="1"/>
          </p:cNvSpPr>
          <p:nvPr/>
        </p:nvSpPr>
        <p:spPr>
          <a:xfrm>
            <a:off x="4919918" y="1930314"/>
            <a:ext cx="1578759" cy="1606004"/>
          </a:xfrm>
          <a:prstGeom prst="teardrop">
            <a:avLst/>
          </a:prstGeom>
          <a:solidFill>
            <a:srgbClr val="A8D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3" name="Teardrop 76"/>
          <p:cNvSpPr>
            <a:spLocks noChangeAspect="1"/>
          </p:cNvSpPr>
          <p:nvPr/>
        </p:nvSpPr>
        <p:spPr>
          <a:xfrm>
            <a:off x="5043383" y="2062100"/>
            <a:ext cx="1331829" cy="1342436"/>
          </a:xfrm>
          <a:prstGeom prst="teardrop">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4" name="Rectangle 77"/>
          <p:cNvSpPr/>
          <p:nvPr/>
        </p:nvSpPr>
        <p:spPr>
          <a:xfrm>
            <a:off x="5388986" y="2076674"/>
            <a:ext cx="640623" cy="908683"/>
          </a:xfrm>
          <a:prstGeom prst="teardrop">
            <a:avLst/>
          </a:prstGeom>
        </p:spPr>
        <p:txBody>
          <a:bodyPr wrap="none">
            <a:spAutoFit/>
          </a:bodyPr>
          <a:lstStyle/>
          <a:p>
            <a:pPr algn="ctr"/>
            <a:r>
              <a:rPr lang="en-US" sz="3599" dirty="0" smtClean="0">
                <a:solidFill>
                  <a:schemeClr val="bg1"/>
                </a:solidFill>
                <a:latin typeface="微软雅黑" panose="020B0503020204020204" pitchFamily="34" charset="-122"/>
                <a:ea typeface="微软雅黑" panose="020B0503020204020204" pitchFamily="34" charset="-122"/>
              </a:rPr>
              <a:t>2</a:t>
            </a:r>
            <a:endParaRPr lang="en-US" sz="3599" dirty="0">
              <a:solidFill>
                <a:schemeClr val="bg1"/>
              </a:solidFill>
              <a:latin typeface="微软雅黑" panose="020B0503020204020204" pitchFamily="34" charset="-122"/>
              <a:ea typeface="微软雅黑" panose="020B0503020204020204" pitchFamily="34" charset="-122"/>
            </a:endParaRPr>
          </a:p>
        </p:txBody>
      </p:sp>
      <p:sp>
        <p:nvSpPr>
          <p:cNvPr id="15" name="Rectangle 78"/>
          <p:cNvSpPr/>
          <p:nvPr/>
        </p:nvSpPr>
        <p:spPr>
          <a:xfrm>
            <a:off x="5266365" y="2775783"/>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16" name="Rounded Rectangle 75"/>
          <p:cNvSpPr>
            <a:spLocks noChangeAspect="1"/>
          </p:cNvSpPr>
          <p:nvPr/>
        </p:nvSpPr>
        <p:spPr>
          <a:xfrm>
            <a:off x="7535857" y="1930314"/>
            <a:ext cx="1578759" cy="1606004"/>
          </a:xfrm>
          <a:prstGeom prst="teardrop">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7" name="Teardrop 86"/>
          <p:cNvSpPr>
            <a:spLocks noChangeAspect="1"/>
          </p:cNvSpPr>
          <p:nvPr/>
        </p:nvSpPr>
        <p:spPr>
          <a:xfrm>
            <a:off x="7659322" y="2062100"/>
            <a:ext cx="1331829" cy="134243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18" name="Rectangle 77"/>
          <p:cNvSpPr/>
          <p:nvPr/>
        </p:nvSpPr>
        <p:spPr>
          <a:xfrm>
            <a:off x="8004925" y="2076674"/>
            <a:ext cx="640623" cy="908683"/>
          </a:xfrm>
          <a:prstGeom prst="teardrop">
            <a:avLst/>
          </a:prstGeom>
        </p:spPr>
        <p:txBody>
          <a:bodyPr wrap="none">
            <a:spAutoFit/>
          </a:bodyPr>
          <a:lstStyle/>
          <a:p>
            <a:pPr algn="ctr"/>
            <a:r>
              <a:rPr lang="en-US" sz="3599" dirty="0" smtClean="0">
                <a:solidFill>
                  <a:schemeClr val="accent3">
                    <a:lumMod val="75000"/>
                  </a:schemeClr>
                </a:solidFill>
                <a:latin typeface="微软雅黑" panose="020B0503020204020204" pitchFamily="34" charset="-122"/>
                <a:ea typeface="微软雅黑" panose="020B0503020204020204" pitchFamily="34" charset="-122"/>
              </a:rPr>
              <a:t>3</a:t>
            </a:r>
            <a:endParaRPr lang="en-US" sz="3599" dirty="0">
              <a:solidFill>
                <a:schemeClr val="accent3">
                  <a:lumMod val="75000"/>
                </a:schemeClr>
              </a:solidFill>
              <a:latin typeface="微软雅黑" panose="020B0503020204020204" pitchFamily="34" charset="-122"/>
              <a:ea typeface="微软雅黑" panose="020B0503020204020204" pitchFamily="34" charset="-122"/>
            </a:endParaRPr>
          </a:p>
        </p:txBody>
      </p:sp>
      <p:sp>
        <p:nvSpPr>
          <p:cNvPr id="19" name="Rectangle 78"/>
          <p:cNvSpPr/>
          <p:nvPr/>
        </p:nvSpPr>
        <p:spPr>
          <a:xfrm>
            <a:off x="7858475" y="2774946"/>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cxnSp>
        <p:nvCxnSpPr>
          <p:cNvPr id="20" name="Straight Connector 89"/>
          <p:cNvCxnSpPr/>
          <p:nvPr/>
        </p:nvCxnSpPr>
        <p:spPr>
          <a:xfrm>
            <a:off x="6534719" y="273331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92"/>
          <p:cNvCxnSpPr/>
          <p:nvPr/>
        </p:nvCxnSpPr>
        <p:spPr>
          <a:xfrm flipH="1">
            <a:off x="3889344" y="469894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 name="Teardrop 106"/>
          <p:cNvSpPr>
            <a:spLocks noChangeAspect="1"/>
          </p:cNvSpPr>
          <p:nvPr/>
        </p:nvSpPr>
        <p:spPr>
          <a:xfrm>
            <a:off x="2273299" y="3895944"/>
            <a:ext cx="1578759" cy="1606004"/>
          </a:xfrm>
          <a:prstGeom prst="teardrop">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3" name="Teardrop 107"/>
          <p:cNvSpPr>
            <a:spLocks noChangeAspect="1"/>
          </p:cNvSpPr>
          <p:nvPr/>
        </p:nvSpPr>
        <p:spPr>
          <a:xfrm>
            <a:off x="2396764" y="4027730"/>
            <a:ext cx="1331829" cy="134243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4" name="Rectangle 108"/>
          <p:cNvSpPr/>
          <p:nvPr/>
        </p:nvSpPr>
        <p:spPr>
          <a:xfrm>
            <a:off x="2829824" y="4141612"/>
            <a:ext cx="486030" cy="707886"/>
          </a:xfrm>
          <a:prstGeom prst="rect">
            <a:avLst/>
          </a:prstGeom>
        </p:spPr>
        <p:txBody>
          <a:bodyPr wrap="none">
            <a:spAutoFit/>
          </a:bodyPr>
          <a:lstStyle/>
          <a:p>
            <a:pPr algn="ctr"/>
            <a:r>
              <a:rPr lang="en-US" sz="4000" dirty="0" smtClean="0">
                <a:solidFill>
                  <a:schemeClr val="accent6">
                    <a:lumMod val="50000"/>
                  </a:schemeClr>
                </a:solidFill>
                <a:latin typeface="微软雅黑" panose="020B0503020204020204" pitchFamily="34" charset="-122"/>
                <a:ea typeface="微软雅黑" panose="020B0503020204020204" pitchFamily="34" charset="-122"/>
              </a:rPr>
              <a:t>6</a:t>
            </a:r>
            <a:endParaRPr lang="en-US" sz="40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5" name="Rectangle 109"/>
          <p:cNvSpPr/>
          <p:nvPr/>
        </p:nvSpPr>
        <p:spPr>
          <a:xfrm>
            <a:off x="2770800" y="4756925"/>
            <a:ext cx="630942" cy="184666"/>
          </a:xfrm>
          <a:prstGeom prst="rect">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26" name="Rounded Rectangle 75"/>
          <p:cNvSpPr>
            <a:spLocks noChangeAspect="1"/>
          </p:cNvSpPr>
          <p:nvPr/>
        </p:nvSpPr>
        <p:spPr>
          <a:xfrm>
            <a:off x="4919918" y="3895944"/>
            <a:ext cx="1578759" cy="1606004"/>
          </a:xfrm>
          <a:prstGeom prst="teardrop">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27" name="Teardrop 103"/>
          <p:cNvSpPr>
            <a:spLocks noChangeAspect="1"/>
          </p:cNvSpPr>
          <p:nvPr/>
        </p:nvSpPr>
        <p:spPr>
          <a:xfrm>
            <a:off x="5043383" y="4027730"/>
            <a:ext cx="1331829" cy="1342436"/>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endParaRPr>
          </a:p>
        </p:txBody>
      </p:sp>
      <p:sp>
        <p:nvSpPr>
          <p:cNvPr id="28" name="Rectangle 77"/>
          <p:cNvSpPr/>
          <p:nvPr/>
        </p:nvSpPr>
        <p:spPr>
          <a:xfrm>
            <a:off x="5388985" y="4042304"/>
            <a:ext cx="640623" cy="908683"/>
          </a:xfrm>
          <a:prstGeom prst="teardrop">
            <a:avLst/>
          </a:prstGeom>
        </p:spPr>
        <p:txBody>
          <a:bodyPr wrap="none">
            <a:spAutoFit/>
          </a:bodyPr>
          <a:lstStyle/>
          <a:p>
            <a:pPr algn="ctr"/>
            <a:r>
              <a:rPr lang="en-US" sz="3599" dirty="0" smtClean="0">
                <a:solidFill>
                  <a:schemeClr val="accent5">
                    <a:lumMod val="50000"/>
                  </a:schemeClr>
                </a:solidFill>
                <a:latin typeface="微软雅黑" panose="020B0503020204020204" pitchFamily="34" charset="-122"/>
                <a:ea typeface="微软雅黑" panose="020B0503020204020204" pitchFamily="34" charset="-122"/>
              </a:rPr>
              <a:t>5</a:t>
            </a:r>
            <a:endParaRPr lang="en-US" sz="3599"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9" name="Rectangle 78"/>
          <p:cNvSpPr/>
          <p:nvPr/>
        </p:nvSpPr>
        <p:spPr>
          <a:xfrm>
            <a:off x="5263297" y="4727464"/>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sp>
        <p:nvSpPr>
          <p:cNvPr id="30" name="Rounded Rectangle 75"/>
          <p:cNvSpPr>
            <a:spLocks noChangeAspect="1"/>
          </p:cNvSpPr>
          <p:nvPr/>
        </p:nvSpPr>
        <p:spPr>
          <a:xfrm>
            <a:off x="7535857" y="3895944"/>
            <a:ext cx="1578759" cy="1606004"/>
          </a:xfrm>
          <a:prstGeom prst="teardrop">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31" name="Teardrop 98"/>
          <p:cNvSpPr>
            <a:spLocks noChangeAspect="1"/>
          </p:cNvSpPr>
          <p:nvPr/>
        </p:nvSpPr>
        <p:spPr>
          <a:xfrm>
            <a:off x="7659322" y="4027730"/>
            <a:ext cx="1331829" cy="134243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latin typeface="微软雅黑" panose="020B0503020204020204" pitchFamily="34" charset="-122"/>
              <a:ea typeface="微软雅黑" panose="020B0503020204020204" pitchFamily="34" charset="-122"/>
              <a:cs typeface="Calibri" pitchFamily="34" charset="0"/>
            </a:endParaRPr>
          </a:p>
        </p:txBody>
      </p:sp>
      <p:sp>
        <p:nvSpPr>
          <p:cNvPr id="32" name="Rectangle 77"/>
          <p:cNvSpPr/>
          <p:nvPr/>
        </p:nvSpPr>
        <p:spPr>
          <a:xfrm>
            <a:off x="8004924" y="4042304"/>
            <a:ext cx="640623" cy="908683"/>
          </a:xfrm>
          <a:prstGeom prst="teardrop">
            <a:avLst/>
          </a:prstGeom>
        </p:spPr>
        <p:txBody>
          <a:bodyPr wrap="none">
            <a:spAutoFit/>
          </a:bodyPr>
          <a:lstStyle/>
          <a:p>
            <a:pPr algn="ctr"/>
            <a:r>
              <a:rPr lang="en-US" sz="3599" dirty="0" smtClean="0">
                <a:solidFill>
                  <a:schemeClr val="accent4">
                    <a:lumMod val="50000"/>
                  </a:schemeClr>
                </a:solidFill>
                <a:latin typeface="微软雅黑" panose="020B0503020204020204" pitchFamily="34" charset="-122"/>
                <a:ea typeface="微软雅黑" panose="020B0503020204020204" pitchFamily="34" charset="-122"/>
              </a:rPr>
              <a:t>4</a:t>
            </a:r>
            <a:endParaRPr lang="en-US" sz="3599"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33" name="Rectangle 78"/>
          <p:cNvSpPr/>
          <p:nvPr/>
        </p:nvSpPr>
        <p:spPr>
          <a:xfrm>
            <a:off x="7903208" y="4715889"/>
            <a:ext cx="887224" cy="259675"/>
          </a:xfrm>
          <a:prstGeom prst="teardrop">
            <a:avLst/>
          </a:prstGeom>
        </p:spPr>
        <p:txBody>
          <a:bodyPr wrap="none" lIns="0" tIns="0" rIns="0" bIns="0">
            <a:spAutoFit/>
          </a:bodyPr>
          <a:lstStyle/>
          <a:p>
            <a:r>
              <a:rPr lang="zh-CN" altLang="en-US" sz="1200" b="1" kern="3000" spc="30" dirty="0">
                <a:latin typeface="微软雅黑" panose="020B0503020204020204" pitchFamily="34" charset="-122"/>
                <a:ea typeface="微软雅黑" panose="020B0503020204020204" pitchFamily="34" charset="-122"/>
              </a:rPr>
              <a:t>添加标题</a:t>
            </a:r>
            <a:endParaRPr lang="en-US" altLang="zh-CN" sz="1200" b="1" kern="3000" spc="30" dirty="0">
              <a:latin typeface="微软雅黑" panose="020B0503020204020204" pitchFamily="34" charset="-122"/>
              <a:ea typeface="微软雅黑" panose="020B0503020204020204" pitchFamily="34" charset="-122"/>
            </a:endParaRPr>
          </a:p>
        </p:txBody>
      </p:sp>
      <p:cxnSp>
        <p:nvCxnSpPr>
          <p:cNvPr id="34" name="Straight Connector 96"/>
          <p:cNvCxnSpPr/>
          <p:nvPr/>
        </p:nvCxnSpPr>
        <p:spPr>
          <a:xfrm flipH="1">
            <a:off x="6514398" y="4698945"/>
            <a:ext cx="990979" cy="0"/>
          </a:xfrm>
          <a:prstGeom prst="line">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5" name="Right Bracket 110"/>
          <p:cNvSpPr/>
          <p:nvPr/>
        </p:nvSpPr>
        <p:spPr>
          <a:xfrm>
            <a:off x="9114616" y="2733317"/>
            <a:ext cx="439011" cy="1982697"/>
          </a:xfrm>
          <a:prstGeom prst="rightBracket">
            <a:avLst>
              <a:gd name="adj" fmla="val 91648"/>
            </a:avLst>
          </a:prstGeom>
          <a:ln w="19050">
            <a:solidFill>
              <a:schemeClr val="tx2">
                <a:lumMod val="75000"/>
                <a:lumOff val="25000"/>
              </a:schemeClr>
            </a:solidFill>
            <a:prstDash val="sysDot"/>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11">
              <a:latin typeface="微软雅黑" panose="020B0503020204020204" pitchFamily="34" charset="-122"/>
              <a:ea typeface="微软雅黑" panose="020B0503020204020204" pitchFamily="34" charset="-122"/>
              <a:cs typeface="Calibri" pitchFamily="34" charset="0"/>
            </a:endParaRPr>
          </a:p>
        </p:txBody>
      </p:sp>
      <p:sp>
        <p:nvSpPr>
          <p:cNvPr id="36" name="Right Bracket 111"/>
          <p:cNvSpPr/>
          <p:nvPr/>
        </p:nvSpPr>
        <p:spPr>
          <a:xfrm flipH="1">
            <a:off x="1808686" y="2733317"/>
            <a:ext cx="439011" cy="1982697"/>
          </a:xfrm>
          <a:prstGeom prst="rightBracket">
            <a:avLst>
              <a:gd name="adj" fmla="val 91648"/>
            </a:avLst>
          </a:prstGeom>
          <a:ln w="19050">
            <a:solidFill>
              <a:schemeClr val="tx2">
                <a:lumMod val="75000"/>
                <a:lumOff val="25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511">
              <a:latin typeface="微软雅黑" panose="020B0503020204020204" pitchFamily="34" charset="-122"/>
              <a:ea typeface="微软雅黑" panose="020B0503020204020204" pitchFamily="34" charset="-122"/>
              <a:cs typeface="Calibri" pitchFamily="34" charset="0"/>
            </a:endParaRPr>
          </a:p>
        </p:txBody>
      </p:sp>
      <p:grpSp>
        <p:nvGrpSpPr>
          <p:cNvPr id="37" name="Group 131"/>
          <p:cNvGrpSpPr>
            <a:grpSpLocks noChangeAspect="1"/>
          </p:cNvGrpSpPr>
          <p:nvPr/>
        </p:nvGrpSpPr>
        <p:grpSpPr>
          <a:xfrm>
            <a:off x="1513010" y="3352208"/>
            <a:ext cx="583649" cy="584139"/>
            <a:chOff x="5244691" y="3613920"/>
            <a:chExt cx="648499" cy="649042"/>
          </a:xfrm>
        </p:grpSpPr>
        <p:sp>
          <p:nvSpPr>
            <p:cNvPr id="38" name="Oval 113"/>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39" name="Oval 114"/>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06</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0" name="Group 134"/>
          <p:cNvGrpSpPr>
            <a:grpSpLocks noChangeAspect="1"/>
          </p:cNvGrpSpPr>
          <p:nvPr/>
        </p:nvGrpSpPr>
        <p:grpSpPr>
          <a:xfrm>
            <a:off x="4056107" y="2426283"/>
            <a:ext cx="583649" cy="584139"/>
            <a:chOff x="3287425" y="1417883"/>
            <a:chExt cx="648499" cy="649042"/>
          </a:xfrm>
        </p:grpSpPr>
        <p:sp>
          <p:nvSpPr>
            <p:cNvPr id="41" name="Oval 116"/>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2" name="Oval 117"/>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01</a:t>
              </a:r>
            </a:p>
          </p:txBody>
        </p:sp>
      </p:grpSp>
      <p:grpSp>
        <p:nvGrpSpPr>
          <p:cNvPr id="43" name="Group 129"/>
          <p:cNvGrpSpPr>
            <a:grpSpLocks noChangeAspect="1"/>
          </p:cNvGrpSpPr>
          <p:nvPr/>
        </p:nvGrpSpPr>
        <p:grpSpPr>
          <a:xfrm>
            <a:off x="6699590" y="2445333"/>
            <a:ext cx="583649" cy="584139"/>
            <a:chOff x="2779491" y="2517212"/>
            <a:chExt cx="648499" cy="649042"/>
          </a:xfrm>
        </p:grpSpPr>
        <p:sp>
          <p:nvSpPr>
            <p:cNvPr id="44" name="Oval 119"/>
            <p:cNvSpPr>
              <a:spLocks noChangeAspect="1"/>
            </p:cNvSpPr>
            <p:nvPr/>
          </p:nvSpPr>
          <p:spPr>
            <a:xfrm>
              <a:off x="2779491" y="2517212"/>
              <a:ext cx="648499" cy="649042"/>
            </a:xfrm>
            <a:prstGeom prst="ellipse">
              <a:avLst/>
            </a:prstGeom>
            <a:solidFill>
              <a:srgbClr val="A8D72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5" name="Oval 129"/>
            <p:cNvSpPr>
              <a:spLocks noChangeAspect="1"/>
            </p:cNvSpPr>
            <p:nvPr/>
          </p:nvSpPr>
          <p:spPr>
            <a:xfrm>
              <a:off x="2854318" y="2592102"/>
              <a:ext cx="498845" cy="499263"/>
            </a:xfrm>
            <a:prstGeom prst="ellipse">
              <a:avLst/>
            </a:prstGeom>
            <a:solidFill>
              <a:srgbClr val="779F08"/>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02</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6" name="Group 132"/>
          <p:cNvGrpSpPr>
            <a:grpSpLocks noChangeAspect="1"/>
          </p:cNvGrpSpPr>
          <p:nvPr/>
        </p:nvGrpSpPr>
        <p:grpSpPr>
          <a:xfrm>
            <a:off x="4056107" y="4403000"/>
            <a:ext cx="583649" cy="584139"/>
            <a:chOff x="5716010" y="2517212"/>
            <a:chExt cx="648499" cy="649042"/>
          </a:xfrm>
        </p:grpSpPr>
        <p:sp>
          <p:nvSpPr>
            <p:cNvPr id="47" name="Oval 131"/>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48" name="Oval 132"/>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05</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49" name="Group 130"/>
          <p:cNvGrpSpPr>
            <a:grpSpLocks noChangeAspect="1"/>
          </p:cNvGrpSpPr>
          <p:nvPr/>
        </p:nvGrpSpPr>
        <p:grpSpPr>
          <a:xfrm>
            <a:off x="9257952" y="3352208"/>
            <a:ext cx="583649" cy="584139"/>
            <a:chOff x="3287425" y="3613920"/>
            <a:chExt cx="648499" cy="649042"/>
          </a:xfrm>
        </p:grpSpPr>
        <p:sp>
          <p:nvSpPr>
            <p:cNvPr id="50" name="Oval 134"/>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51" name="Oval 135"/>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03</a:t>
              </a:r>
              <a:endParaRPr lang="en-US" sz="1000" b="1" dirty="0">
                <a:latin typeface="微软雅黑" panose="020B0503020204020204" pitchFamily="34" charset="-122"/>
                <a:ea typeface="微软雅黑" panose="020B0503020204020204" pitchFamily="34" charset="-122"/>
                <a:cs typeface="Calibri" pitchFamily="34" charset="0"/>
              </a:endParaRPr>
            </a:p>
          </p:txBody>
        </p:sp>
      </p:grpSp>
      <p:grpSp>
        <p:nvGrpSpPr>
          <p:cNvPr id="52" name="Group 133"/>
          <p:cNvGrpSpPr>
            <a:grpSpLocks noChangeAspect="1"/>
          </p:cNvGrpSpPr>
          <p:nvPr/>
        </p:nvGrpSpPr>
        <p:grpSpPr>
          <a:xfrm>
            <a:off x="6699590" y="4403000"/>
            <a:ext cx="583649" cy="584139"/>
            <a:chOff x="5249342" y="1406453"/>
            <a:chExt cx="648499" cy="649042"/>
          </a:xfrm>
        </p:grpSpPr>
        <p:sp>
          <p:nvSpPr>
            <p:cNvPr id="53" name="Oval 138"/>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微软雅黑" panose="020B0503020204020204" pitchFamily="34" charset="-122"/>
                <a:ea typeface="微软雅黑" panose="020B0503020204020204" pitchFamily="34" charset="-122"/>
                <a:cs typeface="Calibri" pitchFamily="34" charset="0"/>
              </a:endParaRPr>
            </a:p>
          </p:txBody>
        </p:sp>
        <p:sp>
          <p:nvSpPr>
            <p:cNvPr id="54" name="Oval 139"/>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bg1"/>
                  </a:solidFill>
                  <a:latin typeface="微软雅黑" panose="020B0503020204020204" pitchFamily="34" charset="-122"/>
                  <a:ea typeface="微软雅黑" panose="020B0503020204020204" pitchFamily="34" charset="-122"/>
                  <a:cs typeface="Calibri" pitchFamily="34" charset="0"/>
                </a:rPr>
                <a:t>04</a:t>
              </a:r>
              <a:endParaRPr lang="en-US" sz="1000" b="1" dirty="0">
                <a:latin typeface="微软雅黑" panose="020B0503020204020204" pitchFamily="34" charset="-122"/>
                <a:ea typeface="微软雅黑" panose="020B0503020204020204" pitchFamily="34" charset="-122"/>
                <a:cs typeface="Calibri" pitchFamily="34" charset="0"/>
              </a:endParaRPr>
            </a:p>
          </p:txBody>
        </p:sp>
      </p:grpSp>
    </p:spTree>
    <p:extLst>
      <p:ext uri="{BB962C8B-B14F-4D97-AF65-F5344CB8AC3E}">
        <p14:creationId xmlns:p14="http://schemas.microsoft.com/office/powerpoint/2010/main" val="351491354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8" presetClass="entr" presetSubtype="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strips(downRight)">
                                      <p:cBhvr>
                                        <p:cTn id="35" dur="500"/>
                                        <p:tgtEl>
                                          <p:spTgt spid="7"/>
                                        </p:tgtEl>
                                      </p:cBhvr>
                                    </p:animEffect>
                                  </p:childTnLst>
                                </p:cTn>
                              </p:par>
                              <p:par>
                                <p:cTn id="36" presetID="53" presetClass="entr" presetSubtype="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childTnLst>
                          </p:cTn>
                        </p:par>
                        <p:par>
                          <p:cTn id="41" fill="hold">
                            <p:stCondLst>
                              <p:cond delay="3000"/>
                            </p:stCondLst>
                            <p:childTnLst>
                              <p:par>
                                <p:cTn id="42" presetID="53"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par>
                          <p:cTn id="47" fill="hold">
                            <p:stCondLst>
                              <p:cond delay="3500"/>
                            </p:stCondLst>
                            <p:childTnLst>
                              <p:par>
                                <p:cTn id="48" presetID="53"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anim calcmode="lin" valueType="num">
                                      <p:cBhvr>
                                        <p:cTn id="57" dur="500" fill="hold"/>
                                        <p:tgtEl>
                                          <p:spTgt spid="14"/>
                                        </p:tgtEl>
                                        <p:attrNameLst>
                                          <p:attrName>ppt_x</p:attrName>
                                        </p:attrNameLst>
                                      </p:cBhvr>
                                      <p:tavLst>
                                        <p:tav tm="0">
                                          <p:val>
                                            <p:strVal val="#ppt_x"/>
                                          </p:val>
                                        </p:tav>
                                        <p:tav tm="100000">
                                          <p:val>
                                            <p:strVal val="#ppt_x"/>
                                          </p:val>
                                        </p:tav>
                                      </p:tavLst>
                                    </p:anim>
                                    <p:anim calcmode="lin" valueType="num">
                                      <p:cBhvr>
                                        <p:cTn id="58" dur="5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2"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anim calcmode="lin" valueType="num">
                                      <p:cBhvr>
                                        <p:cTn id="63" dur="500" fill="hold"/>
                                        <p:tgtEl>
                                          <p:spTgt spid="15"/>
                                        </p:tgtEl>
                                        <p:attrNameLst>
                                          <p:attrName>ppt_x</p:attrName>
                                        </p:attrNameLst>
                                      </p:cBhvr>
                                      <p:tavLst>
                                        <p:tav tm="0">
                                          <p:val>
                                            <p:strVal val="#ppt_x"/>
                                          </p:val>
                                        </p:tav>
                                        <p:tav tm="100000">
                                          <p:val>
                                            <p:strVal val="#ppt_x"/>
                                          </p:val>
                                        </p:tav>
                                      </p:tavLst>
                                    </p:anim>
                                    <p:anim calcmode="lin" valueType="num">
                                      <p:cBhvr>
                                        <p:cTn id="64" dur="5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18" presetClass="entr" presetSubtype="6"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downRight)">
                                      <p:cBhvr>
                                        <p:cTn id="68" dur="500"/>
                                        <p:tgtEl>
                                          <p:spTgt spid="20"/>
                                        </p:tgtEl>
                                      </p:cBhvr>
                                    </p:animEffect>
                                  </p:childTnLst>
                                </p:cTn>
                              </p:par>
                              <p:par>
                                <p:cTn id="69" presetID="53" presetClass="entr" presetSubtype="0"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childTnLst>
                          </p:cTn>
                        </p:par>
                        <p:par>
                          <p:cTn id="74" fill="hold">
                            <p:stCondLst>
                              <p:cond delay="5500"/>
                            </p:stCondLst>
                            <p:childTnLst>
                              <p:par>
                                <p:cTn id="75" presetID="53"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par>
                          <p:cTn id="80" fill="hold">
                            <p:stCondLst>
                              <p:cond delay="6000"/>
                            </p:stCondLst>
                            <p:childTnLst>
                              <p:par>
                                <p:cTn id="81" presetID="53" presetClass="entr" presetSubtype="0"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500" fill="hold"/>
                                        <p:tgtEl>
                                          <p:spTgt spid="17"/>
                                        </p:tgtEl>
                                        <p:attrNameLst>
                                          <p:attrName>ppt_w</p:attrName>
                                        </p:attrNameLst>
                                      </p:cBhvr>
                                      <p:tavLst>
                                        <p:tav tm="0">
                                          <p:val>
                                            <p:fltVal val="0"/>
                                          </p:val>
                                        </p:tav>
                                        <p:tav tm="100000">
                                          <p:val>
                                            <p:strVal val="#ppt_w"/>
                                          </p:val>
                                        </p:tav>
                                      </p:tavLst>
                                    </p:anim>
                                    <p:anim calcmode="lin" valueType="num">
                                      <p:cBhvr>
                                        <p:cTn id="84" dur="500" fill="hold"/>
                                        <p:tgtEl>
                                          <p:spTgt spid="17"/>
                                        </p:tgtEl>
                                        <p:attrNameLst>
                                          <p:attrName>ppt_h</p:attrName>
                                        </p:attrNameLst>
                                      </p:cBhvr>
                                      <p:tavLst>
                                        <p:tav tm="0">
                                          <p:val>
                                            <p:fltVal val="0"/>
                                          </p:val>
                                        </p:tav>
                                        <p:tav tm="100000">
                                          <p:val>
                                            <p:strVal val="#ppt_h"/>
                                          </p:val>
                                        </p:tav>
                                      </p:tavLst>
                                    </p:anim>
                                    <p:animEffect transition="in" filter="fade">
                                      <p:cBhvr>
                                        <p:cTn id="85" dur="500"/>
                                        <p:tgtEl>
                                          <p:spTgt spid="17"/>
                                        </p:tgtEl>
                                      </p:cBhvr>
                                    </p:animEffect>
                                  </p:childTnLst>
                                </p:cTn>
                              </p:par>
                            </p:childTnLst>
                          </p:cTn>
                        </p:par>
                        <p:par>
                          <p:cTn id="86" fill="hold">
                            <p:stCondLst>
                              <p:cond delay="6500"/>
                            </p:stCondLst>
                            <p:childTnLst>
                              <p:par>
                                <p:cTn id="87" presetID="42"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anim calcmode="lin" valueType="num">
                                      <p:cBhvr>
                                        <p:cTn id="90" dur="500" fill="hold"/>
                                        <p:tgtEl>
                                          <p:spTgt spid="18"/>
                                        </p:tgtEl>
                                        <p:attrNameLst>
                                          <p:attrName>ppt_x</p:attrName>
                                        </p:attrNameLst>
                                      </p:cBhvr>
                                      <p:tavLst>
                                        <p:tav tm="0">
                                          <p:val>
                                            <p:strVal val="#ppt_x"/>
                                          </p:val>
                                        </p:tav>
                                        <p:tav tm="100000">
                                          <p:val>
                                            <p:strVal val="#ppt_x"/>
                                          </p:val>
                                        </p:tav>
                                      </p:tavLst>
                                    </p:anim>
                                    <p:anim calcmode="lin" valueType="num">
                                      <p:cBhvr>
                                        <p:cTn id="91" dur="500" fill="hold"/>
                                        <p:tgtEl>
                                          <p:spTgt spid="18"/>
                                        </p:tgtEl>
                                        <p:attrNameLst>
                                          <p:attrName>ppt_y</p:attrName>
                                        </p:attrNameLst>
                                      </p:cBhvr>
                                      <p:tavLst>
                                        <p:tav tm="0">
                                          <p:val>
                                            <p:strVal val="#ppt_y+.1"/>
                                          </p:val>
                                        </p:tav>
                                        <p:tav tm="100000">
                                          <p:val>
                                            <p:strVal val="#ppt_y"/>
                                          </p:val>
                                        </p:tav>
                                      </p:tavLst>
                                    </p:anim>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fade">
                                      <p:cBhvr>
                                        <p:cTn id="95" dur="500"/>
                                        <p:tgtEl>
                                          <p:spTgt spid="19"/>
                                        </p:tgtEl>
                                      </p:cBhvr>
                                    </p:animEffect>
                                    <p:anim calcmode="lin" valueType="num">
                                      <p:cBhvr>
                                        <p:cTn id="96" dur="500" fill="hold"/>
                                        <p:tgtEl>
                                          <p:spTgt spid="19"/>
                                        </p:tgtEl>
                                        <p:attrNameLst>
                                          <p:attrName>ppt_x</p:attrName>
                                        </p:attrNameLst>
                                      </p:cBhvr>
                                      <p:tavLst>
                                        <p:tav tm="0">
                                          <p:val>
                                            <p:strVal val="#ppt_x"/>
                                          </p:val>
                                        </p:tav>
                                        <p:tav tm="100000">
                                          <p:val>
                                            <p:strVal val="#ppt_x"/>
                                          </p:val>
                                        </p:tav>
                                      </p:tavLst>
                                    </p:anim>
                                    <p:anim calcmode="lin" valueType="num">
                                      <p:cBhvr>
                                        <p:cTn id="97" dur="500" fill="hold"/>
                                        <p:tgtEl>
                                          <p:spTgt spid="19"/>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18" presetClass="entr" presetSubtype="12"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strips(downLeft)">
                                      <p:cBhvr>
                                        <p:cTn id="101" dur="500"/>
                                        <p:tgtEl>
                                          <p:spTgt spid="35"/>
                                        </p:tgtEl>
                                      </p:cBhvr>
                                    </p:animEffect>
                                  </p:childTnLst>
                                </p:cTn>
                              </p:par>
                              <p:par>
                                <p:cTn id="102" presetID="53" presetClass="entr" presetSubtype="0" fill="hold" nodeType="withEffect">
                                  <p:stCondLst>
                                    <p:cond delay="0"/>
                                  </p:stCondLst>
                                  <p:childTnLst>
                                    <p:set>
                                      <p:cBhvr>
                                        <p:cTn id="103" dur="1" fill="hold">
                                          <p:stCondLst>
                                            <p:cond delay="0"/>
                                          </p:stCondLst>
                                        </p:cTn>
                                        <p:tgtEl>
                                          <p:spTgt spid="49"/>
                                        </p:tgtEl>
                                        <p:attrNameLst>
                                          <p:attrName>style.visibility</p:attrName>
                                        </p:attrNameLst>
                                      </p:cBhvr>
                                      <p:to>
                                        <p:strVal val="visible"/>
                                      </p:to>
                                    </p:set>
                                    <p:anim calcmode="lin" valueType="num">
                                      <p:cBhvr>
                                        <p:cTn id="104" dur="500" fill="hold"/>
                                        <p:tgtEl>
                                          <p:spTgt spid="49"/>
                                        </p:tgtEl>
                                        <p:attrNameLst>
                                          <p:attrName>ppt_w</p:attrName>
                                        </p:attrNameLst>
                                      </p:cBhvr>
                                      <p:tavLst>
                                        <p:tav tm="0">
                                          <p:val>
                                            <p:fltVal val="0"/>
                                          </p:val>
                                        </p:tav>
                                        <p:tav tm="100000">
                                          <p:val>
                                            <p:strVal val="#ppt_w"/>
                                          </p:val>
                                        </p:tav>
                                      </p:tavLst>
                                    </p:anim>
                                    <p:anim calcmode="lin" valueType="num">
                                      <p:cBhvr>
                                        <p:cTn id="105" dur="500" fill="hold"/>
                                        <p:tgtEl>
                                          <p:spTgt spid="49"/>
                                        </p:tgtEl>
                                        <p:attrNameLst>
                                          <p:attrName>ppt_h</p:attrName>
                                        </p:attrNameLst>
                                      </p:cBhvr>
                                      <p:tavLst>
                                        <p:tav tm="0">
                                          <p:val>
                                            <p:fltVal val="0"/>
                                          </p:val>
                                        </p:tav>
                                        <p:tav tm="100000">
                                          <p:val>
                                            <p:strVal val="#ppt_h"/>
                                          </p:val>
                                        </p:tav>
                                      </p:tavLst>
                                    </p:anim>
                                    <p:animEffect transition="in" filter="fade">
                                      <p:cBhvr>
                                        <p:cTn id="106" dur="500"/>
                                        <p:tgtEl>
                                          <p:spTgt spid="49"/>
                                        </p:tgtEl>
                                      </p:cBhvr>
                                    </p:animEffect>
                                  </p:childTnLst>
                                </p:cTn>
                              </p:par>
                            </p:childTnLst>
                          </p:cTn>
                        </p:par>
                        <p:par>
                          <p:cTn id="107" fill="hold">
                            <p:stCondLst>
                              <p:cond delay="8000"/>
                            </p:stCondLst>
                            <p:childTnLst>
                              <p:par>
                                <p:cTn id="108" presetID="53" presetClass="entr" presetSubtype="0"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Effect transition="in" filter="fade">
                                      <p:cBhvr>
                                        <p:cTn id="112" dur="500"/>
                                        <p:tgtEl>
                                          <p:spTgt spid="30"/>
                                        </p:tgtEl>
                                      </p:cBhvr>
                                    </p:animEffect>
                                  </p:childTnLst>
                                </p:cTn>
                              </p:par>
                            </p:childTnLst>
                          </p:cTn>
                        </p:par>
                        <p:par>
                          <p:cTn id="113" fill="hold">
                            <p:stCondLst>
                              <p:cond delay="8500"/>
                            </p:stCondLst>
                            <p:childTnLst>
                              <p:par>
                                <p:cTn id="114" presetID="53" presetClass="entr" presetSubtype="0"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 calcmode="lin" valueType="num">
                                      <p:cBhvr>
                                        <p:cTn id="116" dur="500" fill="hold"/>
                                        <p:tgtEl>
                                          <p:spTgt spid="31"/>
                                        </p:tgtEl>
                                        <p:attrNameLst>
                                          <p:attrName>ppt_w</p:attrName>
                                        </p:attrNameLst>
                                      </p:cBhvr>
                                      <p:tavLst>
                                        <p:tav tm="0">
                                          <p:val>
                                            <p:fltVal val="0"/>
                                          </p:val>
                                        </p:tav>
                                        <p:tav tm="100000">
                                          <p:val>
                                            <p:strVal val="#ppt_w"/>
                                          </p:val>
                                        </p:tav>
                                      </p:tavLst>
                                    </p:anim>
                                    <p:anim calcmode="lin" valueType="num">
                                      <p:cBhvr>
                                        <p:cTn id="117" dur="500" fill="hold"/>
                                        <p:tgtEl>
                                          <p:spTgt spid="31"/>
                                        </p:tgtEl>
                                        <p:attrNameLst>
                                          <p:attrName>ppt_h</p:attrName>
                                        </p:attrNameLst>
                                      </p:cBhvr>
                                      <p:tavLst>
                                        <p:tav tm="0">
                                          <p:val>
                                            <p:fltVal val="0"/>
                                          </p:val>
                                        </p:tav>
                                        <p:tav tm="100000">
                                          <p:val>
                                            <p:strVal val="#ppt_h"/>
                                          </p:val>
                                        </p:tav>
                                      </p:tavLst>
                                    </p:anim>
                                    <p:animEffect transition="in" filter="fade">
                                      <p:cBhvr>
                                        <p:cTn id="118" dur="500"/>
                                        <p:tgtEl>
                                          <p:spTgt spid="31"/>
                                        </p:tgtEl>
                                      </p:cBhvr>
                                    </p:animEffect>
                                  </p:childTnLst>
                                </p:cTn>
                              </p:par>
                            </p:childTnLst>
                          </p:cTn>
                        </p:par>
                        <p:par>
                          <p:cTn id="119" fill="hold">
                            <p:stCondLst>
                              <p:cond delay="9000"/>
                            </p:stCondLst>
                            <p:childTnLst>
                              <p:par>
                                <p:cTn id="120" presetID="42" presetClass="entr" presetSubtype="0" fill="hold" grpId="0" nodeType="after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strVal val="#ppt_x"/>
                                          </p:val>
                                        </p:tav>
                                        <p:tav tm="100000">
                                          <p:val>
                                            <p:strVal val="#ppt_x"/>
                                          </p:val>
                                        </p:tav>
                                      </p:tavLst>
                                    </p:anim>
                                    <p:anim calcmode="lin" valueType="num">
                                      <p:cBhvr>
                                        <p:cTn id="124" dur="500" fill="hold"/>
                                        <p:tgtEl>
                                          <p:spTgt spid="32"/>
                                        </p:tgtEl>
                                        <p:attrNameLst>
                                          <p:attrName>ppt_y</p:attrName>
                                        </p:attrNameLst>
                                      </p:cBhvr>
                                      <p:tavLst>
                                        <p:tav tm="0">
                                          <p:val>
                                            <p:strVal val="#ppt_y+.1"/>
                                          </p:val>
                                        </p:tav>
                                        <p:tav tm="100000">
                                          <p:val>
                                            <p:strVal val="#ppt_y"/>
                                          </p:val>
                                        </p:tav>
                                      </p:tavLst>
                                    </p:anim>
                                  </p:childTnLst>
                                </p:cTn>
                              </p:par>
                            </p:childTnLst>
                          </p:cTn>
                        </p:par>
                        <p:par>
                          <p:cTn id="125" fill="hold">
                            <p:stCondLst>
                              <p:cond delay="9500"/>
                            </p:stCondLst>
                            <p:childTnLst>
                              <p:par>
                                <p:cTn id="126" presetID="42" presetClass="entr" presetSubtype="0" fill="hold" grpId="0" nodeType="after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500"/>
                                        <p:tgtEl>
                                          <p:spTgt spid="33"/>
                                        </p:tgtEl>
                                      </p:cBhvr>
                                    </p:animEffect>
                                    <p:anim calcmode="lin" valueType="num">
                                      <p:cBhvr>
                                        <p:cTn id="129" dur="500" fill="hold"/>
                                        <p:tgtEl>
                                          <p:spTgt spid="33"/>
                                        </p:tgtEl>
                                        <p:attrNameLst>
                                          <p:attrName>ppt_x</p:attrName>
                                        </p:attrNameLst>
                                      </p:cBhvr>
                                      <p:tavLst>
                                        <p:tav tm="0">
                                          <p:val>
                                            <p:strVal val="#ppt_x"/>
                                          </p:val>
                                        </p:tav>
                                        <p:tav tm="100000">
                                          <p:val>
                                            <p:strVal val="#ppt_x"/>
                                          </p:val>
                                        </p:tav>
                                      </p:tavLst>
                                    </p:anim>
                                    <p:anim calcmode="lin" valueType="num">
                                      <p:cBhvr>
                                        <p:cTn id="130" dur="500" fill="hold"/>
                                        <p:tgtEl>
                                          <p:spTgt spid="33"/>
                                        </p:tgtEl>
                                        <p:attrNameLst>
                                          <p:attrName>ppt_y</p:attrName>
                                        </p:attrNameLst>
                                      </p:cBhvr>
                                      <p:tavLst>
                                        <p:tav tm="0">
                                          <p:val>
                                            <p:strVal val="#ppt_y+.1"/>
                                          </p:val>
                                        </p:tav>
                                        <p:tav tm="100000">
                                          <p:val>
                                            <p:strVal val="#ppt_y"/>
                                          </p:val>
                                        </p:tav>
                                      </p:tavLst>
                                    </p:anim>
                                  </p:childTnLst>
                                </p:cTn>
                              </p:par>
                            </p:childTnLst>
                          </p:cTn>
                        </p:par>
                        <p:par>
                          <p:cTn id="131" fill="hold">
                            <p:stCondLst>
                              <p:cond delay="10000"/>
                            </p:stCondLst>
                            <p:childTnLst>
                              <p:par>
                                <p:cTn id="132" presetID="18" presetClass="entr" presetSubtype="12" fill="hold" nodeType="after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strips(downLeft)">
                                      <p:cBhvr>
                                        <p:cTn id="134" dur="500"/>
                                        <p:tgtEl>
                                          <p:spTgt spid="34"/>
                                        </p:tgtEl>
                                      </p:cBhvr>
                                    </p:animEffect>
                                  </p:childTnLst>
                                </p:cTn>
                              </p:par>
                              <p:par>
                                <p:cTn id="135" presetID="53" presetClass="entr" presetSubtype="0" fill="hold" nodeType="withEffect">
                                  <p:stCondLst>
                                    <p:cond delay="0"/>
                                  </p:stCondLst>
                                  <p:childTnLst>
                                    <p:set>
                                      <p:cBhvr>
                                        <p:cTn id="136" dur="1" fill="hold">
                                          <p:stCondLst>
                                            <p:cond delay="0"/>
                                          </p:stCondLst>
                                        </p:cTn>
                                        <p:tgtEl>
                                          <p:spTgt spid="52"/>
                                        </p:tgtEl>
                                        <p:attrNameLst>
                                          <p:attrName>style.visibility</p:attrName>
                                        </p:attrNameLst>
                                      </p:cBhvr>
                                      <p:to>
                                        <p:strVal val="visible"/>
                                      </p:to>
                                    </p:set>
                                    <p:anim calcmode="lin" valueType="num">
                                      <p:cBhvr>
                                        <p:cTn id="137" dur="500" fill="hold"/>
                                        <p:tgtEl>
                                          <p:spTgt spid="52"/>
                                        </p:tgtEl>
                                        <p:attrNameLst>
                                          <p:attrName>ppt_w</p:attrName>
                                        </p:attrNameLst>
                                      </p:cBhvr>
                                      <p:tavLst>
                                        <p:tav tm="0">
                                          <p:val>
                                            <p:fltVal val="0"/>
                                          </p:val>
                                        </p:tav>
                                        <p:tav tm="100000">
                                          <p:val>
                                            <p:strVal val="#ppt_w"/>
                                          </p:val>
                                        </p:tav>
                                      </p:tavLst>
                                    </p:anim>
                                    <p:anim calcmode="lin" valueType="num">
                                      <p:cBhvr>
                                        <p:cTn id="138" dur="500" fill="hold"/>
                                        <p:tgtEl>
                                          <p:spTgt spid="52"/>
                                        </p:tgtEl>
                                        <p:attrNameLst>
                                          <p:attrName>ppt_h</p:attrName>
                                        </p:attrNameLst>
                                      </p:cBhvr>
                                      <p:tavLst>
                                        <p:tav tm="0">
                                          <p:val>
                                            <p:fltVal val="0"/>
                                          </p:val>
                                        </p:tav>
                                        <p:tav tm="100000">
                                          <p:val>
                                            <p:strVal val="#ppt_h"/>
                                          </p:val>
                                        </p:tav>
                                      </p:tavLst>
                                    </p:anim>
                                    <p:animEffect transition="in" filter="fade">
                                      <p:cBhvr>
                                        <p:cTn id="139" dur="500"/>
                                        <p:tgtEl>
                                          <p:spTgt spid="52"/>
                                        </p:tgtEl>
                                      </p:cBhvr>
                                    </p:animEffect>
                                  </p:childTnLst>
                                </p:cTn>
                              </p:par>
                            </p:childTnLst>
                          </p:cTn>
                        </p:par>
                        <p:par>
                          <p:cTn id="140" fill="hold">
                            <p:stCondLst>
                              <p:cond delay="10500"/>
                            </p:stCondLst>
                            <p:childTnLst>
                              <p:par>
                                <p:cTn id="141" presetID="53"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p:cTn id="143" dur="500" fill="hold"/>
                                        <p:tgtEl>
                                          <p:spTgt spid="26"/>
                                        </p:tgtEl>
                                        <p:attrNameLst>
                                          <p:attrName>ppt_w</p:attrName>
                                        </p:attrNameLst>
                                      </p:cBhvr>
                                      <p:tavLst>
                                        <p:tav tm="0">
                                          <p:val>
                                            <p:fltVal val="0"/>
                                          </p:val>
                                        </p:tav>
                                        <p:tav tm="100000">
                                          <p:val>
                                            <p:strVal val="#ppt_w"/>
                                          </p:val>
                                        </p:tav>
                                      </p:tavLst>
                                    </p:anim>
                                    <p:anim calcmode="lin" valueType="num">
                                      <p:cBhvr>
                                        <p:cTn id="144" dur="500" fill="hold"/>
                                        <p:tgtEl>
                                          <p:spTgt spid="26"/>
                                        </p:tgtEl>
                                        <p:attrNameLst>
                                          <p:attrName>ppt_h</p:attrName>
                                        </p:attrNameLst>
                                      </p:cBhvr>
                                      <p:tavLst>
                                        <p:tav tm="0">
                                          <p:val>
                                            <p:fltVal val="0"/>
                                          </p:val>
                                        </p:tav>
                                        <p:tav tm="100000">
                                          <p:val>
                                            <p:strVal val="#ppt_h"/>
                                          </p:val>
                                        </p:tav>
                                      </p:tavLst>
                                    </p:anim>
                                    <p:animEffect transition="in" filter="fade">
                                      <p:cBhvr>
                                        <p:cTn id="145" dur="500"/>
                                        <p:tgtEl>
                                          <p:spTgt spid="26"/>
                                        </p:tgtEl>
                                      </p:cBhvr>
                                    </p:animEffect>
                                  </p:childTnLst>
                                </p:cTn>
                              </p:par>
                            </p:childTnLst>
                          </p:cTn>
                        </p:par>
                        <p:par>
                          <p:cTn id="146" fill="hold">
                            <p:stCondLst>
                              <p:cond delay="11000"/>
                            </p:stCondLst>
                            <p:childTnLst>
                              <p:par>
                                <p:cTn id="147" presetID="53" presetClass="entr" presetSubtype="0" fill="hold" grpId="0" nodeType="afterEffect">
                                  <p:stCondLst>
                                    <p:cond delay="0"/>
                                  </p:stCondLst>
                                  <p:childTnLst>
                                    <p:set>
                                      <p:cBhvr>
                                        <p:cTn id="148" dur="1" fill="hold">
                                          <p:stCondLst>
                                            <p:cond delay="0"/>
                                          </p:stCondLst>
                                        </p:cTn>
                                        <p:tgtEl>
                                          <p:spTgt spid="27"/>
                                        </p:tgtEl>
                                        <p:attrNameLst>
                                          <p:attrName>style.visibility</p:attrName>
                                        </p:attrNameLst>
                                      </p:cBhvr>
                                      <p:to>
                                        <p:strVal val="visible"/>
                                      </p:to>
                                    </p:set>
                                    <p:anim calcmode="lin" valueType="num">
                                      <p:cBhvr>
                                        <p:cTn id="149" dur="500" fill="hold"/>
                                        <p:tgtEl>
                                          <p:spTgt spid="27"/>
                                        </p:tgtEl>
                                        <p:attrNameLst>
                                          <p:attrName>ppt_w</p:attrName>
                                        </p:attrNameLst>
                                      </p:cBhvr>
                                      <p:tavLst>
                                        <p:tav tm="0">
                                          <p:val>
                                            <p:fltVal val="0"/>
                                          </p:val>
                                        </p:tav>
                                        <p:tav tm="100000">
                                          <p:val>
                                            <p:strVal val="#ppt_w"/>
                                          </p:val>
                                        </p:tav>
                                      </p:tavLst>
                                    </p:anim>
                                    <p:anim calcmode="lin" valueType="num">
                                      <p:cBhvr>
                                        <p:cTn id="150" dur="500" fill="hold"/>
                                        <p:tgtEl>
                                          <p:spTgt spid="27"/>
                                        </p:tgtEl>
                                        <p:attrNameLst>
                                          <p:attrName>ppt_h</p:attrName>
                                        </p:attrNameLst>
                                      </p:cBhvr>
                                      <p:tavLst>
                                        <p:tav tm="0">
                                          <p:val>
                                            <p:fltVal val="0"/>
                                          </p:val>
                                        </p:tav>
                                        <p:tav tm="100000">
                                          <p:val>
                                            <p:strVal val="#ppt_h"/>
                                          </p:val>
                                        </p:tav>
                                      </p:tavLst>
                                    </p:anim>
                                    <p:animEffect transition="in" filter="fade">
                                      <p:cBhvr>
                                        <p:cTn id="151" dur="500"/>
                                        <p:tgtEl>
                                          <p:spTgt spid="27"/>
                                        </p:tgtEl>
                                      </p:cBhvr>
                                    </p:animEffect>
                                  </p:childTnLst>
                                </p:cTn>
                              </p:par>
                            </p:childTnLst>
                          </p:cTn>
                        </p:par>
                        <p:par>
                          <p:cTn id="152" fill="hold">
                            <p:stCondLst>
                              <p:cond delay="11500"/>
                            </p:stCondLst>
                            <p:childTnLst>
                              <p:par>
                                <p:cTn id="153" presetID="42" presetClass="entr" presetSubtype="0" fill="hold" grpId="0" nodeType="afterEffect">
                                  <p:stCondLst>
                                    <p:cond delay="0"/>
                                  </p:stCondLst>
                                  <p:childTnLst>
                                    <p:set>
                                      <p:cBhvr>
                                        <p:cTn id="154" dur="1" fill="hold">
                                          <p:stCondLst>
                                            <p:cond delay="0"/>
                                          </p:stCondLst>
                                        </p:cTn>
                                        <p:tgtEl>
                                          <p:spTgt spid="28"/>
                                        </p:tgtEl>
                                        <p:attrNameLst>
                                          <p:attrName>style.visibility</p:attrName>
                                        </p:attrNameLst>
                                      </p:cBhvr>
                                      <p:to>
                                        <p:strVal val="visible"/>
                                      </p:to>
                                    </p:set>
                                    <p:animEffect transition="in" filter="fade">
                                      <p:cBhvr>
                                        <p:cTn id="155" dur="500"/>
                                        <p:tgtEl>
                                          <p:spTgt spid="28"/>
                                        </p:tgtEl>
                                      </p:cBhvr>
                                    </p:animEffect>
                                    <p:anim calcmode="lin" valueType="num">
                                      <p:cBhvr>
                                        <p:cTn id="156" dur="500" fill="hold"/>
                                        <p:tgtEl>
                                          <p:spTgt spid="28"/>
                                        </p:tgtEl>
                                        <p:attrNameLst>
                                          <p:attrName>ppt_x</p:attrName>
                                        </p:attrNameLst>
                                      </p:cBhvr>
                                      <p:tavLst>
                                        <p:tav tm="0">
                                          <p:val>
                                            <p:strVal val="#ppt_x"/>
                                          </p:val>
                                        </p:tav>
                                        <p:tav tm="100000">
                                          <p:val>
                                            <p:strVal val="#ppt_x"/>
                                          </p:val>
                                        </p:tav>
                                      </p:tavLst>
                                    </p:anim>
                                    <p:anim calcmode="lin" valueType="num">
                                      <p:cBhvr>
                                        <p:cTn id="157" dur="500" fill="hold"/>
                                        <p:tgtEl>
                                          <p:spTgt spid="28"/>
                                        </p:tgtEl>
                                        <p:attrNameLst>
                                          <p:attrName>ppt_y</p:attrName>
                                        </p:attrNameLst>
                                      </p:cBhvr>
                                      <p:tavLst>
                                        <p:tav tm="0">
                                          <p:val>
                                            <p:strVal val="#ppt_y+.1"/>
                                          </p:val>
                                        </p:tav>
                                        <p:tav tm="100000">
                                          <p:val>
                                            <p:strVal val="#ppt_y"/>
                                          </p:val>
                                        </p:tav>
                                      </p:tavLst>
                                    </p:anim>
                                  </p:childTnLst>
                                </p:cTn>
                              </p:par>
                            </p:childTnLst>
                          </p:cTn>
                        </p:par>
                        <p:par>
                          <p:cTn id="158" fill="hold">
                            <p:stCondLst>
                              <p:cond delay="12000"/>
                            </p:stCondLst>
                            <p:childTnLst>
                              <p:par>
                                <p:cTn id="159" presetID="42" presetClass="entr" presetSubtype="0" fill="hold" grpId="0" nodeType="afterEffect">
                                  <p:stCondLst>
                                    <p:cond delay="0"/>
                                  </p:stCondLst>
                                  <p:childTnLst>
                                    <p:set>
                                      <p:cBhvr>
                                        <p:cTn id="160" dur="1" fill="hold">
                                          <p:stCondLst>
                                            <p:cond delay="0"/>
                                          </p:stCondLst>
                                        </p:cTn>
                                        <p:tgtEl>
                                          <p:spTgt spid="29"/>
                                        </p:tgtEl>
                                        <p:attrNameLst>
                                          <p:attrName>style.visibility</p:attrName>
                                        </p:attrNameLst>
                                      </p:cBhvr>
                                      <p:to>
                                        <p:strVal val="visible"/>
                                      </p:to>
                                    </p:set>
                                    <p:animEffect transition="in" filter="fade">
                                      <p:cBhvr>
                                        <p:cTn id="161" dur="500"/>
                                        <p:tgtEl>
                                          <p:spTgt spid="29"/>
                                        </p:tgtEl>
                                      </p:cBhvr>
                                    </p:animEffect>
                                    <p:anim calcmode="lin" valueType="num">
                                      <p:cBhvr>
                                        <p:cTn id="162" dur="500" fill="hold"/>
                                        <p:tgtEl>
                                          <p:spTgt spid="29"/>
                                        </p:tgtEl>
                                        <p:attrNameLst>
                                          <p:attrName>ppt_x</p:attrName>
                                        </p:attrNameLst>
                                      </p:cBhvr>
                                      <p:tavLst>
                                        <p:tav tm="0">
                                          <p:val>
                                            <p:strVal val="#ppt_x"/>
                                          </p:val>
                                        </p:tav>
                                        <p:tav tm="100000">
                                          <p:val>
                                            <p:strVal val="#ppt_x"/>
                                          </p:val>
                                        </p:tav>
                                      </p:tavLst>
                                    </p:anim>
                                    <p:anim calcmode="lin" valueType="num">
                                      <p:cBhvr>
                                        <p:cTn id="163" dur="500" fill="hold"/>
                                        <p:tgtEl>
                                          <p:spTgt spid="29"/>
                                        </p:tgtEl>
                                        <p:attrNameLst>
                                          <p:attrName>ppt_y</p:attrName>
                                        </p:attrNameLst>
                                      </p:cBhvr>
                                      <p:tavLst>
                                        <p:tav tm="0">
                                          <p:val>
                                            <p:strVal val="#ppt_y+.1"/>
                                          </p:val>
                                        </p:tav>
                                        <p:tav tm="100000">
                                          <p:val>
                                            <p:strVal val="#ppt_y"/>
                                          </p:val>
                                        </p:tav>
                                      </p:tavLst>
                                    </p:anim>
                                  </p:childTnLst>
                                </p:cTn>
                              </p:par>
                            </p:childTnLst>
                          </p:cTn>
                        </p:par>
                        <p:par>
                          <p:cTn id="164" fill="hold">
                            <p:stCondLst>
                              <p:cond delay="12500"/>
                            </p:stCondLst>
                            <p:childTnLst>
                              <p:par>
                                <p:cTn id="165" presetID="18" presetClass="entr" presetSubtype="12" fill="hold" nodeType="afterEffect">
                                  <p:stCondLst>
                                    <p:cond delay="0"/>
                                  </p:stCondLst>
                                  <p:childTnLst>
                                    <p:set>
                                      <p:cBhvr>
                                        <p:cTn id="166" dur="1" fill="hold">
                                          <p:stCondLst>
                                            <p:cond delay="0"/>
                                          </p:stCondLst>
                                        </p:cTn>
                                        <p:tgtEl>
                                          <p:spTgt spid="21"/>
                                        </p:tgtEl>
                                        <p:attrNameLst>
                                          <p:attrName>style.visibility</p:attrName>
                                        </p:attrNameLst>
                                      </p:cBhvr>
                                      <p:to>
                                        <p:strVal val="visible"/>
                                      </p:to>
                                    </p:set>
                                    <p:animEffect transition="in" filter="strips(downLeft)">
                                      <p:cBhvr>
                                        <p:cTn id="167" dur="500"/>
                                        <p:tgtEl>
                                          <p:spTgt spid="21"/>
                                        </p:tgtEl>
                                      </p:cBhvr>
                                    </p:animEffect>
                                  </p:childTnLst>
                                </p:cTn>
                              </p:par>
                              <p:par>
                                <p:cTn id="168" presetID="53" presetClass="entr" presetSubtype="0" fill="hold" nodeType="withEffect">
                                  <p:stCondLst>
                                    <p:cond delay="0"/>
                                  </p:stCondLst>
                                  <p:childTnLst>
                                    <p:set>
                                      <p:cBhvr>
                                        <p:cTn id="169" dur="1" fill="hold">
                                          <p:stCondLst>
                                            <p:cond delay="0"/>
                                          </p:stCondLst>
                                        </p:cTn>
                                        <p:tgtEl>
                                          <p:spTgt spid="46"/>
                                        </p:tgtEl>
                                        <p:attrNameLst>
                                          <p:attrName>style.visibility</p:attrName>
                                        </p:attrNameLst>
                                      </p:cBhvr>
                                      <p:to>
                                        <p:strVal val="visible"/>
                                      </p:to>
                                    </p:set>
                                    <p:anim calcmode="lin" valueType="num">
                                      <p:cBhvr>
                                        <p:cTn id="170" dur="500" fill="hold"/>
                                        <p:tgtEl>
                                          <p:spTgt spid="46"/>
                                        </p:tgtEl>
                                        <p:attrNameLst>
                                          <p:attrName>ppt_w</p:attrName>
                                        </p:attrNameLst>
                                      </p:cBhvr>
                                      <p:tavLst>
                                        <p:tav tm="0">
                                          <p:val>
                                            <p:fltVal val="0"/>
                                          </p:val>
                                        </p:tav>
                                        <p:tav tm="100000">
                                          <p:val>
                                            <p:strVal val="#ppt_w"/>
                                          </p:val>
                                        </p:tav>
                                      </p:tavLst>
                                    </p:anim>
                                    <p:anim calcmode="lin" valueType="num">
                                      <p:cBhvr>
                                        <p:cTn id="171" dur="500" fill="hold"/>
                                        <p:tgtEl>
                                          <p:spTgt spid="46"/>
                                        </p:tgtEl>
                                        <p:attrNameLst>
                                          <p:attrName>ppt_h</p:attrName>
                                        </p:attrNameLst>
                                      </p:cBhvr>
                                      <p:tavLst>
                                        <p:tav tm="0">
                                          <p:val>
                                            <p:fltVal val="0"/>
                                          </p:val>
                                        </p:tav>
                                        <p:tav tm="100000">
                                          <p:val>
                                            <p:strVal val="#ppt_h"/>
                                          </p:val>
                                        </p:tav>
                                      </p:tavLst>
                                    </p:anim>
                                    <p:animEffect transition="in" filter="fade">
                                      <p:cBhvr>
                                        <p:cTn id="172" dur="500"/>
                                        <p:tgtEl>
                                          <p:spTgt spid="46"/>
                                        </p:tgtEl>
                                      </p:cBhvr>
                                    </p:animEffect>
                                  </p:childTnLst>
                                </p:cTn>
                              </p:par>
                            </p:childTnLst>
                          </p:cTn>
                        </p:par>
                        <p:par>
                          <p:cTn id="173" fill="hold">
                            <p:stCondLst>
                              <p:cond delay="13000"/>
                            </p:stCondLst>
                            <p:childTnLst>
                              <p:par>
                                <p:cTn id="174" presetID="53" presetClass="entr" presetSubtype="0" fill="hold" grpId="0" nodeType="afterEffect">
                                  <p:stCondLst>
                                    <p:cond delay="0"/>
                                  </p:stCondLst>
                                  <p:childTnLst>
                                    <p:set>
                                      <p:cBhvr>
                                        <p:cTn id="175" dur="1" fill="hold">
                                          <p:stCondLst>
                                            <p:cond delay="0"/>
                                          </p:stCondLst>
                                        </p:cTn>
                                        <p:tgtEl>
                                          <p:spTgt spid="22"/>
                                        </p:tgtEl>
                                        <p:attrNameLst>
                                          <p:attrName>style.visibility</p:attrName>
                                        </p:attrNameLst>
                                      </p:cBhvr>
                                      <p:to>
                                        <p:strVal val="visible"/>
                                      </p:to>
                                    </p:set>
                                    <p:anim calcmode="lin" valueType="num">
                                      <p:cBhvr>
                                        <p:cTn id="176" dur="500" fill="hold"/>
                                        <p:tgtEl>
                                          <p:spTgt spid="22"/>
                                        </p:tgtEl>
                                        <p:attrNameLst>
                                          <p:attrName>ppt_w</p:attrName>
                                        </p:attrNameLst>
                                      </p:cBhvr>
                                      <p:tavLst>
                                        <p:tav tm="0">
                                          <p:val>
                                            <p:fltVal val="0"/>
                                          </p:val>
                                        </p:tav>
                                        <p:tav tm="100000">
                                          <p:val>
                                            <p:strVal val="#ppt_w"/>
                                          </p:val>
                                        </p:tav>
                                      </p:tavLst>
                                    </p:anim>
                                    <p:anim calcmode="lin" valueType="num">
                                      <p:cBhvr>
                                        <p:cTn id="177" dur="500" fill="hold"/>
                                        <p:tgtEl>
                                          <p:spTgt spid="22"/>
                                        </p:tgtEl>
                                        <p:attrNameLst>
                                          <p:attrName>ppt_h</p:attrName>
                                        </p:attrNameLst>
                                      </p:cBhvr>
                                      <p:tavLst>
                                        <p:tav tm="0">
                                          <p:val>
                                            <p:fltVal val="0"/>
                                          </p:val>
                                        </p:tav>
                                        <p:tav tm="100000">
                                          <p:val>
                                            <p:strVal val="#ppt_h"/>
                                          </p:val>
                                        </p:tav>
                                      </p:tavLst>
                                    </p:anim>
                                    <p:animEffect transition="in" filter="fade">
                                      <p:cBhvr>
                                        <p:cTn id="178" dur="500"/>
                                        <p:tgtEl>
                                          <p:spTgt spid="22"/>
                                        </p:tgtEl>
                                      </p:cBhvr>
                                    </p:animEffect>
                                  </p:childTnLst>
                                </p:cTn>
                              </p:par>
                            </p:childTnLst>
                          </p:cTn>
                        </p:par>
                        <p:par>
                          <p:cTn id="179" fill="hold">
                            <p:stCondLst>
                              <p:cond delay="13500"/>
                            </p:stCondLst>
                            <p:childTnLst>
                              <p:par>
                                <p:cTn id="180" presetID="42" presetClass="entr" presetSubtype="0" fill="hold" grpId="0" nodeType="afterEffect">
                                  <p:stCondLst>
                                    <p:cond delay="0"/>
                                  </p:stCondLst>
                                  <p:childTnLst>
                                    <p:set>
                                      <p:cBhvr>
                                        <p:cTn id="181" dur="1" fill="hold">
                                          <p:stCondLst>
                                            <p:cond delay="0"/>
                                          </p:stCondLst>
                                        </p:cTn>
                                        <p:tgtEl>
                                          <p:spTgt spid="24"/>
                                        </p:tgtEl>
                                        <p:attrNameLst>
                                          <p:attrName>style.visibility</p:attrName>
                                        </p:attrNameLst>
                                      </p:cBhvr>
                                      <p:to>
                                        <p:strVal val="visible"/>
                                      </p:to>
                                    </p:set>
                                    <p:animEffect transition="in" filter="fade">
                                      <p:cBhvr>
                                        <p:cTn id="182" dur="500"/>
                                        <p:tgtEl>
                                          <p:spTgt spid="24"/>
                                        </p:tgtEl>
                                      </p:cBhvr>
                                    </p:animEffect>
                                    <p:anim calcmode="lin" valueType="num">
                                      <p:cBhvr>
                                        <p:cTn id="183" dur="500" fill="hold"/>
                                        <p:tgtEl>
                                          <p:spTgt spid="24"/>
                                        </p:tgtEl>
                                        <p:attrNameLst>
                                          <p:attrName>ppt_x</p:attrName>
                                        </p:attrNameLst>
                                      </p:cBhvr>
                                      <p:tavLst>
                                        <p:tav tm="0">
                                          <p:val>
                                            <p:strVal val="#ppt_x"/>
                                          </p:val>
                                        </p:tav>
                                        <p:tav tm="100000">
                                          <p:val>
                                            <p:strVal val="#ppt_x"/>
                                          </p:val>
                                        </p:tav>
                                      </p:tavLst>
                                    </p:anim>
                                    <p:anim calcmode="lin" valueType="num">
                                      <p:cBhvr>
                                        <p:cTn id="184" dur="500" fill="hold"/>
                                        <p:tgtEl>
                                          <p:spTgt spid="24"/>
                                        </p:tgtEl>
                                        <p:attrNameLst>
                                          <p:attrName>ppt_y</p:attrName>
                                        </p:attrNameLst>
                                      </p:cBhvr>
                                      <p:tavLst>
                                        <p:tav tm="0">
                                          <p:val>
                                            <p:strVal val="#ppt_y+.1"/>
                                          </p:val>
                                        </p:tav>
                                        <p:tav tm="100000">
                                          <p:val>
                                            <p:strVal val="#ppt_y"/>
                                          </p:val>
                                        </p:tav>
                                      </p:tavLst>
                                    </p:anim>
                                  </p:childTnLst>
                                </p:cTn>
                              </p:par>
                            </p:childTnLst>
                          </p:cTn>
                        </p:par>
                        <p:par>
                          <p:cTn id="185" fill="hold">
                            <p:stCondLst>
                              <p:cond delay="14000"/>
                            </p:stCondLst>
                            <p:childTnLst>
                              <p:par>
                                <p:cTn id="186" presetID="53" presetClass="entr" presetSubtype="0" fill="hold" grpId="0" nodeType="afterEffect">
                                  <p:stCondLst>
                                    <p:cond delay="0"/>
                                  </p:stCondLst>
                                  <p:childTnLst>
                                    <p:set>
                                      <p:cBhvr>
                                        <p:cTn id="187" dur="1" fill="hold">
                                          <p:stCondLst>
                                            <p:cond delay="0"/>
                                          </p:stCondLst>
                                        </p:cTn>
                                        <p:tgtEl>
                                          <p:spTgt spid="23"/>
                                        </p:tgtEl>
                                        <p:attrNameLst>
                                          <p:attrName>style.visibility</p:attrName>
                                        </p:attrNameLst>
                                      </p:cBhvr>
                                      <p:to>
                                        <p:strVal val="visible"/>
                                      </p:to>
                                    </p:set>
                                    <p:anim calcmode="lin" valueType="num">
                                      <p:cBhvr>
                                        <p:cTn id="188" dur="500" fill="hold"/>
                                        <p:tgtEl>
                                          <p:spTgt spid="23"/>
                                        </p:tgtEl>
                                        <p:attrNameLst>
                                          <p:attrName>ppt_w</p:attrName>
                                        </p:attrNameLst>
                                      </p:cBhvr>
                                      <p:tavLst>
                                        <p:tav tm="0">
                                          <p:val>
                                            <p:fltVal val="0"/>
                                          </p:val>
                                        </p:tav>
                                        <p:tav tm="100000">
                                          <p:val>
                                            <p:strVal val="#ppt_w"/>
                                          </p:val>
                                        </p:tav>
                                      </p:tavLst>
                                    </p:anim>
                                    <p:anim calcmode="lin" valueType="num">
                                      <p:cBhvr>
                                        <p:cTn id="189" dur="500" fill="hold"/>
                                        <p:tgtEl>
                                          <p:spTgt spid="23"/>
                                        </p:tgtEl>
                                        <p:attrNameLst>
                                          <p:attrName>ppt_h</p:attrName>
                                        </p:attrNameLst>
                                      </p:cBhvr>
                                      <p:tavLst>
                                        <p:tav tm="0">
                                          <p:val>
                                            <p:fltVal val="0"/>
                                          </p:val>
                                        </p:tav>
                                        <p:tav tm="100000">
                                          <p:val>
                                            <p:strVal val="#ppt_h"/>
                                          </p:val>
                                        </p:tav>
                                      </p:tavLst>
                                    </p:anim>
                                    <p:animEffect transition="in" filter="fade">
                                      <p:cBhvr>
                                        <p:cTn id="190" dur="500"/>
                                        <p:tgtEl>
                                          <p:spTgt spid="23"/>
                                        </p:tgtEl>
                                      </p:cBhvr>
                                    </p:animEffect>
                                  </p:childTnLst>
                                </p:cTn>
                              </p:par>
                            </p:childTnLst>
                          </p:cTn>
                        </p:par>
                        <p:par>
                          <p:cTn id="191" fill="hold">
                            <p:stCondLst>
                              <p:cond delay="14500"/>
                            </p:stCondLst>
                            <p:childTnLst>
                              <p:par>
                                <p:cTn id="192" presetID="42" presetClass="entr" presetSubtype="0" fill="hold" grpId="0" nodeType="afterEffect">
                                  <p:stCondLst>
                                    <p:cond delay="0"/>
                                  </p:stCondLst>
                                  <p:childTnLst>
                                    <p:set>
                                      <p:cBhvr>
                                        <p:cTn id="193" dur="1" fill="hold">
                                          <p:stCondLst>
                                            <p:cond delay="0"/>
                                          </p:stCondLst>
                                        </p:cTn>
                                        <p:tgtEl>
                                          <p:spTgt spid="25"/>
                                        </p:tgtEl>
                                        <p:attrNameLst>
                                          <p:attrName>style.visibility</p:attrName>
                                        </p:attrNameLst>
                                      </p:cBhvr>
                                      <p:to>
                                        <p:strVal val="visible"/>
                                      </p:to>
                                    </p:set>
                                    <p:animEffect transition="in" filter="fade">
                                      <p:cBhvr>
                                        <p:cTn id="194" dur="500"/>
                                        <p:tgtEl>
                                          <p:spTgt spid="25"/>
                                        </p:tgtEl>
                                      </p:cBhvr>
                                    </p:animEffect>
                                    <p:anim calcmode="lin" valueType="num">
                                      <p:cBhvr>
                                        <p:cTn id="195" dur="500" fill="hold"/>
                                        <p:tgtEl>
                                          <p:spTgt spid="25"/>
                                        </p:tgtEl>
                                        <p:attrNameLst>
                                          <p:attrName>ppt_x</p:attrName>
                                        </p:attrNameLst>
                                      </p:cBhvr>
                                      <p:tavLst>
                                        <p:tav tm="0">
                                          <p:val>
                                            <p:strVal val="#ppt_x"/>
                                          </p:val>
                                        </p:tav>
                                        <p:tav tm="100000">
                                          <p:val>
                                            <p:strVal val="#ppt_x"/>
                                          </p:val>
                                        </p:tav>
                                      </p:tavLst>
                                    </p:anim>
                                    <p:anim calcmode="lin" valueType="num">
                                      <p:cBhvr>
                                        <p:cTn id="196" dur="500" fill="hold"/>
                                        <p:tgtEl>
                                          <p:spTgt spid="25"/>
                                        </p:tgtEl>
                                        <p:attrNameLst>
                                          <p:attrName>ppt_y</p:attrName>
                                        </p:attrNameLst>
                                      </p:cBhvr>
                                      <p:tavLst>
                                        <p:tav tm="0">
                                          <p:val>
                                            <p:strVal val="#ppt_y+.1"/>
                                          </p:val>
                                        </p:tav>
                                        <p:tav tm="100000">
                                          <p:val>
                                            <p:strVal val="#ppt_y"/>
                                          </p:val>
                                        </p:tav>
                                      </p:tavLst>
                                    </p:anim>
                                  </p:childTnLst>
                                </p:cTn>
                              </p:par>
                            </p:childTnLst>
                          </p:cTn>
                        </p:par>
                        <p:par>
                          <p:cTn id="197" fill="hold">
                            <p:stCondLst>
                              <p:cond delay="15000"/>
                            </p:stCondLst>
                            <p:childTnLst>
                              <p:par>
                                <p:cTn id="198" presetID="18" presetClass="entr" presetSubtype="3" fill="hold" grpId="0" nodeType="afterEffect">
                                  <p:stCondLst>
                                    <p:cond delay="0"/>
                                  </p:stCondLst>
                                  <p:childTnLst>
                                    <p:set>
                                      <p:cBhvr>
                                        <p:cTn id="199" dur="1" fill="hold">
                                          <p:stCondLst>
                                            <p:cond delay="0"/>
                                          </p:stCondLst>
                                        </p:cTn>
                                        <p:tgtEl>
                                          <p:spTgt spid="36"/>
                                        </p:tgtEl>
                                        <p:attrNameLst>
                                          <p:attrName>style.visibility</p:attrName>
                                        </p:attrNameLst>
                                      </p:cBhvr>
                                      <p:to>
                                        <p:strVal val="visible"/>
                                      </p:to>
                                    </p:set>
                                    <p:animEffect transition="in" filter="strips(upRight)">
                                      <p:cBhvr>
                                        <p:cTn id="200" dur="1000"/>
                                        <p:tgtEl>
                                          <p:spTgt spid="36"/>
                                        </p:tgtEl>
                                      </p:cBhvr>
                                    </p:animEffect>
                                  </p:childTnLst>
                                </p:cTn>
                              </p:par>
                              <p:par>
                                <p:cTn id="201" presetID="53" presetClass="entr" presetSubtype="0" fill="hold" nodeType="withEffect">
                                  <p:stCondLst>
                                    <p:cond delay="0"/>
                                  </p:stCondLst>
                                  <p:childTnLst>
                                    <p:set>
                                      <p:cBhvr>
                                        <p:cTn id="202" dur="1" fill="hold">
                                          <p:stCondLst>
                                            <p:cond delay="0"/>
                                          </p:stCondLst>
                                        </p:cTn>
                                        <p:tgtEl>
                                          <p:spTgt spid="37"/>
                                        </p:tgtEl>
                                        <p:attrNameLst>
                                          <p:attrName>style.visibility</p:attrName>
                                        </p:attrNameLst>
                                      </p:cBhvr>
                                      <p:to>
                                        <p:strVal val="visible"/>
                                      </p:to>
                                    </p:set>
                                    <p:anim calcmode="lin" valueType="num">
                                      <p:cBhvr>
                                        <p:cTn id="203" dur="500" fill="hold"/>
                                        <p:tgtEl>
                                          <p:spTgt spid="37"/>
                                        </p:tgtEl>
                                        <p:attrNameLst>
                                          <p:attrName>ppt_w</p:attrName>
                                        </p:attrNameLst>
                                      </p:cBhvr>
                                      <p:tavLst>
                                        <p:tav tm="0">
                                          <p:val>
                                            <p:fltVal val="0"/>
                                          </p:val>
                                        </p:tav>
                                        <p:tav tm="100000">
                                          <p:val>
                                            <p:strVal val="#ppt_w"/>
                                          </p:val>
                                        </p:tav>
                                      </p:tavLst>
                                    </p:anim>
                                    <p:anim calcmode="lin" valueType="num">
                                      <p:cBhvr>
                                        <p:cTn id="204" dur="500" fill="hold"/>
                                        <p:tgtEl>
                                          <p:spTgt spid="37"/>
                                        </p:tgtEl>
                                        <p:attrNameLst>
                                          <p:attrName>ppt_h</p:attrName>
                                        </p:attrNameLst>
                                      </p:cBhvr>
                                      <p:tavLst>
                                        <p:tav tm="0">
                                          <p:val>
                                            <p:fltVal val="0"/>
                                          </p:val>
                                        </p:tav>
                                        <p:tav tm="100000">
                                          <p:val>
                                            <p:strVal val="#ppt_h"/>
                                          </p:val>
                                        </p:tav>
                                      </p:tavLst>
                                    </p:anim>
                                    <p:animEffect transition="in" filter="fade">
                                      <p:cBhvr>
                                        <p:cTn id="20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2" grpId="0" animBg="1"/>
      <p:bldP spid="23" grpId="0" animBg="1"/>
      <p:bldP spid="24" grpId="0"/>
      <p:bldP spid="25" grpId="0"/>
      <p:bldP spid="26" grpId="0" animBg="1"/>
      <p:bldP spid="27" grpId="0" animBg="1"/>
      <p:bldP spid="28" grpId="0"/>
      <p:bldP spid="29" grpId="0"/>
      <p:bldP spid="30" grpId="0" animBg="1"/>
      <p:bldP spid="31" grpId="0" animBg="1"/>
      <p:bldP spid="32" grpId="0"/>
      <p:bldP spid="33" grpId="0"/>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cxnSp>
        <p:nvCxnSpPr>
          <p:cNvPr id="33" name="Straight Line buttom"/>
          <p:cNvCxnSpPr/>
          <p:nvPr/>
        </p:nvCxnSpPr>
        <p:spPr>
          <a:xfrm>
            <a:off x="1204687" y="4130097"/>
            <a:ext cx="9144001"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4" name="Group 38"/>
          <p:cNvGrpSpPr/>
          <p:nvPr/>
        </p:nvGrpSpPr>
        <p:grpSpPr>
          <a:xfrm>
            <a:off x="1609669" y="2418414"/>
            <a:ext cx="2076061" cy="685001"/>
            <a:chOff x="1430743" y="1426377"/>
            <a:chExt cx="2076062" cy="684999"/>
          </a:xfrm>
        </p:grpSpPr>
        <p:sp>
          <p:nvSpPr>
            <p:cNvPr id="35" name="TextBox 26"/>
            <p:cNvSpPr txBox="1"/>
            <p:nvPr/>
          </p:nvSpPr>
          <p:spPr>
            <a:xfrm>
              <a:off x="2761082" y="1426377"/>
              <a:ext cx="733534" cy="215443"/>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36" name="TextBox 27"/>
            <p:cNvSpPr txBox="1"/>
            <p:nvPr/>
          </p:nvSpPr>
          <p:spPr>
            <a:xfrm>
              <a:off x="1430743" y="1649712"/>
              <a:ext cx="2076062" cy="461664"/>
            </a:xfrm>
            <a:prstGeom prst="rect">
              <a:avLst/>
            </a:prstGeom>
            <a:noFill/>
          </p:spPr>
          <p:txBody>
            <a:bodyPr wrap="square" lIns="0" tIns="0" rIns="0" bIns="0" rtlCol="0" anchor="t">
              <a:spAutoFit/>
            </a:bodyPr>
            <a:lstStyle/>
            <a:p>
              <a:pPr algn="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37" name="Rectangular Callout 28"/>
          <p:cNvSpPr>
            <a:spLocks noChangeAspect="1"/>
          </p:cNvSpPr>
          <p:nvPr/>
        </p:nvSpPr>
        <p:spPr>
          <a:xfrm flipH="1">
            <a:off x="3757474" y="2510524"/>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799" dirty="0">
                <a:solidFill>
                  <a:schemeClr val="bg1"/>
                </a:solidFill>
                <a:latin typeface="Adobe 黑体 Std R" panose="020B0400000000000000" pitchFamily="34" charset="-122"/>
                <a:ea typeface="Adobe 黑体 Std R" panose="020B0400000000000000" pitchFamily="34" charset="-122"/>
              </a:rPr>
              <a:t>1</a:t>
            </a:r>
            <a:endParaRPr lang="en-US" sz="2799" b="1" dirty="0">
              <a:solidFill>
                <a:schemeClr val="bg1"/>
              </a:solidFill>
              <a:latin typeface="Adobe 黑体 Std R" panose="020B0400000000000000" pitchFamily="34" charset="-122"/>
              <a:ea typeface="Adobe 黑体 Std R" panose="020B0400000000000000" pitchFamily="34" charset="-122"/>
            </a:endParaRPr>
          </a:p>
        </p:txBody>
      </p:sp>
      <p:grpSp>
        <p:nvGrpSpPr>
          <p:cNvPr id="38" name="Group 39"/>
          <p:cNvGrpSpPr/>
          <p:nvPr/>
        </p:nvGrpSpPr>
        <p:grpSpPr>
          <a:xfrm>
            <a:off x="1609670" y="3275244"/>
            <a:ext cx="2633201" cy="666275"/>
            <a:chOff x="1430743" y="2454657"/>
            <a:chExt cx="2633201" cy="666277"/>
          </a:xfrm>
        </p:grpSpPr>
        <p:sp>
          <p:nvSpPr>
            <p:cNvPr id="39" name="TextBox 30"/>
            <p:cNvSpPr txBox="1"/>
            <p:nvPr/>
          </p:nvSpPr>
          <p:spPr>
            <a:xfrm>
              <a:off x="2795522" y="2454657"/>
              <a:ext cx="1268422" cy="215445"/>
            </a:xfrm>
            <a:prstGeom prst="rect">
              <a:avLst/>
            </a:prstGeom>
            <a:noFill/>
          </p:spPr>
          <p:txBody>
            <a:bodyPr wrap="squar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0" name="TextBox 31"/>
            <p:cNvSpPr txBox="1"/>
            <p:nvPr/>
          </p:nvSpPr>
          <p:spPr>
            <a:xfrm>
              <a:off x="1430743" y="2659268"/>
              <a:ext cx="2076063" cy="461666"/>
            </a:xfrm>
            <a:prstGeom prst="rect">
              <a:avLst/>
            </a:prstGeom>
            <a:noFill/>
          </p:spPr>
          <p:txBody>
            <a:bodyPr wrap="square" lIns="0" tIns="0" rIns="0" bIns="0" rtlCol="0" anchor="t">
              <a:spAutoFit/>
            </a:bodyPr>
            <a:lstStyle/>
            <a:p>
              <a:pPr algn="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41" name="Rectangular Callout 32"/>
          <p:cNvSpPr>
            <a:spLocks noChangeAspect="1"/>
          </p:cNvSpPr>
          <p:nvPr/>
        </p:nvSpPr>
        <p:spPr>
          <a:xfrm flipH="1">
            <a:off x="3757474" y="3347153"/>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smtClean="0">
                <a:solidFill>
                  <a:schemeClr val="bg1"/>
                </a:solidFill>
                <a:latin typeface="Adobe 黑体 Std R" panose="020B0400000000000000" pitchFamily="34" charset="-122"/>
                <a:ea typeface="Adobe 黑体 Std R" panose="020B0400000000000000" pitchFamily="34" charset="-122"/>
              </a:rPr>
              <a:t>3</a:t>
            </a:r>
            <a:endParaRPr lang="en-US" sz="2799" dirty="0">
              <a:latin typeface="Adobe 黑体 Std R" panose="020B0400000000000000" pitchFamily="34" charset="-122"/>
              <a:ea typeface="Adobe 黑体 Std R" panose="020B0400000000000000" pitchFamily="34" charset="-122"/>
            </a:endParaRPr>
          </a:p>
        </p:txBody>
      </p:sp>
      <p:grpSp>
        <p:nvGrpSpPr>
          <p:cNvPr id="42" name="Group 32"/>
          <p:cNvGrpSpPr/>
          <p:nvPr/>
        </p:nvGrpSpPr>
        <p:grpSpPr>
          <a:xfrm>
            <a:off x="7863668" y="2439426"/>
            <a:ext cx="2063692" cy="665416"/>
            <a:chOff x="5638262" y="1447393"/>
            <a:chExt cx="2063692" cy="665415"/>
          </a:xfrm>
        </p:grpSpPr>
        <p:sp>
          <p:nvSpPr>
            <p:cNvPr id="43" name="TextBox 34"/>
            <p:cNvSpPr txBox="1"/>
            <p:nvPr/>
          </p:nvSpPr>
          <p:spPr>
            <a:xfrm>
              <a:off x="5638263" y="1447393"/>
              <a:ext cx="733534" cy="215444"/>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4" name="TextBox 35"/>
            <p:cNvSpPr txBox="1"/>
            <p:nvPr/>
          </p:nvSpPr>
          <p:spPr>
            <a:xfrm>
              <a:off x="5638262" y="1651144"/>
              <a:ext cx="2063692" cy="461664"/>
            </a:xfrm>
            <a:prstGeom prst="rect">
              <a:avLst/>
            </a:prstGeom>
            <a:noFill/>
          </p:spPr>
          <p:txBody>
            <a:bodyPr wrap="square" lIns="0" tIns="0" rIns="0" bIns="0" rtlCol="0" anchor="t">
              <a:spAutoFit/>
            </a:bodyPr>
            <a:lstStyle/>
            <a:p>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a:t>
              </a:r>
              <a:endParaRPr lang="en-US" sz="1000" dirty="0">
                <a:solidFill>
                  <a:schemeClr val="tx1">
                    <a:lumMod val="50000"/>
                    <a:lumOff val="50000"/>
                  </a:schemeClr>
                </a:solidFill>
                <a:latin typeface="Calibri" pitchFamily="34" charset="0"/>
                <a:cs typeface="Calibri" pitchFamily="34" charset="0"/>
              </a:endParaRPr>
            </a:p>
          </p:txBody>
        </p:sp>
      </p:grpSp>
      <p:sp>
        <p:nvSpPr>
          <p:cNvPr id="45" name="Rectangular Callout 36"/>
          <p:cNvSpPr>
            <a:spLocks noChangeAspect="1"/>
          </p:cNvSpPr>
          <p:nvPr/>
        </p:nvSpPr>
        <p:spPr>
          <a:xfrm>
            <a:off x="7216861" y="2500310"/>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dobe 黑体 Std R" panose="020B0400000000000000" pitchFamily="34" charset="-122"/>
                <a:ea typeface="Adobe 黑体 Std R" panose="020B0400000000000000" pitchFamily="34" charset="-122"/>
              </a:rPr>
              <a:t>2</a:t>
            </a:r>
            <a:endParaRPr lang="en-US" sz="2400" b="1" dirty="0">
              <a:solidFill>
                <a:schemeClr val="bg1"/>
              </a:solidFill>
              <a:latin typeface="Adobe 黑体 Std R" panose="020B0400000000000000" pitchFamily="34" charset="-122"/>
              <a:ea typeface="Adobe 黑体 Std R" panose="020B0400000000000000" pitchFamily="34" charset="-122"/>
            </a:endParaRPr>
          </a:p>
        </p:txBody>
      </p:sp>
      <p:grpSp>
        <p:nvGrpSpPr>
          <p:cNvPr id="46" name="Group 36"/>
          <p:cNvGrpSpPr/>
          <p:nvPr/>
        </p:nvGrpSpPr>
        <p:grpSpPr>
          <a:xfrm>
            <a:off x="7863667" y="3243495"/>
            <a:ext cx="2063693" cy="698025"/>
            <a:chOff x="5638262" y="2422908"/>
            <a:chExt cx="2063693" cy="698026"/>
          </a:xfrm>
        </p:grpSpPr>
        <p:sp>
          <p:nvSpPr>
            <p:cNvPr id="47" name="TextBox 38"/>
            <p:cNvSpPr txBox="1"/>
            <p:nvPr/>
          </p:nvSpPr>
          <p:spPr>
            <a:xfrm>
              <a:off x="5638263" y="2422908"/>
              <a:ext cx="733534" cy="215444"/>
            </a:xfrm>
            <a:prstGeom prst="rect">
              <a:avLst/>
            </a:prstGeom>
            <a:noFill/>
          </p:spPr>
          <p:txBody>
            <a:bodyPr wrap="none" lIns="0" tIns="0" rIns="0" bIns="0" rtlCol="0" anchor="ctr">
              <a:spAutoFit/>
            </a:bodyPr>
            <a:lstStyle/>
            <a:p>
              <a:r>
                <a:rPr lang="zh-CN" altLang="en-US" sz="1400" b="1" kern="3000" spc="30" dirty="0">
                  <a:latin typeface="微软雅黑"/>
                  <a:ea typeface="微软雅黑"/>
                </a:rPr>
                <a:t>添加标题</a:t>
              </a:r>
              <a:endParaRPr lang="en-US" altLang="zh-CN" sz="1400" b="1" kern="3000" spc="30" dirty="0">
                <a:latin typeface="微软雅黑"/>
                <a:ea typeface="微软雅黑"/>
              </a:endParaRPr>
            </a:p>
          </p:txBody>
        </p:sp>
        <p:sp>
          <p:nvSpPr>
            <p:cNvPr id="48" name="TextBox 39"/>
            <p:cNvSpPr txBox="1"/>
            <p:nvPr/>
          </p:nvSpPr>
          <p:spPr>
            <a:xfrm>
              <a:off x="5638262" y="2659269"/>
              <a:ext cx="2063693" cy="461665"/>
            </a:xfrm>
            <a:prstGeom prst="rect">
              <a:avLst/>
            </a:prstGeom>
            <a:noFill/>
          </p:spPr>
          <p:txBody>
            <a:bodyPr wrap="square" lIns="0" tIns="0" rIns="0" bIns="0" rtlCol="0" anchor="t">
              <a:spAutoFit/>
            </a:bodyPr>
            <a:lstStyle/>
            <a:p>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p:txBody>
        </p:sp>
      </p:grpSp>
      <p:sp>
        <p:nvSpPr>
          <p:cNvPr id="49" name="Rectangular Callout 40"/>
          <p:cNvSpPr>
            <a:spLocks noChangeAspect="1"/>
          </p:cNvSpPr>
          <p:nvPr/>
        </p:nvSpPr>
        <p:spPr>
          <a:xfrm>
            <a:off x="7216861" y="3336994"/>
            <a:ext cx="579039" cy="562461"/>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smtClean="0">
                <a:latin typeface="Adobe 黑体 Std R" panose="020B0400000000000000" pitchFamily="34" charset="-122"/>
                <a:ea typeface="Adobe 黑体 Std R" panose="020B0400000000000000" pitchFamily="34" charset="-122"/>
              </a:rPr>
              <a:t>4</a:t>
            </a:r>
            <a:endParaRPr lang="en-US" sz="2799" dirty="0">
              <a:latin typeface="Adobe 黑体 Std R" panose="020B0400000000000000" pitchFamily="34" charset="-122"/>
              <a:ea typeface="Adobe 黑体 Std R" panose="020B0400000000000000" pitchFamily="34" charset="-122"/>
            </a:endParaRPr>
          </a:p>
        </p:txBody>
      </p:sp>
      <p:sp>
        <p:nvSpPr>
          <p:cNvPr id="50" name="Footer Text"/>
          <p:cNvSpPr txBox="1"/>
          <p:nvPr/>
        </p:nvSpPr>
        <p:spPr>
          <a:xfrm>
            <a:off x="1896743" y="4818626"/>
            <a:ext cx="7759889" cy="615553"/>
          </a:xfrm>
          <a:prstGeom prst="rect">
            <a:avLst/>
          </a:prstGeom>
          <a:noFill/>
        </p:spPr>
        <p:txBody>
          <a:bodyPr wrap="square" lIns="0" tIns="0" rIns="0" bIns="0" rtlCol="0">
            <a:spAutoFit/>
          </a:bodyPr>
          <a:lstStyle/>
          <a:p>
            <a:pPr algn="ct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dirty="0" smtClean="0">
                <a:latin typeface="微软雅黑" pitchFamily="34" charset="-122"/>
                <a:ea typeface="微软雅黑" pitchFamily="34" charset="-122"/>
              </a:rPr>
              <a:t>文</a:t>
            </a: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a:p>
            <a:pPr algn="ctr"/>
            <a:r>
              <a:rPr lang="zh-CN" altLang="en-US" sz="1000" kern="0" dirty="0">
                <a:latin typeface="微软雅黑" pitchFamily="34" charset="-122"/>
                <a:ea typeface="微软雅黑" pitchFamily="34" charset="-122"/>
              </a:rPr>
              <a:t>您的内容打在这里，或者通过复制您的文本后，在此框中选择粘贴，并选择只保留文</a:t>
            </a:r>
            <a:endParaRPr lang="en-US" altLang="zh-CN" sz="1000" dirty="0">
              <a:solidFill>
                <a:schemeClr val="tx1">
                  <a:lumMod val="50000"/>
                  <a:lumOff val="50000"/>
                </a:schemeClr>
              </a:solidFill>
              <a:latin typeface="Calibri" pitchFamily="34" charset="0"/>
              <a:cs typeface="Calibri" pitchFamily="34" charset="0"/>
            </a:endParaRPr>
          </a:p>
          <a:p>
            <a:pPr algn="ctr"/>
            <a:endParaRPr lang="en-US" altLang="zh-CN" sz="1000" dirty="0">
              <a:solidFill>
                <a:schemeClr val="tx1">
                  <a:lumMod val="50000"/>
                  <a:lumOff val="50000"/>
                </a:schemeClr>
              </a:solidFill>
              <a:latin typeface="Calibri" pitchFamily="34" charset="0"/>
              <a:cs typeface="Calibri" pitchFamily="34" charset="0"/>
            </a:endParaRPr>
          </a:p>
        </p:txBody>
      </p:sp>
      <p:cxnSp>
        <p:nvCxnSpPr>
          <p:cNvPr id="51" name="Straight Line buttom"/>
          <p:cNvCxnSpPr/>
          <p:nvPr/>
        </p:nvCxnSpPr>
        <p:spPr>
          <a:xfrm>
            <a:off x="1890486" y="4666123"/>
            <a:ext cx="77724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52" name="Group 4"/>
          <p:cNvGrpSpPr>
            <a:grpSpLocks noChangeAspect="1"/>
          </p:cNvGrpSpPr>
          <p:nvPr/>
        </p:nvGrpSpPr>
        <p:grpSpPr bwMode="auto">
          <a:xfrm>
            <a:off x="4159912" y="2408456"/>
            <a:ext cx="3233550" cy="2009746"/>
            <a:chOff x="376" y="1148"/>
            <a:chExt cx="2053" cy="1276"/>
          </a:xfrm>
        </p:grpSpPr>
        <p:sp>
          <p:nvSpPr>
            <p:cNvPr id="53"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4"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2">
                <a:lumMod val="90000"/>
                <a:lumOff val="1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5" name="Rectangle 6"/>
            <p:cNvSpPr>
              <a:spLocks noChangeArrowheads="1"/>
            </p:cNvSpPr>
            <p:nvPr/>
          </p:nvSpPr>
          <p:spPr bwMode="auto">
            <a:xfrm>
              <a:off x="720" y="1255"/>
              <a:ext cx="1365" cy="732"/>
            </a:xfrm>
            <a:prstGeom prst="rect">
              <a:avLst/>
            </a:prstGeom>
            <a:blipFill dpi="0" rotWithShape="1">
              <a:blip r:embed="rId3" cstate="print">
                <a:extLst>
                  <a:ext uri="{28A0092B-C50C-407E-A947-70E740481C1C}">
                    <a14:useLocalDpi xmlns:a14="http://schemas.microsoft.com/office/drawing/2010/main" val="0"/>
                  </a:ext>
                </a:extLst>
              </a:blip>
              <a:srcRect/>
              <a:stretch>
                <a:fillRect t="-8274" b="-8274"/>
              </a:stretch>
            </a:blip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6"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7"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8"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50000"/>
                <a:lumOff val="5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59"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90000"/>
                <a:lumOff val="10000"/>
              </a:schemeClr>
            </a:solidFill>
            <a:ln w="9525">
              <a:noFill/>
              <a:round/>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60"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sp>
          <p:nvSpPr>
            <p:cNvPr id="61"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91440" tIns="45721" rIns="91440" bIns="45721" numCol="1" anchor="t" anchorCtr="0" compatLnSpc="1">
              <a:prstTxWarp prst="textNoShape">
                <a:avLst/>
              </a:prstTxWarp>
            </a:bodyPr>
            <a:lstStyle/>
            <a:p>
              <a:endParaRPr lang="en-US" sz="1511" dirty="0">
                <a:latin typeface="Calibri" pitchFamily="34" charset="0"/>
                <a:cs typeface="Calibri" pitchFamily="34" charset="0"/>
              </a:endParaRPr>
            </a:p>
          </p:txBody>
        </p:sp>
      </p:grpSp>
    </p:spTree>
    <p:extLst>
      <p:ext uri="{BB962C8B-B14F-4D97-AF65-F5344CB8AC3E}">
        <p14:creationId xmlns:p14="http://schemas.microsoft.com/office/powerpoint/2010/main" val="37605446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0-#ppt_w/2"/>
                                          </p:val>
                                        </p:tav>
                                        <p:tav tm="100000">
                                          <p:val>
                                            <p:strVal val="#ppt_x"/>
                                          </p:val>
                                        </p:tav>
                                      </p:tavLst>
                                    </p:anim>
                                    <p:anim calcmode="lin" valueType="num">
                                      <p:cBhvr additive="base">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par>
                                <p:cTn id="27" presetID="2" presetClass="entr" presetSubtype="2" accel="50000" decel="5000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accel="50000" decel="5000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500" fill="hold"/>
                                        <p:tgtEl>
                                          <p:spTgt spid="41"/>
                                        </p:tgtEl>
                                        <p:attrNameLst>
                                          <p:attrName>ppt_x</p:attrName>
                                        </p:attrNameLst>
                                      </p:cBhvr>
                                      <p:tavLst>
                                        <p:tav tm="0">
                                          <p:val>
                                            <p:strVal val="#ppt_x"/>
                                          </p:val>
                                        </p:tav>
                                        <p:tav tm="100000">
                                          <p:val>
                                            <p:strVal val="#ppt_x"/>
                                          </p:val>
                                        </p:tav>
                                      </p:tavLst>
                                    </p:anim>
                                    <p:anim calcmode="lin" valueType="num">
                                      <p:cBhvr additive="base">
                                        <p:cTn id="35" dur="50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8" accel="50000" decel="5000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0-#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4" accel="50000" decel="5000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ppt_x"/>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13" presetClass="entr" presetSubtype="16" fill="hold"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plus(in)">
                                      <p:cBhvr>
                                        <p:cTn id="52" dur="500"/>
                                        <p:tgtEl>
                                          <p:spTgt spid="51"/>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par>
                          <p:cTn id="57" fill="hold">
                            <p:stCondLst>
                              <p:cond delay="4000"/>
                            </p:stCondLst>
                            <p:childTnLst>
                              <p:par>
                                <p:cTn id="58" presetID="13" presetClass="entr" presetSubtype="16"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plus(in)">
                                      <p:cBhvr>
                                        <p:cTn id="6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5" grpId="0" animBg="1"/>
      <p:bldP spid="49" grpId="0" animBg="1"/>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957966" cy="477054"/>
            <a:chOff x="657200" y="667872"/>
            <a:chExt cx="3957965" cy="477053"/>
          </a:xfrm>
        </p:grpSpPr>
        <p:sp>
          <p:nvSpPr>
            <p:cNvPr id="5" name="Text Box 7"/>
            <p:cNvSpPr txBox="1">
              <a:spLocks noChangeArrowheads="1"/>
            </p:cNvSpPr>
            <p:nvPr/>
          </p:nvSpPr>
          <p:spPr bwMode="auto">
            <a:xfrm>
              <a:off x="2124933" y="803012"/>
              <a:ext cx="2490232"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Preparation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教学准备</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62" name="组合 61"/>
          <p:cNvGrpSpPr/>
          <p:nvPr/>
        </p:nvGrpSpPr>
        <p:grpSpPr>
          <a:xfrm>
            <a:off x="3832713" y="2714647"/>
            <a:ext cx="2583062" cy="2608891"/>
            <a:chOff x="3818198" y="3106532"/>
            <a:chExt cx="2583062" cy="2608891"/>
          </a:xfrm>
          <a:solidFill>
            <a:srgbClr val="779F08"/>
          </a:solidFill>
        </p:grpSpPr>
        <p:sp>
          <p:nvSpPr>
            <p:cNvPr id="63" name="Oval 5"/>
            <p:cNvSpPr/>
            <p:nvPr/>
          </p:nvSpPr>
          <p:spPr>
            <a:xfrm>
              <a:off x="3818198" y="3106532"/>
              <a:ext cx="2583062" cy="260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grpSp>
          <p:nvGrpSpPr>
            <p:cNvPr id="64" name="Group 11"/>
            <p:cNvGrpSpPr/>
            <p:nvPr/>
          </p:nvGrpSpPr>
          <p:grpSpPr>
            <a:xfrm flipH="1">
              <a:off x="4213719" y="4089454"/>
              <a:ext cx="1792020" cy="1531372"/>
              <a:chOff x="9968706" y="2729191"/>
              <a:chExt cx="1792020" cy="1531372"/>
            </a:xfrm>
            <a:grpFill/>
          </p:grpSpPr>
          <p:sp>
            <p:nvSpPr>
              <p:cNvPr id="66" name="TextBox 12"/>
              <p:cNvSpPr txBox="1"/>
              <p:nvPr/>
            </p:nvSpPr>
            <p:spPr>
              <a:xfrm>
                <a:off x="10488650" y="2729191"/>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67" name="Rectangle 13"/>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65" name="TextBox 14"/>
            <p:cNvSpPr txBox="1"/>
            <p:nvPr/>
          </p:nvSpPr>
          <p:spPr>
            <a:xfrm>
              <a:off x="4661232" y="3647225"/>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72%</a:t>
              </a:r>
              <a:endParaRPr lang="en-GB" sz="2800" b="1" dirty="0">
                <a:solidFill>
                  <a:schemeClr val="bg1"/>
                </a:solidFill>
                <a:latin typeface="Arial" panose="020B0604020202020204" pitchFamily="34" charset="0"/>
                <a:cs typeface="Arial" panose="020B0604020202020204" pitchFamily="34" charset="0"/>
              </a:endParaRPr>
            </a:p>
          </p:txBody>
        </p:sp>
      </p:grpSp>
      <p:grpSp>
        <p:nvGrpSpPr>
          <p:cNvPr id="68" name="组合 67"/>
          <p:cNvGrpSpPr/>
          <p:nvPr/>
        </p:nvGrpSpPr>
        <p:grpSpPr>
          <a:xfrm>
            <a:off x="2221972" y="2091432"/>
            <a:ext cx="2134762" cy="2156109"/>
            <a:chOff x="2207457" y="2483319"/>
            <a:chExt cx="2134762" cy="2156108"/>
          </a:xfrm>
          <a:solidFill>
            <a:srgbClr val="A8D72A"/>
          </a:solidFill>
        </p:grpSpPr>
        <p:sp>
          <p:nvSpPr>
            <p:cNvPr id="69" name="Oval 8"/>
            <p:cNvSpPr/>
            <p:nvPr/>
          </p:nvSpPr>
          <p:spPr>
            <a:xfrm>
              <a:off x="2207457" y="2483319"/>
              <a:ext cx="2134762" cy="21561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70" name="TextBox 15"/>
            <p:cNvSpPr txBox="1"/>
            <p:nvPr/>
          </p:nvSpPr>
          <p:spPr>
            <a:xfrm>
              <a:off x="2827053" y="3647225"/>
              <a:ext cx="904414" cy="523220"/>
            </a:xfrm>
            <a:prstGeom prst="rect">
              <a:avLst/>
            </a:prstGeom>
            <a:grpFill/>
          </p:spPr>
          <p:txBody>
            <a:bodyPr wrap="none" rtlCol="0">
              <a:spAutoFit/>
            </a:bodyPr>
            <a:lstStyle/>
            <a:p>
              <a:pPr algn="ctr"/>
              <a:r>
                <a:rPr lang="en-US" sz="2800" b="1" dirty="0">
                  <a:latin typeface="Arial" panose="020B0604020202020204" pitchFamily="34" charset="0"/>
                  <a:cs typeface="Arial" panose="020B0604020202020204" pitchFamily="34" charset="0"/>
                </a:rPr>
                <a:t>54%</a:t>
              </a:r>
              <a:endParaRPr lang="en-GB" sz="2800" b="1" dirty="0">
                <a:latin typeface="Arial" panose="020B0604020202020204" pitchFamily="34" charset="0"/>
                <a:cs typeface="Arial" panose="020B0604020202020204" pitchFamily="34" charset="0"/>
              </a:endParaRPr>
            </a:p>
          </p:txBody>
        </p:sp>
        <p:grpSp>
          <p:nvGrpSpPr>
            <p:cNvPr id="71" name="Group 21"/>
            <p:cNvGrpSpPr/>
            <p:nvPr/>
          </p:nvGrpSpPr>
          <p:grpSpPr>
            <a:xfrm flipH="1">
              <a:off x="2378828" y="2731280"/>
              <a:ext cx="1792020" cy="760048"/>
              <a:chOff x="9968706" y="2761849"/>
              <a:chExt cx="1792020" cy="760048"/>
            </a:xfrm>
            <a:grpFill/>
          </p:grpSpPr>
          <p:sp>
            <p:nvSpPr>
              <p:cNvPr id="72" name="TextBox 22"/>
              <p:cNvSpPr txBox="1"/>
              <p:nvPr/>
            </p:nvSpPr>
            <p:spPr>
              <a:xfrm>
                <a:off x="10488650" y="2761849"/>
                <a:ext cx="752129" cy="296556"/>
              </a:xfrm>
              <a:prstGeom prst="rect">
                <a:avLst/>
              </a:prstGeom>
              <a:grpFill/>
            </p:spPr>
            <p:txBody>
              <a:bodyPr wrap="none" rtlCol="0">
                <a:spAutoFit/>
              </a:bodyPr>
              <a:lstStyle/>
              <a:p>
                <a:pPr algn="ctr"/>
                <a:r>
                  <a:rPr lang="en-US" sz="1327" b="1" dirty="0">
                    <a:latin typeface="Arial" panose="020B0604020202020204" pitchFamily="34" charset="0"/>
                    <a:cs typeface="Arial" panose="020B0604020202020204" pitchFamily="34" charset="0"/>
                  </a:rPr>
                  <a:t>Design</a:t>
                </a:r>
                <a:endParaRPr lang="en-GB" sz="1327" b="1" dirty="0">
                  <a:latin typeface="Arial" panose="020B0604020202020204" pitchFamily="34" charset="0"/>
                  <a:cs typeface="Arial" panose="020B0604020202020204" pitchFamily="34" charset="0"/>
                </a:endParaRPr>
              </a:p>
            </p:txBody>
          </p:sp>
          <p:sp>
            <p:nvSpPr>
              <p:cNvPr id="73" name="Rectangle 23"/>
              <p:cNvSpPr/>
              <p:nvPr/>
            </p:nvSpPr>
            <p:spPr>
              <a:xfrm>
                <a:off x="9968706" y="3060232"/>
                <a:ext cx="1792020" cy="461665"/>
              </a:xfrm>
              <a:prstGeom prst="rect">
                <a:avLst/>
              </a:prstGeom>
              <a:grpFill/>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4" name="组合 73"/>
          <p:cNvGrpSpPr/>
          <p:nvPr/>
        </p:nvGrpSpPr>
        <p:grpSpPr>
          <a:xfrm>
            <a:off x="5673858" y="1734597"/>
            <a:ext cx="1940694" cy="1960098"/>
            <a:chOff x="5659344" y="2126483"/>
            <a:chExt cx="1940693" cy="1960098"/>
          </a:xfrm>
          <a:solidFill>
            <a:srgbClr val="A8D72A"/>
          </a:solidFill>
        </p:grpSpPr>
        <p:sp>
          <p:nvSpPr>
            <p:cNvPr id="75" name="Oval 7"/>
            <p:cNvSpPr/>
            <p:nvPr/>
          </p:nvSpPr>
          <p:spPr>
            <a:xfrm>
              <a:off x="5659344" y="2126483"/>
              <a:ext cx="1940693" cy="19600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tx1"/>
                </a:solidFill>
                <a:latin typeface="Arial" panose="020B0604020202020204" pitchFamily="34" charset="0"/>
                <a:cs typeface="Arial" panose="020B0604020202020204" pitchFamily="34" charset="0"/>
              </a:endParaRPr>
            </a:p>
          </p:txBody>
        </p:sp>
        <p:sp>
          <p:nvSpPr>
            <p:cNvPr id="76" name="TextBox 16"/>
            <p:cNvSpPr txBox="1"/>
            <p:nvPr/>
          </p:nvSpPr>
          <p:spPr>
            <a:xfrm>
              <a:off x="6177484" y="3167390"/>
              <a:ext cx="904414" cy="523220"/>
            </a:xfrm>
            <a:prstGeom prst="rect">
              <a:avLst/>
            </a:prstGeom>
            <a:grpFill/>
          </p:spPr>
          <p:txBody>
            <a:bodyPr wrap="none" rtlCol="0">
              <a:spAutoFit/>
            </a:bodyPr>
            <a:lstStyle/>
            <a:p>
              <a:pPr algn="ctr"/>
              <a:r>
                <a:rPr lang="en-US" sz="2800" b="1">
                  <a:latin typeface="Arial" panose="020B0604020202020204" pitchFamily="34" charset="0"/>
                  <a:cs typeface="Arial" panose="020B0604020202020204" pitchFamily="34" charset="0"/>
                </a:rPr>
                <a:t>56%</a:t>
              </a:r>
              <a:endParaRPr lang="en-GB" sz="2800" b="1">
                <a:latin typeface="Arial" panose="020B0604020202020204" pitchFamily="34" charset="0"/>
                <a:cs typeface="Arial" panose="020B0604020202020204" pitchFamily="34" charset="0"/>
              </a:endParaRPr>
            </a:p>
          </p:txBody>
        </p:sp>
        <p:grpSp>
          <p:nvGrpSpPr>
            <p:cNvPr id="77" name="Group 24"/>
            <p:cNvGrpSpPr/>
            <p:nvPr/>
          </p:nvGrpSpPr>
          <p:grpSpPr>
            <a:xfrm flipH="1">
              <a:off x="5733679" y="2368907"/>
              <a:ext cx="1792020" cy="760050"/>
              <a:chOff x="9968706" y="2761849"/>
              <a:chExt cx="1792020" cy="760050"/>
            </a:xfrm>
            <a:grpFill/>
          </p:grpSpPr>
          <p:sp>
            <p:nvSpPr>
              <p:cNvPr id="78" name="TextBox 25"/>
              <p:cNvSpPr txBox="1"/>
              <p:nvPr/>
            </p:nvSpPr>
            <p:spPr>
              <a:xfrm>
                <a:off x="10488650" y="2761849"/>
                <a:ext cx="752129" cy="296556"/>
              </a:xfrm>
              <a:prstGeom prst="rect">
                <a:avLst/>
              </a:prstGeom>
              <a:grpFill/>
            </p:spPr>
            <p:txBody>
              <a:bodyPr wrap="none" rtlCol="0">
                <a:spAutoFit/>
              </a:bodyPr>
              <a:lstStyle/>
              <a:p>
                <a:pPr algn="ctr"/>
                <a:r>
                  <a:rPr lang="en-US" sz="1327" b="1" dirty="0">
                    <a:latin typeface="Arial" panose="020B0604020202020204" pitchFamily="34" charset="0"/>
                    <a:cs typeface="Arial" panose="020B0604020202020204" pitchFamily="34" charset="0"/>
                  </a:rPr>
                  <a:t>Design</a:t>
                </a:r>
                <a:endParaRPr lang="en-GB" sz="1327" b="1" dirty="0">
                  <a:latin typeface="Arial" panose="020B0604020202020204" pitchFamily="34" charset="0"/>
                  <a:cs typeface="Arial" panose="020B0604020202020204" pitchFamily="34" charset="0"/>
                </a:endParaRPr>
              </a:p>
            </p:txBody>
          </p:sp>
          <p:sp>
            <p:nvSpPr>
              <p:cNvPr id="79" name="Rectangle 26"/>
              <p:cNvSpPr/>
              <p:nvPr/>
            </p:nvSpPr>
            <p:spPr>
              <a:xfrm>
                <a:off x="9968706" y="3060234"/>
                <a:ext cx="1792020" cy="461665"/>
              </a:xfrm>
              <a:prstGeom prst="rect">
                <a:avLst/>
              </a:prstGeom>
              <a:noFill/>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80" name="TextBox 27"/>
          <p:cNvSpPr txBox="1"/>
          <p:nvPr/>
        </p:nvSpPr>
        <p:spPr>
          <a:xfrm>
            <a:off x="1127709" y="4794203"/>
            <a:ext cx="1723549" cy="553998"/>
          </a:xfrm>
          <a:prstGeom prst="rect">
            <a:avLst/>
          </a:prstGeom>
          <a:noFill/>
        </p:spPr>
        <p:txBody>
          <a:bodyPr wrap="none" rtlCol="0">
            <a:spAutoFit/>
          </a:bodyPr>
          <a:lstStyle/>
          <a:p>
            <a:pPr lvl="0">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81" name="Rectangle 28"/>
          <p:cNvSpPr/>
          <p:nvPr/>
        </p:nvSpPr>
        <p:spPr>
          <a:xfrm>
            <a:off x="1127708" y="5298437"/>
            <a:ext cx="4012778" cy="646331"/>
          </a:xfrm>
          <a:prstGeom prst="rect">
            <a:avLst/>
          </a:prstGeom>
        </p:spPr>
        <p:txBody>
          <a:bodyPr wrap="square">
            <a:spAutoFit/>
          </a:bodyPr>
          <a:lstStyle/>
          <a:p>
            <a:r>
              <a:rPr lang="zh-CN" altLang="en-US" sz="12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2" name="组合 81"/>
          <p:cNvGrpSpPr/>
          <p:nvPr/>
        </p:nvGrpSpPr>
        <p:grpSpPr>
          <a:xfrm>
            <a:off x="7157689" y="1734598"/>
            <a:ext cx="2841368" cy="2869779"/>
            <a:chOff x="7143175" y="2126483"/>
            <a:chExt cx="2841368" cy="2869780"/>
          </a:xfrm>
          <a:solidFill>
            <a:srgbClr val="779F08"/>
          </a:solidFill>
        </p:grpSpPr>
        <p:sp>
          <p:nvSpPr>
            <p:cNvPr id="83" name="Oval 4"/>
            <p:cNvSpPr/>
            <p:nvPr/>
          </p:nvSpPr>
          <p:spPr>
            <a:xfrm>
              <a:off x="7143175" y="2126483"/>
              <a:ext cx="2841368" cy="28697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7">
                <a:solidFill>
                  <a:schemeClr val="bg1"/>
                </a:solidFill>
                <a:latin typeface="Arial" panose="020B0604020202020204" pitchFamily="34" charset="0"/>
                <a:cs typeface="Arial" panose="020B0604020202020204" pitchFamily="34" charset="0"/>
              </a:endParaRPr>
            </a:p>
          </p:txBody>
        </p:sp>
        <p:sp>
          <p:nvSpPr>
            <p:cNvPr id="84" name="TextBox 17"/>
            <p:cNvSpPr txBox="1"/>
            <p:nvPr/>
          </p:nvSpPr>
          <p:spPr>
            <a:xfrm>
              <a:off x="8111653" y="2769024"/>
              <a:ext cx="904414" cy="523220"/>
            </a:xfrm>
            <a:prstGeom prst="rect">
              <a:avLst/>
            </a:prstGeom>
            <a:grpFill/>
          </p:spPr>
          <p:txBody>
            <a:bodyPr wrap="none" rtlCol="0">
              <a:spAutoFit/>
            </a:bodyPr>
            <a:lstStyle/>
            <a:p>
              <a:pPr algn="ctr"/>
              <a:r>
                <a:rPr lang="en-US" sz="2800" b="1" dirty="0">
                  <a:solidFill>
                    <a:schemeClr val="bg1"/>
                  </a:solidFill>
                  <a:latin typeface="Arial" panose="020B0604020202020204" pitchFamily="34" charset="0"/>
                  <a:cs typeface="Arial" panose="020B0604020202020204" pitchFamily="34" charset="0"/>
                </a:rPr>
                <a:t>88%</a:t>
              </a:r>
              <a:endParaRPr lang="en-GB" sz="2800" b="1" dirty="0">
                <a:solidFill>
                  <a:schemeClr val="bg1"/>
                </a:solidFill>
                <a:latin typeface="Arial" panose="020B0604020202020204" pitchFamily="34" charset="0"/>
                <a:cs typeface="Arial" panose="020B0604020202020204" pitchFamily="34" charset="0"/>
              </a:endParaRPr>
            </a:p>
          </p:txBody>
        </p:sp>
        <p:grpSp>
          <p:nvGrpSpPr>
            <p:cNvPr id="85" name="Group 18"/>
            <p:cNvGrpSpPr/>
            <p:nvPr/>
          </p:nvGrpSpPr>
          <p:grpSpPr>
            <a:xfrm flipH="1">
              <a:off x="7667848" y="3300600"/>
              <a:ext cx="1792020" cy="1542258"/>
              <a:chOff x="9968706" y="2718305"/>
              <a:chExt cx="1792020" cy="1542258"/>
            </a:xfrm>
            <a:grpFill/>
          </p:grpSpPr>
          <p:sp>
            <p:nvSpPr>
              <p:cNvPr id="86" name="TextBox 19"/>
              <p:cNvSpPr txBox="1"/>
              <p:nvPr/>
            </p:nvSpPr>
            <p:spPr>
              <a:xfrm>
                <a:off x="10488650" y="2718305"/>
                <a:ext cx="752129" cy="296556"/>
              </a:xfrm>
              <a:prstGeom prst="rect">
                <a:avLst/>
              </a:prstGeom>
              <a:grpFill/>
            </p:spPr>
            <p:txBody>
              <a:bodyPr wrap="none" rtlCol="0">
                <a:spAutoFit/>
              </a:bodyPr>
              <a:lstStyle/>
              <a:p>
                <a:pPr algn="ctr"/>
                <a:r>
                  <a:rPr lang="en-US" sz="1327" b="1" dirty="0">
                    <a:solidFill>
                      <a:schemeClr val="bg1"/>
                    </a:solidFill>
                    <a:latin typeface="Arial" panose="020B0604020202020204" pitchFamily="34" charset="0"/>
                    <a:cs typeface="Arial" panose="020B0604020202020204" pitchFamily="34" charset="0"/>
                  </a:rPr>
                  <a:t>Design</a:t>
                </a:r>
                <a:endParaRPr lang="en-GB" sz="1327" b="1" dirty="0">
                  <a:solidFill>
                    <a:schemeClr val="bg1"/>
                  </a:solidFill>
                  <a:latin typeface="Arial" panose="020B0604020202020204" pitchFamily="34" charset="0"/>
                  <a:cs typeface="Arial" panose="020B0604020202020204" pitchFamily="34" charset="0"/>
                </a:endParaRPr>
              </a:p>
            </p:txBody>
          </p:sp>
          <p:sp>
            <p:nvSpPr>
              <p:cNvPr id="87" name="Rectangle 20"/>
              <p:cNvSpPr/>
              <p:nvPr/>
            </p:nvSpPr>
            <p:spPr>
              <a:xfrm>
                <a:off x="9968706" y="3060234"/>
                <a:ext cx="1792020" cy="1200329"/>
              </a:xfrm>
              <a:prstGeom prst="rect">
                <a:avLst/>
              </a:prstGeom>
              <a:noFill/>
            </p:spPr>
            <p:txBody>
              <a:bodyPr wrap="square">
                <a:spAutoFit/>
              </a:bodyPr>
              <a:lstStyle/>
              <a:p>
                <a:pPr algn="ctr"/>
                <a:r>
                  <a:rPr lang="zh-CN" altLang="en-US" sz="1200" spc="301"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GB" altLang="zh-CN" sz="1200" spc="30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139237949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250" fill="hold"/>
                                        <p:tgtEl>
                                          <p:spTgt spid="68"/>
                                        </p:tgtEl>
                                        <p:attrNameLst>
                                          <p:attrName>ppt_x</p:attrName>
                                        </p:attrNameLst>
                                      </p:cBhvr>
                                      <p:tavLst>
                                        <p:tav tm="0">
                                          <p:val>
                                            <p:strVal val="#ppt_x"/>
                                          </p:val>
                                        </p:tav>
                                        <p:tav tm="100000">
                                          <p:val>
                                            <p:strVal val="#ppt_x"/>
                                          </p:val>
                                        </p:tav>
                                      </p:tavLst>
                                    </p:anim>
                                    <p:anim calcmode="lin" valueType="num">
                                      <p:cBhvr additive="base">
                                        <p:cTn id="12" dur="250" fill="hold"/>
                                        <p:tgtEl>
                                          <p:spTgt spid="68"/>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1" fill="hold" nodeType="after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ppt_x"/>
                                          </p:val>
                                        </p:tav>
                                        <p:tav tm="100000">
                                          <p:val>
                                            <p:strVal val="#ppt_x"/>
                                          </p:val>
                                        </p:tav>
                                      </p:tavLst>
                                    </p:anim>
                                    <p:anim calcmode="lin" valueType="num">
                                      <p:cBhvr additive="base">
                                        <p:cTn id="17" dur="500" fill="hold"/>
                                        <p:tgtEl>
                                          <p:spTgt spid="62"/>
                                        </p:tgtEl>
                                        <p:attrNameLst>
                                          <p:attrName>ppt_y</p:attrName>
                                        </p:attrNameLst>
                                      </p:cBhvr>
                                      <p:tavLst>
                                        <p:tav tm="0">
                                          <p:val>
                                            <p:strVal val="0-#ppt_h/2"/>
                                          </p:val>
                                        </p:tav>
                                        <p:tav tm="100000">
                                          <p:val>
                                            <p:strVal val="#ppt_y"/>
                                          </p:val>
                                        </p:tav>
                                      </p:tavLst>
                                    </p:anim>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fill="hold"/>
                                        <p:tgtEl>
                                          <p:spTgt spid="74"/>
                                        </p:tgtEl>
                                        <p:attrNameLst>
                                          <p:attrName>ppt_x</p:attrName>
                                        </p:attrNameLst>
                                      </p:cBhvr>
                                      <p:tavLst>
                                        <p:tav tm="0">
                                          <p:val>
                                            <p:strVal val="#ppt_x"/>
                                          </p:val>
                                        </p:tav>
                                        <p:tav tm="100000">
                                          <p:val>
                                            <p:strVal val="#ppt_x"/>
                                          </p:val>
                                        </p:tav>
                                      </p:tavLst>
                                    </p:anim>
                                    <p:anim calcmode="lin" valueType="num">
                                      <p:cBhvr additive="base">
                                        <p:cTn id="22" dur="5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1"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fill="hold"/>
                                        <p:tgtEl>
                                          <p:spTgt spid="82"/>
                                        </p:tgtEl>
                                        <p:attrNameLst>
                                          <p:attrName>ppt_x</p:attrName>
                                        </p:attrNameLst>
                                      </p:cBhvr>
                                      <p:tavLst>
                                        <p:tav tm="0">
                                          <p:val>
                                            <p:strVal val="#ppt_x"/>
                                          </p:val>
                                        </p:tav>
                                        <p:tav tm="100000">
                                          <p:val>
                                            <p:strVal val="#ppt_x"/>
                                          </p:val>
                                        </p:tav>
                                      </p:tavLst>
                                    </p:anim>
                                    <p:anim calcmode="lin" valueType="num">
                                      <p:cBhvr additive="base">
                                        <p:cTn id="27" dur="500" fill="hold"/>
                                        <p:tgtEl>
                                          <p:spTgt spid="8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2575" r="9131" b="2657"/>
          <a:stretch/>
        </p:blipFill>
        <p:spPr>
          <a:xfrm rot="16200000">
            <a:off x="2670395" y="-2743200"/>
            <a:ext cx="6923316" cy="12351657"/>
          </a:xfrm>
          <a:prstGeom prst="rect">
            <a:avLst/>
          </a:prstGeom>
        </p:spPr>
      </p:pic>
      <p:sp>
        <p:nvSpPr>
          <p:cNvPr id="40" name="矩形 39"/>
          <p:cNvSpPr/>
          <p:nvPr/>
        </p:nvSpPr>
        <p:spPr>
          <a:xfrm>
            <a:off x="-13866" y="1178066"/>
            <a:ext cx="12336496" cy="5013184"/>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 name="TextBox 6"/>
          <p:cNvSpPr txBox="1">
            <a:spLocks noChangeArrowheads="1"/>
          </p:cNvSpPr>
          <p:nvPr/>
        </p:nvSpPr>
        <p:spPr bwMode="auto">
          <a:xfrm>
            <a:off x="3163224" y="3693825"/>
            <a:ext cx="2463277"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教学准备</a:t>
            </a:r>
          </a:p>
        </p:txBody>
      </p:sp>
      <p:sp>
        <p:nvSpPr>
          <p:cNvPr id="6" name="TextBox 113"/>
          <p:cNvSpPr txBox="1"/>
          <p:nvPr/>
        </p:nvSpPr>
        <p:spPr>
          <a:xfrm>
            <a:off x="3189495" y="4131278"/>
            <a:ext cx="1813317" cy="246221"/>
          </a:xfrm>
          <a:prstGeom prst="rect">
            <a:avLst/>
          </a:prstGeom>
          <a:noFill/>
        </p:spPr>
        <p:txBody>
          <a:bodyPr wrap="none" rtlCol="0">
            <a:spAutoFit/>
          </a:bodyPr>
          <a:lstStyle/>
          <a:p>
            <a:r>
              <a:rPr lang="en-US" altLang="zh-CN" sz="1000" dirty="0">
                <a:latin typeface="微软雅黑" panose="020B0503020204020204" pitchFamily="34" charset="-122"/>
                <a:ea typeface="微软雅黑" panose="020B0503020204020204" pitchFamily="34" charset="-122"/>
              </a:rPr>
              <a:t>TEACHING PREPARATION </a:t>
            </a:r>
            <a:endParaRPr lang="zh-CN" altLang="en-US" sz="1000" dirty="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7966078" y="3687845"/>
            <a:ext cx="2129896"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教学过程</a:t>
            </a:r>
          </a:p>
        </p:txBody>
      </p:sp>
      <p:sp>
        <p:nvSpPr>
          <p:cNvPr id="8" name="TextBox 114"/>
          <p:cNvSpPr txBox="1"/>
          <p:nvPr/>
        </p:nvSpPr>
        <p:spPr>
          <a:xfrm>
            <a:off x="7993647" y="4093868"/>
            <a:ext cx="1741182"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PROCESS </a:t>
            </a:r>
            <a:endParaRPr lang="zh-CN" altLang="en-US" sz="1195" dirty="0">
              <a:latin typeface="微软雅黑" panose="020B0503020204020204" pitchFamily="34" charset="-122"/>
              <a:ea typeface="微软雅黑" panose="020B0503020204020204" pitchFamily="34" charset="-122"/>
            </a:endParaRPr>
          </a:p>
        </p:txBody>
      </p:sp>
      <p:sp>
        <p:nvSpPr>
          <p:cNvPr id="9" name="TextBox 6"/>
          <p:cNvSpPr txBox="1">
            <a:spLocks noChangeArrowheads="1"/>
          </p:cNvSpPr>
          <p:nvPr/>
        </p:nvSpPr>
        <p:spPr bwMode="auto">
          <a:xfrm>
            <a:off x="7962387" y="2703508"/>
            <a:ext cx="2074713"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教学目标</a:t>
            </a:r>
          </a:p>
        </p:txBody>
      </p:sp>
      <p:sp>
        <p:nvSpPr>
          <p:cNvPr id="10" name="TextBox 112"/>
          <p:cNvSpPr txBox="1"/>
          <p:nvPr/>
        </p:nvSpPr>
        <p:spPr>
          <a:xfrm>
            <a:off x="7981172" y="3086989"/>
            <a:ext cx="1439817" cy="276229"/>
          </a:xfrm>
          <a:prstGeom prst="rect">
            <a:avLst/>
          </a:prstGeom>
          <a:noFill/>
        </p:spPr>
        <p:txBody>
          <a:bodyPr wrap="none" rtlCol="0">
            <a:spAutoFit/>
          </a:bodyPr>
          <a:lstStyle/>
          <a:p>
            <a:r>
              <a:rPr lang="en-US" altLang="zh-CN" sz="1195" dirty="0">
                <a:latin typeface="微软雅黑" panose="020B0503020204020204" pitchFamily="34" charset="-122"/>
                <a:ea typeface="微软雅黑" panose="020B0503020204020204" pitchFamily="34" charset="-122"/>
              </a:rPr>
              <a:t>TEACHING GOAL</a:t>
            </a:r>
            <a:endParaRPr lang="zh-CN" altLang="en-US" sz="1195"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194641" y="2683440"/>
            <a:ext cx="2858965" cy="678304"/>
            <a:chOff x="-5201998" y="6088765"/>
            <a:chExt cx="2549437" cy="604866"/>
          </a:xfrm>
        </p:grpSpPr>
        <p:sp>
          <p:nvSpPr>
            <p:cNvPr id="12" name="TextBox 6"/>
            <p:cNvSpPr txBox="1">
              <a:spLocks noChangeArrowheads="1"/>
            </p:cNvSpPr>
            <p:nvPr/>
          </p:nvSpPr>
          <p:spPr bwMode="auto">
            <a:xfrm>
              <a:off x="-5201998" y="6088765"/>
              <a:ext cx="1744047" cy="424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90" b="1" spc="299" dirty="0">
                  <a:latin typeface="黑体" panose="02010609060101010101" pitchFamily="49" charset="-122"/>
                  <a:ea typeface="黑体" panose="02010609060101010101" pitchFamily="49" charset="-122"/>
                </a:rPr>
                <a:t>教学内容</a:t>
              </a:r>
            </a:p>
          </p:txBody>
        </p:sp>
        <p:sp>
          <p:nvSpPr>
            <p:cNvPr id="13" name="TextBox 111"/>
            <p:cNvSpPr txBox="1"/>
            <p:nvPr/>
          </p:nvSpPr>
          <p:spPr>
            <a:xfrm>
              <a:off x="-5198966" y="6432899"/>
              <a:ext cx="2546405" cy="260732"/>
            </a:xfrm>
            <a:prstGeom prst="rect">
              <a:avLst/>
            </a:prstGeom>
            <a:noFill/>
          </p:spPr>
          <p:txBody>
            <a:bodyPr wrap="square" rtlCol="0">
              <a:spAutoFit/>
            </a:bodyPr>
            <a:lstStyle/>
            <a:p>
              <a:r>
                <a:rPr lang="en-US" altLang="zh-CN" sz="1300" dirty="0">
                  <a:latin typeface="微软雅黑" panose="020B0503020204020204" pitchFamily="34" charset="-122"/>
                  <a:ea typeface="微软雅黑" panose="020B0503020204020204" pitchFamily="34" charset="-122"/>
                </a:rPr>
                <a:t>TEACHING CONTENT</a:t>
              </a:r>
              <a:endParaRPr lang="zh-CN" altLang="en-US" sz="1300" dirty="0">
                <a:latin typeface="微软雅黑" panose="020B0503020204020204" pitchFamily="34" charset="-122"/>
                <a:ea typeface="微软雅黑" panose="020B0503020204020204" pitchFamily="34" charset="-122"/>
              </a:endParaRPr>
            </a:p>
          </p:txBody>
        </p:sp>
      </p:grpSp>
      <p:sp>
        <p:nvSpPr>
          <p:cNvPr id="23" name="TextBox 36"/>
          <p:cNvSpPr txBox="1"/>
          <p:nvPr/>
        </p:nvSpPr>
        <p:spPr>
          <a:xfrm>
            <a:off x="1722743" y="2683440"/>
            <a:ext cx="988732" cy="523220"/>
          </a:xfrm>
          <a:prstGeom prst="rect">
            <a:avLst/>
          </a:prstGeom>
          <a:noFill/>
        </p:spPr>
        <p:txBody>
          <a:bodyPr wrap="none" rtlCol="0">
            <a:spAutoFit/>
          </a:bodyPr>
          <a:lstStyle/>
          <a:p>
            <a:r>
              <a:rPr lang="en-US" sz="2800" b="1" dirty="0" smtClean="0">
                <a:solidFill>
                  <a:srgbClr val="779F08"/>
                </a:solidFill>
              </a:rPr>
              <a:t>FIRST</a:t>
            </a:r>
            <a:endParaRPr lang="en-GB" sz="2800" b="1" dirty="0">
              <a:solidFill>
                <a:srgbClr val="779F08"/>
              </a:solidFill>
            </a:endParaRPr>
          </a:p>
        </p:txBody>
      </p:sp>
      <p:sp>
        <p:nvSpPr>
          <p:cNvPr id="24" name="TextBox 38"/>
          <p:cNvSpPr txBox="1"/>
          <p:nvPr/>
        </p:nvSpPr>
        <p:spPr>
          <a:xfrm>
            <a:off x="1722743" y="3693825"/>
            <a:ext cx="1112805" cy="523220"/>
          </a:xfrm>
          <a:prstGeom prst="rect">
            <a:avLst/>
          </a:prstGeom>
          <a:noFill/>
        </p:spPr>
        <p:txBody>
          <a:bodyPr wrap="none" rtlCol="0">
            <a:spAutoFit/>
          </a:bodyPr>
          <a:lstStyle/>
          <a:p>
            <a:r>
              <a:rPr lang="en-US" sz="2800" b="1" dirty="0" smtClean="0">
                <a:solidFill>
                  <a:srgbClr val="779F08"/>
                </a:solidFill>
              </a:rPr>
              <a:t>THIRD</a:t>
            </a:r>
            <a:endParaRPr lang="en-GB" sz="2800" b="1" dirty="0">
              <a:solidFill>
                <a:srgbClr val="779F08"/>
              </a:solidFill>
            </a:endParaRPr>
          </a:p>
        </p:txBody>
      </p:sp>
      <p:sp>
        <p:nvSpPr>
          <p:cNvPr id="29" name="TextBox 38"/>
          <p:cNvSpPr txBox="1"/>
          <p:nvPr/>
        </p:nvSpPr>
        <p:spPr>
          <a:xfrm>
            <a:off x="6346359" y="3687845"/>
            <a:ext cx="1025217" cy="523220"/>
          </a:xfrm>
          <a:prstGeom prst="rect">
            <a:avLst/>
          </a:prstGeom>
          <a:noFill/>
        </p:spPr>
        <p:txBody>
          <a:bodyPr wrap="none" rtlCol="0">
            <a:spAutoFit/>
          </a:bodyPr>
          <a:lstStyle/>
          <a:p>
            <a:r>
              <a:rPr lang="en-US" altLang="zh-CN" sz="2800" b="1" dirty="0" smtClean="0">
                <a:solidFill>
                  <a:srgbClr val="779F08"/>
                </a:solidFill>
              </a:rPr>
              <a:t>FOUR</a:t>
            </a:r>
            <a:endParaRPr lang="en-GB" sz="2800" b="1" dirty="0">
              <a:solidFill>
                <a:srgbClr val="779F08"/>
              </a:solidFill>
            </a:endParaRPr>
          </a:p>
        </p:txBody>
      </p:sp>
      <p:grpSp>
        <p:nvGrpSpPr>
          <p:cNvPr id="33" name="组合 32"/>
          <p:cNvGrpSpPr/>
          <p:nvPr/>
        </p:nvGrpSpPr>
        <p:grpSpPr>
          <a:xfrm>
            <a:off x="1298839" y="391066"/>
            <a:ext cx="2194169" cy="631070"/>
            <a:chOff x="609005" y="511781"/>
            <a:chExt cx="2194168" cy="631069"/>
          </a:xfrm>
        </p:grpSpPr>
        <p:sp>
          <p:nvSpPr>
            <p:cNvPr id="34" name="Text Box 7"/>
            <p:cNvSpPr txBox="1">
              <a:spLocks noChangeArrowheads="1"/>
            </p:cNvSpPr>
            <p:nvPr/>
          </p:nvSpPr>
          <p:spPr bwMode="auto">
            <a:xfrm>
              <a:off x="1716978" y="735584"/>
              <a:ext cx="1086195" cy="353942"/>
            </a:xfrm>
            <a:prstGeom prst="rect">
              <a:avLst/>
            </a:prstGeom>
            <a:noFill/>
            <a:ln w="9525">
              <a:noFill/>
              <a:miter lim="800000"/>
              <a:headEnd/>
              <a:tailEnd/>
            </a:ln>
          </p:spPr>
          <p:txBody>
            <a:bodyPr wrap="none" lIns="45720" tIns="22860" rIns="45720" bIns="22860">
              <a:spAutoFit/>
            </a:bodyPr>
            <a:lstStyle/>
            <a:p>
              <a:pPr algn="ctr" defTabSz="1088277"/>
              <a:r>
                <a:rPr lang="en-CA" sz="2000" spc="-150" dirty="0">
                  <a:solidFill>
                    <a:schemeClr val="bg1"/>
                  </a:solidFill>
                  <a:latin typeface="微软雅黑" panose="020B0503020204020204" pitchFamily="34" charset="-122"/>
                  <a:ea typeface="微软雅黑" panose="020B0503020204020204" pitchFamily="34" charset="-122"/>
                  <a:cs typeface="Open Sans" pitchFamily="34" charset="0"/>
                </a:rPr>
                <a:t>About Us</a:t>
              </a:r>
            </a:p>
          </p:txBody>
        </p:sp>
        <p:sp>
          <p:nvSpPr>
            <p:cNvPr id="35" name="矩形 34"/>
            <p:cNvSpPr/>
            <p:nvPr/>
          </p:nvSpPr>
          <p:spPr>
            <a:xfrm>
              <a:off x="609005" y="511781"/>
              <a:ext cx="1082348" cy="631069"/>
            </a:xfrm>
            <a:prstGeom prst="rect">
              <a:avLst/>
            </a:prstGeom>
          </p:spPr>
          <p:txBody>
            <a:bodyPr wrap="none">
              <a:spAutoFit/>
            </a:bodyPr>
            <a:lstStyle/>
            <a:p>
              <a:pPr algn="ctr" defTabSz="1088277"/>
              <a:r>
                <a:rPr lang="zh-CN" altLang="en-US" sz="3501" dirty="0" smtClean="0">
                  <a:solidFill>
                    <a:schemeClr val="bg1"/>
                  </a:solidFill>
                  <a:latin typeface="微软雅黑" panose="020B0503020204020204" pitchFamily="34" charset="-122"/>
                  <a:ea typeface="微软雅黑" panose="020B0503020204020204" pitchFamily="34" charset="-122"/>
                  <a:cs typeface="Open Sans" pitchFamily="34" charset="0"/>
                </a:rPr>
                <a:t>目录</a:t>
              </a:r>
              <a:endParaRPr lang="en-CA" altLang="zh-CN" sz="3501"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8" name="TextBox 36"/>
          <p:cNvSpPr txBox="1"/>
          <p:nvPr/>
        </p:nvSpPr>
        <p:spPr>
          <a:xfrm>
            <a:off x="6346359" y="2703508"/>
            <a:ext cx="1417504" cy="523220"/>
          </a:xfrm>
          <a:prstGeom prst="rect">
            <a:avLst/>
          </a:prstGeom>
          <a:noFill/>
        </p:spPr>
        <p:txBody>
          <a:bodyPr wrap="none" rtlCol="0">
            <a:spAutoFit/>
          </a:bodyPr>
          <a:lstStyle/>
          <a:p>
            <a:r>
              <a:rPr lang="en-US" sz="2800" b="1" dirty="0" smtClean="0">
                <a:solidFill>
                  <a:srgbClr val="779F08"/>
                </a:solidFill>
              </a:rPr>
              <a:t>SECOND</a:t>
            </a:r>
          </a:p>
        </p:txBody>
      </p:sp>
      <p:pic>
        <p:nvPicPr>
          <p:cNvPr id="41" name="图片 40"/>
          <p:cNvPicPr>
            <a:picLocks noChangeAspect="1"/>
          </p:cNvPicPr>
          <p:nvPr/>
        </p:nvPicPr>
        <p:blipFill rotWithShape="1">
          <a:blip r:embed="rId4">
            <a:extLst>
              <a:ext uri="{28A0092B-C50C-407E-A947-70E740481C1C}">
                <a14:useLocalDpi xmlns:a14="http://schemas.microsoft.com/office/drawing/2010/main" val="0"/>
              </a:ext>
            </a:extLst>
          </a:blip>
          <a:srcRect l="8336" t="20396" r="18754" b="17176"/>
          <a:stretch/>
        </p:blipFill>
        <p:spPr>
          <a:xfrm flipH="1">
            <a:off x="9150717" y="4455635"/>
            <a:ext cx="3011318" cy="2276933"/>
          </a:xfrm>
          <a:prstGeom prst="rect">
            <a:avLst/>
          </a:prstGeom>
          <a:effectLst>
            <a:outerShdw blurRad="50800" dist="38100" dir="5400000" algn="t" rotWithShape="0">
              <a:prstClr val="black">
                <a:alpha val="40000"/>
              </a:prstClr>
            </a:outerShdw>
          </a:effectLst>
        </p:spPr>
      </p:pic>
      <p:pic>
        <p:nvPicPr>
          <p:cNvPr id="43" name="图片 42"/>
          <p:cNvPicPr>
            <a:picLocks noChangeAspect="1"/>
          </p:cNvPicPr>
          <p:nvPr/>
        </p:nvPicPr>
        <p:blipFill rotWithShape="1">
          <a:blip r:embed="rId5" cstate="print">
            <a:extLst>
              <a:ext uri="{28A0092B-C50C-407E-A947-70E740481C1C}">
                <a14:useLocalDpi xmlns:a14="http://schemas.microsoft.com/office/drawing/2010/main" val="0"/>
              </a:ext>
            </a:extLst>
          </a:blip>
          <a:srcRect l="24694" t="27988" r="46973" b="50901"/>
          <a:stretch/>
        </p:blipFill>
        <p:spPr>
          <a:xfrm>
            <a:off x="0" y="200451"/>
            <a:ext cx="1358611" cy="1012299"/>
          </a:xfrm>
          <a:prstGeom prst="rect">
            <a:avLst/>
          </a:prstGeom>
        </p:spPr>
      </p:pic>
    </p:spTree>
    <p:extLst>
      <p:ext uri="{BB962C8B-B14F-4D97-AF65-F5344CB8AC3E}">
        <p14:creationId xmlns:p14="http://schemas.microsoft.com/office/powerpoint/2010/main" val="369334395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inVertical)">
                                      <p:cBhvr>
                                        <p:cTn id="23" dur="5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inVertical)">
                                      <p:cBhvr>
                                        <p:cTn id="35" dur="500"/>
                                        <p:tgtEl>
                                          <p:spTgt spid="2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23" grpId="0"/>
      <p:bldP spid="24" grpId="0"/>
      <p:bldP spid="29"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教学过程</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PROCESS </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146385702"/>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62" name="Freeform 26"/>
          <p:cNvSpPr>
            <a:spLocks/>
          </p:cNvSpPr>
          <p:nvPr/>
        </p:nvSpPr>
        <p:spPr bwMode="auto">
          <a:xfrm rot="5400000">
            <a:off x="3020897" y="2279490"/>
            <a:ext cx="1042201" cy="2973231"/>
          </a:xfrm>
          <a:custGeom>
            <a:avLst/>
            <a:gdLst/>
            <a:ahLst/>
            <a:cxnLst>
              <a:cxn ang="0">
                <a:pos x="0" y="585"/>
              </a:cxn>
              <a:cxn ang="0">
                <a:pos x="0" y="585"/>
              </a:cxn>
              <a:cxn ang="0">
                <a:pos x="101" y="544"/>
              </a:cxn>
              <a:cxn ang="0">
                <a:pos x="143" y="443"/>
              </a:cxn>
              <a:cxn ang="0">
                <a:pos x="143" y="254"/>
              </a:cxn>
              <a:cxn ang="0">
                <a:pos x="143" y="0"/>
              </a:cxn>
              <a:cxn ang="0">
                <a:pos x="237" y="0"/>
              </a:cxn>
              <a:cxn ang="0">
                <a:pos x="237" y="76"/>
              </a:cxn>
              <a:cxn ang="0">
                <a:pos x="237" y="443"/>
              </a:cxn>
              <a:cxn ang="0">
                <a:pos x="237" y="444"/>
              </a:cxn>
              <a:cxn ang="0">
                <a:pos x="167" y="610"/>
              </a:cxn>
              <a:cxn ang="0">
                <a:pos x="0" y="679"/>
              </a:cxn>
              <a:cxn ang="0">
                <a:pos x="0" y="679"/>
              </a:cxn>
              <a:cxn ang="0">
                <a:pos x="0" y="585"/>
              </a:cxn>
            </a:cxnLst>
            <a:rect l="0" t="0" r="r" b="b"/>
            <a:pathLst>
              <a:path w="237" h="679">
                <a:moveTo>
                  <a:pt x="0" y="585"/>
                </a:moveTo>
                <a:cubicBezTo>
                  <a:pt x="0" y="585"/>
                  <a:pt x="0" y="585"/>
                  <a:pt x="0" y="585"/>
                </a:cubicBezTo>
                <a:cubicBezTo>
                  <a:pt x="40" y="585"/>
                  <a:pt x="73" y="572"/>
                  <a:pt x="101" y="544"/>
                </a:cubicBezTo>
                <a:cubicBezTo>
                  <a:pt x="129" y="516"/>
                  <a:pt x="143" y="482"/>
                  <a:pt x="143" y="443"/>
                </a:cubicBezTo>
                <a:cubicBezTo>
                  <a:pt x="143" y="254"/>
                  <a:pt x="143" y="254"/>
                  <a:pt x="143" y="254"/>
                </a:cubicBezTo>
                <a:cubicBezTo>
                  <a:pt x="143" y="0"/>
                  <a:pt x="143" y="0"/>
                  <a:pt x="143" y="0"/>
                </a:cubicBezTo>
                <a:cubicBezTo>
                  <a:pt x="237" y="0"/>
                  <a:pt x="237" y="0"/>
                  <a:pt x="237" y="0"/>
                </a:cubicBezTo>
                <a:cubicBezTo>
                  <a:pt x="237" y="76"/>
                  <a:pt x="237" y="76"/>
                  <a:pt x="237" y="76"/>
                </a:cubicBezTo>
                <a:cubicBezTo>
                  <a:pt x="237" y="443"/>
                  <a:pt x="237" y="443"/>
                  <a:pt x="237" y="443"/>
                </a:cubicBezTo>
                <a:cubicBezTo>
                  <a:pt x="237" y="443"/>
                  <a:pt x="237" y="444"/>
                  <a:pt x="237" y="444"/>
                </a:cubicBezTo>
                <a:cubicBezTo>
                  <a:pt x="236" y="509"/>
                  <a:pt x="213" y="564"/>
                  <a:pt x="167" y="610"/>
                </a:cubicBezTo>
                <a:cubicBezTo>
                  <a:pt x="121" y="656"/>
                  <a:pt x="66" y="679"/>
                  <a:pt x="0" y="679"/>
                </a:cubicBezTo>
                <a:cubicBezTo>
                  <a:pt x="0" y="679"/>
                  <a:pt x="0" y="679"/>
                  <a:pt x="0" y="679"/>
                </a:cubicBezTo>
                <a:lnTo>
                  <a:pt x="0" y="585"/>
                </a:lnTo>
                <a:close/>
              </a:path>
            </a:pathLst>
          </a:custGeom>
          <a:solidFill>
            <a:srgbClr val="A8D72A"/>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3" name="Freeform 24"/>
          <p:cNvSpPr>
            <a:spLocks/>
          </p:cNvSpPr>
          <p:nvPr/>
        </p:nvSpPr>
        <p:spPr bwMode="auto">
          <a:xfrm rot="5400000">
            <a:off x="2440664" y="2443951"/>
            <a:ext cx="1454277" cy="3056386"/>
          </a:xfrm>
          <a:custGeom>
            <a:avLst/>
            <a:gdLst/>
            <a:ahLst/>
            <a:cxnLst>
              <a:cxn ang="0">
                <a:pos x="0" y="603"/>
              </a:cxn>
              <a:cxn ang="0">
                <a:pos x="0" y="603"/>
              </a:cxn>
              <a:cxn ang="0">
                <a:pos x="167" y="534"/>
              </a:cxn>
              <a:cxn ang="0">
                <a:pos x="237" y="368"/>
              </a:cxn>
              <a:cxn ang="0">
                <a:pos x="237" y="367"/>
              </a:cxn>
              <a:cxn ang="0">
                <a:pos x="237" y="0"/>
              </a:cxn>
              <a:cxn ang="0">
                <a:pos x="331" y="0"/>
              </a:cxn>
              <a:cxn ang="0">
                <a:pos x="331" y="76"/>
              </a:cxn>
              <a:cxn ang="0">
                <a:pos x="331" y="367"/>
              </a:cxn>
              <a:cxn ang="0">
                <a:pos x="331" y="367"/>
              </a:cxn>
              <a:cxn ang="0">
                <a:pos x="234" y="601"/>
              </a:cxn>
              <a:cxn ang="0">
                <a:pos x="0" y="698"/>
              </a:cxn>
              <a:cxn ang="0">
                <a:pos x="0" y="698"/>
              </a:cxn>
              <a:cxn ang="0">
                <a:pos x="0" y="603"/>
              </a:cxn>
            </a:cxnLst>
            <a:rect l="0" t="0" r="r" b="b"/>
            <a:pathLst>
              <a:path w="331" h="698">
                <a:moveTo>
                  <a:pt x="0" y="603"/>
                </a:moveTo>
                <a:cubicBezTo>
                  <a:pt x="0" y="603"/>
                  <a:pt x="0" y="603"/>
                  <a:pt x="0" y="603"/>
                </a:cubicBezTo>
                <a:cubicBezTo>
                  <a:pt x="66" y="603"/>
                  <a:pt x="121" y="580"/>
                  <a:pt x="167" y="534"/>
                </a:cubicBezTo>
                <a:cubicBezTo>
                  <a:pt x="213" y="488"/>
                  <a:pt x="236" y="433"/>
                  <a:pt x="237" y="368"/>
                </a:cubicBezTo>
                <a:cubicBezTo>
                  <a:pt x="237" y="368"/>
                  <a:pt x="237" y="367"/>
                  <a:pt x="237" y="367"/>
                </a:cubicBezTo>
                <a:cubicBezTo>
                  <a:pt x="237" y="0"/>
                  <a:pt x="237" y="0"/>
                  <a:pt x="237" y="0"/>
                </a:cubicBezTo>
                <a:cubicBezTo>
                  <a:pt x="331" y="0"/>
                  <a:pt x="331" y="0"/>
                  <a:pt x="331" y="0"/>
                </a:cubicBezTo>
                <a:cubicBezTo>
                  <a:pt x="331" y="76"/>
                  <a:pt x="331" y="76"/>
                  <a:pt x="331" y="76"/>
                </a:cubicBezTo>
                <a:cubicBezTo>
                  <a:pt x="331" y="367"/>
                  <a:pt x="331" y="367"/>
                  <a:pt x="331" y="367"/>
                </a:cubicBezTo>
                <a:cubicBezTo>
                  <a:pt x="331" y="367"/>
                  <a:pt x="331" y="367"/>
                  <a:pt x="331" y="367"/>
                </a:cubicBezTo>
                <a:cubicBezTo>
                  <a:pt x="331" y="458"/>
                  <a:pt x="298" y="536"/>
                  <a:pt x="234" y="601"/>
                </a:cubicBezTo>
                <a:cubicBezTo>
                  <a:pt x="169" y="665"/>
                  <a:pt x="92" y="698"/>
                  <a:pt x="0" y="698"/>
                </a:cubicBezTo>
                <a:cubicBezTo>
                  <a:pt x="0" y="698"/>
                  <a:pt x="0" y="698"/>
                  <a:pt x="0" y="698"/>
                </a:cubicBezTo>
                <a:lnTo>
                  <a:pt x="0" y="603"/>
                </a:lnTo>
                <a:close/>
              </a:path>
            </a:pathLst>
          </a:custGeom>
          <a:solidFill>
            <a:srgbClr val="779F08"/>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4" name="Freeform 25"/>
          <p:cNvSpPr>
            <a:spLocks noEditPoints="1"/>
          </p:cNvSpPr>
          <p:nvPr/>
        </p:nvSpPr>
        <p:spPr bwMode="auto">
          <a:xfrm rot="5400000">
            <a:off x="2203211" y="2278569"/>
            <a:ext cx="1858961" cy="3791839"/>
          </a:xfrm>
          <a:custGeom>
            <a:avLst/>
            <a:gdLst/>
            <a:ahLst/>
            <a:cxnLst>
              <a:cxn ang="0">
                <a:pos x="0" y="774"/>
              </a:cxn>
              <a:cxn ang="0">
                <a:pos x="0" y="774"/>
              </a:cxn>
              <a:cxn ang="0">
                <a:pos x="234" y="677"/>
              </a:cxn>
              <a:cxn ang="0">
                <a:pos x="331" y="443"/>
              </a:cxn>
              <a:cxn ang="0">
                <a:pos x="331" y="443"/>
              </a:cxn>
              <a:cxn ang="0">
                <a:pos x="331" y="152"/>
              </a:cxn>
              <a:cxn ang="0">
                <a:pos x="423" y="152"/>
              </a:cxn>
              <a:cxn ang="0">
                <a:pos x="423" y="442"/>
              </a:cxn>
              <a:cxn ang="0">
                <a:pos x="423" y="443"/>
              </a:cxn>
              <a:cxn ang="0">
                <a:pos x="299" y="742"/>
              </a:cxn>
              <a:cxn ang="0">
                <a:pos x="114" y="852"/>
              </a:cxn>
              <a:cxn ang="0">
                <a:pos x="0" y="866"/>
              </a:cxn>
              <a:cxn ang="0">
                <a:pos x="0" y="774"/>
              </a:cxn>
              <a:cxn ang="0">
                <a:pos x="143" y="0"/>
              </a:cxn>
              <a:cxn ang="0">
                <a:pos x="143" y="254"/>
              </a:cxn>
              <a:cxn ang="0">
                <a:pos x="143" y="254"/>
              </a:cxn>
              <a:cxn ang="0">
                <a:pos x="143" y="0"/>
              </a:cxn>
            </a:cxnLst>
            <a:rect l="0" t="0" r="r" b="b"/>
            <a:pathLst>
              <a:path w="423" h="866">
                <a:moveTo>
                  <a:pt x="0" y="774"/>
                </a:moveTo>
                <a:cubicBezTo>
                  <a:pt x="0" y="774"/>
                  <a:pt x="0" y="774"/>
                  <a:pt x="0" y="774"/>
                </a:cubicBezTo>
                <a:cubicBezTo>
                  <a:pt x="92" y="774"/>
                  <a:pt x="169" y="741"/>
                  <a:pt x="234" y="677"/>
                </a:cubicBezTo>
                <a:cubicBezTo>
                  <a:pt x="298" y="612"/>
                  <a:pt x="331" y="534"/>
                  <a:pt x="331" y="443"/>
                </a:cubicBezTo>
                <a:cubicBezTo>
                  <a:pt x="331" y="443"/>
                  <a:pt x="331" y="443"/>
                  <a:pt x="331" y="443"/>
                </a:cubicBezTo>
                <a:cubicBezTo>
                  <a:pt x="331" y="152"/>
                  <a:pt x="331" y="152"/>
                  <a:pt x="331" y="152"/>
                </a:cubicBezTo>
                <a:cubicBezTo>
                  <a:pt x="423" y="152"/>
                  <a:pt x="423" y="152"/>
                  <a:pt x="423" y="152"/>
                </a:cubicBezTo>
                <a:cubicBezTo>
                  <a:pt x="423" y="442"/>
                  <a:pt x="423" y="442"/>
                  <a:pt x="423" y="442"/>
                </a:cubicBezTo>
                <a:cubicBezTo>
                  <a:pt x="423" y="442"/>
                  <a:pt x="423" y="443"/>
                  <a:pt x="423" y="443"/>
                </a:cubicBezTo>
                <a:cubicBezTo>
                  <a:pt x="423" y="560"/>
                  <a:pt x="382" y="660"/>
                  <a:pt x="299" y="742"/>
                </a:cubicBezTo>
                <a:cubicBezTo>
                  <a:pt x="245" y="797"/>
                  <a:pt x="183" y="833"/>
                  <a:pt x="114" y="852"/>
                </a:cubicBezTo>
                <a:cubicBezTo>
                  <a:pt x="78" y="861"/>
                  <a:pt x="40" y="866"/>
                  <a:pt x="0" y="866"/>
                </a:cubicBezTo>
                <a:lnTo>
                  <a:pt x="0" y="774"/>
                </a:lnTo>
                <a:close/>
                <a:moveTo>
                  <a:pt x="143" y="0"/>
                </a:moveTo>
                <a:cubicBezTo>
                  <a:pt x="143" y="254"/>
                  <a:pt x="143" y="254"/>
                  <a:pt x="143" y="254"/>
                </a:cubicBezTo>
                <a:cubicBezTo>
                  <a:pt x="143" y="254"/>
                  <a:pt x="143" y="254"/>
                  <a:pt x="143" y="254"/>
                </a:cubicBezTo>
                <a:cubicBezTo>
                  <a:pt x="143" y="0"/>
                  <a:pt x="143" y="0"/>
                  <a:pt x="143" y="0"/>
                </a:cubicBezTo>
                <a:close/>
              </a:path>
            </a:pathLst>
          </a:custGeom>
          <a:solidFill>
            <a:schemeClr val="accent4"/>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5" name="Freeform 27"/>
          <p:cNvSpPr>
            <a:spLocks/>
          </p:cNvSpPr>
          <p:nvPr/>
        </p:nvSpPr>
        <p:spPr bwMode="auto">
          <a:xfrm rot="5400000">
            <a:off x="3600206" y="2112259"/>
            <a:ext cx="628277" cy="2893771"/>
          </a:xfrm>
          <a:custGeom>
            <a:avLst/>
            <a:gdLst/>
            <a:ahLst/>
            <a:cxnLst>
              <a:cxn ang="0">
                <a:pos x="143" y="330"/>
              </a:cxn>
              <a:cxn ang="0">
                <a:pos x="143" y="519"/>
              </a:cxn>
              <a:cxn ang="0">
                <a:pos x="101" y="620"/>
              </a:cxn>
              <a:cxn ang="0">
                <a:pos x="0" y="661"/>
              </a:cxn>
              <a:cxn ang="0">
                <a:pos x="0" y="661"/>
              </a:cxn>
              <a:cxn ang="0">
                <a:pos x="0" y="576"/>
              </a:cxn>
              <a:cxn ang="0">
                <a:pos x="0" y="576"/>
              </a:cxn>
              <a:cxn ang="0">
                <a:pos x="41" y="559"/>
              </a:cxn>
              <a:cxn ang="0">
                <a:pos x="58" y="519"/>
              </a:cxn>
              <a:cxn ang="0">
                <a:pos x="58" y="289"/>
              </a:cxn>
              <a:cxn ang="0">
                <a:pos x="58" y="0"/>
              </a:cxn>
              <a:cxn ang="0">
                <a:pos x="143" y="0"/>
              </a:cxn>
              <a:cxn ang="0">
                <a:pos x="143" y="76"/>
              </a:cxn>
              <a:cxn ang="0">
                <a:pos x="143" y="330"/>
              </a:cxn>
              <a:cxn ang="0">
                <a:pos x="143" y="330"/>
              </a:cxn>
            </a:cxnLst>
            <a:rect l="0" t="0" r="r" b="b"/>
            <a:pathLst>
              <a:path w="143" h="661">
                <a:moveTo>
                  <a:pt x="143" y="330"/>
                </a:moveTo>
                <a:cubicBezTo>
                  <a:pt x="143" y="519"/>
                  <a:pt x="143" y="519"/>
                  <a:pt x="143" y="519"/>
                </a:cubicBezTo>
                <a:cubicBezTo>
                  <a:pt x="143" y="558"/>
                  <a:pt x="129" y="592"/>
                  <a:pt x="101" y="620"/>
                </a:cubicBezTo>
                <a:cubicBezTo>
                  <a:pt x="73" y="648"/>
                  <a:pt x="40" y="661"/>
                  <a:pt x="0" y="661"/>
                </a:cubicBezTo>
                <a:cubicBezTo>
                  <a:pt x="0" y="661"/>
                  <a:pt x="0" y="661"/>
                  <a:pt x="0" y="661"/>
                </a:cubicBezTo>
                <a:cubicBezTo>
                  <a:pt x="0" y="576"/>
                  <a:pt x="0" y="576"/>
                  <a:pt x="0" y="576"/>
                </a:cubicBezTo>
                <a:cubicBezTo>
                  <a:pt x="0" y="576"/>
                  <a:pt x="0" y="576"/>
                  <a:pt x="0" y="576"/>
                </a:cubicBezTo>
                <a:cubicBezTo>
                  <a:pt x="16" y="576"/>
                  <a:pt x="30" y="571"/>
                  <a:pt x="41" y="559"/>
                </a:cubicBezTo>
                <a:cubicBezTo>
                  <a:pt x="52" y="548"/>
                  <a:pt x="58" y="535"/>
                  <a:pt x="58" y="519"/>
                </a:cubicBezTo>
                <a:cubicBezTo>
                  <a:pt x="58" y="289"/>
                  <a:pt x="58" y="289"/>
                  <a:pt x="58" y="289"/>
                </a:cubicBezTo>
                <a:cubicBezTo>
                  <a:pt x="58" y="0"/>
                  <a:pt x="58" y="0"/>
                  <a:pt x="58" y="0"/>
                </a:cubicBezTo>
                <a:cubicBezTo>
                  <a:pt x="143" y="0"/>
                  <a:pt x="143" y="0"/>
                  <a:pt x="143" y="0"/>
                </a:cubicBezTo>
                <a:cubicBezTo>
                  <a:pt x="143" y="76"/>
                  <a:pt x="143" y="76"/>
                  <a:pt x="143" y="76"/>
                </a:cubicBezTo>
                <a:cubicBezTo>
                  <a:pt x="143" y="330"/>
                  <a:pt x="143" y="330"/>
                  <a:pt x="143" y="330"/>
                </a:cubicBezTo>
                <a:cubicBezTo>
                  <a:pt x="143" y="330"/>
                  <a:pt x="143" y="330"/>
                  <a:pt x="143" y="330"/>
                </a:cubicBezTo>
                <a:close/>
              </a:path>
            </a:pathLst>
          </a:custGeom>
          <a:solidFill>
            <a:schemeClr val="accent1"/>
          </a:solidFill>
          <a:ln w="9525">
            <a:noFill/>
            <a:round/>
            <a:headEnd/>
            <a:tailEnd/>
          </a:ln>
        </p:spPr>
        <p:txBody>
          <a:bodyPr vert="horz" wrap="square" lIns="91440" tIns="45721" rIns="91440" bIns="45721" numCol="1" anchor="t" anchorCtr="0" compatLnSpc="1">
            <a:prstTxWarp prst="textNoShape">
              <a:avLst/>
            </a:prstTxWarp>
          </a:bodyPr>
          <a:lstStyle/>
          <a:p>
            <a:endParaRPr lang="en-US" sz="1511">
              <a:latin typeface="Calibri" pitchFamily="34" charset="0"/>
              <a:cs typeface="Calibri" pitchFamily="34" charset="0"/>
            </a:endParaRPr>
          </a:p>
        </p:txBody>
      </p:sp>
      <p:sp>
        <p:nvSpPr>
          <p:cNvPr id="66" name="TextBox 82"/>
          <p:cNvSpPr txBox="1"/>
          <p:nvPr/>
        </p:nvSpPr>
        <p:spPr>
          <a:xfrm>
            <a:off x="6402438" y="2465013"/>
            <a:ext cx="3006699" cy="784830"/>
          </a:xfrm>
          <a:prstGeom prst="rect">
            <a:avLst/>
          </a:prstGeom>
          <a:noFill/>
        </p:spPr>
        <p:txBody>
          <a:bodyPr wrap="square" rtlCol="0">
            <a:spAutoFit/>
          </a:bodyPr>
          <a:lstStyle/>
          <a:p>
            <a:r>
              <a:rPr lang="zh-CN" altLang="en-US" sz="1300" b="1" kern="3000" spc="30" dirty="0">
                <a:latin typeface="微软雅黑"/>
                <a:ea typeface="微软雅黑"/>
              </a:rPr>
              <a:t>添加标</a:t>
            </a:r>
            <a:r>
              <a:rPr lang="zh-CN" altLang="en-US" sz="1300" b="1" kern="3000" spc="30" dirty="0" smtClean="0">
                <a:latin typeface="微软雅黑"/>
                <a:ea typeface="微软雅黑"/>
              </a:rPr>
              <a:t>题</a:t>
            </a:r>
            <a:endParaRPr lang="en-US" altLang="zh-CN" sz="1300" b="1" kern="3000" spc="30" dirty="0" smtClean="0">
              <a:latin typeface="微软雅黑"/>
              <a:ea typeface="微软雅黑"/>
            </a:endParaRPr>
          </a:p>
          <a:p>
            <a:r>
              <a:rPr lang="zh-CN" altLang="en-US" sz="1000" kern="0" dirty="0" smtClean="0">
                <a:latin typeface="微软雅黑" pitchFamily="34" charset="-122"/>
                <a:ea typeface="微软雅黑" pitchFamily="34" charset="-122"/>
              </a:rPr>
              <a:t>您</a:t>
            </a:r>
            <a:r>
              <a:rPr lang="zh-CN" altLang="en-US" sz="1000" kern="0" dirty="0">
                <a:latin typeface="微软雅黑" pitchFamily="34" charset="-122"/>
                <a:ea typeface="微软雅黑" pitchFamily="34" charset="-122"/>
              </a:rPr>
              <a:t>的内容打在这里，或者通过复制您的文本后，在此框中选择粘贴，并选择只保留文字。</a:t>
            </a:r>
          </a:p>
          <a:p>
            <a:endParaRPr lang="en-US" altLang="zh-CN" sz="1200" kern="3000" spc="30" dirty="0">
              <a:latin typeface="微软雅黑"/>
              <a:ea typeface="微软雅黑"/>
            </a:endParaRPr>
          </a:p>
        </p:txBody>
      </p:sp>
      <p:sp>
        <p:nvSpPr>
          <p:cNvPr id="79" name="TextBox 95"/>
          <p:cNvSpPr txBox="1"/>
          <p:nvPr/>
        </p:nvSpPr>
        <p:spPr>
          <a:xfrm>
            <a:off x="6402438" y="3209721"/>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sp>
        <p:nvSpPr>
          <p:cNvPr id="80" name="TextBox 96"/>
          <p:cNvSpPr txBox="1"/>
          <p:nvPr/>
        </p:nvSpPr>
        <p:spPr>
          <a:xfrm>
            <a:off x="6402438" y="3960028"/>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sp>
        <p:nvSpPr>
          <p:cNvPr id="81" name="TextBox 97"/>
          <p:cNvSpPr txBox="1"/>
          <p:nvPr/>
        </p:nvSpPr>
        <p:spPr>
          <a:xfrm>
            <a:off x="6402438" y="4774160"/>
            <a:ext cx="3006699" cy="938719"/>
          </a:xfrm>
          <a:prstGeom prst="rect">
            <a:avLst/>
          </a:prstGeom>
          <a:noFill/>
        </p:spPr>
        <p:txBody>
          <a:bodyPr wrap="square" rtlCol="0">
            <a:spAutoFit/>
          </a:bodyPr>
          <a:lstStyle/>
          <a:p>
            <a:r>
              <a:rPr lang="zh-CN" altLang="en-US" sz="1300" b="1" kern="3000" spc="30" dirty="0">
                <a:latin typeface="微软雅黑"/>
                <a:ea typeface="微软雅黑"/>
              </a:rPr>
              <a:t>添加标题</a:t>
            </a:r>
            <a:endParaRPr lang="en-US" altLang="zh-CN" sz="1300" b="1" kern="3000" spc="30" dirty="0">
              <a:latin typeface="微软雅黑"/>
              <a:ea typeface="微软雅黑"/>
            </a:endParaRPr>
          </a:p>
          <a:p>
            <a:r>
              <a:rPr lang="zh-CN" altLang="en-US" sz="1000" kern="0" dirty="0">
                <a:latin typeface="微软雅黑" pitchFamily="34" charset="-122"/>
                <a:ea typeface="微软雅黑" pitchFamily="34" charset="-122"/>
              </a:rPr>
              <a:t>您的内容打在这里，或者通过复制您的文本后，在此框中选择粘贴，并选择只保留文字。</a:t>
            </a:r>
          </a:p>
          <a:p>
            <a:endParaRPr lang="en-US" altLang="zh-CN" sz="1200" kern="3000" spc="30" dirty="0">
              <a:latin typeface="微软雅黑"/>
              <a:ea typeface="微软雅黑"/>
            </a:endParaRPr>
          </a:p>
          <a:p>
            <a:endParaRPr lang="en-US" sz="1000" b="1" dirty="0">
              <a:solidFill>
                <a:schemeClr val="tx2">
                  <a:lumMod val="50000"/>
                  <a:lumOff val="50000"/>
                </a:schemeClr>
              </a:solidFill>
              <a:latin typeface="Calibri" pitchFamily="34" charset="0"/>
              <a:cs typeface="Calibri" pitchFamily="34" charset="0"/>
            </a:endParaRPr>
          </a:p>
        </p:txBody>
      </p:sp>
      <p:grpSp>
        <p:nvGrpSpPr>
          <p:cNvPr id="82" name="Group 279"/>
          <p:cNvGrpSpPr/>
          <p:nvPr/>
        </p:nvGrpSpPr>
        <p:grpSpPr>
          <a:xfrm>
            <a:off x="1221146" y="2753588"/>
            <a:ext cx="412331" cy="412330"/>
            <a:chOff x="846989" y="1401020"/>
            <a:chExt cx="877416" cy="877416"/>
          </a:xfrm>
          <a:effectLst>
            <a:outerShdw blurRad="63500" dir="11640000" sx="1000" sy="1000" rotWithShape="0">
              <a:prstClr val="black">
                <a:alpha val="15000"/>
              </a:prstClr>
            </a:outerShdw>
          </a:effectLst>
        </p:grpSpPr>
        <p:sp>
          <p:nvSpPr>
            <p:cNvPr id="83" name="Teardrop 99"/>
            <p:cNvSpPr/>
            <p:nvPr/>
          </p:nvSpPr>
          <p:spPr>
            <a:xfrm rot="8100000">
              <a:off x="846989" y="1401020"/>
              <a:ext cx="877416" cy="877416"/>
            </a:xfrm>
            <a:prstGeom prst="teardrop">
              <a:avLst/>
            </a:prstGeom>
            <a:solidFill>
              <a:schemeClr val="accent4"/>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84" name="Oval 10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85" name="Group 279"/>
          <p:cNvGrpSpPr/>
          <p:nvPr/>
        </p:nvGrpSpPr>
        <p:grpSpPr>
          <a:xfrm>
            <a:off x="1380446" y="2045976"/>
            <a:ext cx="986599" cy="986591"/>
            <a:chOff x="846989" y="1401020"/>
            <a:chExt cx="877416" cy="877416"/>
          </a:xfrm>
          <a:effectLst>
            <a:outerShdw blurRad="63500" dir="11640000" sx="1000" sy="1000" rotWithShape="0">
              <a:prstClr val="black">
                <a:alpha val="15000"/>
              </a:prstClr>
            </a:outerShdw>
          </a:effectLst>
        </p:grpSpPr>
        <p:sp>
          <p:nvSpPr>
            <p:cNvPr id="86" name="Teardrop 102"/>
            <p:cNvSpPr/>
            <p:nvPr/>
          </p:nvSpPr>
          <p:spPr>
            <a:xfrm rot="8100000">
              <a:off x="846989" y="1401020"/>
              <a:ext cx="877416" cy="877416"/>
            </a:xfrm>
            <a:prstGeom prst="teardrop">
              <a:avLst/>
            </a:prstGeom>
            <a:solidFill>
              <a:srgbClr val="779F08"/>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87" name="Oval 10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88" name="Group 279"/>
          <p:cNvGrpSpPr/>
          <p:nvPr/>
        </p:nvGrpSpPr>
        <p:grpSpPr>
          <a:xfrm>
            <a:off x="1868502" y="2291823"/>
            <a:ext cx="785199" cy="785194"/>
            <a:chOff x="846989" y="1401020"/>
            <a:chExt cx="877416" cy="877416"/>
          </a:xfrm>
          <a:effectLst>
            <a:outerShdw blurRad="63500" dir="11640000" sx="1000" sy="1000" rotWithShape="0">
              <a:prstClr val="black">
                <a:alpha val="15000"/>
              </a:prstClr>
            </a:outerShdw>
          </a:effectLst>
        </p:grpSpPr>
        <p:sp>
          <p:nvSpPr>
            <p:cNvPr id="89" name="Teardrop 105"/>
            <p:cNvSpPr/>
            <p:nvPr/>
          </p:nvSpPr>
          <p:spPr>
            <a:xfrm rot="8100000">
              <a:off x="846989" y="1401020"/>
              <a:ext cx="877416" cy="877416"/>
            </a:xfrm>
            <a:prstGeom prst="teardrop">
              <a:avLst/>
            </a:prstGeom>
            <a:solidFill>
              <a:srgbClr val="A8D72A"/>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90" name="Oval 10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grpSp>
        <p:nvGrpSpPr>
          <p:cNvPr id="91" name="Group 279"/>
          <p:cNvGrpSpPr/>
          <p:nvPr/>
        </p:nvGrpSpPr>
        <p:grpSpPr>
          <a:xfrm>
            <a:off x="2394697" y="2578391"/>
            <a:ext cx="555781" cy="555779"/>
            <a:chOff x="846989" y="1401020"/>
            <a:chExt cx="877416" cy="877416"/>
          </a:xfrm>
          <a:effectLst>
            <a:outerShdw blurRad="63500" dir="11640000" sx="1000" sy="1000" rotWithShape="0">
              <a:prstClr val="black">
                <a:alpha val="15000"/>
              </a:prstClr>
            </a:outerShdw>
          </a:effectLst>
        </p:grpSpPr>
        <p:sp>
          <p:nvSpPr>
            <p:cNvPr id="92" name="Teardrop 108"/>
            <p:cNvSpPr/>
            <p:nvPr/>
          </p:nvSpPr>
          <p:spPr>
            <a:xfrm rot="8100000">
              <a:off x="846989" y="1401020"/>
              <a:ext cx="877416" cy="877416"/>
            </a:xfrm>
            <a:prstGeom prst="teardrop">
              <a:avLst/>
            </a:prstGeom>
            <a:solidFill>
              <a:schemeClr val="accent1"/>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6"/>
                </a:solidFill>
                <a:latin typeface="Calibri" pitchFamily="34" charset="0"/>
                <a:cs typeface="Calibri" pitchFamily="34" charset="0"/>
              </a:endParaRPr>
            </a:p>
          </p:txBody>
        </p:sp>
        <p:sp>
          <p:nvSpPr>
            <p:cNvPr id="93" name="Oval 10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901" b="1" dirty="0">
                <a:solidFill>
                  <a:schemeClr val="accent6"/>
                </a:solidFill>
                <a:latin typeface="Calibri" pitchFamily="34" charset="0"/>
                <a:cs typeface="Calibri" pitchFamily="34" charset="0"/>
              </a:endParaRPr>
            </a:p>
          </p:txBody>
        </p:sp>
      </p:grpSp>
      <p:sp>
        <p:nvSpPr>
          <p:cNvPr id="94" name="Text Placeholder 3"/>
          <p:cNvSpPr txBox="1">
            <a:spLocks/>
          </p:cNvSpPr>
          <p:nvPr/>
        </p:nvSpPr>
        <p:spPr>
          <a:xfrm>
            <a:off x="4736668" y="3496269"/>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20%</a:t>
            </a:r>
          </a:p>
        </p:txBody>
      </p:sp>
      <p:sp>
        <p:nvSpPr>
          <p:cNvPr id="95" name="Text Placeholder 3"/>
          <p:cNvSpPr txBox="1">
            <a:spLocks/>
          </p:cNvSpPr>
          <p:nvPr/>
        </p:nvSpPr>
        <p:spPr>
          <a:xfrm>
            <a:off x="4415470" y="3894438"/>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40%</a:t>
            </a:r>
          </a:p>
        </p:txBody>
      </p:sp>
      <p:sp>
        <p:nvSpPr>
          <p:cNvPr id="96" name="Text Placeholder 3"/>
          <p:cNvSpPr txBox="1">
            <a:spLocks/>
          </p:cNvSpPr>
          <p:nvPr/>
        </p:nvSpPr>
        <p:spPr>
          <a:xfrm>
            <a:off x="4086822" y="4295885"/>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60%</a:t>
            </a:r>
          </a:p>
        </p:txBody>
      </p:sp>
      <p:sp>
        <p:nvSpPr>
          <p:cNvPr id="97" name="Text Placeholder 3"/>
          <p:cNvSpPr txBox="1">
            <a:spLocks/>
          </p:cNvSpPr>
          <p:nvPr/>
        </p:nvSpPr>
        <p:spPr>
          <a:xfrm>
            <a:off x="3755743" y="4708557"/>
            <a:ext cx="535403"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373">
              <a:spcBef>
                <a:spcPct val="20000"/>
              </a:spcBef>
              <a:defRPr/>
            </a:pPr>
            <a:r>
              <a:rPr lang="en-US" sz="2400" dirty="0">
                <a:solidFill>
                  <a:schemeClr val="bg1"/>
                </a:solidFill>
                <a:latin typeface="Calibri" pitchFamily="34" charset="0"/>
                <a:cs typeface="Calibri" pitchFamily="34" charset="0"/>
              </a:rPr>
              <a:t>80%</a:t>
            </a:r>
          </a:p>
        </p:txBody>
      </p:sp>
    </p:spTree>
    <p:extLst>
      <p:ext uri="{BB962C8B-B14F-4D97-AF65-F5344CB8AC3E}">
        <p14:creationId xmlns:p14="http://schemas.microsoft.com/office/powerpoint/2010/main" val="320412487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strips(downRight)">
                                      <p:cBhvr>
                                        <p:cTn id="11" dur="500"/>
                                        <p:tgtEl>
                                          <p:spTgt spid="65"/>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ppt_x"/>
                                          </p:val>
                                        </p:tav>
                                        <p:tav tm="100000">
                                          <p:val>
                                            <p:strVal val="#ppt_x"/>
                                          </p:val>
                                        </p:tav>
                                      </p:tavLst>
                                    </p:anim>
                                    <p:anim calcmode="lin" valueType="num">
                                      <p:cBhvr additive="base">
                                        <p:cTn id="16" dur="500" fill="hold"/>
                                        <p:tgtEl>
                                          <p:spTgt spid="91"/>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0-#ppt_w/2"/>
                                          </p:val>
                                        </p:tav>
                                        <p:tav tm="100000">
                                          <p:val>
                                            <p:strVal val="#ppt_x"/>
                                          </p:val>
                                        </p:tav>
                                      </p:tavLst>
                                    </p:anim>
                                    <p:anim calcmode="lin" valueType="num">
                                      <p:cBhvr additive="base">
                                        <p:cTn id="21" dur="500" fill="hold"/>
                                        <p:tgtEl>
                                          <p:spTgt spid="9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strips(downRight)">
                                      <p:cBhvr>
                                        <p:cTn id="25" dur="500"/>
                                        <p:tgtEl>
                                          <p:spTgt spid="62"/>
                                        </p:tgtEl>
                                      </p:cBhvr>
                                    </p:animEffect>
                                  </p:childTnLst>
                                </p:cTn>
                              </p:par>
                            </p:childTnLst>
                          </p:cTn>
                        </p:par>
                        <p:par>
                          <p:cTn id="26" fill="hold">
                            <p:stCondLst>
                              <p:cond delay="2500"/>
                            </p:stCondLst>
                            <p:childTnLst>
                              <p:par>
                                <p:cTn id="27" presetID="2" presetClass="entr" presetSubtype="1" accel="50000" decel="50000"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cBhvr additive="base">
                                        <p:cTn id="29" dur="500" fill="hold"/>
                                        <p:tgtEl>
                                          <p:spTgt spid="88"/>
                                        </p:tgtEl>
                                        <p:attrNameLst>
                                          <p:attrName>ppt_x</p:attrName>
                                        </p:attrNameLst>
                                      </p:cBhvr>
                                      <p:tavLst>
                                        <p:tav tm="0">
                                          <p:val>
                                            <p:strVal val="#ppt_x"/>
                                          </p:val>
                                        </p:tav>
                                        <p:tav tm="100000">
                                          <p:val>
                                            <p:strVal val="#ppt_x"/>
                                          </p:val>
                                        </p:tav>
                                      </p:tavLst>
                                    </p:anim>
                                    <p:anim calcmode="lin" valueType="num">
                                      <p:cBhvr additive="base">
                                        <p:cTn id="30" dur="500" fill="hold"/>
                                        <p:tgtEl>
                                          <p:spTgt spid="88"/>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 presetClass="entr" presetSubtype="8" accel="50000" decel="50000" fill="hold" grpId="0"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500" fill="hold"/>
                                        <p:tgtEl>
                                          <p:spTgt spid="95"/>
                                        </p:tgtEl>
                                        <p:attrNameLst>
                                          <p:attrName>ppt_x</p:attrName>
                                        </p:attrNameLst>
                                      </p:cBhvr>
                                      <p:tavLst>
                                        <p:tav tm="0">
                                          <p:val>
                                            <p:strVal val="0-#ppt_w/2"/>
                                          </p:val>
                                        </p:tav>
                                        <p:tav tm="100000">
                                          <p:val>
                                            <p:strVal val="#ppt_x"/>
                                          </p:val>
                                        </p:tav>
                                      </p:tavLst>
                                    </p:anim>
                                    <p:anim calcmode="lin" valueType="num">
                                      <p:cBhvr additive="base">
                                        <p:cTn id="35" dur="500" fill="hold"/>
                                        <p:tgtEl>
                                          <p:spTgt spid="95"/>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8" presetClass="entr" presetSubtype="6"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strips(downRight)">
                                      <p:cBhvr>
                                        <p:cTn id="39" dur="500"/>
                                        <p:tgtEl>
                                          <p:spTgt spid="63"/>
                                        </p:tgtEl>
                                      </p:cBhvr>
                                    </p:animEffect>
                                  </p:childTnLst>
                                </p:cTn>
                              </p:par>
                            </p:childTnLst>
                          </p:cTn>
                        </p:par>
                        <p:par>
                          <p:cTn id="40" fill="hold">
                            <p:stCondLst>
                              <p:cond delay="4000"/>
                            </p:stCondLst>
                            <p:childTnLst>
                              <p:par>
                                <p:cTn id="41" presetID="2" presetClass="entr" presetSubtype="1" accel="50000" decel="50000"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500" fill="hold"/>
                                        <p:tgtEl>
                                          <p:spTgt spid="85"/>
                                        </p:tgtEl>
                                        <p:attrNameLst>
                                          <p:attrName>ppt_x</p:attrName>
                                        </p:attrNameLst>
                                      </p:cBhvr>
                                      <p:tavLst>
                                        <p:tav tm="0">
                                          <p:val>
                                            <p:strVal val="#ppt_x"/>
                                          </p:val>
                                        </p:tav>
                                        <p:tav tm="100000">
                                          <p:val>
                                            <p:strVal val="#ppt_x"/>
                                          </p:val>
                                        </p:tav>
                                      </p:tavLst>
                                    </p:anim>
                                    <p:anim calcmode="lin" valueType="num">
                                      <p:cBhvr additive="base">
                                        <p:cTn id="44" dur="500" fill="hold"/>
                                        <p:tgtEl>
                                          <p:spTgt spid="85"/>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 calcmode="lin" valueType="num">
                                      <p:cBhvr additive="base">
                                        <p:cTn id="48" dur="500" fill="hold"/>
                                        <p:tgtEl>
                                          <p:spTgt spid="96"/>
                                        </p:tgtEl>
                                        <p:attrNameLst>
                                          <p:attrName>ppt_x</p:attrName>
                                        </p:attrNameLst>
                                      </p:cBhvr>
                                      <p:tavLst>
                                        <p:tav tm="0">
                                          <p:val>
                                            <p:strVal val="0-#ppt_w/2"/>
                                          </p:val>
                                        </p:tav>
                                        <p:tav tm="100000">
                                          <p:val>
                                            <p:strVal val="#ppt_x"/>
                                          </p:val>
                                        </p:tav>
                                      </p:tavLst>
                                    </p:anim>
                                    <p:anim calcmode="lin" valueType="num">
                                      <p:cBhvr additive="base">
                                        <p:cTn id="49" dur="500" fill="hold"/>
                                        <p:tgtEl>
                                          <p:spTgt spid="96"/>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strips(downRight)">
                                      <p:cBhvr>
                                        <p:cTn id="53" dur="500"/>
                                        <p:tgtEl>
                                          <p:spTgt spid="64"/>
                                        </p:tgtEl>
                                      </p:cBhvr>
                                    </p:animEffect>
                                  </p:childTnLst>
                                </p:cTn>
                              </p:par>
                            </p:childTnLst>
                          </p:cTn>
                        </p:par>
                        <p:par>
                          <p:cTn id="54" fill="hold">
                            <p:stCondLst>
                              <p:cond delay="5500"/>
                            </p:stCondLst>
                            <p:childTnLst>
                              <p:par>
                                <p:cTn id="55" presetID="2" presetClass="entr" presetSubtype="1" accel="50000" decel="50000" fill="hold" nodeType="after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500" fill="hold"/>
                                        <p:tgtEl>
                                          <p:spTgt spid="82"/>
                                        </p:tgtEl>
                                        <p:attrNameLst>
                                          <p:attrName>ppt_x</p:attrName>
                                        </p:attrNameLst>
                                      </p:cBhvr>
                                      <p:tavLst>
                                        <p:tav tm="0">
                                          <p:val>
                                            <p:strVal val="#ppt_x"/>
                                          </p:val>
                                        </p:tav>
                                        <p:tav tm="100000">
                                          <p:val>
                                            <p:strVal val="#ppt_x"/>
                                          </p:val>
                                        </p:tav>
                                      </p:tavLst>
                                    </p:anim>
                                    <p:anim calcmode="lin" valueType="num">
                                      <p:cBhvr additive="base">
                                        <p:cTn id="58" dur="500" fill="hold"/>
                                        <p:tgtEl>
                                          <p:spTgt spid="82"/>
                                        </p:tgtEl>
                                        <p:attrNameLst>
                                          <p:attrName>ppt_y</p:attrName>
                                        </p:attrNameLst>
                                      </p:cBhvr>
                                      <p:tavLst>
                                        <p:tav tm="0">
                                          <p:val>
                                            <p:strVal val="0-#ppt_h/2"/>
                                          </p:val>
                                        </p:tav>
                                        <p:tav tm="100000">
                                          <p:val>
                                            <p:strVal val="#ppt_y"/>
                                          </p:val>
                                        </p:tav>
                                      </p:tavLst>
                                    </p:anim>
                                  </p:childTnLst>
                                </p:cTn>
                              </p:par>
                            </p:childTnLst>
                          </p:cTn>
                        </p:par>
                        <p:par>
                          <p:cTn id="59" fill="hold">
                            <p:stCondLst>
                              <p:cond delay="60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97"/>
                                        </p:tgtEl>
                                        <p:attrNameLst>
                                          <p:attrName>style.visibility</p:attrName>
                                        </p:attrNameLst>
                                      </p:cBhvr>
                                      <p:to>
                                        <p:strVal val="visible"/>
                                      </p:to>
                                    </p:set>
                                    <p:anim calcmode="lin" valueType="num">
                                      <p:cBhvr additive="base">
                                        <p:cTn id="62" dur="500" fill="hold"/>
                                        <p:tgtEl>
                                          <p:spTgt spid="97"/>
                                        </p:tgtEl>
                                        <p:attrNameLst>
                                          <p:attrName>ppt_x</p:attrName>
                                        </p:attrNameLst>
                                      </p:cBhvr>
                                      <p:tavLst>
                                        <p:tav tm="0">
                                          <p:val>
                                            <p:strVal val="0-#ppt_w/2"/>
                                          </p:val>
                                        </p:tav>
                                        <p:tav tm="100000">
                                          <p:val>
                                            <p:strVal val="#ppt_x"/>
                                          </p:val>
                                        </p:tav>
                                      </p:tavLst>
                                    </p:anim>
                                    <p:anim calcmode="lin" valueType="num">
                                      <p:cBhvr additive="base">
                                        <p:cTn id="63" dur="500" fill="hold"/>
                                        <p:tgtEl>
                                          <p:spTgt spid="97"/>
                                        </p:tgtEl>
                                        <p:attrNameLst>
                                          <p:attrName>ppt_y</p:attrName>
                                        </p:attrNameLst>
                                      </p:cBhvr>
                                      <p:tavLst>
                                        <p:tav tm="0">
                                          <p:val>
                                            <p:strVal val="#ppt_y"/>
                                          </p:val>
                                        </p:tav>
                                        <p:tav tm="100000">
                                          <p:val>
                                            <p:strVal val="#ppt_y"/>
                                          </p:val>
                                        </p:tav>
                                      </p:tavLst>
                                    </p:anim>
                                  </p:childTnLst>
                                </p:cTn>
                              </p:par>
                              <p:par>
                                <p:cTn id="64" presetID="2" presetClass="entr" presetSubtype="4" accel="50000" decel="50000"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ppt_x"/>
                                          </p:val>
                                        </p:tav>
                                        <p:tav tm="100000">
                                          <p:val>
                                            <p:strVal val="#ppt_x"/>
                                          </p:val>
                                        </p:tav>
                                      </p:tavLst>
                                    </p:anim>
                                    <p:anim calcmode="lin" valueType="num">
                                      <p:cBhvr additive="base">
                                        <p:cTn id="67" dur="500" fill="hold"/>
                                        <p:tgtEl>
                                          <p:spTgt spid="66"/>
                                        </p:tgtEl>
                                        <p:attrNameLst>
                                          <p:attrName>ppt_y</p:attrName>
                                        </p:attrNameLst>
                                      </p:cBhvr>
                                      <p:tavLst>
                                        <p:tav tm="0">
                                          <p:val>
                                            <p:strVal val="1+#ppt_h/2"/>
                                          </p:val>
                                        </p:tav>
                                        <p:tav tm="100000">
                                          <p:val>
                                            <p:strVal val="#ppt_y"/>
                                          </p:val>
                                        </p:tav>
                                      </p:tavLst>
                                    </p:anim>
                                  </p:childTnLst>
                                </p:cTn>
                              </p:par>
                              <p:par>
                                <p:cTn id="68" presetID="2" presetClass="entr" presetSubtype="4" accel="50000" decel="5000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 calcmode="lin" valueType="num">
                                      <p:cBhvr additive="base">
                                        <p:cTn id="70" dur="500" fill="hold"/>
                                        <p:tgtEl>
                                          <p:spTgt spid="79"/>
                                        </p:tgtEl>
                                        <p:attrNameLst>
                                          <p:attrName>ppt_x</p:attrName>
                                        </p:attrNameLst>
                                      </p:cBhvr>
                                      <p:tavLst>
                                        <p:tav tm="0">
                                          <p:val>
                                            <p:strVal val="#ppt_x"/>
                                          </p:val>
                                        </p:tav>
                                        <p:tav tm="100000">
                                          <p:val>
                                            <p:strVal val="#ppt_x"/>
                                          </p:val>
                                        </p:tav>
                                      </p:tavLst>
                                    </p:anim>
                                    <p:anim calcmode="lin" valueType="num">
                                      <p:cBhvr additive="base">
                                        <p:cTn id="71" dur="500" fill="hold"/>
                                        <p:tgtEl>
                                          <p:spTgt spid="79"/>
                                        </p:tgtEl>
                                        <p:attrNameLst>
                                          <p:attrName>ppt_y</p:attrName>
                                        </p:attrNameLst>
                                      </p:cBhvr>
                                      <p:tavLst>
                                        <p:tav tm="0">
                                          <p:val>
                                            <p:strVal val="1+#ppt_h/2"/>
                                          </p:val>
                                        </p:tav>
                                        <p:tav tm="100000">
                                          <p:val>
                                            <p:strVal val="#ppt_y"/>
                                          </p:val>
                                        </p:tav>
                                      </p:tavLst>
                                    </p:anim>
                                  </p:childTnLst>
                                </p:cTn>
                              </p:par>
                              <p:par>
                                <p:cTn id="72" presetID="2" presetClass="entr" presetSubtype="4" accel="50000" decel="50000" fill="hold" grpId="0" nodeType="withEffect">
                                  <p:stCondLst>
                                    <p:cond delay="0"/>
                                  </p:stCondLst>
                                  <p:childTnLst>
                                    <p:set>
                                      <p:cBhvr>
                                        <p:cTn id="73" dur="1" fill="hold">
                                          <p:stCondLst>
                                            <p:cond delay="0"/>
                                          </p:stCondLst>
                                        </p:cTn>
                                        <p:tgtEl>
                                          <p:spTgt spid="80"/>
                                        </p:tgtEl>
                                        <p:attrNameLst>
                                          <p:attrName>style.visibility</p:attrName>
                                        </p:attrNameLst>
                                      </p:cBhvr>
                                      <p:to>
                                        <p:strVal val="visible"/>
                                      </p:to>
                                    </p:set>
                                    <p:anim calcmode="lin" valueType="num">
                                      <p:cBhvr additive="base">
                                        <p:cTn id="74" dur="500" fill="hold"/>
                                        <p:tgtEl>
                                          <p:spTgt spid="80"/>
                                        </p:tgtEl>
                                        <p:attrNameLst>
                                          <p:attrName>ppt_x</p:attrName>
                                        </p:attrNameLst>
                                      </p:cBhvr>
                                      <p:tavLst>
                                        <p:tav tm="0">
                                          <p:val>
                                            <p:strVal val="#ppt_x"/>
                                          </p:val>
                                        </p:tav>
                                        <p:tav tm="100000">
                                          <p:val>
                                            <p:strVal val="#ppt_x"/>
                                          </p:val>
                                        </p:tav>
                                      </p:tavLst>
                                    </p:anim>
                                    <p:anim calcmode="lin" valueType="num">
                                      <p:cBhvr additive="base">
                                        <p:cTn id="75" dur="500" fill="hold"/>
                                        <p:tgtEl>
                                          <p:spTgt spid="80"/>
                                        </p:tgtEl>
                                        <p:attrNameLst>
                                          <p:attrName>ppt_y</p:attrName>
                                        </p:attrNameLst>
                                      </p:cBhvr>
                                      <p:tavLst>
                                        <p:tav tm="0">
                                          <p:val>
                                            <p:strVal val="1+#ppt_h/2"/>
                                          </p:val>
                                        </p:tav>
                                        <p:tav tm="100000">
                                          <p:val>
                                            <p:strVal val="#ppt_y"/>
                                          </p:val>
                                        </p:tav>
                                      </p:tavLst>
                                    </p:anim>
                                  </p:childTnLst>
                                </p:cTn>
                              </p:par>
                              <p:par>
                                <p:cTn id="76" presetID="2" presetClass="entr" presetSubtype="4" accel="50000" decel="50000" fill="hold" grpId="0" nodeType="withEffect">
                                  <p:stCondLst>
                                    <p:cond delay="0"/>
                                  </p:stCondLst>
                                  <p:childTnLst>
                                    <p:set>
                                      <p:cBhvr>
                                        <p:cTn id="77" dur="1" fill="hold">
                                          <p:stCondLst>
                                            <p:cond delay="0"/>
                                          </p:stCondLst>
                                        </p:cTn>
                                        <p:tgtEl>
                                          <p:spTgt spid="81"/>
                                        </p:tgtEl>
                                        <p:attrNameLst>
                                          <p:attrName>style.visibility</p:attrName>
                                        </p:attrNameLst>
                                      </p:cBhvr>
                                      <p:to>
                                        <p:strVal val="visible"/>
                                      </p:to>
                                    </p:set>
                                    <p:anim calcmode="lin" valueType="num">
                                      <p:cBhvr additive="base">
                                        <p:cTn id="78" dur="500" fill="hold"/>
                                        <p:tgtEl>
                                          <p:spTgt spid="81"/>
                                        </p:tgtEl>
                                        <p:attrNameLst>
                                          <p:attrName>ppt_x</p:attrName>
                                        </p:attrNameLst>
                                      </p:cBhvr>
                                      <p:tavLst>
                                        <p:tav tm="0">
                                          <p:val>
                                            <p:strVal val="#ppt_x"/>
                                          </p:val>
                                        </p:tav>
                                        <p:tav tm="100000">
                                          <p:val>
                                            <p:strVal val="#ppt_x"/>
                                          </p:val>
                                        </p:tav>
                                      </p:tavLst>
                                    </p:anim>
                                    <p:anim calcmode="lin" valueType="num">
                                      <p:cBhvr additive="base">
                                        <p:cTn id="79"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79" grpId="0"/>
      <p:bldP spid="80" grpId="0"/>
      <p:bldP spid="81" grpId="0"/>
      <p:bldP spid="94" grpId="0"/>
      <p:bldP spid="95" grpId="0"/>
      <p:bldP spid="96" grpId="0"/>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7" name="Rectangular Callout 58"/>
          <p:cNvSpPr/>
          <p:nvPr/>
        </p:nvSpPr>
        <p:spPr>
          <a:xfrm>
            <a:off x="3831741"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8" name="Rectangular Callout 59"/>
          <p:cNvSpPr/>
          <p:nvPr/>
        </p:nvSpPr>
        <p:spPr>
          <a:xfrm>
            <a:off x="5833017"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9" name="Rectangular Callout 60"/>
          <p:cNvSpPr/>
          <p:nvPr/>
        </p:nvSpPr>
        <p:spPr>
          <a:xfrm>
            <a:off x="7871351"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sp>
        <p:nvSpPr>
          <p:cNvPr id="10" name="Rectangular Callout 53"/>
          <p:cNvSpPr/>
          <p:nvPr/>
        </p:nvSpPr>
        <p:spPr>
          <a:xfrm>
            <a:off x="1820440" y="4363303"/>
            <a:ext cx="1783387" cy="1029850"/>
          </a:xfrm>
          <a:prstGeom prst="wedgeRectCallo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1" dirty="0">
              <a:solidFill>
                <a:schemeClr val="bg1"/>
              </a:solidFill>
              <a:latin typeface="Calibri" pitchFamily="34" charset="0"/>
              <a:cs typeface="Calibri" pitchFamily="34" charset="0"/>
            </a:endParaRPr>
          </a:p>
        </p:txBody>
      </p:sp>
      <p:grpSp>
        <p:nvGrpSpPr>
          <p:cNvPr id="11" name="Group 33"/>
          <p:cNvGrpSpPr>
            <a:grpSpLocks noChangeAspect="1"/>
          </p:cNvGrpSpPr>
          <p:nvPr/>
        </p:nvGrpSpPr>
        <p:grpSpPr>
          <a:xfrm>
            <a:off x="1777651" y="1829161"/>
            <a:ext cx="1871367" cy="1980689"/>
            <a:chOff x="1263334" y="1439274"/>
            <a:chExt cx="1555283" cy="1646138"/>
          </a:xfrm>
        </p:grpSpPr>
        <p:graphicFrame>
          <p:nvGraphicFramePr>
            <p:cNvPr id="12" name="Chart 61"/>
            <p:cNvGraphicFramePr/>
            <p:nvPr>
              <p:extLst>
                <p:ext uri="{D42A27DB-BD31-4B8C-83A1-F6EECF244321}">
                  <p14:modId xmlns:p14="http://schemas.microsoft.com/office/powerpoint/2010/main" val="3414807281"/>
                </p:ext>
              </p:extLst>
            </p:nvPr>
          </p:nvGraphicFramePr>
          <p:xfrm>
            <a:off x="1263334" y="1439274"/>
            <a:ext cx="1555283" cy="1646138"/>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67"/>
            <p:cNvSpPr txBox="1"/>
            <p:nvPr/>
          </p:nvSpPr>
          <p:spPr>
            <a:xfrm>
              <a:off x="1775023" y="2127358"/>
              <a:ext cx="531902" cy="269967"/>
            </a:xfrm>
            <a:prstGeom prst="rect">
              <a:avLst/>
            </a:prstGeom>
            <a:noFill/>
            <a:ln>
              <a:noFill/>
            </a:ln>
          </p:spPr>
          <p:txBody>
            <a:bodyPr wrap="square" rtlCol="0" anchor="ctr">
              <a:spAutoFit/>
            </a:bodyPr>
            <a:lstStyle/>
            <a:p>
              <a:pPr algn="ctr"/>
              <a:r>
                <a:rPr lang="en-US" sz="1511" b="1" dirty="0">
                  <a:latin typeface="Calibri" pitchFamily="34" charset="0"/>
                  <a:cs typeface="Calibri" pitchFamily="34" charset="0"/>
                </a:rPr>
                <a:t>70%</a:t>
              </a:r>
              <a:endParaRPr lang="en-US" sz="1600" b="1" dirty="0">
                <a:latin typeface="Calibri" pitchFamily="34" charset="0"/>
                <a:cs typeface="Calibri" pitchFamily="34" charset="0"/>
              </a:endParaRPr>
            </a:p>
          </p:txBody>
        </p:sp>
      </p:grpSp>
      <p:grpSp>
        <p:nvGrpSpPr>
          <p:cNvPr id="14" name="Group 34"/>
          <p:cNvGrpSpPr>
            <a:grpSpLocks noChangeAspect="1"/>
          </p:cNvGrpSpPr>
          <p:nvPr/>
        </p:nvGrpSpPr>
        <p:grpSpPr>
          <a:xfrm>
            <a:off x="3809674" y="1829164"/>
            <a:ext cx="1871367" cy="1980689"/>
            <a:chOff x="2992668" y="1439274"/>
            <a:chExt cx="1555283" cy="1646138"/>
          </a:xfrm>
        </p:grpSpPr>
        <p:graphicFrame>
          <p:nvGraphicFramePr>
            <p:cNvPr id="15" name="Chart 63"/>
            <p:cNvGraphicFramePr/>
            <p:nvPr>
              <p:extLst>
                <p:ext uri="{D42A27DB-BD31-4B8C-83A1-F6EECF244321}">
                  <p14:modId xmlns:p14="http://schemas.microsoft.com/office/powerpoint/2010/main" val="2061191562"/>
                </p:ext>
              </p:extLst>
            </p:nvPr>
          </p:nvGraphicFramePr>
          <p:xfrm>
            <a:off x="2992668" y="1439274"/>
            <a:ext cx="1555283" cy="1646138"/>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68"/>
            <p:cNvSpPr txBox="1"/>
            <p:nvPr/>
          </p:nvSpPr>
          <p:spPr>
            <a:xfrm>
              <a:off x="3504357" y="2121164"/>
              <a:ext cx="531902"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50%</a:t>
              </a:r>
            </a:p>
          </p:txBody>
        </p:sp>
      </p:grpSp>
      <p:grpSp>
        <p:nvGrpSpPr>
          <p:cNvPr id="17" name="Group 35"/>
          <p:cNvGrpSpPr>
            <a:grpSpLocks noChangeAspect="1"/>
          </p:cNvGrpSpPr>
          <p:nvPr/>
        </p:nvGrpSpPr>
        <p:grpSpPr>
          <a:xfrm>
            <a:off x="5841697" y="1829161"/>
            <a:ext cx="1871367" cy="1980689"/>
            <a:chOff x="4659025" y="1439274"/>
            <a:chExt cx="1555283" cy="1646138"/>
          </a:xfrm>
        </p:grpSpPr>
        <p:graphicFrame>
          <p:nvGraphicFramePr>
            <p:cNvPr id="18" name="Chart 64"/>
            <p:cNvGraphicFramePr/>
            <p:nvPr>
              <p:extLst>
                <p:ext uri="{D42A27DB-BD31-4B8C-83A1-F6EECF244321}">
                  <p14:modId xmlns:p14="http://schemas.microsoft.com/office/powerpoint/2010/main" val="3300771075"/>
                </p:ext>
              </p:extLst>
            </p:nvPr>
          </p:nvGraphicFramePr>
          <p:xfrm>
            <a:off x="4659025" y="1439274"/>
            <a:ext cx="1555283" cy="1646138"/>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69"/>
            <p:cNvSpPr txBox="1"/>
            <p:nvPr/>
          </p:nvSpPr>
          <p:spPr>
            <a:xfrm>
              <a:off x="5170714" y="2144046"/>
              <a:ext cx="531902"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90%</a:t>
              </a:r>
              <a:endParaRPr lang="en-US" sz="1600" b="1" dirty="0">
                <a:latin typeface="Calibri" pitchFamily="34" charset="0"/>
                <a:cs typeface="Calibri" pitchFamily="34" charset="0"/>
              </a:endParaRPr>
            </a:p>
          </p:txBody>
        </p:sp>
      </p:grpSp>
      <p:grpSp>
        <p:nvGrpSpPr>
          <p:cNvPr id="20" name="Group 36"/>
          <p:cNvGrpSpPr>
            <a:grpSpLocks noChangeAspect="1"/>
          </p:cNvGrpSpPr>
          <p:nvPr/>
        </p:nvGrpSpPr>
        <p:grpSpPr>
          <a:xfrm>
            <a:off x="7873721" y="1829161"/>
            <a:ext cx="1871367" cy="1980689"/>
            <a:chOff x="6325383" y="1439274"/>
            <a:chExt cx="1555283" cy="1646138"/>
          </a:xfrm>
        </p:grpSpPr>
        <p:graphicFrame>
          <p:nvGraphicFramePr>
            <p:cNvPr id="21" name="Chart 65"/>
            <p:cNvGraphicFramePr/>
            <p:nvPr>
              <p:extLst>
                <p:ext uri="{D42A27DB-BD31-4B8C-83A1-F6EECF244321}">
                  <p14:modId xmlns:p14="http://schemas.microsoft.com/office/powerpoint/2010/main" val="1336236912"/>
                </p:ext>
              </p:extLst>
            </p:nvPr>
          </p:nvGraphicFramePr>
          <p:xfrm>
            <a:off x="6325383" y="1439274"/>
            <a:ext cx="1555283" cy="1646138"/>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70"/>
            <p:cNvSpPr txBox="1"/>
            <p:nvPr/>
          </p:nvSpPr>
          <p:spPr>
            <a:xfrm>
              <a:off x="6779912" y="2144048"/>
              <a:ext cx="666544" cy="269967"/>
            </a:xfrm>
            <a:prstGeom prst="rect">
              <a:avLst/>
            </a:prstGeom>
            <a:noFill/>
          </p:spPr>
          <p:txBody>
            <a:bodyPr wrap="square" rtlCol="0" anchor="ctr">
              <a:spAutoFit/>
            </a:bodyPr>
            <a:lstStyle/>
            <a:p>
              <a:pPr algn="ctr"/>
              <a:r>
                <a:rPr lang="en-US" sz="1511" b="1" dirty="0">
                  <a:latin typeface="Calibri" pitchFamily="34" charset="0"/>
                  <a:cs typeface="Calibri" pitchFamily="34" charset="0"/>
                </a:rPr>
                <a:t>100%</a:t>
              </a:r>
              <a:endParaRPr lang="en-US" sz="1600" b="1" dirty="0">
                <a:latin typeface="Calibri" pitchFamily="34" charset="0"/>
                <a:cs typeface="Calibri" pitchFamily="34" charset="0"/>
              </a:endParaRPr>
            </a:p>
          </p:txBody>
        </p:sp>
      </p:grpSp>
      <p:grpSp>
        <p:nvGrpSpPr>
          <p:cNvPr id="23" name="Group 66"/>
          <p:cNvGrpSpPr/>
          <p:nvPr/>
        </p:nvGrpSpPr>
        <p:grpSpPr>
          <a:xfrm>
            <a:off x="1883531" y="4456846"/>
            <a:ext cx="1659606" cy="818556"/>
            <a:chOff x="5603652" y="1663634"/>
            <a:chExt cx="1659605" cy="818557"/>
          </a:xfrm>
        </p:grpSpPr>
        <p:sp>
          <p:nvSpPr>
            <p:cNvPr id="24" name="Text Placeholder 3"/>
            <p:cNvSpPr txBox="1">
              <a:spLocks/>
            </p:cNvSpPr>
            <p:nvPr/>
          </p:nvSpPr>
          <p:spPr>
            <a:xfrm>
              <a:off x="6117980" y="1663634"/>
              <a:ext cx="630942"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25" name="Text Placeholder 3"/>
            <p:cNvSpPr txBox="1">
              <a:spLocks/>
            </p:cNvSpPr>
            <p:nvPr/>
          </p:nvSpPr>
          <p:spPr>
            <a:xfrm>
              <a:off x="5603652" y="1882026"/>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26" name="Group 66"/>
          <p:cNvGrpSpPr/>
          <p:nvPr/>
        </p:nvGrpSpPr>
        <p:grpSpPr>
          <a:xfrm>
            <a:off x="3893631" y="4443375"/>
            <a:ext cx="1659606" cy="818556"/>
            <a:chOff x="5603652" y="1650162"/>
            <a:chExt cx="1659605" cy="818557"/>
          </a:xfrm>
        </p:grpSpPr>
        <p:sp>
          <p:nvSpPr>
            <p:cNvPr id="27" name="Text Placeholder 3"/>
            <p:cNvSpPr txBox="1">
              <a:spLocks/>
            </p:cNvSpPr>
            <p:nvPr/>
          </p:nvSpPr>
          <p:spPr>
            <a:xfrm>
              <a:off x="6117982"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28"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29" name="Group 66"/>
          <p:cNvGrpSpPr/>
          <p:nvPr/>
        </p:nvGrpSpPr>
        <p:grpSpPr>
          <a:xfrm>
            <a:off x="5894909" y="4443375"/>
            <a:ext cx="1659606" cy="818556"/>
            <a:chOff x="5603652" y="1650162"/>
            <a:chExt cx="1659605" cy="818557"/>
          </a:xfrm>
        </p:grpSpPr>
        <p:sp>
          <p:nvSpPr>
            <p:cNvPr id="30" name="Text Placeholder 3"/>
            <p:cNvSpPr txBox="1">
              <a:spLocks/>
            </p:cNvSpPr>
            <p:nvPr/>
          </p:nvSpPr>
          <p:spPr>
            <a:xfrm>
              <a:off x="6117981"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31"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32" name="Group 66"/>
          <p:cNvGrpSpPr/>
          <p:nvPr/>
        </p:nvGrpSpPr>
        <p:grpSpPr>
          <a:xfrm>
            <a:off x="7979600" y="4443375"/>
            <a:ext cx="1659606" cy="818556"/>
            <a:chOff x="5603652" y="1650162"/>
            <a:chExt cx="1659605" cy="818557"/>
          </a:xfrm>
        </p:grpSpPr>
        <p:sp>
          <p:nvSpPr>
            <p:cNvPr id="33" name="Text Placeholder 3"/>
            <p:cNvSpPr txBox="1">
              <a:spLocks/>
            </p:cNvSpPr>
            <p:nvPr/>
          </p:nvSpPr>
          <p:spPr>
            <a:xfrm>
              <a:off x="6117980" y="1650162"/>
              <a:ext cx="6309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1200" kern="3000" spc="30" dirty="0">
                  <a:solidFill>
                    <a:schemeClr val="bg1"/>
                  </a:solidFill>
                  <a:latin typeface="微软雅黑"/>
                  <a:ea typeface="微软雅黑"/>
                </a:rPr>
                <a:t>添加标题</a:t>
              </a:r>
              <a:endParaRPr lang="en-US" altLang="zh-CN" sz="1200" kern="3000" spc="30" dirty="0">
                <a:solidFill>
                  <a:schemeClr val="bg1"/>
                </a:solidFill>
                <a:latin typeface="微软雅黑"/>
                <a:ea typeface="微软雅黑"/>
              </a:endParaRPr>
            </a:p>
          </p:txBody>
        </p:sp>
        <p:sp>
          <p:nvSpPr>
            <p:cNvPr id="34" name="Text Placeholder 3"/>
            <p:cNvSpPr txBox="1">
              <a:spLocks/>
            </p:cNvSpPr>
            <p:nvPr/>
          </p:nvSpPr>
          <p:spPr>
            <a:xfrm>
              <a:off x="5603652" y="1868554"/>
              <a:ext cx="1659605" cy="600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914437">
                <a:lnSpc>
                  <a:spcPct val="130000"/>
                </a:lnSpc>
                <a:defRPr/>
              </a:pPr>
              <a:r>
                <a:rPr lang="zh-CN" altLang="en-US" sz="1000" kern="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grpSp>
      <p:sp>
        <p:nvSpPr>
          <p:cNvPr id="35" name="TextBox 49"/>
          <p:cNvSpPr txBox="1"/>
          <p:nvPr/>
        </p:nvSpPr>
        <p:spPr>
          <a:xfrm>
            <a:off x="2479296"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2001</a:t>
            </a:r>
          </a:p>
        </p:txBody>
      </p:sp>
      <p:sp>
        <p:nvSpPr>
          <p:cNvPr id="36" name="TextBox 50"/>
          <p:cNvSpPr txBox="1"/>
          <p:nvPr/>
        </p:nvSpPr>
        <p:spPr>
          <a:xfrm>
            <a:off x="4489396"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2005</a:t>
            </a:r>
          </a:p>
        </p:txBody>
      </p:sp>
      <p:sp>
        <p:nvSpPr>
          <p:cNvPr id="37" name="TextBox 51"/>
          <p:cNvSpPr txBox="1"/>
          <p:nvPr/>
        </p:nvSpPr>
        <p:spPr>
          <a:xfrm>
            <a:off x="6490672"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2007</a:t>
            </a:r>
          </a:p>
        </p:txBody>
      </p:sp>
      <p:sp>
        <p:nvSpPr>
          <p:cNvPr id="38" name="TextBox 52"/>
          <p:cNvSpPr txBox="1"/>
          <p:nvPr/>
        </p:nvSpPr>
        <p:spPr>
          <a:xfrm>
            <a:off x="8575363" y="3700177"/>
            <a:ext cx="468078" cy="276999"/>
          </a:xfrm>
          <a:prstGeom prst="rect">
            <a:avLst/>
          </a:prstGeom>
          <a:noFill/>
        </p:spPr>
        <p:txBody>
          <a:bodyPr wrap="none" lIns="0" tIns="0" rIns="0" bIns="0" rtlCol="0">
            <a:spAutoFit/>
          </a:bodyPr>
          <a:lstStyle/>
          <a:p>
            <a:pPr algn="ctr"/>
            <a:r>
              <a:rPr lang="en-US" b="1" dirty="0">
                <a:latin typeface="Calibri" pitchFamily="34" charset="0"/>
                <a:cs typeface="Calibri" pitchFamily="34" charset="0"/>
              </a:rPr>
              <a:t>2014</a:t>
            </a:r>
          </a:p>
        </p:txBody>
      </p:sp>
    </p:spTree>
    <p:extLst>
      <p:ext uri="{BB962C8B-B14F-4D97-AF65-F5344CB8AC3E}">
        <p14:creationId xmlns:p14="http://schemas.microsoft.com/office/powerpoint/2010/main" val="333331271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edge">
                                      <p:cBhvr>
                                        <p:cTn id="11" dur="1000"/>
                                        <p:tgtEl>
                                          <p:spTgt spid="11"/>
                                        </p:tgtEl>
                                      </p:cBhvr>
                                    </p:animEffect>
                                  </p:childTnLst>
                                </p:cTn>
                              </p:par>
                            </p:childTnLst>
                          </p:cTn>
                        </p:par>
                        <p:par>
                          <p:cTn id="12" fill="hold">
                            <p:stCondLst>
                              <p:cond delay="15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accel="50000" decel="5000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edge">
                                      <p:cBhvr>
                                        <p:cTn id="30" dur="1000"/>
                                        <p:tgtEl>
                                          <p:spTgt spid="14"/>
                                        </p:tgtEl>
                                      </p:cBhvr>
                                    </p:animEffect>
                                  </p:childTnLst>
                                </p:cTn>
                              </p:par>
                            </p:childTnLst>
                          </p:cTn>
                        </p:par>
                        <p:par>
                          <p:cTn id="31" fill="hold">
                            <p:stCondLst>
                              <p:cond delay="4000"/>
                            </p:stCondLst>
                            <p:childTnLst>
                              <p:par>
                                <p:cTn id="32" presetID="2" presetClass="entr" presetSubtype="4" accel="50000" decel="5000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5000"/>
                            </p:stCondLst>
                            <p:childTnLst>
                              <p:par>
                                <p:cTn id="42" presetID="2" presetClass="entr" presetSubtype="4" accel="50000" decel="5000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20"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edge">
                                      <p:cBhvr>
                                        <p:cTn id="49" dur="1000"/>
                                        <p:tgtEl>
                                          <p:spTgt spid="17"/>
                                        </p:tgtEl>
                                      </p:cBhvr>
                                    </p:animEffect>
                                  </p:childTnLst>
                                </p:cTn>
                              </p:par>
                            </p:childTnLst>
                          </p:cTn>
                        </p:par>
                        <p:par>
                          <p:cTn id="50" fill="hold">
                            <p:stCondLst>
                              <p:cond delay="650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70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fill="hold"/>
                                        <p:tgtEl>
                                          <p:spTgt spid="8"/>
                                        </p:tgtEl>
                                        <p:attrNameLst>
                                          <p:attrName>ppt_x</p:attrName>
                                        </p:attrNameLst>
                                      </p:cBhvr>
                                      <p:tavLst>
                                        <p:tav tm="0">
                                          <p:val>
                                            <p:strVal val="#ppt_x"/>
                                          </p:val>
                                        </p:tav>
                                        <p:tav tm="100000">
                                          <p:val>
                                            <p:strVal val="#ppt_x"/>
                                          </p:val>
                                        </p:tav>
                                      </p:tavLst>
                                    </p:anim>
                                    <p:anim calcmode="lin" valueType="num">
                                      <p:cBhvr additive="base">
                                        <p:cTn id="59" dur="500" fill="hold"/>
                                        <p:tgtEl>
                                          <p:spTgt spid="8"/>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2" presetClass="entr" presetSubtype="4" accel="50000" decel="5000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childTnLst>
                          </p:cTn>
                        </p:par>
                        <p:par>
                          <p:cTn id="65" fill="hold">
                            <p:stCondLst>
                              <p:cond delay="8000"/>
                            </p:stCondLst>
                            <p:childTnLst>
                              <p:par>
                                <p:cTn id="66" presetID="20"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edge">
                                      <p:cBhvr>
                                        <p:cTn id="68" dur="1000"/>
                                        <p:tgtEl>
                                          <p:spTgt spid="20"/>
                                        </p:tgtEl>
                                      </p:cBhvr>
                                    </p:animEffect>
                                  </p:childTnLst>
                                </p:cTn>
                              </p:par>
                            </p:childTnLst>
                          </p:cTn>
                        </p:par>
                        <p:par>
                          <p:cTn id="69" fill="hold">
                            <p:stCondLst>
                              <p:cond delay="900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1+#ppt_h/2"/>
                                          </p:val>
                                        </p:tav>
                                        <p:tav tm="100000">
                                          <p:val>
                                            <p:strVal val="#ppt_y"/>
                                          </p:val>
                                        </p:tav>
                                      </p:tavLst>
                                    </p:anim>
                                  </p:childTnLst>
                                </p:cTn>
                              </p:par>
                            </p:childTnLst>
                          </p:cTn>
                        </p:par>
                        <p:par>
                          <p:cTn id="74" fill="hold">
                            <p:stCondLst>
                              <p:cond delay="95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additive="base">
                                        <p:cTn id="77" dur="500" fill="hold"/>
                                        <p:tgtEl>
                                          <p:spTgt spid="9"/>
                                        </p:tgtEl>
                                        <p:attrNameLst>
                                          <p:attrName>ppt_x</p:attrName>
                                        </p:attrNameLst>
                                      </p:cBhvr>
                                      <p:tavLst>
                                        <p:tav tm="0">
                                          <p:val>
                                            <p:strVal val="#ppt_x"/>
                                          </p:val>
                                        </p:tav>
                                        <p:tav tm="100000">
                                          <p:val>
                                            <p:strVal val="#ppt_x"/>
                                          </p:val>
                                        </p:tav>
                                      </p:tavLst>
                                    </p:anim>
                                    <p:anim calcmode="lin" valueType="num">
                                      <p:cBhvr additive="base">
                                        <p:cTn id="78" dur="500" fill="hold"/>
                                        <p:tgtEl>
                                          <p:spTgt spid="9"/>
                                        </p:tgtEl>
                                        <p:attrNameLst>
                                          <p:attrName>ppt_y</p:attrName>
                                        </p:attrNameLst>
                                      </p:cBhvr>
                                      <p:tavLst>
                                        <p:tav tm="0">
                                          <p:val>
                                            <p:strVal val="1+#ppt_h/2"/>
                                          </p:val>
                                        </p:tav>
                                        <p:tav tm="100000">
                                          <p:val>
                                            <p:strVal val="#ppt_y"/>
                                          </p:val>
                                        </p:tav>
                                      </p:tavLst>
                                    </p:anim>
                                  </p:childTnLst>
                                </p:cTn>
                              </p:par>
                            </p:childTnLst>
                          </p:cTn>
                        </p:par>
                        <p:par>
                          <p:cTn id="79" fill="hold">
                            <p:stCondLst>
                              <p:cond delay="10000"/>
                            </p:stCondLst>
                            <p:childTnLst>
                              <p:par>
                                <p:cTn id="80" presetID="2" presetClass="entr" presetSubtype="4" accel="50000" decel="50000" fill="hold" nodeType="after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5"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7" name="组合 6"/>
          <p:cNvGrpSpPr/>
          <p:nvPr/>
        </p:nvGrpSpPr>
        <p:grpSpPr>
          <a:xfrm>
            <a:off x="6118257" y="2256133"/>
            <a:ext cx="4538548" cy="3217317"/>
            <a:chOff x="6564881" y="2144229"/>
            <a:chExt cx="4538549" cy="3217318"/>
          </a:xfrm>
        </p:grpSpPr>
        <p:sp>
          <p:nvSpPr>
            <p:cNvPr id="8" name="圆角矩形 7"/>
            <p:cNvSpPr/>
            <p:nvPr/>
          </p:nvSpPr>
          <p:spPr>
            <a:xfrm>
              <a:off x="6564881" y="2144229"/>
              <a:ext cx="1424594" cy="974722"/>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9" name="圆角矩形 8"/>
            <p:cNvSpPr/>
            <p:nvPr/>
          </p:nvSpPr>
          <p:spPr>
            <a:xfrm>
              <a:off x="6564881" y="3247038"/>
              <a:ext cx="1424594" cy="9747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0" name="圆角矩形 9"/>
            <p:cNvSpPr/>
            <p:nvPr/>
          </p:nvSpPr>
          <p:spPr>
            <a:xfrm>
              <a:off x="9678836" y="4346725"/>
              <a:ext cx="1424594" cy="97472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nvGrpSpPr>
            <p:cNvPr id="11" name="组合 10"/>
            <p:cNvGrpSpPr/>
            <p:nvPr/>
          </p:nvGrpSpPr>
          <p:grpSpPr>
            <a:xfrm>
              <a:off x="6564881" y="2181205"/>
              <a:ext cx="4470086" cy="3180342"/>
              <a:chOff x="2362994" y="476522"/>
              <a:chExt cx="4542904" cy="3232151"/>
            </a:xfrm>
            <a:solidFill>
              <a:srgbClr val="6AC5F0"/>
            </a:solidFill>
          </p:grpSpPr>
          <p:sp>
            <p:nvSpPr>
              <p:cNvPr id="17" name="圆角矩形 16"/>
              <p:cNvSpPr/>
              <p:nvPr/>
            </p:nvSpPr>
            <p:spPr>
              <a:xfrm>
                <a:off x="2362994" y="2718073"/>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8" name="圆角矩形 17"/>
              <p:cNvSpPr/>
              <p:nvPr/>
            </p:nvSpPr>
            <p:spPr>
              <a:xfrm>
                <a:off x="5458098" y="476522"/>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9" name="圆角矩形 18"/>
              <p:cNvSpPr/>
              <p:nvPr/>
            </p:nvSpPr>
            <p:spPr>
              <a:xfrm>
                <a:off x="3882504" y="1597297"/>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12" name="组合 11"/>
            <p:cNvGrpSpPr/>
            <p:nvPr/>
          </p:nvGrpSpPr>
          <p:grpSpPr>
            <a:xfrm>
              <a:off x="8060037" y="3247038"/>
              <a:ext cx="2975712" cy="2074408"/>
              <a:chOff x="3882505" y="1559719"/>
              <a:chExt cx="3024186" cy="2108200"/>
            </a:xfrm>
            <a:solidFill>
              <a:srgbClr val="6AC5F0"/>
            </a:solidFill>
          </p:grpSpPr>
          <p:sp>
            <p:nvSpPr>
              <p:cNvPr id="14" name="圆角矩形 13"/>
              <p:cNvSpPr/>
              <p:nvPr/>
            </p:nvSpPr>
            <p:spPr>
              <a:xfrm>
                <a:off x="5458891" y="15597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6" name="圆角矩形 15"/>
              <p:cNvSpPr/>
              <p:nvPr/>
            </p:nvSpPr>
            <p:spPr>
              <a:xfrm>
                <a:off x="3882505" y="2677319"/>
                <a:ext cx="1447800" cy="990600"/>
              </a:xfrm>
              <a:prstGeom prst="roundRec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13" name="圆角矩形 12"/>
            <p:cNvSpPr/>
            <p:nvPr/>
          </p:nvSpPr>
          <p:spPr>
            <a:xfrm>
              <a:off x="8116783" y="2144229"/>
              <a:ext cx="1424594" cy="974722"/>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sp>
        <p:nvSpPr>
          <p:cNvPr id="20" name="TextBox 30"/>
          <p:cNvSpPr txBox="1"/>
          <p:nvPr/>
        </p:nvSpPr>
        <p:spPr>
          <a:xfrm>
            <a:off x="1376062" y="2023002"/>
            <a:ext cx="1933847" cy="377016"/>
          </a:xfrm>
          <a:prstGeom prst="rect">
            <a:avLst/>
          </a:prstGeom>
          <a:noFill/>
        </p:spPr>
        <p:txBody>
          <a:bodyPr wrap="none" lIns="68572" tIns="34285" rIns="68572" bIns="34285" rtlCol="0">
            <a:spAutoFit/>
          </a:bodyPr>
          <a:lstStyle/>
          <a:p>
            <a:pPr defTabSz="914437">
              <a:defRPr/>
            </a:pPr>
            <a:r>
              <a:rPr lang="zh-CN" altLang="en-US" sz="2000" b="1" kern="0" dirty="0">
                <a:latin typeface="微软雅黑"/>
                <a:ea typeface="微软雅黑"/>
              </a:rPr>
              <a:t>项目一完成情况</a:t>
            </a:r>
          </a:p>
        </p:txBody>
      </p:sp>
      <p:sp>
        <p:nvSpPr>
          <p:cNvPr id="21" name="TextBox 31"/>
          <p:cNvSpPr txBox="1"/>
          <p:nvPr/>
        </p:nvSpPr>
        <p:spPr>
          <a:xfrm>
            <a:off x="1423234" y="3407006"/>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b="1" dirty="0">
                <a:solidFill>
                  <a:schemeClr val="tx1"/>
                </a:solidFill>
              </a:rPr>
              <a:t>项目二完成情况</a:t>
            </a:r>
          </a:p>
        </p:txBody>
      </p:sp>
      <p:sp>
        <p:nvSpPr>
          <p:cNvPr id="22" name="TextBox 32"/>
          <p:cNvSpPr txBox="1"/>
          <p:nvPr/>
        </p:nvSpPr>
        <p:spPr>
          <a:xfrm>
            <a:off x="1396632" y="4613802"/>
            <a:ext cx="1933847" cy="377016"/>
          </a:xfrm>
          <a:prstGeom prst="rect">
            <a:avLst/>
          </a:prstGeom>
          <a:noFill/>
        </p:spPr>
        <p:txBody>
          <a:bodyPr wrap="none" lIns="68572" tIns="34285" rIns="68572"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b="1" dirty="0">
                <a:solidFill>
                  <a:schemeClr val="tx1"/>
                </a:solidFill>
              </a:rPr>
              <a:t>项目三完成情况</a:t>
            </a:r>
          </a:p>
        </p:txBody>
      </p:sp>
      <p:sp>
        <p:nvSpPr>
          <p:cNvPr id="23" name="TextBox 33"/>
          <p:cNvSpPr txBox="1"/>
          <p:nvPr/>
        </p:nvSpPr>
        <p:spPr>
          <a:xfrm>
            <a:off x="1404908" y="2469846"/>
            <a:ext cx="4181897" cy="530904"/>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这里可以添加主要内容这里可以添加主要内容这里可以添加主要内容这里可以添加主要内容可以添加主要内容这里可以添加主要内容可以添加主要内容这里可以添加主要内容</a:t>
            </a:r>
          </a:p>
        </p:txBody>
      </p:sp>
      <p:sp>
        <p:nvSpPr>
          <p:cNvPr id="24" name="TextBox 34"/>
          <p:cNvSpPr txBox="1"/>
          <p:nvPr/>
        </p:nvSpPr>
        <p:spPr>
          <a:xfrm>
            <a:off x="1404908" y="3864792"/>
            <a:ext cx="4181897"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sp>
        <p:nvSpPr>
          <p:cNvPr id="25" name="TextBox 35"/>
          <p:cNvSpPr txBox="1"/>
          <p:nvPr/>
        </p:nvSpPr>
        <p:spPr>
          <a:xfrm>
            <a:off x="1417642" y="5025793"/>
            <a:ext cx="4096594" cy="377016"/>
          </a:xfrm>
          <a:prstGeom prst="rect">
            <a:avLst/>
          </a:prstGeom>
          <a:noFill/>
        </p:spPr>
        <p:txBody>
          <a:bodyPr wrap="square" lIns="68572" tIns="34285" rIns="68572" bIns="34285" rtlCol="0">
            <a:spAutoFit/>
          </a:bodyPr>
          <a:lstStyle/>
          <a:p>
            <a:pPr defTabSz="914437">
              <a:defRPr/>
            </a:pPr>
            <a:r>
              <a:rPr lang="zh-CN" altLang="en-US" sz="1000" kern="0" dirty="0">
                <a:latin typeface="微软雅黑"/>
                <a:ea typeface="微软雅黑"/>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388899444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up)">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7" name="Group 1"/>
          <p:cNvGrpSpPr/>
          <p:nvPr/>
        </p:nvGrpSpPr>
        <p:grpSpPr>
          <a:xfrm>
            <a:off x="2649135" y="2275394"/>
            <a:ext cx="5547900" cy="2522288"/>
            <a:chOff x="3345973" y="2694618"/>
            <a:chExt cx="5547900" cy="2522288"/>
          </a:xfrm>
        </p:grpSpPr>
        <p:sp>
          <p:nvSpPr>
            <p:cNvPr id="8" name="Shape 1918"/>
            <p:cNvSpPr/>
            <p:nvPr/>
          </p:nvSpPr>
          <p:spPr>
            <a:xfrm>
              <a:off x="3345973" y="3538210"/>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9" name="Shape 1919"/>
            <p:cNvSpPr/>
            <p:nvPr/>
          </p:nvSpPr>
          <p:spPr>
            <a:xfrm>
              <a:off x="4405914" y="3108409"/>
              <a:ext cx="1498259" cy="149831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0" name="Shape 1920"/>
            <p:cNvSpPr/>
            <p:nvPr/>
          </p:nvSpPr>
          <p:spPr>
            <a:xfrm>
              <a:off x="5996192" y="3446848"/>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1" name="Shape 1921"/>
            <p:cNvSpPr/>
            <p:nvPr/>
          </p:nvSpPr>
          <p:spPr>
            <a:xfrm>
              <a:off x="5797470" y="2694618"/>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2" name="Shape 1922"/>
            <p:cNvSpPr/>
            <p:nvPr/>
          </p:nvSpPr>
          <p:spPr>
            <a:xfrm>
              <a:off x="6936848" y="4530710"/>
              <a:ext cx="686169" cy="68619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sp>
          <p:nvSpPr>
            <p:cNvPr id="13" name="Shape 1923"/>
            <p:cNvSpPr/>
            <p:nvPr/>
          </p:nvSpPr>
          <p:spPr>
            <a:xfrm>
              <a:off x="7317794" y="3125623"/>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F1F1F1"/>
            </a:solidFill>
            <a:ln w="12700" cap="flat">
              <a:noFill/>
              <a:miter lim="400000"/>
            </a:ln>
            <a:effectLst/>
          </p:spPr>
          <p:txBody>
            <a:bodyPr wrap="square" lIns="38100" tIns="38100" rIns="38100" bIns="38100" numCol="1" anchor="ctr">
              <a:noAutofit/>
            </a:bodyPr>
            <a:lstStyle/>
            <a:p>
              <a:pPr>
                <a:defRPr sz="3200">
                  <a:solidFill>
                    <a:srgbClr val="FFFFFF"/>
                  </a:solidFill>
                  <a:latin typeface="Helvetica Light"/>
                  <a:ea typeface="Helvetica Light"/>
                  <a:cs typeface="Helvetica Light"/>
                  <a:sym typeface="Helvetica Light"/>
                </a:defRPr>
              </a:pPr>
              <a:endParaRPr sz="3200">
                <a:latin typeface="微软雅黑"/>
                <a:ea typeface="Helvetica Light"/>
                <a:cs typeface="Helvetica Light"/>
                <a:sym typeface="Helvetica Light"/>
              </a:endParaRPr>
            </a:p>
          </p:txBody>
        </p:sp>
      </p:grpSp>
      <p:sp>
        <p:nvSpPr>
          <p:cNvPr id="14" name="Shape 1931"/>
          <p:cNvSpPr/>
          <p:nvPr/>
        </p:nvSpPr>
        <p:spPr>
          <a:xfrm>
            <a:off x="1500245" y="3581557"/>
            <a:ext cx="1687092" cy="538982"/>
          </a:xfrm>
          <a:custGeom>
            <a:avLst/>
            <a:gdLst/>
            <a:ahLst/>
            <a:cxnLst>
              <a:cxn ang="0">
                <a:pos x="wd2" y="hd2"/>
              </a:cxn>
              <a:cxn ang="5400000">
                <a:pos x="wd2" y="hd2"/>
              </a:cxn>
              <a:cxn ang="10800000">
                <a:pos x="wd2" y="hd2"/>
              </a:cxn>
              <a:cxn ang="16200000">
                <a:pos x="wd2" y="hd2"/>
              </a:cxn>
            </a:cxnLst>
            <a:rect l="0" t="0" r="r" b="b"/>
            <a:pathLst>
              <a:path w="21600" h="18203" extrusionOk="0">
                <a:moveTo>
                  <a:pt x="0" y="18203"/>
                </a:moveTo>
                <a:cubicBezTo>
                  <a:pt x="6036" y="1983"/>
                  <a:pt x="13236" y="-3397"/>
                  <a:pt x="21600" y="2063"/>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15" name="Shape 1932"/>
          <p:cNvSpPr/>
          <p:nvPr/>
        </p:nvSpPr>
        <p:spPr>
          <a:xfrm>
            <a:off x="4329105" y="1890590"/>
            <a:ext cx="252304" cy="1575320"/>
          </a:xfrm>
          <a:custGeom>
            <a:avLst/>
            <a:gdLst/>
            <a:ahLst/>
            <a:cxnLst>
              <a:cxn ang="0">
                <a:pos x="wd2" y="hd2"/>
              </a:cxn>
              <a:cxn ang="5400000">
                <a:pos x="wd2" y="hd2"/>
              </a:cxn>
              <a:cxn ang="10800000">
                <a:pos x="wd2" y="hd2"/>
              </a:cxn>
              <a:cxn ang="16200000">
                <a:pos x="wd2" y="hd2"/>
              </a:cxn>
            </a:cxnLst>
            <a:rect l="0" t="0" r="r" b="b"/>
            <a:pathLst>
              <a:path w="16477" h="21600" extrusionOk="0">
                <a:moveTo>
                  <a:pt x="0" y="0"/>
                </a:moveTo>
                <a:cubicBezTo>
                  <a:pt x="19121" y="3557"/>
                  <a:pt x="21600" y="10757"/>
                  <a:pt x="7438" y="21600"/>
                </a:cubicBezTo>
              </a:path>
            </a:pathLst>
          </a:custGeom>
          <a:ln w="25400">
            <a:solidFill>
              <a:schemeClr val="bg1">
                <a:lumMod val="50000"/>
              </a:schemeClr>
            </a:solidFill>
            <a:miter lim="400000"/>
            <a:headEnd type="triangle"/>
            <a:tailEnd type="oval"/>
          </a:ln>
        </p:spPr>
        <p:txBody>
          <a:bodyPr/>
          <a:lstStyle/>
          <a:p>
            <a:pPr>
              <a:defRPr/>
            </a:pPr>
            <a:endParaRPr kern="0" smtClean="0">
              <a:latin typeface="微软雅黑"/>
              <a:ea typeface="微软雅黑"/>
            </a:endParaRPr>
          </a:p>
        </p:txBody>
      </p:sp>
      <p:sp>
        <p:nvSpPr>
          <p:cNvPr id="16" name="Shape 1933"/>
          <p:cNvSpPr/>
          <p:nvPr/>
        </p:nvSpPr>
        <p:spPr>
          <a:xfrm>
            <a:off x="6581066" y="4435954"/>
            <a:ext cx="430532" cy="4788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013" y="17716"/>
                  <a:pt x="1813" y="10516"/>
                  <a:pt x="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17" name="Shape 1934"/>
          <p:cNvSpPr/>
          <p:nvPr/>
        </p:nvSpPr>
        <p:spPr>
          <a:xfrm>
            <a:off x="5174647" y="3599731"/>
            <a:ext cx="732210" cy="9578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9667" y="19821"/>
                  <a:pt x="16867" y="12621"/>
                  <a:pt x="21600" y="0"/>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18" name="Shape 1925"/>
          <p:cNvSpPr/>
          <p:nvPr/>
        </p:nvSpPr>
        <p:spPr>
          <a:xfrm>
            <a:off x="2649135" y="3118986"/>
            <a:ext cx="1033993" cy="1034033"/>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19" name="Shape 1926"/>
          <p:cNvSpPr/>
          <p:nvPr/>
        </p:nvSpPr>
        <p:spPr>
          <a:xfrm>
            <a:off x="3709075" y="2689185"/>
            <a:ext cx="1498259" cy="1498317"/>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0" name="Shape 1927"/>
          <p:cNvSpPr/>
          <p:nvPr/>
        </p:nvSpPr>
        <p:spPr>
          <a:xfrm>
            <a:off x="5299353" y="3027624"/>
            <a:ext cx="1216710" cy="1216756"/>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1" name="Shape 1928"/>
          <p:cNvSpPr/>
          <p:nvPr/>
        </p:nvSpPr>
        <p:spPr>
          <a:xfrm>
            <a:off x="5100631" y="2275394"/>
            <a:ext cx="747531" cy="747559"/>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accent3"/>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2" name="Shape 1929"/>
          <p:cNvSpPr/>
          <p:nvPr/>
        </p:nvSpPr>
        <p:spPr>
          <a:xfrm>
            <a:off x="6240009" y="4111486"/>
            <a:ext cx="686169" cy="686195"/>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chemeClr val="bg1">
              <a:lumMod val="75000"/>
            </a:schemeClr>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3" name="Shape 1930"/>
          <p:cNvSpPr/>
          <p:nvPr/>
        </p:nvSpPr>
        <p:spPr>
          <a:xfrm>
            <a:off x="6620955" y="2706399"/>
            <a:ext cx="1576079" cy="1576140"/>
          </a:xfrm>
          <a:custGeom>
            <a:avLst/>
            <a:gdLst/>
            <a:ahLst/>
            <a:cxnLst>
              <a:cxn ang="0">
                <a:pos x="wd2" y="hd2"/>
              </a:cxn>
              <a:cxn ang="5400000">
                <a:pos x="wd2" y="hd2"/>
              </a:cxn>
              <a:cxn ang="10800000">
                <a:pos x="wd2" y="hd2"/>
              </a:cxn>
              <a:cxn ang="16200000">
                <a:pos x="wd2" y="hd2"/>
              </a:cxn>
            </a:cxnLst>
            <a:rect l="0" t="0" r="r" b="b"/>
            <a:pathLst>
              <a:path w="21600" h="21600" extrusionOk="0">
                <a:moveTo>
                  <a:pt x="10808" y="15372"/>
                </a:moveTo>
                <a:cubicBezTo>
                  <a:pt x="8371" y="15376"/>
                  <a:pt x="6391" y="13403"/>
                  <a:pt x="6387" y="10966"/>
                </a:cubicBezTo>
                <a:cubicBezTo>
                  <a:pt x="6383" y="8528"/>
                  <a:pt x="8355" y="6548"/>
                  <a:pt x="10793" y="6545"/>
                </a:cubicBezTo>
                <a:cubicBezTo>
                  <a:pt x="13231" y="6540"/>
                  <a:pt x="15211" y="8514"/>
                  <a:pt x="15215" y="10951"/>
                </a:cubicBezTo>
                <a:cubicBezTo>
                  <a:pt x="15219" y="13389"/>
                  <a:pt x="13246" y="15368"/>
                  <a:pt x="10808" y="15372"/>
                </a:cubicBezTo>
                <a:close/>
                <a:moveTo>
                  <a:pt x="21600" y="11965"/>
                </a:moveTo>
                <a:cubicBezTo>
                  <a:pt x="21537" y="11178"/>
                  <a:pt x="21536" y="10387"/>
                  <a:pt x="21597" y="9600"/>
                </a:cubicBezTo>
                <a:cubicBezTo>
                  <a:pt x="20571" y="9522"/>
                  <a:pt x="19545" y="9442"/>
                  <a:pt x="18521" y="9364"/>
                </a:cubicBezTo>
                <a:cubicBezTo>
                  <a:pt x="18437" y="8954"/>
                  <a:pt x="18321" y="8557"/>
                  <a:pt x="18176" y="8175"/>
                </a:cubicBezTo>
                <a:cubicBezTo>
                  <a:pt x="19029" y="7586"/>
                  <a:pt x="19882" y="6998"/>
                  <a:pt x="20735" y="6409"/>
                </a:cubicBezTo>
                <a:cubicBezTo>
                  <a:pt x="20287" y="5760"/>
                  <a:pt x="19890" y="5075"/>
                  <a:pt x="19550" y="4363"/>
                </a:cubicBezTo>
                <a:cubicBezTo>
                  <a:pt x="18600" y="4819"/>
                  <a:pt x="17648" y="5274"/>
                  <a:pt x="16697" y="5729"/>
                </a:cubicBezTo>
                <a:cubicBezTo>
                  <a:pt x="16434" y="5433"/>
                  <a:pt x="16149" y="5156"/>
                  <a:pt x="15844" y="4902"/>
                </a:cubicBezTo>
                <a:cubicBezTo>
                  <a:pt x="16299" y="3945"/>
                  <a:pt x="16754" y="2988"/>
                  <a:pt x="17209" y="2030"/>
                </a:cubicBezTo>
                <a:cubicBezTo>
                  <a:pt x="16495" y="1691"/>
                  <a:pt x="15810" y="1297"/>
                  <a:pt x="15159" y="852"/>
                </a:cubicBezTo>
                <a:cubicBezTo>
                  <a:pt x="14555" y="1733"/>
                  <a:pt x="13951" y="2616"/>
                  <a:pt x="13346" y="3498"/>
                </a:cubicBezTo>
                <a:cubicBezTo>
                  <a:pt x="12982" y="3374"/>
                  <a:pt x="12608" y="3275"/>
                  <a:pt x="12222" y="3205"/>
                </a:cubicBezTo>
                <a:cubicBezTo>
                  <a:pt x="12136" y="2137"/>
                  <a:pt x="12050" y="1069"/>
                  <a:pt x="11965" y="0"/>
                </a:cubicBezTo>
                <a:cubicBezTo>
                  <a:pt x="11177" y="64"/>
                  <a:pt x="10386" y="66"/>
                  <a:pt x="9600" y="4"/>
                </a:cubicBezTo>
                <a:cubicBezTo>
                  <a:pt x="9518" y="1073"/>
                  <a:pt x="9435" y="2142"/>
                  <a:pt x="9353" y="3210"/>
                </a:cubicBezTo>
                <a:cubicBezTo>
                  <a:pt x="8968" y="3282"/>
                  <a:pt x="8593" y="3381"/>
                  <a:pt x="8229" y="3506"/>
                </a:cubicBezTo>
                <a:cubicBezTo>
                  <a:pt x="7622" y="2627"/>
                  <a:pt x="7015" y="1746"/>
                  <a:pt x="6409" y="866"/>
                </a:cubicBezTo>
                <a:cubicBezTo>
                  <a:pt x="5759" y="1314"/>
                  <a:pt x="5074" y="1710"/>
                  <a:pt x="4362" y="2052"/>
                </a:cubicBezTo>
                <a:cubicBezTo>
                  <a:pt x="4821" y="3008"/>
                  <a:pt x="5278" y="3964"/>
                  <a:pt x="5736" y="4920"/>
                </a:cubicBezTo>
                <a:cubicBezTo>
                  <a:pt x="5432" y="5175"/>
                  <a:pt x="5148" y="5452"/>
                  <a:pt x="4886" y="5749"/>
                </a:cubicBezTo>
                <a:cubicBezTo>
                  <a:pt x="3933" y="5298"/>
                  <a:pt x="2982" y="4845"/>
                  <a:pt x="2029" y="4393"/>
                </a:cubicBezTo>
                <a:cubicBezTo>
                  <a:pt x="1690" y="5105"/>
                  <a:pt x="1296" y="5792"/>
                  <a:pt x="850" y="6443"/>
                </a:cubicBezTo>
                <a:cubicBezTo>
                  <a:pt x="1705" y="7028"/>
                  <a:pt x="2560" y="7614"/>
                  <a:pt x="3416" y="8199"/>
                </a:cubicBezTo>
                <a:cubicBezTo>
                  <a:pt x="3273" y="8583"/>
                  <a:pt x="3157" y="8980"/>
                  <a:pt x="3075" y="9390"/>
                </a:cubicBezTo>
                <a:cubicBezTo>
                  <a:pt x="2050" y="9472"/>
                  <a:pt x="1025" y="9554"/>
                  <a:pt x="0" y="9636"/>
                </a:cubicBezTo>
                <a:cubicBezTo>
                  <a:pt x="63" y="10424"/>
                  <a:pt x="64" y="11214"/>
                  <a:pt x="4" y="12001"/>
                </a:cubicBezTo>
                <a:cubicBezTo>
                  <a:pt x="1010" y="12078"/>
                  <a:pt x="2016" y="12156"/>
                  <a:pt x="3022" y="12234"/>
                </a:cubicBezTo>
                <a:cubicBezTo>
                  <a:pt x="3092" y="12665"/>
                  <a:pt x="3197" y="13084"/>
                  <a:pt x="3334" y="13489"/>
                </a:cubicBezTo>
                <a:cubicBezTo>
                  <a:pt x="2512" y="14057"/>
                  <a:pt x="1688" y="14625"/>
                  <a:pt x="864" y="15192"/>
                </a:cubicBezTo>
                <a:cubicBezTo>
                  <a:pt x="1312" y="15843"/>
                  <a:pt x="1709" y="16526"/>
                  <a:pt x="2050" y="17238"/>
                </a:cubicBezTo>
                <a:cubicBezTo>
                  <a:pt x="2938" y="16813"/>
                  <a:pt x="3825" y="16388"/>
                  <a:pt x="4712" y="15963"/>
                </a:cubicBezTo>
                <a:cubicBezTo>
                  <a:pt x="4996" y="16310"/>
                  <a:pt x="5310" y="16631"/>
                  <a:pt x="5650" y="16924"/>
                </a:cubicBezTo>
                <a:cubicBezTo>
                  <a:pt x="5230" y="17807"/>
                  <a:pt x="4811" y="18689"/>
                  <a:pt x="4391" y="19572"/>
                </a:cubicBezTo>
                <a:cubicBezTo>
                  <a:pt x="5105" y="19910"/>
                  <a:pt x="5790" y="20305"/>
                  <a:pt x="6442" y="20750"/>
                </a:cubicBezTo>
                <a:cubicBezTo>
                  <a:pt x="6988" y="19952"/>
                  <a:pt x="7535" y="19156"/>
                  <a:pt x="8080" y="18358"/>
                </a:cubicBezTo>
                <a:cubicBezTo>
                  <a:pt x="8505" y="18514"/>
                  <a:pt x="8949" y="18635"/>
                  <a:pt x="9404" y="18717"/>
                </a:cubicBezTo>
                <a:cubicBezTo>
                  <a:pt x="9481" y="19678"/>
                  <a:pt x="9559" y="20639"/>
                  <a:pt x="9636" y="21600"/>
                </a:cubicBezTo>
                <a:cubicBezTo>
                  <a:pt x="10423" y="21537"/>
                  <a:pt x="11214" y="21536"/>
                  <a:pt x="12001" y="21597"/>
                </a:cubicBezTo>
                <a:cubicBezTo>
                  <a:pt x="12075" y="20635"/>
                  <a:pt x="12149" y="19673"/>
                  <a:pt x="12223" y="18712"/>
                </a:cubicBezTo>
                <a:cubicBezTo>
                  <a:pt x="12678" y="18628"/>
                  <a:pt x="13120" y="18506"/>
                  <a:pt x="13546" y="18349"/>
                </a:cubicBezTo>
                <a:cubicBezTo>
                  <a:pt x="14094" y="19145"/>
                  <a:pt x="14643" y="19940"/>
                  <a:pt x="15192" y="20736"/>
                </a:cubicBezTo>
                <a:cubicBezTo>
                  <a:pt x="15842" y="20287"/>
                  <a:pt x="16526" y="19891"/>
                  <a:pt x="17238" y="19550"/>
                </a:cubicBezTo>
                <a:cubicBezTo>
                  <a:pt x="16816" y="18668"/>
                  <a:pt x="16394" y="17788"/>
                  <a:pt x="15972" y="16907"/>
                </a:cubicBezTo>
                <a:cubicBezTo>
                  <a:pt x="16310" y="16613"/>
                  <a:pt x="16622" y="16290"/>
                  <a:pt x="16905" y="15942"/>
                </a:cubicBezTo>
                <a:cubicBezTo>
                  <a:pt x="17794" y="16365"/>
                  <a:pt x="18683" y="16787"/>
                  <a:pt x="19572" y="17208"/>
                </a:cubicBezTo>
                <a:cubicBezTo>
                  <a:pt x="19910" y="16495"/>
                  <a:pt x="20304" y="15810"/>
                  <a:pt x="20750" y="15160"/>
                </a:cubicBezTo>
                <a:cubicBezTo>
                  <a:pt x="19926" y="14594"/>
                  <a:pt x="19100" y="14029"/>
                  <a:pt x="18275" y="13465"/>
                </a:cubicBezTo>
                <a:cubicBezTo>
                  <a:pt x="18411" y="13059"/>
                  <a:pt x="18514" y="12640"/>
                  <a:pt x="18584" y="12208"/>
                </a:cubicBezTo>
                <a:cubicBezTo>
                  <a:pt x="19589" y="12126"/>
                  <a:pt x="20595" y="12045"/>
                  <a:pt x="21600" y="11965"/>
                </a:cubicBezTo>
                <a:close/>
              </a:path>
            </a:pathLst>
          </a:custGeom>
          <a:solidFill>
            <a:srgbClr val="779F08"/>
          </a:solidFill>
          <a:ln w="12700">
            <a:miter lim="400000"/>
          </a:ln>
        </p:spPr>
        <p:txBody>
          <a:bodyPr lIns="38100" tIns="38100" rIns="38100" bIns="38100" anchor="ct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4" name="Shape 1935"/>
          <p:cNvSpPr/>
          <p:nvPr/>
        </p:nvSpPr>
        <p:spPr>
          <a:xfrm>
            <a:off x="7396234" y="3415410"/>
            <a:ext cx="1216030" cy="104809"/>
          </a:xfrm>
          <a:custGeom>
            <a:avLst/>
            <a:gdLst/>
            <a:ahLst/>
            <a:cxnLst>
              <a:cxn ang="0">
                <a:pos x="wd2" y="hd2"/>
              </a:cxn>
              <a:cxn ang="5400000">
                <a:pos x="wd2" y="hd2"/>
              </a:cxn>
              <a:cxn ang="10800000">
                <a:pos x="wd2" y="hd2"/>
              </a:cxn>
              <a:cxn ang="16200000">
                <a:pos x="wd2" y="hd2"/>
              </a:cxn>
            </a:cxnLst>
            <a:rect l="0" t="0" r="r" b="b"/>
            <a:pathLst>
              <a:path w="21600" h="16274" extrusionOk="0">
                <a:moveTo>
                  <a:pt x="21600" y="16274"/>
                </a:moveTo>
                <a:cubicBezTo>
                  <a:pt x="15105" y="-3958"/>
                  <a:pt x="7905" y="-5326"/>
                  <a:pt x="0" y="12169"/>
                </a:cubicBezTo>
              </a:path>
            </a:pathLst>
          </a:custGeom>
          <a:ln w="25400">
            <a:solidFill>
              <a:schemeClr val="tx1"/>
            </a:solidFill>
            <a:miter lim="400000"/>
            <a:headEnd type="triangle"/>
            <a:tailEnd type="oval"/>
          </a:ln>
        </p:spPr>
        <p:txBody>
          <a:bodyPr/>
          <a:lstStyle/>
          <a:p>
            <a:pPr>
              <a:defRPr/>
            </a:pPr>
            <a:endParaRPr kern="0" smtClean="0">
              <a:latin typeface="微软雅黑"/>
              <a:ea typeface="微软雅黑"/>
            </a:endParaRPr>
          </a:p>
        </p:txBody>
      </p:sp>
      <p:sp>
        <p:nvSpPr>
          <p:cNvPr id="25" name="Shape 1936"/>
          <p:cNvSpPr/>
          <p:nvPr/>
        </p:nvSpPr>
        <p:spPr>
          <a:xfrm>
            <a:off x="5481145" y="1917544"/>
            <a:ext cx="510066" cy="7385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63" y="2893"/>
                  <a:pt x="363" y="10093"/>
                  <a:pt x="0" y="21600"/>
                </a:cubicBezTo>
              </a:path>
            </a:pathLst>
          </a:custGeom>
          <a:ln w="25400">
            <a:solidFill>
              <a:schemeClr val="accent3"/>
            </a:solidFill>
            <a:miter lim="400000"/>
            <a:headEnd type="triangle"/>
            <a:tailEnd type="oval"/>
          </a:ln>
        </p:spPr>
        <p:txBody>
          <a:bodyPr/>
          <a:lstStyle/>
          <a:p>
            <a:pPr>
              <a:defRPr/>
            </a:pPr>
            <a:endParaRPr kern="0" smtClean="0">
              <a:latin typeface="微软雅黑"/>
              <a:ea typeface="微软雅黑"/>
            </a:endParaRPr>
          </a:p>
        </p:txBody>
      </p:sp>
      <p:sp>
        <p:nvSpPr>
          <p:cNvPr id="26" name="TextBox 26"/>
          <p:cNvSpPr txBox="1"/>
          <p:nvPr/>
        </p:nvSpPr>
        <p:spPr>
          <a:xfrm>
            <a:off x="6240009" y="2001697"/>
            <a:ext cx="2414653"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27" name="TextBox 27"/>
          <p:cNvSpPr txBox="1"/>
          <p:nvPr/>
        </p:nvSpPr>
        <p:spPr>
          <a:xfrm>
            <a:off x="6240010" y="1740743"/>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28" name="TextBox 28"/>
          <p:cNvSpPr txBox="1"/>
          <p:nvPr/>
        </p:nvSpPr>
        <p:spPr>
          <a:xfrm>
            <a:off x="8501801" y="3942380"/>
            <a:ext cx="1745285" cy="484748"/>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29" name="TextBox 29"/>
          <p:cNvSpPr txBox="1"/>
          <p:nvPr/>
        </p:nvSpPr>
        <p:spPr>
          <a:xfrm>
            <a:off x="8501802" y="3681426"/>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0" name="TextBox 30"/>
          <p:cNvSpPr txBox="1"/>
          <p:nvPr/>
        </p:nvSpPr>
        <p:spPr>
          <a:xfrm>
            <a:off x="7217974" y="5040065"/>
            <a:ext cx="1795397" cy="501366"/>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31" name="TextBox 31"/>
          <p:cNvSpPr txBox="1"/>
          <p:nvPr/>
        </p:nvSpPr>
        <p:spPr>
          <a:xfrm>
            <a:off x="7217975" y="4779111"/>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2" name="TextBox 32"/>
          <p:cNvSpPr txBox="1"/>
          <p:nvPr/>
        </p:nvSpPr>
        <p:spPr>
          <a:xfrm>
            <a:off x="3947145" y="4769104"/>
            <a:ext cx="2414653" cy="646331"/>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此处添加详细文本描述，建议与标题相关并符合整体语言风格，语言描述尽量简洁生动。尽量将每页幻灯片的字数控制在</a:t>
            </a:r>
            <a:r>
              <a:rPr lang="en-US" altLang="zh-CN" sz="1050" dirty="0">
                <a:latin typeface="微软雅黑"/>
                <a:ea typeface="微软雅黑"/>
              </a:rPr>
              <a:t>200</a:t>
            </a:r>
            <a:r>
              <a:rPr lang="zh-CN" altLang="en-US" sz="1050" dirty="0">
                <a:latin typeface="微软雅黑"/>
                <a:ea typeface="微软雅黑"/>
              </a:rPr>
              <a:t>字以内</a:t>
            </a:r>
          </a:p>
        </p:txBody>
      </p:sp>
      <p:sp>
        <p:nvSpPr>
          <p:cNvPr id="33" name="TextBox 33"/>
          <p:cNvSpPr txBox="1"/>
          <p:nvPr/>
        </p:nvSpPr>
        <p:spPr>
          <a:xfrm>
            <a:off x="3947146" y="4508150"/>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4" name="TextBox 34"/>
          <p:cNvSpPr txBox="1"/>
          <p:nvPr/>
        </p:nvSpPr>
        <p:spPr>
          <a:xfrm>
            <a:off x="1490174" y="4497386"/>
            <a:ext cx="2108852"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a:t>
            </a:r>
            <a:r>
              <a:rPr lang="zh-CN" altLang="en-US" sz="1050" dirty="0" smtClean="0">
                <a:latin typeface="微软雅黑"/>
                <a:ea typeface="微软雅黑"/>
              </a:rPr>
              <a:t>，</a:t>
            </a:r>
            <a:endParaRPr lang="zh-CN" altLang="en-US" sz="1050" dirty="0">
              <a:latin typeface="微软雅黑"/>
              <a:ea typeface="微软雅黑"/>
            </a:endParaRPr>
          </a:p>
        </p:txBody>
      </p:sp>
      <p:sp>
        <p:nvSpPr>
          <p:cNvPr id="35" name="TextBox 35"/>
          <p:cNvSpPr txBox="1"/>
          <p:nvPr/>
        </p:nvSpPr>
        <p:spPr>
          <a:xfrm>
            <a:off x="1490174" y="4236432"/>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
        <p:nvSpPr>
          <p:cNvPr id="36" name="TextBox 36"/>
          <p:cNvSpPr txBox="1"/>
          <p:nvPr/>
        </p:nvSpPr>
        <p:spPr>
          <a:xfrm>
            <a:off x="1801295" y="2011493"/>
            <a:ext cx="2414653"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a:t>
            </a:r>
            <a:r>
              <a:rPr lang="zh-CN" altLang="en-US" sz="1050" dirty="0" smtClean="0">
                <a:latin typeface="微软雅黑"/>
                <a:ea typeface="微软雅黑"/>
              </a:rPr>
              <a:t>格</a:t>
            </a:r>
            <a:endParaRPr lang="zh-CN" altLang="en-US" sz="1050" dirty="0">
              <a:latin typeface="微软雅黑"/>
              <a:ea typeface="微软雅黑"/>
            </a:endParaRPr>
          </a:p>
        </p:txBody>
      </p:sp>
      <p:sp>
        <p:nvSpPr>
          <p:cNvPr id="37" name="TextBox 37"/>
          <p:cNvSpPr txBox="1"/>
          <p:nvPr/>
        </p:nvSpPr>
        <p:spPr>
          <a:xfrm>
            <a:off x="1801296" y="1740743"/>
            <a:ext cx="2414652" cy="215444"/>
          </a:xfrm>
          <a:prstGeom prst="rect">
            <a:avLst/>
          </a:prstGeom>
          <a:noFill/>
        </p:spPr>
        <p:txBody>
          <a:bodyPr wrap="square" lIns="0" tIns="0" rIns="0" bIns="0" rtlCol="0">
            <a:spAutoFit/>
          </a:bodyPr>
          <a:lstStyle/>
          <a:p>
            <a:r>
              <a:rPr lang="zh-CN" altLang="en-US" sz="1400" kern="3000" spc="30" dirty="0">
                <a:latin typeface="微软雅黑"/>
                <a:ea typeface="微软雅黑"/>
              </a:rPr>
              <a:t>添加标题</a:t>
            </a:r>
            <a:endParaRPr lang="en-US" altLang="zh-CN" sz="1400" kern="3000" spc="30" dirty="0">
              <a:latin typeface="微软雅黑"/>
              <a:ea typeface="微软雅黑"/>
            </a:endParaRPr>
          </a:p>
        </p:txBody>
      </p:sp>
    </p:spTree>
    <p:extLst>
      <p:ext uri="{BB962C8B-B14F-4D97-AF65-F5344CB8AC3E}">
        <p14:creationId xmlns:p14="http://schemas.microsoft.com/office/powerpoint/2010/main" val="148531978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
                                        <p:tgtEl>
                                          <p:spTgt spid="7"/>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
                                        <p:tgtEl>
                                          <p:spTgt spid="18"/>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200"/>
                                        <p:tgtEl>
                                          <p:spTgt spid="14"/>
                                        </p:tgtEl>
                                      </p:cBhvr>
                                    </p:animEffect>
                                  </p:childTnLst>
                                </p:cTn>
                              </p:par>
                            </p:childTnLst>
                          </p:cTn>
                        </p:par>
                        <p:par>
                          <p:cTn id="20" fill="hold">
                            <p:stCondLst>
                              <p:cond delay="1100"/>
                            </p:stCondLst>
                            <p:childTnLst>
                              <p:par>
                                <p:cTn id="21" presetID="1" presetClass="entr" presetSubtype="0" fill="hold" grpId="0" nodeType="afterEffect">
                                  <p:stCondLst>
                                    <p:cond delay="0"/>
                                  </p:stCondLst>
                                  <p:childTnLst>
                                    <p:set>
                                      <p:cBhvr>
                                        <p:cTn id="22" dur="1" fill="hold">
                                          <p:stCondLst>
                                            <p:cond delay="199"/>
                                          </p:stCondLst>
                                        </p:cTn>
                                        <p:tgtEl>
                                          <p:spTgt spid="35"/>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strips(downRight)">
                                      <p:cBhvr>
                                        <p:cTn id="25" dur="200"/>
                                        <p:tgtEl>
                                          <p:spTgt spid="34"/>
                                        </p:tgtEl>
                                      </p:cBhvr>
                                    </p:animEffect>
                                  </p:childTnLst>
                                </p:cTn>
                              </p:par>
                            </p:childTnLst>
                          </p:cTn>
                        </p:par>
                        <p:par>
                          <p:cTn id="26" fill="hold">
                            <p:stCondLst>
                              <p:cond delay="13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00"/>
                                        <p:tgtEl>
                                          <p:spTgt spid="19"/>
                                        </p:tgtEl>
                                      </p:cBhvr>
                                    </p:animEffect>
                                  </p:childTnLst>
                                </p:cTn>
                              </p:par>
                            </p:childTnLst>
                          </p:cTn>
                        </p:par>
                        <p:par>
                          <p:cTn id="30" fill="hold">
                            <p:stCondLst>
                              <p:cond delay="1500"/>
                            </p:stCondLst>
                            <p:childTnLst>
                              <p:par>
                                <p:cTn id="31" presetID="22" presetClass="entr" presetSubtype="4"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200"/>
                                        <p:tgtEl>
                                          <p:spTgt spid="15"/>
                                        </p:tgtEl>
                                      </p:cBhvr>
                                    </p:animEffect>
                                  </p:childTnLst>
                                </p:cTn>
                              </p:par>
                            </p:childTnLst>
                          </p:cTn>
                        </p:par>
                        <p:par>
                          <p:cTn id="34" fill="hold">
                            <p:stCondLst>
                              <p:cond delay="1700"/>
                            </p:stCondLst>
                            <p:childTnLst>
                              <p:par>
                                <p:cTn id="35" presetID="1" presetClass="entr" presetSubtype="0" fill="hold" grpId="0" nodeType="afterEffect">
                                  <p:stCondLst>
                                    <p:cond delay="0"/>
                                  </p:stCondLst>
                                  <p:childTnLst>
                                    <p:set>
                                      <p:cBhvr>
                                        <p:cTn id="36" dur="1" fill="hold">
                                          <p:stCondLst>
                                            <p:cond delay="199"/>
                                          </p:stCondLst>
                                        </p:cTn>
                                        <p:tgtEl>
                                          <p:spTgt spid="37"/>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strips(downRight)">
                                      <p:cBhvr>
                                        <p:cTn id="39" dur="200"/>
                                        <p:tgtEl>
                                          <p:spTgt spid="36"/>
                                        </p:tgtEl>
                                      </p:cBhvr>
                                    </p:animEffect>
                                  </p:childTnLst>
                                </p:cTn>
                              </p:par>
                            </p:childTnLst>
                          </p:cTn>
                        </p:par>
                        <p:par>
                          <p:cTn id="40" fill="hold">
                            <p:stCondLst>
                              <p:cond delay="19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
                                        <p:tgtEl>
                                          <p:spTgt spid="20"/>
                                        </p:tgtEl>
                                      </p:cBhvr>
                                    </p:animEffect>
                                  </p:childTnLst>
                                </p:cTn>
                              </p:par>
                            </p:childTnLst>
                          </p:cTn>
                        </p:par>
                        <p:par>
                          <p:cTn id="44" fill="hold">
                            <p:stCondLst>
                              <p:cond delay="2100"/>
                            </p:stCondLst>
                            <p:childTnLst>
                              <p:par>
                                <p:cTn id="45" presetID="22" presetClass="entr" presetSubtype="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200"/>
                                        <p:tgtEl>
                                          <p:spTgt spid="17"/>
                                        </p:tgtEl>
                                      </p:cBhvr>
                                    </p:animEffect>
                                  </p:childTnLst>
                                </p:cTn>
                              </p:par>
                            </p:childTnLst>
                          </p:cTn>
                        </p:par>
                        <p:par>
                          <p:cTn id="48" fill="hold">
                            <p:stCondLst>
                              <p:cond delay="2300"/>
                            </p:stCondLst>
                            <p:childTnLst>
                              <p:par>
                                <p:cTn id="49" presetID="1" presetClass="entr" presetSubtype="0" fill="hold" grpId="0" nodeType="afterEffect">
                                  <p:stCondLst>
                                    <p:cond delay="0"/>
                                  </p:stCondLst>
                                  <p:childTnLst>
                                    <p:set>
                                      <p:cBhvr>
                                        <p:cTn id="50" dur="1" fill="hold">
                                          <p:stCondLst>
                                            <p:cond delay="199"/>
                                          </p:stCondLst>
                                        </p:cTn>
                                        <p:tgtEl>
                                          <p:spTgt spid="33"/>
                                        </p:tgtEl>
                                        <p:attrNameLst>
                                          <p:attrName>style.visibility</p:attrName>
                                        </p:attrNameLst>
                                      </p:cBhvr>
                                      <p:to>
                                        <p:strVal val="visible"/>
                                      </p:to>
                                    </p:set>
                                  </p:childTnLst>
                                </p:cTn>
                              </p:par>
                              <p:par>
                                <p:cTn id="51" presetID="18" presetClass="entr" presetSubtype="6"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strips(downRight)">
                                      <p:cBhvr>
                                        <p:cTn id="53" dur="200"/>
                                        <p:tgtEl>
                                          <p:spTgt spid="32"/>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00"/>
                                        <p:tgtEl>
                                          <p:spTgt spid="21"/>
                                        </p:tgtEl>
                                      </p:cBhvr>
                                    </p:animEffect>
                                  </p:childTnLst>
                                </p:cTn>
                              </p:par>
                            </p:childTnLst>
                          </p:cTn>
                        </p:par>
                        <p:par>
                          <p:cTn id="58" fill="hold">
                            <p:stCondLst>
                              <p:cond delay="2700"/>
                            </p:stCondLst>
                            <p:childTnLst>
                              <p:par>
                                <p:cTn id="59" presetID="22" presetClass="entr" presetSubtype="4"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down)">
                                      <p:cBhvr>
                                        <p:cTn id="61" dur="200"/>
                                        <p:tgtEl>
                                          <p:spTgt spid="25"/>
                                        </p:tgtEl>
                                      </p:cBhvr>
                                    </p:animEffect>
                                  </p:childTnLst>
                                </p:cTn>
                              </p:par>
                            </p:childTnLst>
                          </p:cTn>
                        </p:par>
                        <p:par>
                          <p:cTn id="62" fill="hold">
                            <p:stCondLst>
                              <p:cond delay="2900"/>
                            </p:stCondLst>
                            <p:childTnLst>
                              <p:par>
                                <p:cTn id="63" presetID="1" presetClass="entr" presetSubtype="0" fill="hold" grpId="0" nodeType="afterEffect">
                                  <p:stCondLst>
                                    <p:cond delay="0"/>
                                  </p:stCondLst>
                                  <p:childTnLst>
                                    <p:set>
                                      <p:cBhvr>
                                        <p:cTn id="64" dur="1" fill="hold">
                                          <p:stCondLst>
                                            <p:cond delay="199"/>
                                          </p:stCondLst>
                                        </p:cTn>
                                        <p:tgtEl>
                                          <p:spTgt spid="27"/>
                                        </p:tgtEl>
                                        <p:attrNameLst>
                                          <p:attrName>style.visibility</p:attrName>
                                        </p:attrNameLst>
                                      </p:cBhvr>
                                      <p:to>
                                        <p:strVal val="visible"/>
                                      </p:to>
                                    </p:set>
                                  </p:childTnLst>
                                </p:cTn>
                              </p:par>
                              <p:par>
                                <p:cTn id="65" presetID="18" presetClass="entr" presetSubtype="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trips(downRight)">
                                      <p:cBhvr>
                                        <p:cTn id="67" dur="200"/>
                                        <p:tgtEl>
                                          <p:spTgt spid="26"/>
                                        </p:tgtEl>
                                      </p:cBhvr>
                                    </p:animEffect>
                                  </p:childTnLst>
                                </p:cTn>
                              </p:par>
                            </p:childTnLst>
                          </p:cTn>
                        </p:par>
                        <p:par>
                          <p:cTn id="68" fill="hold">
                            <p:stCondLst>
                              <p:cond delay="31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200"/>
                                        <p:tgtEl>
                                          <p:spTgt spid="16"/>
                                        </p:tgtEl>
                                      </p:cBhvr>
                                    </p:animEffect>
                                  </p:childTnLst>
                                </p:cTn>
                              </p:par>
                            </p:childTnLst>
                          </p:cTn>
                        </p:par>
                        <p:par>
                          <p:cTn id="76" fill="hold">
                            <p:stCondLst>
                              <p:cond delay="3500"/>
                            </p:stCondLst>
                            <p:childTnLst>
                              <p:par>
                                <p:cTn id="77" presetID="1" presetClass="entr" presetSubtype="0" fill="hold" grpId="0" nodeType="afterEffect">
                                  <p:stCondLst>
                                    <p:cond delay="0"/>
                                  </p:stCondLst>
                                  <p:childTnLst>
                                    <p:set>
                                      <p:cBhvr>
                                        <p:cTn id="78" dur="1" fill="hold">
                                          <p:stCondLst>
                                            <p:cond delay="199"/>
                                          </p:stCondLst>
                                        </p:cTn>
                                        <p:tgtEl>
                                          <p:spTgt spid="31"/>
                                        </p:tgtEl>
                                        <p:attrNameLst>
                                          <p:attrName>style.visibility</p:attrName>
                                        </p:attrNameLst>
                                      </p:cBhvr>
                                      <p:to>
                                        <p:strVal val="visible"/>
                                      </p:to>
                                    </p:set>
                                  </p:childTnLst>
                                </p:cTn>
                              </p:par>
                              <p:par>
                                <p:cTn id="79" presetID="18" presetClass="entr" presetSubtype="6"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strips(downRight)">
                                      <p:cBhvr>
                                        <p:cTn id="81" dur="200"/>
                                        <p:tgtEl>
                                          <p:spTgt spid="30"/>
                                        </p:tgtEl>
                                      </p:cBhvr>
                                    </p:animEffect>
                                  </p:childTnLst>
                                </p:cTn>
                              </p:par>
                            </p:childTnLst>
                          </p:cTn>
                        </p:par>
                        <p:par>
                          <p:cTn id="82" fill="hold">
                            <p:stCondLst>
                              <p:cond delay="3700"/>
                            </p:stCondLst>
                            <p:childTnLst>
                              <p:par>
                                <p:cTn id="83" presetID="10"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200"/>
                                        <p:tgtEl>
                                          <p:spTgt spid="23"/>
                                        </p:tgtEl>
                                      </p:cBhvr>
                                    </p:animEffect>
                                  </p:childTnLst>
                                </p:cTn>
                              </p:par>
                            </p:childTnLst>
                          </p:cTn>
                        </p:par>
                        <p:par>
                          <p:cTn id="86" fill="hold">
                            <p:stCondLst>
                              <p:cond delay="3900"/>
                            </p:stCondLst>
                            <p:childTnLst>
                              <p:par>
                                <p:cTn id="87" presetID="22" presetClass="entr" presetSubtype="8"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200"/>
                                        <p:tgtEl>
                                          <p:spTgt spid="24"/>
                                        </p:tgtEl>
                                      </p:cBhvr>
                                    </p:animEffect>
                                  </p:childTnLst>
                                </p:cTn>
                              </p:par>
                            </p:childTnLst>
                          </p:cTn>
                        </p:par>
                        <p:par>
                          <p:cTn id="90" fill="hold">
                            <p:stCondLst>
                              <p:cond delay="4100"/>
                            </p:stCondLst>
                            <p:childTnLst>
                              <p:par>
                                <p:cTn id="91" presetID="1" presetClass="entr" presetSubtype="0" fill="hold" grpId="0" nodeType="afterEffect">
                                  <p:stCondLst>
                                    <p:cond delay="0"/>
                                  </p:stCondLst>
                                  <p:childTnLst>
                                    <p:set>
                                      <p:cBhvr>
                                        <p:cTn id="92" dur="1" fill="hold">
                                          <p:stCondLst>
                                            <p:cond delay="199"/>
                                          </p:stCondLst>
                                        </p:cTn>
                                        <p:tgtEl>
                                          <p:spTgt spid="29"/>
                                        </p:tgtEl>
                                        <p:attrNameLst>
                                          <p:attrName>style.visibility</p:attrName>
                                        </p:attrNameLst>
                                      </p:cBhvr>
                                      <p:to>
                                        <p:strVal val="visible"/>
                                      </p:to>
                                    </p:set>
                                  </p:childTnLst>
                                </p:cTn>
                              </p:par>
                              <p:par>
                                <p:cTn id="93" presetID="18" presetClass="entr" presetSubtype="6"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strips(downRight)">
                                      <p:cBhvr>
                                        <p:cTn id="95"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546759" cy="477054"/>
            <a:chOff x="657200" y="667872"/>
            <a:chExt cx="3546758" cy="477053"/>
          </a:xfrm>
        </p:grpSpPr>
        <p:sp>
          <p:nvSpPr>
            <p:cNvPr id="5" name="Text Box 7"/>
            <p:cNvSpPr txBox="1">
              <a:spLocks noChangeArrowheads="1"/>
            </p:cNvSpPr>
            <p:nvPr/>
          </p:nvSpPr>
          <p:spPr bwMode="auto">
            <a:xfrm>
              <a:off x="2162503" y="791115"/>
              <a:ext cx="2041455" cy="323164"/>
            </a:xfrm>
            <a:prstGeom prst="rect">
              <a:avLst/>
            </a:prstGeom>
            <a:noFill/>
            <a:ln w="9525">
              <a:noFill/>
              <a:miter lim="800000"/>
              <a:headEnd/>
              <a:tailEnd/>
            </a:ln>
          </p:spPr>
          <p:txBody>
            <a:bodyPr wrap="none" lIns="45720" tIns="22860" rIns="45720" bIns="22860">
              <a:spAutoFit/>
            </a:bodyPr>
            <a:lstStyle/>
            <a:p>
              <a:pPr algn="ctr" defTabSz="1088277"/>
              <a:r>
                <a:rPr lang="en-CA" dirty="0" smtClean="0">
                  <a:solidFill>
                    <a:schemeClr val="bg1"/>
                  </a:solidFill>
                  <a:latin typeface="微软雅黑" panose="020B0503020204020204" pitchFamily="34" charset="-122"/>
                  <a:ea typeface="微软雅黑" panose="020B0503020204020204" pitchFamily="34" charset="-122"/>
                  <a:cs typeface="Open Sans" pitchFamily="34" charset="0"/>
                </a:rPr>
                <a:t>Teaching Process </a:t>
              </a:r>
              <a:endParaRPr lang="en-CA"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a:solidFill>
                    <a:schemeClr val="bg1"/>
                  </a:solidFill>
                  <a:latin typeface="微软雅黑" panose="020B0503020204020204" pitchFamily="34" charset="-122"/>
                  <a:ea typeface="微软雅黑" panose="020B0503020204020204" pitchFamily="34" charset="-122"/>
                  <a:cs typeface="Open Sans" pitchFamily="34" charset="0"/>
                </a:rPr>
                <a:t>教学过程</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8" name="Freeform 9"/>
          <p:cNvSpPr>
            <a:spLocks/>
          </p:cNvSpPr>
          <p:nvPr/>
        </p:nvSpPr>
        <p:spPr bwMode="auto">
          <a:xfrm>
            <a:off x="225275" y="1684746"/>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p>
        </p:txBody>
      </p:sp>
      <p:grpSp>
        <p:nvGrpSpPr>
          <p:cNvPr id="39" name="组合 38"/>
          <p:cNvGrpSpPr/>
          <p:nvPr/>
        </p:nvGrpSpPr>
        <p:grpSpPr>
          <a:xfrm>
            <a:off x="2390627" y="1991663"/>
            <a:ext cx="1653117" cy="2470152"/>
            <a:chOff x="2434167" y="2209378"/>
            <a:chExt cx="1653117" cy="2470151"/>
          </a:xfrm>
        </p:grpSpPr>
        <p:sp>
          <p:nvSpPr>
            <p:cNvPr id="40" name="Freeform 7"/>
            <p:cNvSpPr>
              <a:spLocks noEditPoints="1"/>
            </p:cNvSpPr>
            <p:nvPr/>
          </p:nvSpPr>
          <p:spPr bwMode="auto">
            <a:xfrm>
              <a:off x="2434167" y="2787229"/>
              <a:ext cx="1653117" cy="189230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41" name="Freeform 10"/>
            <p:cNvSpPr>
              <a:spLocks/>
            </p:cNvSpPr>
            <p:nvPr/>
          </p:nvSpPr>
          <p:spPr bwMode="auto">
            <a:xfrm>
              <a:off x="2988734" y="2209378"/>
              <a:ext cx="446617" cy="833967"/>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42" name="组合 41"/>
            <p:cNvGrpSpPr/>
            <p:nvPr/>
          </p:nvGrpSpPr>
          <p:grpSpPr>
            <a:xfrm>
              <a:off x="2557775" y="3142190"/>
              <a:ext cx="1415772" cy="1126091"/>
              <a:chOff x="1918331" y="2394742"/>
              <a:chExt cx="1061829" cy="844568"/>
            </a:xfrm>
          </p:grpSpPr>
          <p:sp>
            <p:nvSpPr>
              <p:cNvPr id="43" name="矩形 42"/>
              <p:cNvSpPr/>
              <p:nvPr/>
            </p:nvSpPr>
            <p:spPr>
              <a:xfrm>
                <a:off x="2058984" y="2394742"/>
                <a:ext cx="697547" cy="500089"/>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44" name="组合 43"/>
              <p:cNvGrpSpPr/>
              <p:nvPr/>
            </p:nvGrpSpPr>
            <p:grpSpPr>
              <a:xfrm>
                <a:off x="1918331" y="2871311"/>
                <a:ext cx="1061829" cy="367999"/>
                <a:chOff x="2787011" y="2193131"/>
                <a:chExt cx="1061829" cy="367999"/>
              </a:xfrm>
            </p:grpSpPr>
            <p:sp>
              <p:nvSpPr>
                <p:cNvPr id="45" name="任意多边形 44"/>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46" name="矩形 45"/>
                <p:cNvSpPr/>
                <p:nvPr/>
              </p:nvSpPr>
              <p:spPr>
                <a:xfrm>
                  <a:off x="2787011" y="2214881"/>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47" name="组合 46"/>
          <p:cNvGrpSpPr/>
          <p:nvPr/>
        </p:nvGrpSpPr>
        <p:grpSpPr>
          <a:xfrm>
            <a:off x="4350655" y="2131364"/>
            <a:ext cx="1653116" cy="2484967"/>
            <a:chOff x="4394200" y="2349078"/>
            <a:chExt cx="1653117" cy="2484968"/>
          </a:xfrm>
        </p:grpSpPr>
        <p:sp>
          <p:nvSpPr>
            <p:cNvPr id="48" name="Freeform 8"/>
            <p:cNvSpPr>
              <a:spLocks noEditPoints="1"/>
            </p:cNvSpPr>
            <p:nvPr/>
          </p:nvSpPr>
          <p:spPr bwMode="auto">
            <a:xfrm>
              <a:off x="4394200" y="2939629"/>
              <a:ext cx="1653117" cy="1894417"/>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49" name="Freeform 12"/>
            <p:cNvSpPr>
              <a:spLocks/>
            </p:cNvSpPr>
            <p:nvPr/>
          </p:nvSpPr>
          <p:spPr bwMode="auto">
            <a:xfrm>
              <a:off x="4988984" y="2349078"/>
              <a:ext cx="448733" cy="836084"/>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50" name="组合 49"/>
            <p:cNvGrpSpPr/>
            <p:nvPr/>
          </p:nvGrpSpPr>
          <p:grpSpPr>
            <a:xfrm>
              <a:off x="4549134" y="3213306"/>
              <a:ext cx="1415773" cy="1126091"/>
              <a:chOff x="1918331" y="2394742"/>
              <a:chExt cx="1061830" cy="844569"/>
            </a:xfrm>
          </p:grpSpPr>
          <p:sp>
            <p:nvSpPr>
              <p:cNvPr id="51" name="矩形 50"/>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32</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52" name="组合 51"/>
              <p:cNvGrpSpPr/>
              <p:nvPr/>
            </p:nvGrpSpPr>
            <p:grpSpPr>
              <a:xfrm>
                <a:off x="1918331" y="2871311"/>
                <a:ext cx="1061830" cy="368000"/>
                <a:chOff x="2787011" y="2193131"/>
                <a:chExt cx="1061830" cy="368000"/>
              </a:xfrm>
            </p:grpSpPr>
            <p:sp>
              <p:nvSpPr>
                <p:cNvPr id="53" name="任意多边形 52"/>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54" name="矩形 53"/>
                <p:cNvSpPr/>
                <p:nvPr/>
              </p:nvSpPr>
              <p:spPr>
                <a:xfrm>
                  <a:off x="2787011" y="2214882"/>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55" name="组合 54"/>
          <p:cNvGrpSpPr/>
          <p:nvPr/>
        </p:nvGrpSpPr>
        <p:grpSpPr>
          <a:xfrm>
            <a:off x="6312807" y="2146180"/>
            <a:ext cx="1651000" cy="2484967"/>
            <a:chOff x="6356351" y="2363895"/>
            <a:chExt cx="1651000" cy="2484967"/>
          </a:xfrm>
        </p:grpSpPr>
        <p:sp>
          <p:nvSpPr>
            <p:cNvPr id="56" name="Freeform 5"/>
            <p:cNvSpPr>
              <a:spLocks noEditPoints="1"/>
            </p:cNvSpPr>
            <p:nvPr/>
          </p:nvSpPr>
          <p:spPr bwMode="auto">
            <a:xfrm>
              <a:off x="6356351" y="2956562"/>
              <a:ext cx="1651000" cy="1892300"/>
            </a:xfrm>
            <a:custGeom>
              <a:avLst/>
              <a:gdLst>
                <a:gd name="T0" fmla="*/ 572 w 696"/>
                <a:gd name="T1" fmla="*/ 224 h 796"/>
                <a:gd name="T2" fmla="*/ 572 w 696"/>
                <a:gd name="T3" fmla="*/ 672 h 796"/>
                <a:gd name="T4" fmla="*/ 124 w 696"/>
                <a:gd name="T5" fmla="*/ 672 h 796"/>
                <a:gd name="T6" fmla="*/ 124 w 696"/>
                <a:gd name="T7" fmla="*/ 224 h 796"/>
                <a:gd name="T8" fmla="*/ 348 w 696"/>
                <a:gd name="T9" fmla="*/ 0 h 796"/>
                <a:gd name="T10" fmla="*/ 572 w 696"/>
                <a:gd name="T11" fmla="*/ 224 h 796"/>
                <a:gd name="T12" fmla="*/ 334 w 696"/>
                <a:gd name="T13" fmla="*/ 101 h 796"/>
                <a:gd name="T14" fmla="*/ 368 w 696"/>
                <a:gd name="T15" fmla="*/ 101 h 796"/>
                <a:gd name="T16" fmla="*/ 368 w 696"/>
                <a:gd name="T17" fmla="*/ 67 h 796"/>
                <a:gd name="T18" fmla="*/ 334 w 696"/>
                <a:gd name="T19" fmla="*/ 67 h 796"/>
                <a:gd name="T20" fmla="*/ 334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572" y="224"/>
                  </a:moveTo>
                  <a:cubicBezTo>
                    <a:pt x="696" y="348"/>
                    <a:pt x="696" y="548"/>
                    <a:pt x="572" y="672"/>
                  </a:cubicBezTo>
                  <a:cubicBezTo>
                    <a:pt x="448" y="796"/>
                    <a:pt x="247" y="796"/>
                    <a:pt x="124" y="672"/>
                  </a:cubicBezTo>
                  <a:cubicBezTo>
                    <a:pt x="0" y="548"/>
                    <a:pt x="0" y="348"/>
                    <a:pt x="124" y="224"/>
                  </a:cubicBezTo>
                  <a:cubicBezTo>
                    <a:pt x="348" y="0"/>
                    <a:pt x="348" y="0"/>
                    <a:pt x="348" y="0"/>
                  </a:cubicBezTo>
                  <a:lnTo>
                    <a:pt x="572" y="224"/>
                  </a:lnTo>
                  <a:close/>
                  <a:moveTo>
                    <a:pt x="334" y="101"/>
                  </a:moveTo>
                  <a:cubicBezTo>
                    <a:pt x="343" y="110"/>
                    <a:pt x="359" y="110"/>
                    <a:pt x="368" y="101"/>
                  </a:cubicBezTo>
                  <a:cubicBezTo>
                    <a:pt x="377" y="91"/>
                    <a:pt x="377" y="76"/>
                    <a:pt x="368" y="67"/>
                  </a:cubicBezTo>
                  <a:cubicBezTo>
                    <a:pt x="359" y="57"/>
                    <a:pt x="343" y="57"/>
                    <a:pt x="334" y="67"/>
                  </a:cubicBezTo>
                  <a:cubicBezTo>
                    <a:pt x="325" y="76"/>
                    <a:pt x="325" y="91"/>
                    <a:pt x="334"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57" name="Freeform 13"/>
            <p:cNvSpPr>
              <a:spLocks/>
            </p:cNvSpPr>
            <p:nvPr/>
          </p:nvSpPr>
          <p:spPr bwMode="auto">
            <a:xfrm>
              <a:off x="6951134" y="2363895"/>
              <a:ext cx="448733" cy="833967"/>
            </a:xfrm>
            <a:custGeom>
              <a:avLst/>
              <a:gdLst>
                <a:gd name="T0" fmla="*/ 108 w 189"/>
                <a:gd name="T1" fmla="*/ 336 h 351"/>
                <a:gd name="T2" fmla="*/ 180 w 189"/>
                <a:gd name="T3" fmla="*/ 161 h 351"/>
                <a:gd name="T4" fmla="*/ 129 w 189"/>
                <a:gd name="T5" fmla="*/ 19 h 351"/>
                <a:gd name="T6" fmla="*/ 11 w 189"/>
                <a:gd name="T7" fmla="*/ 90 h 351"/>
                <a:gd name="T8" fmla="*/ 56 w 189"/>
                <a:gd name="T9" fmla="*/ 270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6"/>
                    <a:pt x="169" y="222"/>
                    <a:pt x="180" y="161"/>
                  </a:cubicBezTo>
                  <a:cubicBezTo>
                    <a:pt x="189" y="110"/>
                    <a:pt x="187" y="40"/>
                    <a:pt x="129" y="19"/>
                  </a:cubicBezTo>
                  <a:cubicBezTo>
                    <a:pt x="75" y="0"/>
                    <a:pt x="21" y="35"/>
                    <a:pt x="11" y="90"/>
                  </a:cubicBezTo>
                  <a:cubicBezTo>
                    <a:pt x="0" y="150"/>
                    <a:pt x="20" y="222"/>
                    <a:pt x="56" y="270"/>
                  </a:cubicBezTo>
                  <a:cubicBezTo>
                    <a:pt x="69" y="286"/>
                    <a:pt x="88" y="262"/>
                    <a:pt x="80" y="250"/>
                  </a:cubicBezTo>
                  <a:cubicBezTo>
                    <a:pt x="53" y="212"/>
                    <a:pt x="38" y="166"/>
                    <a:pt x="35" y="119"/>
                  </a:cubicBezTo>
                  <a:cubicBezTo>
                    <a:pt x="33" y="98"/>
                    <a:pt x="35" y="70"/>
                    <a:pt x="52" y="54"/>
                  </a:cubicBezTo>
                  <a:cubicBezTo>
                    <a:pt x="70" y="37"/>
                    <a:pt x="103" y="41"/>
                    <a:pt x="124" y="50"/>
                  </a:cubicBezTo>
                  <a:cubicBezTo>
                    <a:pt x="170" y="71"/>
                    <a:pt x="159" y="146"/>
                    <a:pt x="151" y="184"/>
                  </a:cubicBezTo>
                  <a:cubicBezTo>
                    <a:pt x="140" y="232"/>
                    <a:pt x="122" y="283"/>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58" name="组合 57"/>
            <p:cNvGrpSpPr/>
            <p:nvPr/>
          </p:nvGrpSpPr>
          <p:grpSpPr>
            <a:xfrm>
              <a:off x="6518427" y="3314909"/>
              <a:ext cx="1415772" cy="1076208"/>
              <a:chOff x="1909400" y="2394742"/>
              <a:chExt cx="1061829" cy="807156"/>
            </a:xfrm>
          </p:grpSpPr>
          <p:sp>
            <p:nvSpPr>
              <p:cNvPr id="59" name="矩形 58"/>
              <p:cNvSpPr/>
              <p:nvPr/>
            </p:nvSpPr>
            <p:spPr>
              <a:xfrm>
                <a:off x="2058984" y="2394742"/>
                <a:ext cx="697547"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68</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60" name="组合 59"/>
              <p:cNvGrpSpPr/>
              <p:nvPr/>
            </p:nvGrpSpPr>
            <p:grpSpPr>
              <a:xfrm>
                <a:off x="1909400" y="2855649"/>
                <a:ext cx="1061829" cy="346249"/>
                <a:chOff x="2778080" y="2177469"/>
                <a:chExt cx="1061829" cy="346249"/>
              </a:xfrm>
            </p:grpSpPr>
            <p:sp>
              <p:nvSpPr>
                <p:cNvPr id="61" name="任意多边形 60"/>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62" name="矩形 61"/>
                <p:cNvSpPr/>
                <p:nvPr/>
              </p:nvSpPr>
              <p:spPr>
                <a:xfrm>
                  <a:off x="2778080" y="2177469"/>
                  <a:ext cx="1061829"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grpSp>
        <p:nvGrpSpPr>
          <p:cNvPr id="63" name="组合 62"/>
          <p:cNvGrpSpPr/>
          <p:nvPr/>
        </p:nvGrpSpPr>
        <p:grpSpPr>
          <a:xfrm>
            <a:off x="8272837" y="2006480"/>
            <a:ext cx="1653115" cy="2472267"/>
            <a:chOff x="8316384" y="2224195"/>
            <a:chExt cx="1653117" cy="2472267"/>
          </a:xfrm>
        </p:grpSpPr>
        <p:sp>
          <p:nvSpPr>
            <p:cNvPr id="64" name="Freeform 6"/>
            <p:cNvSpPr>
              <a:spLocks noEditPoints="1"/>
            </p:cNvSpPr>
            <p:nvPr/>
          </p:nvSpPr>
          <p:spPr bwMode="auto">
            <a:xfrm>
              <a:off x="8316384" y="2802045"/>
              <a:ext cx="1653117" cy="1894417"/>
            </a:xfrm>
            <a:custGeom>
              <a:avLst/>
              <a:gdLst>
                <a:gd name="T0" fmla="*/ 124 w 696"/>
                <a:gd name="T1" fmla="*/ 224 h 797"/>
                <a:gd name="T2" fmla="*/ 124 w 696"/>
                <a:gd name="T3" fmla="*/ 673 h 797"/>
                <a:gd name="T4" fmla="*/ 572 w 696"/>
                <a:gd name="T5" fmla="*/ 673 h 797"/>
                <a:gd name="T6" fmla="*/ 572 w 696"/>
                <a:gd name="T7" fmla="*/ 224 h 797"/>
                <a:gd name="T8" fmla="*/ 348 w 696"/>
                <a:gd name="T9" fmla="*/ 0 h 797"/>
                <a:gd name="T10" fmla="*/ 124 w 696"/>
                <a:gd name="T11" fmla="*/ 224 h 797"/>
                <a:gd name="T12" fmla="*/ 362 w 696"/>
                <a:gd name="T13" fmla="*/ 101 h 797"/>
                <a:gd name="T14" fmla="*/ 328 w 696"/>
                <a:gd name="T15" fmla="*/ 101 h 797"/>
                <a:gd name="T16" fmla="*/ 328 w 696"/>
                <a:gd name="T17" fmla="*/ 67 h 797"/>
                <a:gd name="T18" fmla="*/ 361 w 696"/>
                <a:gd name="T19" fmla="*/ 67 h 797"/>
                <a:gd name="T20" fmla="*/ 362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124" y="224"/>
                  </a:moveTo>
                  <a:cubicBezTo>
                    <a:pt x="0" y="348"/>
                    <a:pt x="0" y="549"/>
                    <a:pt x="124" y="673"/>
                  </a:cubicBezTo>
                  <a:cubicBezTo>
                    <a:pt x="247" y="797"/>
                    <a:pt x="448" y="797"/>
                    <a:pt x="572" y="673"/>
                  </a:cubicBezTo>
                  <a:cubicBezTo>
                    <a:pt x="696" y="549"/>
                    <a:pt x="696" y="348"/>
                    <a:pt x="572" y="224"/>
                  </a:cubicBezTo>
                  <a:cubicBezTo>
                    <a:pt x="348" y="0"/>
                    <a:pt x="348" y="0"/>
                    <a:pt x="348" y="0"/>
                  </a:cubicBezTo>
                  <a:lnTo>
                    <a:pt x="124" y="224"/>
                  </a:lnTo>
                  <a:close/>
                  <a:moveTo>
                    <a:pt x="362" y="101"/>
                  </a:moveTo>
                  <a:cubicBezTo>
                    <a:pt x="352" y="110"/>
                    <a:pt x="337" y="110"/>
                    <a:pt x="328" y="101"/>
                  </a:cubicBezTo>
                  <a:cubicBezTo>
                    <a:pt x="318" y="92"/>
                    <a:pt x="318" y="77"/>
                    <a:pt x="328" y="67"/>
                  </a:cubicBezTo>
                  <a:cubicBezTo>
                    <a:pt x="337" y="58"/>
                    <a:pt x="352" y="58"/>
                    <a:pt x="361" y="67"/>
                  </a:cubicBezTo>
                  <a:cubicBezTo>
                    <a:pt x="371" y="77"/>
                    <a:pt x="371" y="92"/>
                    <a:pt x="362" y="101"/>
                  </a:cubicBezTo>
                  <a:close/>
                </a:path>
              </a:pathLst>
            </a:custGeom>
            <a:solidFill>
              <a:srgbClr val="779F08"/>
            </a:solidFill>
            <a:ln>
              <a:noFill/>
            </a:ln>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sp>
          <p:nvSpPr>
            <p:cNvPr id="65" name="Freeform 11"/>
            <p:cNvSpPr>
              <a:spLocks/>
            </p:cNvSpPr>
            <p:nvPr/>
          </p:nvSpPr>
          <p:spPr bwMode="auto">
            <a:xfrm>
              <a:off x="8913284" y="2224195"/>
              <a:ext cx="448733" cy="833967"/>
            </a:xfrm>
            <a:custGeom>
              <a:avLst/>
              <a:gdLst>
                <a:gd name="T0" fmla="*/ 108 w 189"/>
                <a:gd name="T1" fmla="*/ 336 h 351"/>
                <a:gd name="T2" fmla="*/ 180 w 189"/>
                <a:gd name="T3" fmla="*/ 162 h 351"/>
                <a:gd name="T4" fmla="*/ 129 w 189"/>
                <a:gd name="T5" fmla="*/ 20 h 351"/>
                <a:gd name="T6" fmla="*/ 11 w 189"/>
                <a:gd name="T7" fmla="*/ 91 h 351"/>
                <a:gd name="T8" fmla="*/ 56 w 189"/>
                <a:gd name="T9" fmla="*/ 270 h 351"/>
                <a:gd name="T10" fmla="*/ 80 w 189"/>
                <a:gd name="T11" fmla="*/ 251 h 351"/>
                <a:gd name="T12" fmla="*/ 35 w 189"/>
                <a:gd name="T13" fmla="*/ 120 h 351"/>
                <a:gd name="T14" fmla="*/ 52 w 189"/>
                <a:gd name="T15" fmla="*/ 55 h 351"/>
                <a:gd name="T16" fmla="*/ 124 w 189"/>
                <a:gd name="T17" fmla="*/ 51 h 351"/>
                <a:gd name="T18" fmla="*/ 151 w 189"/>
                <a:gd name="T19" fmla="*/ 185 h 351"/>
                <a:gd name="T20" fmla="*/ 91 w 189"/>
                <a:gd name="T21" fmla="*/ 322 h 351"/>
                <a:gd name="T22" fmla="*/ 108 w 189"/>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6"/>
                  </a:moveTo>
                  <a:cubicBezTo>
                    <a:pt x="147" y="287"/>
                    <a:pt x="169" y="223"/>
                    <a:pt x="180" y="162"/>
                  </a:cubicBezTo>
                  <a:cubicBezTo>
                    <a:pt x="189" y="111"/>
                    <a:pt x="187" y="41"/>
                    <a:pt x="129" y="20"/>
                  </a:cubicBezTo>
                  <a:cubicBezTo>
                    <a:pt x="75" y="0"/>
                    <a:pt x="21" y="36"/>
                    <a:pt x="11" y="91"/>
                  </a:cubicBezTo>
                  <a:cubicBezTo>
                    <a:pt x="0" y="151"/>
                    <a:pt x="22" y="221"/>
                    <a:pt x="56" y="270"/>
                  </a:cubicBezTo>
                  <a:cubicBezTo>
                    <a:pt x="65" y="284"/>
                    <a:pt x="88" y="262"/>
                    <a:pt x="80" y="251"/>
                  </a:cubicBezTo>
                  <a:cubicBezTo>
                    <a:pt x="53" y="213"/>
                    <a:pt x="38" y="166"/>
                    <a:pt x="35" y="120"/>
                  </a:cubicBezTo>
                  <a:cubicBezTo>
                    <a:pt x="33" y="98"/>
                    <a:pt x="35" y="70"/>
                    <a:pt x="52" y="55"/>
                  </a:cubicBezTo>
                  <a:cubicBezTo>
                    <a:pt x="70" y="38"/>
                    <a:pt x="103" y="41"/>
                    <a:pt x="124" y="51"/>
                  </a:cubicBezTo>
                  <a:cubicBezTo>
                    <a:pt x="170" y="72"/>
                    <a:pt x="159" y="147"/>
                    <a:pt x="151" y="185"/>
                  </a:cubicBezTo>
                  <a:cubicBezTo>
                    <a:pt x="140" y="233"/>
                    <a:pt x="122" y="284"/>
                    <a:pt x="91" y="322"/>
                  </a:cubicBezTo>
                  <a:cubicBezTo>
                    <a:pt x="79" y="337"/>
                    <a:pt x="96" y="351"/>
                    <a:pt x="108" y="336"/>
                  </a:cubicBezTo>
                  <a:close/>
                </a:path>
              </a:pathLst>
            </a:custGeom>
            <a:solidFill>
              <a:srgbClr val="BDB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1" tIns="60960" rIns="121921" bIns="60960" numCol="1" anchor="t" anchorCtr="0" compatLnSpc="1">
              <a:prstTxWarp prst="textNoShape">
                <a:avLst/>
              </a:prstTxWarp>
            </a:bodyPr>
            <a:lstStyle/>
            <a:p>
              <a:pPr defTabSz="1219220" eaLnBrk="0" fontAlgn="base" hangingPunct="0">
                <a:spcBef>
                  <a:spcPct val="0"/>
                </a:spcBef>
                <a:spcAft>
                  <a:spcPct val="0"/>
                </a:spcAft>
              </a:pPr>
              <a:endParaRPr lang="zh-CN" altLang="en-US" sz="2400">
                <a:solidFill>
                  <a:schemeClr val="bg1"/>
                </a:solidFill>
              </a:endParaRPr>
            </a:p>
          </p:txBody>
        </p:sp>
        <p:grpSp>
          <p:nvGrpSpPr>
            <p:cNvPr id="66" name="组合 65"/>
            <p:cNvGrpSpPr/>
            <p:nvPr/>
          </p:nvGrpSpPr>
          <p:grpSpPr>
            <a:xfrm>
              <a:off x="8488317" y="3162510"/>
              <a:ext cx="1415773" cy="1201971"/>
              <a:chOff x="1908538" y="2394742"/>
              <a:chExt cx="1061830" cy="901478"/>
            </a:xfrm>
          </p:grpSpPr>
          <p:sp>
            <p:nvSpPr>
              <p:cNvPr id="67" name="矩形 66"/>
              <p:cNvSpPr/>
              <p:nvPr/>
            </p:nvSpPr>
            <p:spPr>
              <a:xfrm>
                <a:off x="2058984" y="2394742"/>
                <a:ext cx="697548" cy="500090"/>
              </a:xfrm>
              <a:prstGeom prst="rect">
                <a:avLst/>
              </a:prstGeom>
            </p:spPr>
            <p:txBody>
              <a:bodyPr wrap="none">
                <a:spAutoFit/>
              </a:bodyPr>
              <a:lstStyle/>
              <a:p>
                <a:pPr defTabSz="1219220" eaLnBrk="0" fontAlgn="base" hangingPunct="0">
                  <a:spcBef>
                    <a:spcPct val="0"/>
                  </a:spcBef>
                  <a:spcAft>
                    <a:spcPct val="0"/>
                  </a:spcAft>
                </a:pPr>
                <a:r>
                  <a:rPr lang="en-US" altLang="zh-CN" sz="3733" b="1" dirty="0">
                    <a:solidFill>
                      <a:schemeClr val="bg1"/>
                    </a:solidFill>
                    <a:latin typeface="Arial" panose="020B0604020202020204" pitchFamily="34" charset="0"/>
                    <a:ea typeface="微软雅黑" panose="020B0503020204020204" pitchFamily="34" charset="-122"/>
                    <a:cs typeface="Arial" panose="020B0604020202020204" pitchFamily="34" charset="0"/>
                  </a:rPr>
                  <a:t>29</a:t>
                </a: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0" b="1" dirty="0">
                  <a:solidFill>
                    <a:schemeClr val="bg1"/>
                  </a:solidFill>
                  <a:latin typeface="Arial" panose="020B0604020202020204" pitchFamily="34" charset="0"/>
                  <a:cs typeface="Arial" panose="020B0604020202020204" pitchFamily="34" charset="0"/>
                </a:endParaRPr>
              </a:p>
            </p:txBody>
          </p:sp>
          <p:grpSp>
            <p:nvGrpSpPr>
              <p:cNvPr id="68" name="组合 67"/>
              <p:cNvGrpSpPr/>
              <p:nvPr/>
            </p:nvGrpSpPr>
            <p:grpSpPr>
              <a:xfrm>
                <a:off x="1908538" y="2871311"/>
                <a:ext cx="1061830" cy="424909"/>
                <a:chOff x="2777218" y="2193131"/>
                <a:chExt cx="1061830" cy="424909"/>
              </a:xfrm>
            </p:grpSpPr>
            <p:sp>
              <p:nvSpPr>
                <p:cNvPr id="69" name="任意多边形 68"/>
                <p:cNvSpPr/>
                <p:nvPr/>
              </p:nvSpPr>
              <p:spPr>
                <a:xfrm>
                  <a:off x="2849423" y="2193131"/>
                  <a:ext cx="919143" cy="0"/>
                </a:xfrm>
                <a:custGeom>
                  <a:avLst/>
                  <a:gdLst>
                    <a:gd name="connsiteX0" fmla="*/ 0 w 1028700"/>
                    <a:gd name="connsiteY0" fmla="*/ 0 h 0"/>
                    <a:gd name="connsiteX1" fmla="*/ 1028700 w 1028700"/>
                    <a:gd name="connsiteY1" fmla="*/ 0 h 0"/>
                    <a:gd name="connsiteX0" fmla="*/ 0 w 8935"/>
                    <a:gd name="connsiteY0" fmla="*/ 2382 h 0"/>
                    <a:gd name="connsiteX1" fmla="*/ 8935 w 8935"/>
                    <a:gd name="connsiteY1" fmla="*/ 0 h 0"/>
                  </a:gdLst>
                  <a:ahLst/>
                  <a:cxnLst>
                    <a:cxn ang="0">
                      <a:pos x="connsiteX0" y="connsiteY0"/>
                    </a:cxn>
                    <a:cxn ang="0">
                      <a:pos x="connsiteX1" y="connsiteY1"/>
                    </a:cxn>
                  </a:cxnLst>
                  <a:rect l="l" t="t" r="r" b="b"/>
                  <a:pathLst>
                    <a:path w="8935">
                      <a:moveTo>
                        <a:pt x="0" y="2382"/>
                      </a:moveTo>
                      <a:cubicBezTo>
                        <a:pt x="3333" y="2382"/>
                        <a:pt x="5602" y="0"/>
                        <a:pt x="8935" y="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20" eaLnBrk="0" fontAlgn="base" hangingPunct="0">
                    <a:spcBef>
                      <a:spcPct val="0"/>
                    </a:spcBef>
                    <a:spcAft>
                      <a:spcPct val="0"/>
                    </a:spcAft>
                  </a:pPr>
                  <a:endParaRPr lang="zh-CN" altLang="en-US" sz="2400">
                    <a:solidFill>
                      <a:schemeClr val="bg1"/>
                    </a:solidFill>
                  </a:endParaRPr>
                </a:p>
              </p:txBody>
            </p:sp>
            <p:sp>
              <p:nvSpPr>
                <p:cNvPr id="70" name="矩形 69"/>
                <p:cNvSpPr/>
                <p:nvPr/>
              </p:nvSpPr>
              <p:spPr>
                <a:xfrm>
                  <a:off x="2777218" y="2271791"/>
                  <a:ext cx="1061830" cy="346249"/>
                </a:xfrm>
                <a:prstGeom prst="rect">
                  <a:avLst/>
                </a:prstGeom>
              </p:spPr>
              <p:txBody>
                <a:bodyPr wrap="none">
                  <a:spAutoFit/>
                </a:bodyPr>
                <a:lstStyle/>
                <a:p>
                  <a:pPr lvl="0">
                    <a:lnSpc>
                      <a:spcPct val="150000"/>
                    </a:lnSpc>
                    <a:defRPr/>
                  </a:pPr>
                  <a:r>
                    <a:rPr lang="zh-CN" altLang="en-US" sz="1600" b="1" kern="0" dirty="0">
                      <a:solidFill>
                        <a:schemeClr val="bg1"/>
                      </a:solidFill>
                      <a:latin typeface="微软雅黑" pitchFamily="34" charset="-122"/>
                      <a:ea typeface="微软雅黑" pitchFamily="34" charset="-122"/>
                      <a:cs typeface="华文黑体" pitchFamily="2" charset="-122"/>
                    </a:rPr>
                    <a:t>点击添加标题</a:t>
                  </a:r>
                </a:p>
              </p:txBody>
            </p:sp>
          </p:grpSp>
        </p:grpSp>
      </p:grpSp>
      <p:sp>
        <p:nvSpPr>
          <p:cNvPr id="71" name="文本框 66"/>
          <p:cNvSpPr txBox="1">
            <a:spLocks noChangeArrowheads="1"/>
          </p:cNvSpPr>
          <p:nvPr/>
        </p:nvSpPr>
        <p:spPr bwMode="auto">
          <a:xfrm>
            <a:off x="2626547" y="5408913"/>
            <a:ext cx="62431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000" spc="301"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点击输入本栏的具体文字，简明扼要的说明分项内容，此为概念图解，请根据您的具体内容酌情修改点击输入本栏的具体文字，简明扼要的说明分项内容，此为概</a:t>
            </a:r>
            <a:r>
              <a:rPr lang="zh-CN" altLang="en-US" sz="1000" spc="301" dirty="0" smtClean="0">
                <a:latin typeface="微软雅黑" panose="020B0503020204020204" pitchFamily="34" charset="-122"/>
                <a:ea typeface="微软雅黑" panose="020B0503020204020204" pitchFamily="34" charset="-122"/>
              </a:rPr>
              <a:t>念</a:t>
            </a:r>
            <a:endParaRPr lang="en-GB" altLang="zh-CN" sz="1000" spc="30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矩形 71"/>
          <p:cNvSpPr/>
          <p:nvPr/>
        </p:nvSpPr>
        <p:spPr>
          <a:xfrm>
            <a:off x="2591550" y="4762384"/>
            <a:ext cx="2185214" cy="553998"/>
          </a:xfrm>
          <a:prstGeom prst="rect">
            <a:avLst/>
          </a:prstGeom>
        </p:spPr>
        <p:txBody>
          <a:bodyPr wrap="none">
            <a:spAutoFit/>
          </a:bodyPr>
          <a:lstStyle/>
          <a:p>
            <a:pPr lvl="0">
              <a:lnSpc>
                <a:spcPct val="150000"/>
              </a:lnSpc>
              <a:defRPr/>
            </a:pPr>
            <a:r>
              <a:rPr lang="zh-CN" altLang="en-US" sz="2000" b="1" kern="0" spc="600" dirty="0">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2753308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1000"/>
                                        <p:tgtEl>
                                          <p:spTgt spid="39"/>
                                        </p:tgtEl>
                                      </p:cBhvr>
                                    </p:animEffect>
                                    <p:anim calcmode="lin" valueType="num">
                                      <p:cBhvr>
                                        <p:cTn id="12" dur="1000" fill="hold"/>
                                        <p:tgtEl>
                                          <p:spTgt spid="39"/>
                                        </p:tgtEl>
                                        <p:attrNameLst>
                                          <p:attrName>ppt_x</p:attrName>
                                        </p:attrNameLst>
                                      </p:cBhvr>
                                      <p:tavLst>
                                        <p:tav tm="0">
                                          <p:val>
                                            <p:strVal val="#ppt_x"/>
                                          </p:val>
                                        </p:tav>
                                        <p:tav tm="100000">
                                          <p:val>
                                            <p:strVal val="#ppt_x"/>
                                          </p:val>
                                        </p:tav>
                                      </p:tavLst>
                                    </p:anim>
                                    <p:anim calcmode="lin" valueType="num">
                                      <p:cBhvr>
                                        <p:cTn id="13" dur="1000" fill="hold"/>
                                        <p:tgtEl>
                                          <p:spTgt spid="3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anim calcmode="lin" valueType="num">
                                      <p:cBhvr>
                                        <p:cTn id="24" dur="1000" fill="hold"/>
                                        <p:tgtEl>
                                          <p:spTgt spid="55"/>
                                        </p:tgtEl>
                                        <p:attrNameLst>
                                          <p:attrName>ppt_x</p:attrName>
                                        </p:attrNameLst>
                                      </p:cBhvr>
                                      <p:tavLst>
                                        <p:tav tm="0">
                                          <p:val>
                                            <p:strVal val="#ppt_x"/>
                                          </p:val>
                                        </p:tav>
                                        <p:tav tm="100000">
                                          <p:val>
                                            <p:strVal val="#ppt_x"/>
                                          </p:val>
                                        </p:tav>
                                      </p:tavLst>
                                    </p:anim>
                                    <p:anim calcmode="lin" valueType="num">
                                      <p:cBhvr>
                                        <p:cTn id="25" dur="1000" fill="hold"/>
                                        <p:tgtEl>
                                          <p:spTgt spid="5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1000"/>
                                        <p:tgtEl>
                                          <p:spTgt spid="63"/>
                                        </p:tgtEl>
                                      </p:cBhvr>
                                    </p:animEffect>
                                    <p:anim calcmode="lin" valueType="num">
                                      <p:cBhvr>
                                        <p:cTn id="30" dur="1000" fill="hold"/>
                                        <p:tgtEl>
                                          <p:spTgt spid="63"/>
                                        </p:tgtEl>
                                        <p:attrNameLst>
                                          <p:attrName>ppt_x</p:attrName>
                                        </p:attrNameLst>
                                      </p:cBhvr>
                                      <p:tavLst>
                                        <p:tav tm="0">
                                          <p:val>
                                            <p:strVal val="#ppt_x"/>
                                          </p:val>
                                        </p:tav>
                                        <p:tav tm="100000">
                                          <p:val>
                                            <p:strVal val="#ppt_x"/>
                                          </p:val>
                                        </p:tav>
                                      </p:tavLst>
                                    </p:anim>
                                    <p:anim calcmode="lin" valueType="num">
                                      <p:cBhvr>
                                        <p:cTn id="31" dur="10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1000"/>
                                        <p:tgtEl>
                                          <p:spTgt spid="72"/>
                                        </p:tgtEl>
                                      </p:cBhvr>
                                    </p:animEffect>
                                    <p:anim calcmode="lin" valueType="num">
                                      <p:cBhvr>
                                        <p:cTn id="40" dur="1000" fill="hold"/>
                                        <p:tgtEl>
                                          <p:spTgt spid="72"/>
                                        </p:tgtEl>
                                        <p:attrNameLst>
                                          <p:attrName>ppt_x</p:attrName>
                                        </p:attrNameLst>
                                      </p:cBhvr>
                                      <p:tavLst>
                                        <p:tav tm="0">
                                          <p:val>
                                            <p:strVal val="#ppt_x"/>
                                          </p:val>
                                        </p:tav>
                                        <p:tav tm="100000">
                                          <p:val>
                                            <p:strVal val="#ppt_x"/>
                                          </p:val>
                                        </p:tav>
                                      </p:tavLst>
                                    </p:anim>
                                    <p:anim calcmode="lin" valueType="num">
                                      <p:cBhvr>
                                        <p:cTn id="41" dur="1000" fill="hold"/>
                                        <p:tgtEl>
                                          <p:spTgt spid="72"/>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fade">
                                      <p:cBhvr>
                                        <p:cTn id="45" dur="1000"/>
                                        <p:tgtEl>
                                          <p:spTgt spid="71"/>
                                        </p:tgtEl>
                                      </p:cBhvr>
                                    </p:animEffect>
                                    <p:anim calcmode="lin" valueType="num">
                                      <p:cBhvr>
                                        <p:cTn id="46" dur="1000" fill="hold"/>
                                        <p:tgtEl>
                                          <p:spTgt spid="71"/>
                                        </p:tgtEl>
                                        <p:attrNameLst>
                                          <p:attrName>ppt_x</p:attrName>
                                        </p:attrNameLst>
                                      </p:cBhvr>
                                      <p:tavLst>
                                        <p:tav tm="0">
                                          <p:val>
                                            <p:strVal val="#ppt_x"/>
                                          </p:val>
                                        </p:tav>
                                        <p:tav tm="100000">
                                          <p:val>
                                            <p:strVal val="#ppt_x"/>
                                          </p:val>
                                        </p:tav>
                                      </p:tavLst>
                                    </p:anim>
                                    <p:anim calcmode="lin" valueType="num">
                                      <p:cBhvr>
                                        <p:cTn id="4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71" grpId="0"/>
      <p:bldP spid="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721430" y="-2728687"/>
            <a:ext cx="6865258" cy="12308116"/>
          </a:xfrm>
          <a:prstGeom prst="rect">
            <a:avLst/>
          </a:prstGeom>
        </p:spPr>
      </p:pic>
      <p:grpSp>
        <p:nvGrpSpPr>
          <p:cNvPr id="5" name="组合 4"/>
          <p:cNvGrpSpPr/>
          <p:nvPr/>
        </p:nvGrpSpPr>
        <p:grpSpPr>
          <a:xfrm>
            <a:off x="5632360" y="2931048"/>
            <a:ext cx="4917259" cy="1074894"/>
            <a:chOff x="-5483111" y="4873810"/>
            <a:chExt cx="4384888" cy="958521"/>
          </a:xfrm>
        </p:grpSpPr>
        <p:sp>
          <p:nvSpPr>
            <p:cNvPr id="6" name="TextBox 6"/>
            <p:cNvSpPr txBox="1">
              <a:spLocks noChangeArrowheads="1"/>
            </p:cNvSpPr>
            <p:nvPr/>
          </p:nvSpPr>
          <p:spPr bwMode="auto">
            <a:xfrm>
              <a:off x="-5158415" y="4873810"/>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4000" b="1" spc="600" dirty="0">
                  <a:solidFill>
                    <a:schemeClr val="bg1"/>
                  </a:solidFill>
                  <a:latin typeface="黑体" panose="02010609060101010101" pitchFamily="49" charset="-122"/>
                  <a:ea typeface="黑体" panose="02010609060101010101" pitchFamily="49" charset="-122"/>
                </a:rPr>
                <a:t>谢谢观看</a:t>
              </a:r>
            </a:p>
          </p:txBody>
        </p:sp>
        <p:sp>
          <p:nvSpPr>
            <p:cNvPr id="7" name="TextBox 111"/>
            <p:cNvSpPr txBox="1"/>
            <p:nvPr/>
          </p:nvSpPr>
          <p:spPr>
            <a:xfrm>
              <a:off x="-5483111" y="5475540"/>
              <a:ext cx="4384888" cy="356791"/>
            </a:xfrm>
            <a:prstGeom prst="rect">
              <a:avLst/>
            </a:prstGeom>
            <a:noFill/>
          </p:spPr>
          <p:txBody>
            <a:bodyPr wrap="squar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THANK YOU FOR WATCHING</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31421" r="35678"/>
          <a:stretch/>
        </p:blipFill>
        <p:spPr>
          <a:xfrm>
            <a:off x="8470574" y="1722346"/>
            <a:ext cx="1578890" cy="1683386"/>
          </a:xfrm>
          <a:prstGeom prst="rect">
            <a:avLst/>
          </a:prstGeom>
          <a:effectLst>
            <a:outerShdw blurRad="50800" dist="38100" dir="5400000" algn="t" rotWithShape="0">
              <a:prstClr val="black">
                <a:alpha val="40000"/>
              </a:prstClr>
            </a:outerShdw>
          </a:effectLst>
        </p:spPr>
      </p:pic>
      <p:pic>
        <p:nvPicPr>
          <p:cNvPr id="8" name="图片 7"/>
          <p:cNvPicPr>
            <a:picLocks noChangeAspect="1"/>
          </p:cNvPicPr>
          <p:nvPr/>
        </p:nvPicPr>
        <p:blipFill rotWithShape="1">
          <a:blip r:embed="rId5">
            <a:extLst>
              <a:ext uri="{28A0092B-C50C-407E-A947-70E740481C1C}">
                <a14:useLocalDpi xmlns:a14="http://schemas.microsoft.com/office/drawing/2010/main" val="0"/>
              </a:ext>
            </a:extLst>
          </a:blip>
          <a:srcRect l="8336" t="20396" r="18754" b="17176"/>
          <a:stretch/>
        </p:blipFill>
        <p:spPr>
          <a:xfrm>
            <a:off x="1242611" y="1722346"/>
            <a:ext cx="4571807" cy="2927402"/>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851426350"/>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3911" y="434087"/>
            <a:ext cx="2529138" cy="705174"/>
          </a:xfrm>
          <a:prstGeom prst="rect">
            <a:avLst/>
          </a:prstGeom>
          <a:solidFill>
            <a:srgbClr val="779F0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sp>
        <p:nvSpPr>
          <p:cNvPr id="10" name="文本框 9"/>
          <p:cNvSpPr txBox="1"/>
          <p:nvPr/>
        </p:nvSpPr>
        <p:spPr>
          <a:xfrm>
            <a:off x="2" y="590947"/>
            <a:ext cx="2610065" cy="477182"/>
          </a:xfrm>
          <a:prstGeom prst="rect">
            <a:avLst/>
          </a:prstGeom>
          <a:noFill/>
          <a:ln>
            <a:noFill/>
          </a:ln>
        </p:spPr>
        <p:txBody>
          <a:bodyPr wrap="square" rtlCol="0">
            <a:spAutoFit/>
          </a:bodyPr>
          <a:lstStyle/>
          <a:p>
            <a:r>
              <a:rPr lang="zh-CN" altLang="en-US" sz="2501" spc="301" dirty="0">
                <a:latin typeface="微软雅黑" panose="020B0503020204020204" pitchFamily="34" charset="-122"/>
                <a:ea typeface="微软雅黑" panose="020B0503020204020204" pitchFamily="34" charset="-122"/>
              </a:rPr>
              <a:t>附送常用</a:t>
            </a:r>
            <a:r>
              <a:rPr lang="en-US" altLang="zh-CN" sz="2501" spc="301" dirty="0">
                <a:latin typeface="微软雅黑" panose="020B0503020204020204" pitchFamily="34" charset="-122"/>
                <a:ea typeface="微软雅黑" panose="020B0503020204020204" pitchFamily="34" charset="-122"/>
              </a:rPr>
              <a:t>Icon</a:t>
            </a:r>
            <a:endParaRPr lang="zh-CN" altLang="en-US" sz="2501" spc="30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79564" y="1585067"/>
            <a:ext cx="146517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联系信息</a:t>
            </a:r>
          </a:p>
        </p:txBody>
      </p:sp>
      <p:sp>
        <p:nvSpPr>
          <p:cNvPr id="12" name="文本框 11"/>
          <p:cNvSpPr txBox="1"/>
          <p:nvPr/>
        </p:nvSpPr>
        <p:spPr>
          <a:xfrm>
            <a:off x="374143" y="2415577"/>
            <a:ext cx="1787221"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工作</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教育</a:t>
            </a:r>
          </a:p>
        </p:txBody>
      </p:sp>
      <p:sp>
        <p:nvSpPr>
          <p:cNvPr id="13" name="文本框 12"/>
          <p:cNvSpPr txBox="1"/>
          <p:nvPr/>
        </p:nvSpPr>
        <p:spPr>
          <a:xfrm>
            <a:off x="396691" y="4194406"/>
            <a:ext cx="168757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运动</a:t>
            </a:r>
            <a:r>
              <a:rPr lang="en-US" altLang="zh-CN" sz="2000" b="1" dirty="0">
                <a:latin typeface="微软雅黑" panose="020B0503020204020204" pitchFamily="34" charset="-122"/>
                <a:ea typeface="微软雅黑" panose="020B0503020204020204" pitchFamily="34" charset="-122"/>
              </a:rPr>
              <a:t>&amp;</a:t>
            </a:r>
            <a:r>
              <a:rPr lang="zh-CN" altLang="en-US" sz="2000" b="1" dirty="0">
                <a:latin typeface="微软雅黑" panose="020B0503020204020204" pitchFamily="34" charset="-122"/>
                <a:ea typeface="微软雅黑" panose="020B0503020204020204" pitchFamily="34" charset="-122"/>
              </a:rPr>
              <a:t>爱好</a:t>
            </a:r>
          </a:p>
        </p:txBody>
      </p:sp>
      <p:sp>
        <p:nvSpPr>
          <p:cNvPr id="14" name="Freeform 9"/>
          <p:cNvSpPr>
            <a:spLocks noChangeArrowheads="1"/>
          </p:cNvSpPr>
          <p:nvPr/>
        </p:nvSpPr>
        <p:spPr bwMode="auto">
          <a:xfrm>
            <a:off x="3711108" y="2026600"/>
            <a:ext cx="321000" cy="320998"/>
          </a:xfrm>
          <a:custGeom>
            <a:avLst/>
            <a:gdLst>
              <a:gd name="T0" fmla="*/ 581 w 650"/>
              <a:gd name="T1" fmla="*/ 0 h 650"/>
              <a:gd name="T2" fmla="*/ 68 w 650"/>
              <a:gd name="T3" fmla="*/ 0 h 650"/>
              <a:gd name="T4" fmla="*/ 0 w 650"/>
              <a:gd name="T5" fmla="*/ 68 h 650"/>
              <a:gd name="T6" fmla="*/ 0 w 650"/>
              <a:gd name="T7" fmla="*/ 649 h 650"/>
              <a:gd name="T8" fmla="*/ 130 w 650"/>
              <a:gd name="T9" fmla="*/ 519 h 650"/>
              <a:gd name="T10" fmla="*/ 581 w 650"/>
              <a:gd name="T11" fmla="*/ 519 h 650"/>
              <a:gd name="T12" fmla="*/ 649 w 650"/>
              <a:gd name="T13" fmla="*/ 457 h 650"/>
              <a:gd name="T14" fmla="*/ 649 w 650"/>
              <a:gd name="T15" fmla="*/ 68 h 650"/>
              <a:gd name="T16" fmla="*/ 581 w 650"/>
              <a:gd name="T17" fmla="*/ 0 h 650"/>
              <a:gd name="T18" fmla="*/ 130 w 650"/>
              <a:gd name="T19" fmla="*/ 229 h 650"/>
              <a:gd name="T20" fmla="*/ 519 w 650"/>
              <a:gd name="T21" fmla="*/ 229 h 650"/>
              <a:gd name="T22" fmla="*/ 519 w 650"/>
              <a:gd name="T23" fmla="*/ 290 h 650"/>
              <a:gd name="T24" fmla="*/ 130 w 650"/>
              <a:gd name="T25" fmla="*/ 290 h 650"/>
              <a:gd name="T26" fmla="*/ 130 w 650"/>
              <a:gd name="T27" fmla="*/ 229 h 650"/>
              <a:gd name="T28" fmla="*/ 389 w 650"/>
              <a:gd name="T29" fmla="*/ 389 h 650"/>
              <a:gd name="T30" fmla="*/ 130 w 650"/>
              <a:gd name="T31" fmla="*/ 389 h 650"/>
              <a:gd name="T32" fmla="*/ 130 w 650"/>
              <a:gd name="T33" fmla="*/ 328 h 650"/>
              <a:gd name="T34" fmla="*/ 389 w 650"/>
              <a:gd name="T35" fmla="*/ 328 h 650"/>
              <a:gd name="T36" fmla="*/ 389 w 650"/>
              <a:gd name="T37" fmla="*/ 389 h 650"/>
              <a:gd name="T38" fmla="*/ 519 w 650"/>
              <a:gd name="T39" fmla="*/ 198 h 650"/>
              <a:gd name="T40" fmla="*/ 130 w 650"/>
              <a:gd name="T41" fmla="*/ 198 h 650"/>
              <a:gd name="T42" fmla="*/ 130 w 650"/>
              <a:gd name="T43" fmla="*/ 130 h 650"/>
              <a:gd name="T44" fmla="*/ 519 w 650"/>
              <a:gd name="T45" fmla="*/ 130 h 650"/>
              <a:gd name="T46" fmla="*/ 519 w 650"/>
              <a:gd name="T47" fmla="*/ 198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0" h="650">
                <a:moveTo>
                  <a:pt x="581" y="0"/>
                </a:moveTo>
                <a:lnTo>
                  <a:pt x="68" y="0"/>
                </a:lnTo>
                <a:cubicBezTo>
                  <a:pt x="31" y="0"/>
                  <a:pt x="0" y="31"/>
                  <a:pt x="0" y="68"/>
                </a:cubicBezTo>
                <a:lnTo>
                  <a:pt x="0" y="649"/>
                </a:lnTo>
                <a:lnTo>
                  <a:pt x="130" y="519"/>
                </a:lnTo>
                <a:lnTo>
                  <a:pt x="581" y="519"/>
                </a:lnTo>
                <a:cubicBezTo>
                  <a:pt x="618" y="519"/>
                  <a:pt x="649" y="488"/>
                  <a:pt x="649" y="457"/>
                </a:cubicBezTo>
                <a:lnTo>
                  <a:pt x="649" y="68"/>
                </a:lnTo>
                <a:cubicBezTo>
                  <a:pt x="649" y="31"/>
                  <a:pt x="618" y="0"/>
                  <a:pt x="581" y="0"/>
                </a:cubicBezTo>
                <a:close/>
                <a:moveTo>
                  <a:pt x="130" y="229"/>
                </a:moveTo>
                <a:lnTo>
                  <a:pt x="519" y="229"/>
                </a:lnTo>
                <a:lnTo>
                  <a:pt x="519" y="290"/>
                </a:lnTo>
                <a:lnTo>
                  <a:pt x="130" y="290"/>
                </a:lnTo>
                <a:lnTo>
                  <a:pt x="130" y="229"/>
                </a:lnTo>
                <a:close/>
                <a:moveTo>
                  <a:pt x="389" y="389"/>
                </a:moveTo>
                <a:lnTo>
                  <a:pt x="130" y="389"/>
                </a:lnTo>
                <a:lnTo>
                  <a:pt x="130" y="328"/>
                </a:lnTo>
                <a:lnTo>
                  <a:pt x="389" y="328"/>
                </a:lnTo>
                <a:lnTo>
                  <a:pt x="389" y="389"/>
                </a:lnTo>
                <a:close/>
                <a:moveTo>
                  <a:pt x="519" y="198"/>
                </a:moveTo>
                <a:lnTo>
                  <a:pt x="130" y="198"/>
                </a:lnTo>
                <a:lnTo>
                  <a:pt x="130" y="130"/>
                </a:lnTo>
                <a:lnTo>
                  <a:pt x="519" y="130"/>
                </a:lnTo>
                <a:lnTo>
                  <a:pt x="519" y="198"/>
                </a:lnTo>
                <a:close/>
              </a:path>
            </a:pathLst>
          </a:custGeom>
          <a:solidFill>
            <a:srgbClr val="779F08"/>
          </a:solidFill>
          <a:ln>
            <a:noFill/>
          </a:ln>
          <a:effectLst/>
        </p:spPr>
        <p:txBody>
          <a:bodyPr wrap="none" anchor="ctr"/>
          <a:lstStyle/>
          <a:p>
            <a:endParaRPr lang="en-US" sz="1327"/>
          </a:p>
        </p:txBody>
      </p:sp>
      <p:sp>
        <p:nvSpPr>
          <p:cNvPr id="15" name="Freeform 12"/>
          <p:cNvSpPr>
            <a:spLocks noChangeArrowheads="1"/>
          </p:cNvSpPr>
          <p:nvPr/>
        </p:nvSpPr>
        <p:spPr bwMode="auto">
          <a:xfrm>
            <a:off x="2731090" y="2031335"/>
            <a:ext cx="391407" cy="311528"/>
          </a:xfrm>
          <a:custGeom>
            <a:avLst/>
            <a:gdLst>
              <a:gd name="T0" fmla="*/ 587 w 650"/>
              <a:gd name="T1" fmla="*/ 0 h 514"/>
              <a:gd name="T2" fmla="*/ 68 w 650"/>
              <a:gd name="T3" fmla="*/ 0 h 514"/>
              <a:gd name="T4" fmla="*/ 0 w 650"/>
              <a:gd name="T5" fmla="*/ 62 h 514"/>
              <a:gd name="T6" fmla="*/ 0 w 650"/>
              <a:gd name="T7" fmla="*/ 451 h 514"/>
              <a:gd name="T8" fmla="*/ 68 w 650"/>
              <a:gd name="T9" fmla="*/ 513 h 514"/>
              <a:gd name="T10" fmla="*/ 587 w 650"/>
              <a:gd name="T11" fmla="*/ 513 h 514"/>
              <a:gd name="T12" fmla="*/ 649 w 650"/>
              <a:gd name="T13" fmla="*/ 451 h 514"/>
              <a:gd name="T14" fmla="*/ 649 w 650"/>
              <a:gd name="T15" fmla="*/ 62 h 514"/>
              <a:gd name="T16" fmla="*/ 587 w 650"/>
              <a:gd name="T17" fmla="*/ 0 h 514"/>
              <a:gd name="T18" fmla="*/ 587 w 650"/>
              <a:gd name="T19" fmla="*/ 124 h 514"/>
              <a:gd name="T20" fmla="*/ 328 w 650"/>
              <a:gd name="T21" fmla="*/ 291 h 514"/>
              <a:gd name="T22" fmla="*/ 68 w 650"/>
              <a:gd name="T23" fmla="*/ 124 h 514"/>
              <a:gd name="T24" fmla="*/ 68 w 650"/>
              <a:gd name="T25" fmla="*/ 62 h 514"/>
              <a:gd name="T26" fmla="*/ 328 w 650"/>
              <a:gd name="T27" fmla="*/ 223 h 514"/>
              <a:gd name="T28" fmla="*/ 587 w 650"/>
              <a:gd name="T29" fmla="*/ 62 h 514"/>
              <a:gd name="T30" fmla="*/ 587 w 650"/>
              <a:gd name="T31" fmla="*/ 12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0" h="514">
                <a:moveTo>
                  <a:pt x="587" y="0"/>
                </a:moveTo>
                <a:lnTo>
                  <a:pt x="68" y="0"/>
                </a:lnTo>
                <a:cubicBezTo>
                  <a:pt x="31" y="0"/>
                  <a:pt x="0" y="25"/>
                  <a:pt x="0" y="62"/>
                </a:cubicBezTo>
                <a:lnTo>
                  <a:pt x="0" y="451"/>
                </a:lnTo>
                <a:cubicBezTo>
                  <a:pt x="0" y="488"/>
                  <a:pt x="31" y="513"/>
                  <a:pt x="68" y="513"/>
                </a:cubicBezTo>
                <a:lnTo>
                  <a:pt x="587" y="513"/>
                </a:lnTo>
                <a:cubicBezTo>
                  <a:pt x="618" y="513"/>
                  <a:pt x="649" y="488"/>
                  <a:pt x="649" y="451"/>
                </a:cubicBezTo>
                <a:lnTo>
                  <a:pt x="649" y="62"/>
                </a:lnTo>
                <a:cubicBezTo>
                  <a:pt x="649" y="25"/>
                  <a:pt x="618" y="0"/>
                  <a:pt x="587" y="0"/>
                </a:cubicBezTo>
                <a:close/>
                <a:moveTo>
                  <a:pt x="587" y="124"/>
                </a:moveTo>
                <a:lnTo>
                  <a:pt x="328" y="291"/>
                </a:lnTo>
                <a:lnTo>
                  <a:pt x="68" y="124"/>
                </a:lnTo>
                <a:lnTo>
                  <a:pt x="68" y="62"/>
                </a:lnTo>
                <a:lnTo>
                  <a:pt x="328" y="223"/>
                </a:lnTo>
                <a:lnTo>
                  <a:pt x="587" y="62"/>
                </a:lnTo>
                <a:lnTo>
                  <a:pt x="587" y="124"/>
                </a:lnTo>
                <a:close/>
              </a:path>
            </a:pathLst>
          </a:custGeom>
          <a:solidFill>
            <a:srgbClr val="779F08"/>
          </a:solidFill>
          <a:ln>
            <a:noFill/>
          </a:ln>
          <a:effectLst/>
        </p:spPr>
        <p:txBody>
          <a:bodyPr wrap="none" anchor="ctr"/>
          <a:lstStyle/>
          <a:p>
            <a:endParaRPr lang="en-US" sz="1327"/>
          </a:p>
        </p:txBody>
      </p:sp>
      <p:sp>
        <p:nvSpPr>
          <p:cNvPr id="16" name="Freeform 14"/>
          <p:cNvSpPr>
            <a:spLocks noChangeArrowheads="1"/>
          </p:cNvSpPr>
          <p:nvPr/>
        </p:nvSpPr>
        <p:spPr bwMode="auto">
          <a:xfrm>
            <a:off x="3215764" y="2028168"/>
            <a:ext cx="402078" cy="317858"/>
          </a:xfrm>
          <a:custGeom>
            <a:avLst/>
            <a:gdLst>
              <a:gd name="T0" fmla="*/ 582 w 651"/>
              <a:gd name="T1" fmla="*/ 0 h 514"/>
              <a:gd name="T2" fmla="*/ 62 w 651"/>
              <a:gd name="T3" fmla="*/ 0 h 514"/>
              <a:gd name="T4" fmla="*/ 0 w 651"/>
              <a:gd name="T5" fmla="*/ 62 h 514"/>
              <a:gd name="T6" fmla="*/ 0 w 651"/>
              <a:gd name="T7" fmla="*/ 451 h 514"/>
              <a:gd name="T8" fmla="*/ 62 w 651"/>
              <a:gd name="T9" fmla="*/ 513 h 514"/>
              <a:gd name="T10" fmla="*/ 582 w 651"/>
              <a:gd name="T11" fmla="*/ 513 h 514"/>
              <a:gd name="T12" fmla="*/ 650 w 651"/>
              <a:gd name="T13" fmla="*/ 451 h 514"/>
              <a:gd name="T14" fmla="*/ 650 w 651"/>
              <a:gd name="T15" fmla="*/ 62 h 514"/>
              <a:gd name="T16" fmla="*/ 582 w 651"/>
              <a:gd name="T17" fmla="*/ 0 h 514"/>
              <a:gd name="T18" fmla="*/ 582 w 651"/>
              <a:gd name="T19" fmla="*/ 451 h 514"/>
              <a:gd name="T20" fmla="*/ 520 w 651"/>
              <a:gd name="T21" fmla="*/ 451 h 514"/>
              <a:gd name="T22" fmla="*/ 520 w 651"/>
              <a:gd name="T23" fmla="*/ 167 h 514"/>
              <a:gd name="T24" fmla="*/ 322 w 651"/>
              <a:gd name="T25" fmla="*/ 291 h 514"/>
              <a:gd name="T26" fmla="*/ 130 w 651"/>
              <a:gd name="T27" fmla="*/ 167 h 514"/>
              <a:gd name="T28" fmla="*/ 130 w 651"/>
              <a:gd name="T29" fmla="*/ 451 h 514"/>
              <a:gd name="T30" fmla="*/ 62 w 651"/>
              <a:gd name="T31" fmla="*/ 451 h 514"/>
              <a:gd name="T32" fmla="*/ 62 w 651"/>
              <a:gd name="T33" fmla="*/ 62 h 514"/>
              <a:gd name="T34" fmla="*/ 106 w 651"/>
              <a:gd name="T35" fmla="*/ 62 h 514"/>
              <a:gd name="T36" fmla="*/ 322 w 651"/>
              <a:gd name="T37" fmla="*/ 198 h 514"/>
              <a:gd name="T38" fmla="*/ 544 w 651"/>
              <a:gd name="T39" fmla="*/ 62 h 514"/>
              <a:gd name="T40" fmla="*/ 582 w 651"/>
              <a:gd name="T41" fmla="*/ 62 h 514"/>
              <a:gd name="T42" fmla="*/ 582 w 651"/>
              <a:gd name="T43" fmla="*/ 451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1" h="514">
                <a:moveTo>
                  <a:pt x="582" y="0"/>
                </a:moveTo>
                <a:lnTo>
                  <a:pt x="62" y="0"/>
                </a:lnTo>
                <a:cubicBezTo>
                  <a:pt x="31" y="0"/>
                  <a:pt x="0" y="25"/>
                  <a:pt x="0" y="62"/>
                </a:cubicBezTo>
                <a:lnTo>
                  <a:pt x="0" y="451"/>
                </a:lnTo>
                <a:cubicBezTo>
                  <a:pt x="0" y="488"/>
                  <a:pt x="31" y="513"/>
                  <a:pt x="62" y="513"/>
                </a:cubicBezTo>
                <a:lnTo>
                  <a:pt x="582" y="513"/>
                </a:lnTo>
                <a:cubicBezTo>
                  <a:pt x="619" y="513"/>
                  <a:pt x="650" y="488"/>
                  <a:pt x="650" y="451"/>
                </a:cubicBezTo>
                <a:lnTo>
                  <a:pt x="650" y="62"/>
                </a:lnTo>
                <a:cubicBezTo>
                  <a:pt x="650" y="25"/>
                  <a:pt x="619" y="0"/>
                  <a:pt x="582" y="0"/>
                </a:cubicBezTo>
                <a:close/>
                <a:moveTo>
                  <a:pt x="582" y="451"/>
                </a:moveTo>
                <a:lnTo>
                  <a:pt x="520" y="451"/>
                </a:lnTo>
                <a:lnTo>
                  <a:pt x="520" y="167"/>
                </a:lnTo>
                <a:lnTo>
                  <a:pt x="322" y="291"/>
                </a:lnTo>
                <a:lnTo>
                  <a:pt x="130" y="167"/>
                </a:lnTo>
                <a:lnTo>
                  <a:pt x="130" y="451"/>
                </a:lnTo>
                <a:lnTo>
                  <a:pt x="62" y="451"/>
                </a:lnTo>
                <a:lnTo>
                  <a:pt x="62" y="62"/>
                </a:lnTo>
                <a:lnTo>
                  <a:pt x="106" y="62"/>
                </a:lnTo>
                <a:lnTo>
                  <a:pt x="322" y="198"/>
                </a:lnTo>
                <a:lnTo>
                  <a:pt x="544" y="62"/>
                </a:lnTo>
                <a:lnTo>
                  <a:pt x="582" y="62"/>
                </a:lnTo>
                <a:lnTo>
                  <a:pt x="582" y="451"/>
                </a:lnTo>
                <a:close/>
              </a:path>
            </a:pathLst>
          </a:custGeom>
          <a:solidFill>
            <a:srgbClr val="779F08"/>
          </a:solidFill>
          <a:ln>
            <a:noFill/>
          </a:ln>
          <a:effectLst/>
        </p:spPr>
        <p:txBody>
          <a:bodyPr wrap="none" anchor="ctr"/>
          <a:lstStyle/>
          <a:p>
            <a:endParaRPr lang="en-US" sz="1327"/>
          </a:p>
        </p:txBody>
      </p:sp>
      <p:grpSp>
        <p:nvGrpSpPr>
          <p:cNvPr id="17" name="组合 16"/>
          <p:cNvGrpSpPr/>
          <p:nvPr/>
        </p:nvGrpSpPr>
        <p:grpSpPr>
          <a:xfrm>
            <a:off x="4125373" y="2029566"/>
            <a:ext cx="386208" cy="315063"/>
            <a:chOff x="-4375150" y="3629025"/>
            <a:chExt cx="1508125" cy="1230313"/>
          </a:xfrm>
          <a:solidFill>
            <a:srgbClr val="779F08"/>
          </a:solidFill>
        </p:grpSpPr>
        <p:sp>
          <p:nvSpPr>
            <p:cNvPr id="18" name="Freeform 10"/>
            <p:cNvSpPr>
              <a:spLocks noEditPoints="1"/>
            </p:cNvSpPr>
            <p:nvPr/>
          </p:nvSpPr>
          <p:spPr bwMode="auto">
            <a:xfrm>
              <a:off x="-4375150" y="3629025"/>
              <a:ext cx="1508125" cy="1230313"/>
            </a:xfrm>
            <a:custGeom>
              <a:avLst/>
              <a:gdLst>
                <a:gd name="T0" fmla="*/ 241 w 474"/>
                <a:gd name="T1" fmla="*/ 0 h 386"/>
                <a:gd name="T2" fmla="*/ 0 w 474"/>
                <a:gd name="T3" fmla="*/ 213 h 386"/>
                <a:gd name="T4" fmla="*/ 47 w 474"/>
                <a:gd name="T5" fmla="*/ 213 h 386"/>
                <a:gd name="T6" fmla="*/ 64 w 474"/>
                <a:gd name="T7" fmla="*/ 198 h 386"/>
                <a:gd name="T8" fmla="*/ 64 w 474"/>
                <a:gd name="T9" fmla="*/ 375 h 386"/>
                <a:gd name="T10" fmla="*/ 74 w 474"/>
                <a:gd name="T11" fmla="*/ 386 h 386"/>
                <a:gd name="T12" fmla="*/ 194 w 474"/>
                <a:gd name="T13" fmla="*/ 385 h 386"/>
                <a:gd name="T14" fmla="*/ 194 w 474"/>
                <a:gd name="T15" fmla="*/ 287 h 386"/>
                <a:gd name="T16" fmla="*/ 208 w 474"/>
                <a:gd name="T17" fmla="*/ 271 h 386"/>
                <a:gd name="T18" fmla="*/ 258 w 474"/>
                <a:gd name="T19" fmla="*/ 271 h 386"/>
                <a:gd name="T20" fmla="*/ 275 w 474"/>
                <a:gd name="T21" fmla="*/ 287 h 386"/>
                <a:gd name="T22" fmla="*/ 275 w 474"/>
                <a:gd name="T23" fmla="*/ 385 h 386"/>
                <a:gd name="T24" fmla="*/ 392 w 474"/>
                <a:gd name="T25" fmla="*/ 385 h 386"/>
                <a:gd name="T26" fmla="*/ 404 w 474"/>
                <a:gd name="T27" fmla="*/ 372 h 386"/>
                <a:gd name="T28" fmla="*/ 404 w 474"/>
                <a:gd name="T29" fmla="*/ 195 h 386"/>
                <a:gd name="T30" fmla="*/ 423 w 474"/>
                <a:gd name="T31" fmla="*/ 212 h 386"/>
                <a:gd name="T32" fmla="*/ 474 w 474"/>
                <a:gd name="T33" fmla="*/ 212 h 386"/>
                <a:gd name="T34" fmla="*/ 241 w 474"/>
                <a:gd name="T35" fmla="*/ 0 h 386"/>
                <a:gd name="T36" fmla="*/ 235 w 474"/>
                <a:gd name="T37" fmla="*/ 234 h 386"/>
                <a:gd name="T38" fmla="*/ 185 w 474"/>
                <a:gd name="T39" fmla="*/ 184 h 386"/>
                <a:gd name="T40" fmla="*/ 235 w 474"/>
                <a:gd name="T41" fmla="*/ 133 h 386"/>
                <a:gd name="T42" fmla="*/ 286 w 474"/>
                <a:gd name="T43" fmla="*/ 184 h 386"/>
                <a:gd name="T44" fmla="*/ 235 w 474"/>
                <a:gd name="T45" fmla="*/ 234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4" h="386">
                  <a:moveTo>
                    <a:pt x="241" y="0"/>
                  </a:moveTo>
                  <a:cubicBezTo>
                    <a:pt x="0" y="213"/>
                    <a:pt x="0" y="213"/>
                    <a:pt x="0" y="213"/>
                  </a:cubicBezTo>
                  <a:cubicBezTo>
                    <a:pt x="0" y="213"/>
                    <a:pt x="14" y="240"/>
                    <a:pt x="47" y="213"/>
                  </a:cubicBezTo>
                  <a:cubicBezTo>
                    <a:pt x="64" y="198"/>
                    <a:pt x="64" y="198"/>
                    <a:pt x="64" y="198"/>
                  </a:cubicBezTo>
                  <a:cubicBezTo>
                    <a:pt x="64" y="375"/>
                    <a:pt x="64" y="375"/>
                    <a:pt x="64" y="375"/>
                  </a:cubicBezTo>
                  <a:cubicBezTo>
                    <a:pt x="64" y="375"/>
                    <a:pt x="64" y="386"/>
                    <a:pt x="74" y="386"/>
                  </a:cubicBezTo>
                  <a:cubicBezTo>
                    <a:pt x="87" y="386"/>
                    <a:pt x="194" y="385"/>
                    <a:pt x="194" y="385"/>
                  </a:cubicBezTo>
                  <a:cubicBezTo>
                    <a:pt x="194" y="287"/>
                    <a:pt x="194" y="287"/>
                    <a:pt x="194" y="287"/>
                  </a:cubicBezTo>
                  <a:cubicBezTo>
                    <a:pt x="194" y="287"/>
                    <a:pt x="192" y="271"/>
                    <a:pt x="208" y="271"/>
                  </a:cubicBezTo>
                  <a:cubicBezTo>
                    <a:pt x="258" y="271"/>
                    <a:pt x="258" y="271"/>
                    <a:pt x="258" y="271"/>
                  </a:cubicBezTo>
                  <a:cubicBezTo>
                    <a:pt x="276" y="271"/>
                    <a:pt x="275" y="287"/>
                    <a:pt x="275" y="287"/>
                  </a:cubicBezTo>
                  <a:cubicBezTo>
                    <a:pt x="275" y="385"/>
                    <a:pt x="275" y="385"/>
                    <a:pt x="275" y="385"/>
                  </a:cubicBezTo>
                  <a:cubicBezTo>
                    <a:pt x="275" y="385"/>
                    <a:pt x="376" y="385"/>
                    <a:pt x="392" y="385"/>
                  </a:cubicBezTo>
                  <a:cubicBezTo>
                    <a:pt x="405" y="385"/>
                    <a:pt x="404" y="372"/>
                    <a:pt x="404" y="372"/>
                  </a:cubicBezTo>
                  <a:cubicBezTo>
                    <a:pt x="404" y="195"/>
                    <a:pt x="404" y="195"/>
                    <a:pt x="404" y="195"/>
                  </a:cubicBezTo>
                  <a:cubicBezTo>
                    <a:pt x="423" y="212"/>
                    <a:pt x="423" y="212"/>
                    <a:pt x="423" y="212"/>
                  </a:cubicBezTo>
                  <a:cubicBezTo>
                    <a:pt x="460" y="239"/>
                    <a:pt x="474" y="212"/>
                    <a:pt x="474" y="212"/>
                  </a:cubicBezTo>
                  <a:lnTo>
                    <a:pt x="241" y="0"/>
                  </a:lnTo>
                  <a:close/>
                  <a:moveTo>
                    <a:pt x="235" y="234"/>
                  </a:moveTo>
                  <a:cubicBezTo>
                    <a:pt x="207" y="234"/>
                    <a:pt x="185" y="212"/>
                    <a:pt x="185" y="184"/>
                  </a:cubicBezTo>
                  <a:cubicBezTo>
                    <a:pt x="185" y="155"/>
                    <a:pt x="207" y="133"/>
                    <a:pt x="235" y="133"/>
                  </a:cubicBezTo>
                  <a:cubicBezTo>
                    <a:pt x="264" y="133"/>
                    <a:pt x="286" y="155"/>
                    <a:pt x="286" y="184"/>
                  </a:cubicBezTo>
                  <a:cubicBezTo>
                    <a:pt x="286" y="212"/>
                    <a:pt x="264" y="234"/>
                    <a:pt x="235" y="2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 name="Freeform 11"/>
            <p:cNvSpPr>
              <a:spLocks/>
            </p:cNvSpPr>
            <p:nvPr/>
          </p:nvSpPr>
          <p:spPr bwMode="auto">
            <a:xfrm>
              <a:off x="-3194050" y="3781425"/>
              <a:ext cx="149225" cy="306388"/>
            </a:xfrm>
            <a:custGeom>
              <a:avLst/>
              <a:gdLst>
                <a:gd name="T0" fmla="*/ 94 w 94"/>
                <a:gd name="T1" fmla="*/ 193 h 193"/>
                <a:gd name="T2" fmla="*/ 94 w 94"/>
                <a:gd name="T3" fmla="*/ 0 h 193"/>
                <a:gd name="T4" fmla="*/ 0 w 94"/>
                <a:gd name="T5" fmla="*/ 0 h 193"/>
                <a:gd name="T6" fmla="*/ 2 w 94"/>
                <a:gd name="T7" fmla="*/ 115 h 193"/>
                <a:gd name="T8" fmla="*/ 94 w 94"/>
                <a:gd name="T9" fmla="*/ 193 h 193"/>
              </a:gdLst>
              <a:ahLst/>
              <a:cxnLst>
                <a:cxn ang="0">
                  <a:pos x="T0" y="T1"/>
                </a:cxn>
                <a:cxn ang="0">
                  <a:pos x="T2" y="T3"/>
                </a:cxn>
                <a:cxn ang="0">
                  <a:pos x="T4" y="T5"/>
                </a:cxn>
                <a:cxn ang="0">
                  <a:pos x="T6" y="T7"/>
                </a:cxn>
                <a:cxn ang="0">
                  <a:pos x="T8" y="T9"/>
                </a:cxn>
              </a:cxnLst>
              <a:rect l="0" t="0" r="r" b="b"/>
              <a:pathLst>
                <a:path w="94" h="193">
                  <a:moveTo>
                    <a:pt x="94" y="193"/>
                  </a:moveTo>
                  <a:lnTo>
                    <a:pt x="94" y="0"/>
                  </a:lnTo>
                  <a:lnTo>
                    <a:pt x="0" y="0"/>
                  </a:lnTo>
                  <a:lnTo>
                    <a:pt x="2" y="115"/>
                  </a:lnTo>
                  <a:lnTo>
                    <a:pt x="94"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0" name="Oval 12"/>
            <p:cNvSpPr>
              <a:spLocks noChangeArrowheads="1"/>
            </p:cNvSpPr>
            <p:nvPr/>
          </p:nvSpPr>
          <p:spPr bwMode="auto">
            <a:xfrm>
              <a:off x="-3709988" y="4132263"/>
              <a:ext cx="165100"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1" name="Freeform 13"/>
          <p:cNvSpPr>
            <a:spLocks/>
          </p:cNvSpPr>
          <p:nvPr/>
        </p:nvSpPr>
        <p:spPr bwMode="auto">
          <a:xfrm>
            <a:off x="843229" y="2035873"/>
            <a:ext cx="238680" cy="302448"/>
          </a:xfrm>
          <a:custGeom>
            <a:avLst/>
            <a:gdLst>
              <a:gd name="T0" fmla="*/ 330 w 334"/>
              <a:gd name="T1" fmla="*/ 377 h 423"/>
              <a:gd name="T2" fmla="*/ 330 w 334"/>
              <a:gd name="T3" fmla="*/ 377 h 423"/>
              <a:gd name="T4" fmla="*/ 276 w 334"/>
              <a:gd name="T5" fmla="*/ 285 h 423"/>
              <a:gd name="T6" fmla="*/ 256 w 334"/>
              <a:gd name="T7" fmla="*/ 280 h 423"/>
              <a:gd name="T8" fmla="*/ 226 w 334"/>
              <a:gd name="T9" fmla="*/ 304 h 423"/>
              <a:gd name="T10" fmla="*/ 177 w 334"/>
              <a:gd name="T11" fmla="*/ 265 h 423"/>
              <a:gd name="T12" fmla="*/ 131 w 334"/>
              <a:gd name="T13" fmla="*/ 187 h 423"/>
              <a:gd name="T14" fmla="*/ 128 w 334"/>
              <a:gd name="T15" fmla="*/ 137 h 423"/>
              <a:gd name="T16" fmla="*/ 162 w 334"/>
              <a:gd name="T17" fmla="*/ 121 h 423"/>
              <a:gd name="T18" fmla="*/ 162 w 334"/>
              <a:gd name="T19" fmla="*/ 121 h 423"/>
              <a:gd name="T20" fmla="*/ 167 w 334"/>
              <a:gd name="T21" fmla="*/ 100 h 423"/>
              <a:gd name="T22" fmla="*/ 167 w 334"/>
              <a:gd name="T23" fmla="*/ 100 h 423"/>
              <a:gd name="T24" fmla="*/ 113 w 334"/>
              <a:gd name="T25" fmla="*/ 9 h 423"/>
              <a:gd name="T26" fmla="*/ 93 w 334"/>
              <a:gd name="T27" fmla="*/ 4 h 423"/>
              <a:gd name="T28" fmla="*/ 63 w 334"/>
              <a:gd name="T29" fmla="*/ 26 h 423"/>
              <a:gd name="T30" fmla="*/ 89 w 334"/>
              <a:gd name="T31" fmla="*/ 264 h 423"/>
              <a:gd name="T32" fmla="*/ 290 w 334"/>
              <a:gd name="T33" fmla="*/ 412 h 423"/>
              <a:gd name="T34" fmla="*/ 325 w 334"/>
              <a:gd name="T35" fmla="*/ 397 h 423"/>
              <a:gd name="T36" fmla="*/ 325 w 334"/>
              <a:gd name="T37" fmla="*/ 397 h 423"/>
              <a:gd name="T38" fmla="*/ 330 w 334"/>
              <a:gd name="T39" fmla="*/ 377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4" h="423">
                <a:moveTo>
                  <a:pt x="330" y="377"/>
                </a:moveTo>
                <a:cubicBezTo>
                  <a:pt x="330" y="377"/>
                  <a:pt x="330" y="377"/>
                  <a:pt x="330" y="377"/>
                </a:cubicBezTo>
                <a:cubicBezTo>
                  <a:pt x="276" y="285"/>
                  <a:pt x="276" y="285"/>
                  <a:pt x="276" y="285"/>
                </a:cubicBezTo>
                <a:cubicBezTo>
                  <a:pt x="272" y="278"/>
                  <a:pt x="263" y="276"/>
                  <a:pt x="256" y="280"/>
                </a:cubicBezTo>
                <a:cubicBezTo>
                  <a:pt x="226" y="304"/>
                  <a:pt x="226" y="304"/>
                  <a:pt x="226" y="304"/>
                </a:cubicBezTo>
                <a:cubicBezTo>
                  <a:pt x="212" y="310"/>
                  <a:pt x="199" y="295"/>
                  <a:pt x="177" y="265"/>
                </a:cubicBezTo>
                <a:cubicBezTo>
                  <a:pt x="131" y="187"/>
                  <a:pt x="131" y="187"/>
                  <a:pt x="131" y="187"/>
                </a:cubicBezTo>
                <a:cubicBezTo>
                  <a:pt x="122" y="167"/>
                  <a:pt x="114" y="147"/>
                  <a:pt x="128" y="137"/>
                </a:cubicBezTo>
                <a:cubicBezTo>
                  <a:pt x="162" y="121"/>
                  <a:pt x="162" y="121"/>
                  <a:pt x="162" y="121"/>
                </a:cubicBezTo>
                <a:cubicBezTo>
                  <a:pt x="162" y="121"/>
                  <a:pt x="162" y="121"/>
                  <a:pt x="162" y="121"/>
                </a:cubicBezTo>
                <a:cubicBezTo>
                  <a:pt x="169" y="116"/>
                  <a:pt x="171" y="107"/>
                  <a:pt x="167" y="100"/>
                </a:cubicBezTo>
                <a:cubicBezTo>
                  <a:pt x="167" y="100"/>
                  <a:pt x="167" y="100"/>
                  <a:pt x="167" y="100"/>
                </a:cubicBezTo>
                <a:cubicBezTo>
                  <a:pt x="113" y="9"/>
                  <a:pt x="113" y="9"/>
                  <a:pt x="113" y="9"/>
                </a:cubicBezTo>
                <a:cubicBezTo>
                  <a:pt x="109" y="2"/>
                  <a:pt x="100" y="0"/>
                  <a:pt x="93" y="4"/>
                </a:cubicBezTo>
                <a:cubicBezTo>
                  <a:pt x="63" y="26"/>
                  <a:pt x="63" y="26"/>
                  <a:pt x="63" y="26"/>
                </a:cubicBezTo>
                <a:cubicBezTo>
                  <a:pt x="45" y="41"/>
                  <a:pt x="0" y="110"/>
                  <a:pt x="89" y="264"/>
                </a:cubicBezTo>
                <a:cubicBezTo>
                  <a:pt x="181" y="423"/>
                  <a:pt x="268" y="422"/>
                  <a:pt x="290" y="412"/>
                </a:cubicBezTo>
                <a:cubicBezTo>
                  <a:pt x="325" y="397"/>
                  <a:pt x="325" y="397"/>
                  <a:pt x="325" y="397"/>
                </a:cubicBezTo>
                <a:cubicBezTo>
                  <a:pt x="325" y="397"/>
                  <a:pt x="325" y="397"/>
                  <a:pt x="325" y="397"/>
                </a:cubicBezTo>
                <a:cubicBezTo>
                  <a:pt x="332" y="392"/>
                  <a:pt x="334" y="383"/>
                  <a:pt x="330" y="377"/>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2" name="组合 21"/>
          <p:cNvGrpSpPr/>
          <p:nvPr/>
        </p:nvGrpSpPr>
        <p:grpSpPr>
          <a:xfrm>
            <a:off x="1447284" y="2035288"/>
            <a:ext cx="304046" cy="303618"/>
            <a:chOff x="10810875" y="3733800"/>
            <a:chExt cx="1127125" cy="1125538"/>
          </a:xfrm>
          <a:solidFill>
            <a:srgbClr val="779F08"/>
          </a:solidFill>
        </p:grpSpPr>
        <p:sp>
          <p:nvSpPr>
            <p:cNvPr id="23" name="Oval 15"/>
            <p:cNvSpPr>
              <a:spLocks noChangeArrowheads="1"/>
            </p:cNvSpPr>
            <p:nvPr/>
          </p:nvSpPr>
          <p:spPr bwMode="auto">
            <a:xfrm>
              <a:off x="10810875" y="4524375"/>
              <a:ext cx="334963" cy="334963"/>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 name="Freeform 16"/>
            <p:cNvSpPr>
              <a:spLocks/>
            </p:cNvSpPr>
            <p:nvPr/>
          </p:nvSpPr>
          <p:spPr bwMode="auto">
            <a:xfrm>
              <a:off x="10810875" y="4100513"/>
              <a:ext cx="757238" cy="758825"/>
            </a:xfrm>
            <a:custGeom>
              <a:avLst/>
              <a:gdLst>
                <a:gd name="T0" fmla="*/ 6 w 238"/>
                <a:gd name="T1" fmla="*/ 0 h 238"/>
                <a:gd name="T2" fmla="*/ 0 w 238"/>
                <a:gd name="T3" fmla="*/ 6 h 238"/>
                <a:gd name="T4" fmla="*/ 0 w 238"/>
                <a:gd name="T5" fmla="*/ 72 h 238"/>
                <a:gd name="T6" fmla="*/ 6 w 238"/>
                <a:gd name="T7" fmla="*/ 78 h 238"/>
                <a:gd name="T8" fmla="*/ 161 w 238"/>
                <a:gd name="T9" fmla="*/ 232 h 238"/>
                <a:gd name="T10" fmla="*/ 166 w 238"/>
                <a:gd name="T11" fmla="*/ 238 h 238"/>
                <a:gd name="T12" fmla="*/ 233 w 238"/>
                <a:gd name="T13" fmla="*/ 238 h 238"/>
                <a:gd name="T14" fmla="*/ 233 w 238"/>
                <a:gd name="T15" fmla="*/ 238 h 238"/>
                <a:gd name="T16" fmla="*/ 238 w 238"/>
                <a:gd name="T17" fmla="*/ 232 h 238"/>
                <a:gd name="T18" fmla="*/ 238 w 238"/>
                <a:gd name="T19" fmla="*/ 231 h 238"/>
                <a:gd name="T20" fmla="*/ 6 w 238"/>
                <a:gd name="T21"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238">
                  <a:moveTo>
                    <a:pt x="6" y="0"/>
                  </a:moveTo>
                  <a:cubicBezTo>
                    <a:pt x="3" y="0"/>
                    <a:pt x="0" y="3"/>
                    <a:pt x="0" y="6"/>
                  </a:cubicBezTo>
                  <a:cubicBezTo>
                    <a:pt x="0" y="72"/>
                    <a:pt x="0" y="72"/>
                    <a:pt x="0" y="72"/>
                  </a:cubicBezTo>
                  <a:cubicBezTo>
                    <a:pt x="0" y="75"/>
                    <a:pt x="3" y="78"/>
                    <a:pt x="6" y="78"/>
                  </a:cubicBezTo>
                  <a:cubicBezTo>
                    <a:pt x="91" y="78"/>
                    <a:pt x="161" y="147"/>
                    <a:pt x="161" y="232"/>
                  </a:cubicBezTo>
                  <a:cubicBezTo>
                    <a:pt x="161" y="235"/>
                    <a:pt x="163" y="238"/>
                    <a:pt x="166" y="238"/>
                  </a:cubicBezTo>
                  <a:cubicBezTo>
                    <a:pt x="233" y="238"/>
                    <a:pt x="233" y="238"/>
                    <a:pt x="233" y="238"/>
                  </a:cubicBezTo>
                  <a:cubicBezTo>
                    <a:pt x="233" y="238"/>
                    <a:pt x="233" y="238"/>
                    <a:pt x="233" y="238"/>
                  </a:cubicBezTo>
                  <a:cubicBezTo>
                    <a:pt x="236" y="238"/>
                    <a:pt x="238" y="235"/>
                    <a:pt x="238" y="232"/>
                  </a:cubicBezTo>
                  <a:cubicBezTo>
                    <a:pt x="238" y="231"/>
                    <a:pt x="238" y="231"/>
                    <a:pt x="238" y="231"/>
                  </a:cubicBezTo>
                  <a:cubicBezTo>
                    <a:pt x="237" y="103"/>
                    <a:pt x="133"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 name="Freeform 17"/>
            <p:cNvSpPr>
              <a:spLocks/>
            </p:cNvSpPr>
            <p:nvPr/>
          </p:nvSpPr>
          <p:spPr bwMode="auto">
            <a:xfrm>
              <a:off x="10810875" y="3733800"/>
              <a:ext cx="1127125" cy="1125538"/>
            </a:xfrm>
            <a:custGeom>
              <a:avLst/>
              <a:gdLst>
                <a:gd name="T0" fmla="*/ 353 w 354"/>
                <a:gd name="T1" fmla="*/ 346 h 353"/>
                <a:gd name="T2" fmla="*/ 6 w 354"/>
                <a:gd name="T3" fmla="*/ 0 h 353"/>
                <a:gd name="T4" fmla="*/ 0 w 354"/>
                <a:gd name="T5" fmla="*/ 5 h 353"/>
                <a:gd name="T6" fmla="*/ 0 w 354"/>
                <a:gd name="T7" fmla="*/ 74 h 353"/>
                <a:gd name="T8" fmla="*/ 6 w 354"/>
                <a:gd name="T9" fmla="*/ 79 h 353"/>
                <a:gd name="T10" fmla="*/ 274 w 354"/>
                <a:gd name="T11" fmla="*/ 347 h 353"/>
                <a:gd name="T12" fmla="*/ 280 w 354"/>
                <a:gd name="T13" fmla="*/ 353 h 353"/>
                <a:gd name="T14" fmla="*/ 348 w 354"/>
                <a:gd name="T15" fmla="*/ 353 h 353"/>
                <a:gd name="T16" fmla="*/ 348 w 354"/>
                <a:gd name="T17" fmla="*/ 353 h 353"/>
                <a:gd name="T18" fmla="*/ 354 w 354"/>
                <a:gd name="T19" fmla="*/ 347 h 353"/>
                <a:gd name="T20" fmla="*/ 353 w 354"/>
                <a:gd name="T21" fmla="*/ 346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 h="353">
                  <a:moveTo>
                    <a:pt x="353" y="346"/>
                  </a:moveTo>
                  <a:cubicBezTo>
                    <a:pt x="353" y="155"/>
                    <a:pt x="197" y="0"/>
                    <a:pt x="6" y="0"/>
                  </a:cubicBezTo>
                  <a:cubicBezTo>
                    <a:pt x="3" y="0"/>
                    <a:pt x="0" y="2"/>
                    <a:pt x="0" y="5"/>
                  </a:cubicBezTo>
                  <a:cubicBezTo>
                    <a:pt x="0" y="74"/>
                    <a:pt x="0" y="74"/>
                    <a:pt x="0" y="74"/>
                  </a:cubicBezTo>
                  <a:cubicBezTo>
                    <a:pt x="0" y="77"/>
                    <a:pt x="3" y="79"/>
                    <a:pt x="6" y="79"/>
                  </a:cubicBezTo>
                  <a:cubicBezTo>
                    <a:pt x="154" y="79"/>
                    <a:pt x="274" y="200"/>
                    <a:pt x="274" y="347"/>
                  </a:cubicBezTo>
                  <a:cubicBezTo>
                    <a:pt x="274" y="350"/>
                    <a:pt x="277" y="353"/>
                    <a:pt x="280" y="353"/>
                  </a:cubicBezTo>
                  <a:cubicBezTo>
                    <a:pt x="348" y="353"/>
                    <a:pt x="348" y="353"/>
                    <a:pt x="348" y="353"/>
                  </a:cubicBezTo>
                  <a:cubicBezTo>
                    <a:pt x="348" y="353"/>
                    <a:pt x="348" y="353"/>
                    <a:pt x="348" y="353"/>
                  </a:cubicBezTo>
                  <a:cubicBezTo>
                    <a:pt x="351" y="353"/>
                    <a:pt x="354" y="350"/>
                    <a:pt x="354" y="347"/>
                  </a:cubicBezTo>
                  <a:lnTo>
                    <a:pt x="353" y="3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 name="组合 25"/>
          <p:cNvGrpSpPr/>
          <p:nvPr/>
        </p:nvGrpSpPr>
        <p:grpSpPr>
          <a:xfrm>
            <a:off x="5129621" y="2027993"/>
            <a:ext cx="281380" cy="318208"/>
            <a:chOff x="7681913" y="3532188"/>
            <a:chExt cx="1079500" cy="1220788"/>
          </a:xfrm>
          <a:solidFill>
            <a:srgbClr val="779F08"/>
          </a:solidFill>
        </p:grpSpPr>
        <p:sp>
          <p:nvSpPr>
            <p:cNvPr id="27" name="Oval 23"/>
            <p:cNvSpPr>
              <a:spLocks noChangeArrowheads="1"/>
            </p:cNvSpPr>
            <p:nvPr/>
          </p:nvSpPr>
          <p:spPr bwMode="auto">
            <a:xfrm>
              <a:off x="8099425" y="3675063"/>
              <a:ext cx="247650" cy="2492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 name="Freeform 24"/>
            <p:cNvSpPr>
              <a:spLocks noEditPoints="1"/>
            </p:cNvSpPr>
            <p:nvPr/>
          </p:nvSpPr>
          <p:spPr bwMode="auto">
            <a:xfrm>
              <a:off x="7681913" y="3532188"/>
              <a:ext cx="1079500" cy="1220788"/>
            </a:xfrm>
            <a:custGeom>
              <a:avLst/>
              <a:gdLst>
                <a:gd name="T0" fmla="*/ 226 w 339"/>
                <a:gd name="T1" fmla="*/ 168 h 383"/>
                <a:gd name="T2" fmla="*/ 248 w 339"/>
                <a:gd name="T3" fmla="*/ 113 h 383"/>
                <a:gd name="T4" fmla="*/ 253 w 339"/>
                <a:gd name="T5" fmla="*/ 84 h 383"/>
                <a:gd name="T6" fmla="*/ 170 w 339"/>
                <a:gd name="T7" fmla="*/ 0 h 383"/>
                <a:gd name="T8" fmla="*/ 86 w 339"/>
                <a:gd name="T9" fmla="*/ 84 h 383"/>
                <a:gd name="T10" fmla="*/ 90 w 339"/>
                <a:gd name="T11" fmla="*/ 110 h 383"/>
                <a:gd name="T12" fmla="*/ 111 w 339"/>
                <a:gd name="T13" fmla="*/ 168 h 383"/>
                <a:gd name="T14" fmla="*/ 0 w 339"/>
                <a:gd name="T15" fmla="*/ 168 h 383"/>
                <a:gd name="T16" fmla="*/ 0 w 339"/>
                <a:gd name="T17" fmla="*/ 383 h 383"/>
                <a:gd name="T18" fmla="*/ 339 w 339"/>
                <a:gd name="T19" fmla="*/ 383 h 383"/>
                <a:gd name="T20" fmla="*/ 339 w 339"/>
                <a:gd name="T21" fmla="*/ 168 h 383"/>
                <a:gd name="T22" fmla="*/ 226 w 339"/>
                <a:gd name="T23" fmla="*/ 168 h 383"/>
                <a:gd name="T24" fmla="*/ 170 w 339"/>
                <a:gd name="T25" fmla="*/ 30 h 383"/>
                <a:gd name="T26" fmla="*/ 223 w 339"/>
                <a:gd name="T27" fmla="*/ 84 h 383"/>
                <a:gd name="T28" fmla="*/ 170 w 339"/>
                <a:gd name="T29" fmla="*/ 137 h 383"/>
                <a:gd name="T30" fmla="*/ 116 w 339"/>
                <a:gd name="T31" fmla="*/ 84 h 383"/>
                <a:gd name="T32" fmla="*/ 170 w 339"/>
                <a:gd name="T33" fmla="*/ 30 h 383"/>
                <a:gd name="T34" fmla="*/ 325 w 339"/>
                <a:gd name="T35" fmla="*/ 369 h 383"/>
                <a:gd name="T36" fmla="*/ 15 w 339"/>
                <a:gd name="T37" fmla="*/ 369 h 383"/>
                <a:gd name="T38" fmla="*/ 15 w 339"/>
                <a:gd name="T39" fmla="*/ 183 h 383"/>
                <a:gd name="T40" fmla="*/ 116 w 339"/>
                <a:gd name="T41" fmla="*/ 183 h 383"/>
                <a:gd name="T42" fmla="*/ 164 w 339"/>
                <a:gd name="T43" fmla="*/ 313 h 383"/>
                <a:gd name="T44" fmla="*/ 220 w 339"/>
                <a:gd name="T45" fmla="*/ 183 h 383"/>
                <a:gd name="T46" fmla="*/ 325 w 339"/>
                <a:gd name="T47" fmla="*/ 183 h 383"/>
                <a:gd name="T48" fmla="*/ 325 w 339"/>
                <a:gd name="T49" fmla="*/ 369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383">
                  <a:moveTo>
                    <a:pt x="226" y="168"/>
                  </a:moveTo>
                  <a:cubicBezTo>
                    <a:pt x="236" y="143"/>
                    <a:pt x="245" y="122"/>
                    <a:pt x="248" y="113"/>
                  </a:cubicBezTo>
                  <a:cubicBezTo>
                    <a:pt x="252" y="104"/>
                    <a:pt x="253" y="94"/>
                    <a:pt x="253" y="84"/>
                  </a:cubicBezTo>
                  <a:cubicBezTo>
                    <a:pt x="253" y="37"/>
                    <a:pt x="216" y="0"/>
                    <a:pt x="170" y="0"/>
                  </a:cubicBezTo>
                  <a:cubicBezTo>
                    <a:pt x="123" y="0"/>
                    <a:pt x="86" y="37"/>
                    <a:pt x="86" y="84"/>
                  </a:cubicBezTo>
                  <a:cubicBezTo>
                    <a:pt x="86" y="93"/>
                    <a:pt x="87" y="101"/>
                    <a:pt x="90" y="110"/>
                  </a:cubicBezTo>
                  <a:cubicBezTo>
                    <a:pt x="92" y="116"/>
                    <a:pt x="100" y="140"/>
                    <a:pt x="111" y="168"/>
                  </a:cubicBezTo>
                  <a:cubicBezTo>
                    <a:pt x="0" y="168"/>
                    <a:pt x="0" y="168"/>
                    <a:pt x="0" y="168"/>
                  </a:cubicBezTo>
                  <a:cubicBezTo>
                    <a:pt x="0" y="383"/>
                    <a:pt x="0" y="383"/>
                    <a:pt x="0" y="383"/>
                  </a:cubicBezTo>
                  <a:cubicBezTo>
                    <a:pt x="339" y="383"/>
                    <a:pt x="339" y="383"/>
                    <a:pt x="339" y="383"/>
                  </a:cubicBezTo>
                  <a:cubicBezTo>
                    <a:pt x="339" y="168"/>
                    <a:pt x="339" y="168"/>
                    <a:pt x="339" y="168"/>
                  </a:cubicBezTo>
                  <a:lnTo>
                    <a:pt x="226" y="168"/>
                  </a:lnTo>
                  <a:close/>
                  <a:moveTo>
                    <a:pt x="170" y="30"/>
                  </a:moveTo>
                  <a:cubicBezTo>
                    <a:pt x="199" y="30"/>
                    <a:pt x="223" y="54"/>
                    <a:pt x="223" y="84"/>
                  </a:cubicBezTo>
                  <a:cubicBezTo>
                    <a:pt x="223" y="113"/>
                    <a:pt x="199" y="137"/>
                    <a:pt x="170" y="137"/>
                  </a:cubicBezTo>
                  <a:cubicBezTo>
                    <a:pt x="140" y="137"/>
                    <a:pt x="116" y="113"/>
                    <a:pt x="116" y="84"/>
                  </a:cubicBezTo>
                  <a:cubicBezTo>
                    <a:pt x="116" y="54"/>
                    <a:pt x="140" y="30"/>
                    <a:pt x="170" y="30"/>
                  </a:cubicBezTo>
                  <a:close/>
                  <a:moveTo>
                    <a:pt x="325" y="369"/>
                  </a:moveTo>
                  <a:cubicBezTo>
                    <a:pt x="15" y="369"/>
                    <a:pt x="15" y="369"/>
                    <a:pt x="15" y="369"/>
                  </a:cubicBezTo>
                  <a:cubicBezTo>
                    <a:pt x="15" y="183"/>
                    <a:pt x="15" y="183"/>
                    <a:pt x="15" y="183"/>
                  </a:cubicBezTo>
                  <a:cubicBezTo>
                    <a:pt x="116" y="183"/>
                    <a:pt x="116" y="183"/>
                    <a:pt x="116" y="183"/>
                  </a:cubicBezTo>
                  <a:cubicBezTo>
                    <a:pt x="138" y="242"/>
                    <a:pt x="164" y="313"/>
                    <a:pt x="164" y="313"/>
                  </a:cubicBezTo>
                  <a:cubicBezTo>
                    <a:pt x="164" y="313"/>
                    <a:pt x="195" y="242"/>
                    <a:pt x="220" y="183"/>
                  </a:cubicBezTo>
                  <a:cubicBezTo>
                    <a:pt x="325" y="183"/>
                    <a:pt x="325" y="183"/>
                    <a:pt x="325" y="183"/>
                  </a:cubicBezTo>
                  <a:lnTo>
                    <a:pt x="325"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 name="组合 28"/>
          <p:cNvGrpSpPr/>
          <p:nvPr/>
        </p:nvGrpSpPr>
        <p:grpSpPr>
          <a:xfrm>
            <a:off x="4869677" y="2031242"/>
            <a:ext cx="166676" cy="311711"/>
            <a:chOff x="-1201738" y="3532188"/>
            <a:chExt cx="696913" cy="1303338"/>
          </a:xfrm>
          <a:solidFill>
            <a:srgbClr val="779F08"/>
          </a:solidFill>
        </p:grpSpPr>
        <p:sp>
          <p:nvSpPr>
            <p:cNvPr id="30" name="Freeform 21"/>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1" name="Oval 22"/>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2" name="Freeform 25"/>
            <p:cNvSpPr>
              <a:spLocks noEditPoints="1"/>
            </p:cNvSpPr>
            <p:nvPr/>
          </p:nvSpPr>
          <p:spPr bwMode="auto">
            <a:xfrm>
              <a:off x="-1201738" y="3532188"/>
              <a:ext cx="696913" cy="1303338"/>
            </a:xfrm>
            <a:custGeom>
              <a:avLst/>
              <a:gdLst>
                <a:gd name="T0" fmla="*/ 109 w 219"/>
                <a:gd name="T1" fmla="*/ 0 h 409"/>
                <a:gd name="T2" fmla="*/ 0 w 219"/>
                <a:gd name="T3" fmla="*/ 110 h 409"/>
                <a:gd name="T4" fmla="*/ 6 w 219"/>
                <a:gd name="T5" fmla="*/ 143 h 409"/>
                <a:gd name="T6" fmla="*/ 103 w 219"/>
                <a:gd name="T7" fmla="*/ 409 h 409"/>
                <a:gd name="T8" fmla="*/ 212 w 219"/>
                <a:gd name="T9" fmla="*/ 148 h 409"/>
                <a:gd name="T10" fmla="*/ 219 w 219"/>
                <a:gd name="T11" fmla="*/ 110 h 409"/>
                <a:gd name="T12" fmla="*/ 109 w 219"/>
                <a:gd name="T13" fmla="*/ 0 h 409"/>
                <a:gd name="T14" fmla="*/ 109 w 219"/>
                <a:gd name="T15" fmla="*/ 180 h 409"/>
                <a:gd name="T16" fmla="*/ 40 w 219"/>
                <a:gd name="T17" fmla="*/ 110 h 409"/>
                <a:gd name="T18" fmla="*/ 109 w 219"/>
                <a:gd name="T19" fmla="*/ 40 h 409"/>
                <a:gd name="T20" fmla="*/ 179 w 219"/>
                <a:gd name="T21" fmla="*/ 110 h 409"/>
                <a:gd name="T22" fmla="*/ 109 w 219"/>
                <a:gd name="T23" fmla="*/ 18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409">
                  <a:moveTo>
                    <a:pt x="109" y="0"/>
                  </a:moveTo>
                  <a:cubicBezTo>
                    <a:pt x="49" y="0"/>
                    <a:pt x="0" y="49"/>
                    <a:pt x="0" y="110"/>
                  </a:cubicBezTo>
                  <a:cubicBezTo>
                    <a:pt x="0" y="121"/>
                    <a:pt x="2" y="133"/>
                    <a:pt x="6" y="143"/>
                  </a:cubicBezTo>
                  <a:cubicBezTo>
                    <a:pt x="13" y="171"/>
                    <a:pt x="103" y="409"/>
                    <a:pt x="103" y="409"/>
                  </a:cubicBezTo>
                  <a:cubicBezTo>
                    <a:pt x="103" y="409"/>
                    <a:pt x="197" y="190"/>
                    <a:pt x="212" y="148"/>
                  </a:cubicBezTo>
                  <a:cubicBezTo>
                    <a:pt x="216" y="136"/>
                    <a:pt x="219" y="123"/>
                    <a:pt x="219" y="110"/>
                  </a:cubicBezTo>
                  <a:cubicBezTo>
                    <a:pt x="219" y="49"/>
                    <a:pt x="170" y="0"/>
                    <a:pt x="109" y="0"/>
                  </a:cubicBezTo>
                  <a:close/>
                  <a:moveTo>
                    <a:pt x="109" y="180"/>
                  </a:moveTo>
                  <a:cubicBezTo>
                    <a:pt x="71" y="180"/>
                    <a:pt x="40" y="149"/>
                    <a:pt x="40" y="110"/>
                  </a:cubicBezTo>
                  <a:cubicBezTo>
                    <a:pt x="40" y="72"/>
                    <a:pt x="71" y="40"/>
                    <a:pt x="109" y="40"/>
                  </a:cubicBezTo>
                  <a:cubicBezTo>
                    <a:pt x="148" y="40"/>
                    <a:pt x="179" y="72"/>
                    <a:pt x="179" y="110"/>
                  </a:cubicBezTo>
                  <a:cubicBezTo>
                    <a:pt x="179" y="149"/>
                    <a:pt x="148" y="180"/>
                    <a:pt x="109"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3" name="Oval 26"/>
            <p:cNvSpPr>
              <a:spLocks noChangeArrowheads="1"/>
            </p:cNvSpPr>
            <p:nvPr/>
          </p:nvSpPr>
          <p:spPr bwMode="auto">
            <a:xfrm>
              <a:off x="-1014413" y="3719513"/>
              <a:ext cx="322263"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4" name="组合 33"/>
          <p:cNvGrpSpPr/>
          <p:nvPr/>
        </p:nvGrpSpPr>
        <p:grpSpPr>
          <a:xfrm>
            <a:off x="4604847" y="2021809"/>
            <a:ext cx="171562" cy="330579"/>
            <a:chOff x="-1077913" y="5915026"/>
            <a:chExt cx="617538" cy="1249363"/>
          </a:xfrm>
          <a:solidFill>
            <a:srgbClr val="779F08"/>
          </a:solidFill>
        </p:grpSpPr>
        <p:sp>
          <p:nvSpPr>
            <p:cNvPr id="35" name="Oval 27"/>
            <p:cNvSpPr>
              <a:spLocks noChangeArrowheads="1"/>
            </p:cNvSpPr>
            <p:nvPr/>
          </p:nvSpPr>
          <p:spPr bwMode="auto">
            <a:xfrm>
              <a:off x="-898525" y="6078538"/>
              <a:ext cx="276225" cy="276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6" name="Freeform 28"/>
            <p:cNvSpPr>
              <a:spLocks noEditPoints="1"/>
            </p:cNvSpPr>
            <p:nvPr/>
          </p:nvSpPr>
          <p:spPr bwMode="auto">
            <a:xfrm>
              <a:off x="-1077913" y="5915026"/>
              <a:ext cx="617538" cy="1249363"/>
            </a:xfrm>
            <a:custGeom>
              <a:avLst/>
              <a:gdLst>
                <a:gd name="T0" fmla="*/ 117 w 194"/>
                <a:gd name="T1" fmla="*/ 298 h 392"/>
                <a:gd name="T2" fmla="*/ 188 w 194"/>
                <a:gd name="T3" fmla="*/ 127 h 392"/>
                <a:gd name="T4" fmla="*/ 194 w 194"/>
                <a:gd name="T5" fmla="*/ 94 h 392"/>
                <a:gd name="T6" fmla="*/ 100 w 194"/>
                <a:gd name="T7" fmla="*/ 0 h 392"/>
                <a:gd name="T8" fmla="*/ 6 w 194"/>
                <a:gd name="T9" fmla="*/ 94 h 392"/>
                <a:gd name="T10" fmla="*/ 10 w 194"/>
                <a:gd name="T11" fmla="*/ 123 h 392"/>
                <a:gd name="T12" fmla="*/ 74 w 194"/>
                <a:gd name="T13" fmla="*/ 298 h 392"/>
                <a:gd name="T14" fmla="*/ 0 w 194"/>
                <a:gd name="T15" fmla="*/ 344 h 392"/>
                <a:gd name="T16" fmla="*/ 96 w 194"/>
                <a:gd name="T17" fmla="*/ 392 h 392"/>
                <a:gd name="T18" fmla="*/ 191 w 194"/>
                <a:gd name="T19" fmla="*/ 344 h 392"/>
                <a:gd name="T20" fmla="*/ 117 w 194"/>
                <a:gd name="T21" fmla="*/ 298 h 392"/>
                <a:gd name="T22" fmla="*/ 40 w 194"/>
                <a:gd name="T23" fmla="*/ 95 h 392"/>
                <a:gd name="T24" fmla="*/ 100 w 194"/>
                <a:gd name="T25" fmla="*/ 35 h 392"/>
                <a:gd name="T26" fmla="*/ 160 w 194"/>
                <a:gd name="T27" fmla="*/ 95 h 392"/>
                <a:gd name="T28" fmla="*/ 100 w 194"/>
                <a:gd name="T29" fmla="*/ 154 h 392"/>
                <a:gd name="T30" fmla="*/ 40 w 194"/>
                <a:gd name="T31" fmla="*/ 95 h 392"/>
                <a:gd name="T32" fmla="*/ 107 w 194"/>
                <a:gd name="T33" fmla="*/ 320 h 392"/>
                <a:gd name="T34" fmla="*/ 138 w 194"/>
                <a:gd name="T35" fmla="*/ 341 h 392"/>
                <a:gd name="T36" fmla="*/ 93 w 194"/>
                <a:gd name="T37" fmla="*/ 364 h 392"/>
                <a:gd name="T38" fmla="*/ 48 w 194"/>
                <a:gd name="T39" fmla="*/ 341 h 392"/>
                <a:gd name="T40" fmla="*/ 82 w 194"/>
                <a:gd name="T41" fmla="*/ 319 h 392"/>
                <a:gd name="T42" fmla="*/ 94 w 194"/>
                <a:gd name="T43" fmla="*/ 351 h 392"/>
                <a:gd name="T44" fmla="*/ 107 w 194"/>
                <a:gd name="T45" fmla="*/ 320 h 392"/>
                <a:gd name="T46" fmla="*/ 96 w 194"/>
                <a:gd name="T47" fmla="*/ 386 h 392"/>
                <a:gd name="T48" fmla="*/ 13 w 194"/>
                <a:gd name="T49" fmla="*/ 344 h 392"/>
                <a:gd name="T50" fmla="*/ 76 w 194"/>
                <a:gd name="T51" fmla="*/ 304 h 392"/>
                <a:gd name="T52" fmla="*/ 81 w 194"/>
                <a:gd name="T53" fmla="*/ 316 h 392"/>
                <a:gd name="T54" fmla="*/ 41 w 194"/>
                <a:gd name="T55" fmla="*/ 341 h 392"/>
                <a:gd name="T56" fmla="*/ 93 w 194"/>
                <a:gd name="T57" fmla="*/ 367 h 392"/>
                <a:gd name="T58" fmla="*/ 146 w 194"/>
                <a:gd name="T59" fmla="*/ 341 h 392"/>
                <a:gd name="T60" fmla="*/ 109 w 194"/>
                <a:gd name="T61" fmla="*/ 316 h 392"/>
                <a:gd name="T62" fmla="*/ 114 w 194"/>
                <a:gd name="T63" fmla="*/ 304 h 392"/>
                <a:gd name="T64" fmla="*/ 178 w 194"/>
                <a:gd name="T65" fmla="*/ 344 h 392"/>
                <a:gd name="T66" fmla="*/ 96 w 194"/>
                <a:gd name="T67" fmla="*/ 38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392">
                  <a:moveTo>
                    <a:pt x="117" y="298"/>
                  </a:moveTo>
                  <a:cubicBezTo>
                    <a:pt x="142" y="239"/>
                    <a:pt x="179" y="151"/>
                    <a:pt x="188" y="127"/>
                  </a:cubicBezTo>
                  <a:cubicBezTo>
                    <a:pt x="191" y="117"/>
                    <a:pt x="194" y="106"/>
                    <a:pt x="194" y="94"/>
                  </a:cubicBezTo>
                  <a:cubicBezTo>
                    <a:pt x="194" y="42"/>
                    <a:pt x="152" y="0"/>
                    <a:pt x="100" y="0"/>
                  </a:cubicBezTo>
                  <a:cubicBezTo>
                    <a:pt x="48" y="0"/>
                    <a:pt x="6" y="42"/>
                    <a:pt x="6" y="94"/>
                  </a:cubicBezTo>
                  <a:cubicBezTo>
                    <a:pt x="6" y="104"/>
                    <a:pt x="8" y="114"/>
                    <a:pt x="10" y="123"/>
                  </a:cubicBezTo>
                  <a:cubicBezTo>
                    <a:pt x="15" y="139"/>
                    <a:pt x="51" y="235"/>
                    <a:pt x="74" y="298"/>
                  </a:cubicBezTo>
                  <a:cubicBezTo>
                    <a:pt x="32" y="303"/>
                    <a:pt x="0" y="322"/>
                    <a:pt x="0" y="344"/>
                  </a:cubicBezTo>
                  <a:cubicBezTo>
                    <a:pt x="0" y="371"/>
                    <a:pt x="43" y="392"/>
                    <a:pt x="96" y="392"/>
                  </a:cubicBezTo>
                  <a:cubicBezTo>
                    <a:pt x="149" y="392"/>
                    <a:pt x="191" y="371"/>
                    <a:pt x="191" y="344"/>
                  </a:cubicBezTo>
                  <a:cubicBezTo>
                    <a:pt x="191" y="322"/>
                    <a:pt x="159" y="303"/>
                    <a:pt x="117" y="298"/>
                  </a:cubicBezTo>
                  <a:close/>
                  <a:moveTo>
                    <a:pt x="40" y="95"/>
                  </a:moveTo>
                  <a:cubicBezTo>
                    <a:pt x="40" y="62"/>
                    <a:pt x="67" y="35"/>
                    <a:pt x="100" y="35"/>
                  </a:cubicBezTo>
                  <a:cubicBezTo>
                    <a:pt x="133" y="35"/>
                    <a:pt x="160" y="62"/>
                    <a:pt x="160" y="95"/>
                  </a:cubicBezTo>
                  <a:cubicBezTo>
                    <a:pt x="160" y="128"/>
                    <a:pt x="133" y="154"/>
                    <a:pt x="100" y="154"/>
                  </a:cubicBezTo>
                  <a:cubicBezTo>
                    <a:pt x="67" y="154"/>
                    <a:pt x="40" y="128"/>
                    <a:pt x="40" y="95"/>
                  </a:cubicBezTo>
                  <a:close/>
                  <a:moveTo>
                    <a:pt x="107" y="320"/>
                  </a:moveTo>
                  <a:cubicBezTo>
                    <a:pt x="125" y="323"/>
                    <a:pt x="138" y="331"/>
                    <a:pt x="138" y="341"/>
                  </a:cubicBezTo>
                  <a:cubicBezTo>
                    <a:pt x="138" y="354"/>
                    <a:pt x="118" y="364"/>
                    <a:pt x="93" y="364"/>
                  </a:cubicBezTo>
                  <a:cubicBezTo>
                    <a:pt x="68" y="364"/>
                    <a:pt x="48" y="354"/>
                    <a:pt x="48" y="341"/>
                  </a:cubicBezTo>
                  <a:cubicBezTo>
                    <a:pt x="48" y="331"/>
                    <a:pt x="63" y="322"/>
                    <a:pt x="82" y="319"/>
                  </a:cubicBezTo>
                  <a:cubicBezTo>
                    <a:pt x="89" y="339"/>
                    <a:pt x="94" y="351"/>
                    <a:pt x="94" y="351"/>
                  </a:cubicBezTo>
                  <a:cubicBezTo>
                    <a:pt x="94" y="351"/>
                    <a:pt x="99" y="339"/>
                    <a:pt x="107" y="320"/>
                  </a:cubicBezTo>
                  <a:close/>
                  <a:moveTo>
                    <a:pt x="96" y="386"/>
                  </a:moveTo>
                  <a:cubicBezTo>
                    <a:pt x="50" y="386"/>
                    <a:pt x="13" y="367"/>
                    <a:pt x="13" y="344"/>
                  </a:cubicBezTo>
                  <a:cubicBezTo>
                    <a:pt x="13" y="325"/>
                    <a:pt x="40" y="309"/>
                    <a:pt x="76" y="304"/>
                  </a:cubicBezTo>
                  <a:cubicBezTo>
                    <a:pt x="78" y="308"/>
                    <a:pt x="79" y="312"/>
                    <a:pt x="81" y="316"/>
                  </a:cubicBezTo>
                  <a:cubicBezTo>
                    <a:pt x="58" y="319"/>
                    <a:pt x="41" y="329"/>
                    <a:pt x="41" y="341"/>
                  </a:cubicBezTo>
                  <a:cubicBezTo>
                    <a:pt x="41" y="356"/>
                    <a:pt x="64" y="367"/>
                    <a:pt x="93" y="367"/>
                  </a:cubicBezTo>
                  <a:cubicBezTo>
                    <a:pt x="122" y="367"/>
                    <a:pt x="146" y="356"/>
                    <a:pt x="146" y="341"/>
                  </a:cubicBezTo>
                  <a:cubicBezTo>
                    <a:pt x="146" y="330"/>
                    <a:pt x="130" y="320"/>
                    <a:pt x="109" y="316"/>
                  </a:cubicBezTo>
                  <a:cubicBezTo>
                    <a:pt x="111" y="313"/>
                    <a:pt x="112" y="308"/>
                    <a:pt x="114" y="304"/>
                  </a:cubicBezTo>
                  <a:cubicBezTo>
                    <a:pt x="151" y="308"/>
                    <a:pt x="178" y="325"/>
                    <a:pt x="178" y="344"/>
                  </a:cubicBezTo>
                  <a:cubicBezTo>
                    <a:pt x="178" y="367"/>
                    <a:pt x="141" y="386"/>
                    <a:pt x="96"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7" name="Freeform 29"/>
          <p:cNvSpPr>
            <a:spLocks noEditPoints="1"/>
          </p:cNvSpPr>
          <p:nvPr/>
        </p:nvSpPr>
        <p:spPr bwMode="auto">
          <a:xfrm>
            <a:off x="2274033" y="2037059"/>
            <a:ext cx="363792" cy="300077"/>
          </a:xfrm>
          <a:custGeom>
            <a:avLst/>
            <a:gdLst>
              <a:gd name="T0" fmla="*/ 188467 w 82"/>
              <a:gd name="T1" fmla="*/ 69187 h 67"/>
              <a:gd name="T2" fmla="*/ 106227 w 82"/>
              <a:gd name="T3" fmla="*/ 148751 h 67"/>
              <a:gd name="T4" fmla="*/ 109653 w 82"/>
              <a:gd name="T5" fmla="*/ 169507 h 67"/>
              <a:gd name="T6" fmla="*/ 99373 w 82"/>
              <a:gd name="T7" fmla="*/ 169507 h 67"/>
              <a:gd name="T8" fmla="*/ 65107 w 82"/>
              <a:gd name="T9" fmla="*/ 166048 h 67"/>
              <a:gd name="T10" fmla="*/ 30840 w 82"/>
              <a:gd name="T11" fmla="*/ 183344 h 67"/>
              <a:gd name="T12" fmla="*/ 37693 w 82"/>
              <a:gd name="T13" fmla="*/ 152210 h 67"/>
              <a:gd name="T14" fmla="*/ 0 w 82"/>
              <a:gd name="T15" fmla="*/ 86483 h 67"/>
              <a:gd name="T16" fmla="*/ 99373 w 82"/>
              <a:gd name="T17" fmla="*/ 0 h 67"/>
              <a:gd name="T18" fmla="*/ 198747 w 82"/>
              <a:gd name="T19" fmla="*/ 69187 h 67"/>
              <a:gd name="T20" fmla="*/ 188467 w 82"/>
              <a:gd name="T21" fmla="*/ 69187 h 67"/>
              <a:gd name="T22" fmla="*/ 65107 w 82"/>
              <a:gd name="T23" fmla="*/ 41512 h 67"/>
              <a:gd name="T24" fmla="*/ 51400 w 82"/>
              <a:gd name="T25" fmla="*/ 55349 h 67"/>
              <a:gd name="T26" fmla="*/ 65107 w 82"/>
              <a:gd name="T27" fmla="*/ 65727 h 67"/>
              <a:gd name="T28" fmla="*/ 78813 w 82"/>
              <a:gd name="T29" fmla="*/ 55349 h 67"/>
              <a:gd name="T30" fmla="*/ 65107 w 82"/>
              <a:gd name="T31" fmla="*/ 41512 h 67"/>
              <a:gd name="T32" fmla="*/ 246720 w 82"/>
              <a:gd name="T33" fmla="*/ 207560 h 67"/>
              <a:gd name="T34" fmla="*/ 253574 w 82"/>
              <a:gd name="T35" fmla="*/ 231775 h 67"/>
              <a:gd name="T36" fmla="*/ 226160 w 82"/>
              <a:gd name="T37" fmla="*/ 214478 h 67"/>
              <a:gd name="T38" fmla="*/ 195320 w 82"/>
              <a:gd name="T39" fmla="*/ 221397 h 67"/>
              <a:gd name="T40" fmla="*/ 113080 w 82"/>
              <a:gd name="T41" fmla="*/ 148751 h 67"/>
              <a:gd name="T42" fmla="*/ 195320 w 82"/>
              <a:gd name="T43" fmla="*/ 76105 h 67"/>
              <a:gd name="T44" fmla="*/ 280987 w 82"/>
              <a:gd name="T45" fmla="*/ 148751 h 67"/>
              <a:gd name="T46" fmla="*/ 246720 w 82"/>
              <a:gd name="T47" fmla="*/ 207560 h 67"/>
              <a:gd name="T48" fmla="*/ 137067 w 82"/>
              <a:gd name="T49" fmla="*/ 41512 h 67"/>
              <a:gd name="T50" fmla="*/ 119933 w 82"/>
              <a:gd name="T51" fmla="*/ 55349 h 67"/>
              <a:gd name="T52" fmla="*/ 137067 w 82"/>
              <a:gd name="T53" fmla="*/ 65727 h 67"/>
              <a:gd name="T54" fmla="*/ 147347 w 82"/>
              <a:gd name="T55" fmla="*/ 55349 h 67"/>
              <a:gd name="T56" fmla="*/ 137067 w 82"/>
              <a:gd name="T57" fmla="*/ 41512 h 67"/>
              <a:gd name="T58" fmla="*/ 167907 w 82"/>
              <a:gd name="T59" fmla="*/ 114158 h 67"/>
              <a:gd name="T60" fmla="*/ 157627 w 82"/>
              <a:gd name="T61" fmla="*/ 124536 h 67"/>
              <a:gd name="T62" fmla="*/ 167907 w 82"/>
              <a:gd name="T63" fmla="*/ 134914 h 67"/>
              <a:gd name="T64" fmla="*/ 181614 w 82"/>
              <a:gd name="T65" fmla="*/ 124536 h 67"/>
              <a:gd name="T66" fmla="*/ 167907 w 82"/>
              <a:gd name="T67" fmla="*/ 114158 h 67"/>
              <a:gd name="T68" fmla="*/ 222734 w 82"/>
              <a:gd name="T69" fmla="*/ 114158 h 67"/>
              <a:gd name="T70" fmla="*/ 212454 w 82"/>
              <a:gd name="T71" fmla="*/ 124536 h 67"/>
              <a:gd name="T72" fmla="*/ 222734 w 82"/>
              <a:gd name="T73" fmla="*/ 134914 h 67"/>
              <a:gd name="T74" fmla="*/ 236440 w 82"/>
              <a:gd name="T75" fmla="*/ 124536 h 67"/>
              <a:gd name="T76" fmla="*/ 222734 w 82"/>
              <a:gd name="T77" fmla="*/ 114158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2" h="67">
                <a:moveTo>
                  <a:pt x="55" y="20"/>
                </a:moveTo>
                <a:cubicBezTo>
                  <a:pt x="42" y="20"/>
                  <a:pt x="31" y="30"/>
                  <a:pt x="31" y="43"/>
                </a:cubicBezTo>
                <a:cubicBezTo>
                  <a:pt x="31" y="45"/>
                  <a:pt x="31" y="47"/>
                  <a:pt x="32" y="49"/>
                </a:cubicBezTo>
                <a:cubicBezTo>
                  <a:pt x="31" y="49"/>
                  <a:pt x="30" y="49"/>
                  <a:pt x="29" y="49"/>
                </a:cubicBezTo>
                <a:cubicBezTo>
                  <a:pt x="25" y="49"/>
                  <a:pt x="22" y="49"/>
                  <a:pt x="19" y="48"/>
                </a:cubicBezTo>
                <a:cubicBezTo>
                  <a:pt x="9" y="53"/>
                  <a:pt x="9" y="53"/>
                  <a:pt x="9" y="53"/>
                </a:cubicBezTo>
                <a:cubicBezTo>
                  <a:pt x="11" y="44"/>
                  <a:pt x="11" y="44"/>
                  <a:pt x="11" y="44"/>
                </a:cubicBezTo>
                <a:cubicBezTo>
                  <a:pt x="4" y="39"/>
                  <a:pt x="0" y="33"/>
                  <a:pt x="0" y="25"/>
                </a:cubicBezTo>
                <a:cubicBezTo>
                  <a:pt x="0" y="11"/>
                  <a:pt x="13" y="0"/>
                  <a:pt x="29" y="0"/>
                </a:cubicBezTo>
                <a:cubicBezTo>
                  <a:pt x="43" y="0"/>
                  <a:pt x="56" y="9"/>
                  <a:pt x="58" y="20"/>
                </a:cubicBezTo>
                <a:cubicBezTo>
                  <a:pt x="57" y="20"/>
                  <a:pt x="56" y="20"/>
                  <a:pt x="55" y="20"/>
                </a:cubicBezTo>
                <a:close/>
                <a:moveTo>
                  <a:pt x="19" y="12"/>
                </a:moveTo>
                <a:cubicBezTo>
                  <a:pt x="17" y="12"/>
                  <a:pt x="15" y="14"/>
                  <a:pt x="15" y="16"/>
                </a:cubicBezTo>
                <a:cubicBezTo>
                  <a:pt x="15" y="18"/>
                  <a:pt x="17" y="19"/>
                  <a:pt x="19" y="19"/>
                </a:cubicBezTo>
                <a:cubicBezTo>
                  <a:pt x="22" y="19"/>
                  <a:pt x="23" y="18"/>
                  <a:pt x="23" y="16"/>
                </a:cubicBezTo>
                <a:cubicBezTo>
                  <a:pt x="23" y="14"/>
                  <a:pt x="22" y="12"/>
                  <a:pt x="19" y="12"/>
                </a:cubicBezTo>
                <a:close/>
                <a:moveTo>
                  <a:pt x="72" y="60"/>
                </a:moveTo>
                <a:cubicBezTo>
                  <a:pt x="74" y="67"/>
                  <a:pt x="74" y="67"/>
                  <a:pt x="74" y="67"/>
                </a:cubicBezTo>
                <a:cubicBezTo>
                  <a:pt x="66" y="62"/>
                  <a:pt x="66" y="62"/>
                  <a:pt x="66" y="62"/>
                </a:cubicBezTo>
                <a:cubicBezTo>
                  <a:pt x="63" y="63"/>
                  <a:pt x="60" y="64"/>
                  <a:pt x="57" y="64"/>
                </a:cubicBezTo>
                <a:cubicBezTo>
                  <a:pt x="43" y="64"/>
                  <a:pt x="33" y="54"/>
                  <a:pt x="33" y="43"/>
                </a:cubicBezTo>
                <a:cubicBezTo>
                  <a:pt x="33" y="31"/>
                  <a:pt x="43" y="22"/>
                  <a:pt x="57" y="22"/>
                </a:cubicBezTo>
                <a:cubicBezTo>
                  <a:pt x="70" y="22"/>
                  <a:pt x="82" y="31"/>
                  <a:pt x="82" y="43"/>
                </a:cubicBezTo>
                <a:cubicBezTo>
                  <a:pt x="82" y="49"/>
                  <a:pt x="78" y="55"/>
                  <a:pt x="72" y="60"/>
                </a:cubicBezTo>
                <a:close/>
                <a:moveTo>
                  <a:pt x="40" y="12"/>
                </a:moveTo>
                <a:cubicBezTo>
                  <a:pt x="38" y="12"/>
                  <a:pt x="35" y="14"/>
                  <a:pt x="35" y="16"/>
                </a:cubicBezTo>
                <a:cubicBezTo>
                  <a:pt x="35" y="18"/>
                  <a:pt x="38" y="19"/>
                  <a:pt x="40" y="19"/>
                </a:cubicBezTo>
                <a:cubicBezTo>
                  <a:pt x="42" y="19"/>
                  <a:pt x="43" y="18"/>
                  <a:pt x="43" y="16"/>
                </a:cubicBezTo>
                <a:cubicBezTo>
                  <a:pt x="43" y="14"/>
                  <a:pt x="42" y="12"/>
                  <a:pt x="40" y="12"/>
                </a:cubicBezTo>
                <a:close/>
                <a:moveTo>
                  <a:pt x="49" y="33"/>
                </a:moveTo>
                <a:cubicBezTo>
                  <a:pt x="48" y="33"/>
                  <a:pt x="46" y="35"/>
                  <a:pt x="46" y="36"/>
                </a:cubicBezTo>
                <a:cubicBezTo>
                  <a:pt x="46" y="38"/>
                  <a:pt x="48" y="39"/>
                  <a:pt x="49" y="39"/>
                </a:cubicBezTo>
                <a:cubicBezTo>
                  <a:pt x="51" y="39"/>
                  <a:pt x="53" y="38"/>
                  <a:pt x="53" y="36"/>
                </a:cubicBezTo>
                <a:cubicBezTo>
                  <a:pt x="53" y="35"/>
                  <a:pt x="51" y="33"/>
                  <a:pt x="49" y="33"/>
                </a:cubicBezTo>
                <a:close/>
                <a:moveTo>
                  <a:pt x="65" y="33"/>
                </a:moveTo>
                <a:cubicBezTo>
                  <a:pt x="64" y="33"/>
                  <a:pt x="62" y="35"/>
                  <a:pt x="62" y="36"/>
                </a:cubicBezTo>
                <a:cubicBezTo>
                  <a:pt x="62" y="38"/>
                  <a:pt x="64" y="39"/>
                  <a:pt x="65" y="39"/>
                </a:cubicBezTo>
                <a:cubicBezTo>
                  <a:pt x="67" y="39"/>
                  <a:pt x="69" y="38"/>
                  <a:pt x="69" y="36"/>
                </a:cubicBezTo>
                <a:cubicBezTo>
                  <a:pt x="69" y="35"/>
                  <a:pt x="67" y="33"/>
                  <a:pt x="65" y="33"/>
                </a:cubicBezTo>
                <a:close/>
              </a:path>
            </a:pathLst>
          </a:custGeom>
          <a:solidFill>
            <a:srgbClr val="779F08"/>
          </a:solidFill>
          <a:ln>
            <a:noFill/>
          </a:ln>
        </p:spPr>
        <p:txBody>
          <a:bodyPr/>
          <a:lstStyle/>
          <a:p>
            <a:endParaRPr lang="zh-CN" altLang="en-US" sz="1327"/>
          </a:p>
        </p:txBody>
      </p:sp>
      <p:sp>
        <p:nvSpPr>
          <p:cNvPr id="38" name="Freeform 88"/>
          <p:cNvSpPr>
            <a:spLocks noChangeArrowheads="1"/>
          </p:cNvSpPr>
          <p:nvPr/>
        </p:nvSpPr>
        <p:spPr bwMode="auto">
          <a:xfrm>
            <a:off x="442387" y="2035323"/>
            <a:ext cx="307576" cy="303551"/>
          </a:xfrm>
          <a:custGeom>
            <a:avLst/>
            <a:gdLst>
              <a:gd name="T0" fmla="*/ 38327818 w 601"/>
              <a:gd name="T1" fmla="*/ 78678142 h 609"/>
              <a:gd name="T2" fmla="*/ 38327818 w 601"/>
              <a:gd name="T3" fmla="*/ 78678142 h 609"/>
              <a:gd name="T4" fmla="*/ 0 w 601"/>
              <a:gd name="T5" fmla="*/ 39339251 h 609"/>
              <a:gd name="T6" fmla="*/ 38327818 w 601"/>
              <a:gd name="T7" fmla="*/ 0 h 609"/>
              <a:gd name="T8" fmla="*/ 77429787 w 601"/>
              <a:gd name="T9" fmla="*/ 39339251 h 609"/>
              <a:gd name="T10" fmla="*/ 38327818 w 601"/>
              <a:gd name="T11" fmla="*/ 78678142 h 609"/>
              <a:gd name="T12" fmla="*/ 38327818 w 601"/>
              <a:gd name="T13" fmla="*/ 7376244 h 609"/>
              <a:gd name="T14" fmla="*/ 38327818 w 601"/>
              <a:gd name="T15" fmla="*/ 7376244 h 609"/>
              <a:gd name="T16" fmla="*/ 7226723 w 601"/>
              <a:gd name="T17" fmla="*/ 39339251 h 609"/>
              <a:gd name="T18" fmla="*/ 15485886 w 601"/>
              <a:gd name="T19" fmla="*/ 60431965 h 609"/>
              <a:gd name="T20" fmla="*/ 23616083 w 601"/>
              <a:gd name="T21" fmla="*/ 57714571 h 609"/>
              <a:gd name="T22" fmla="*/ 31875246 w 601"/>
              <a:gd name="T23" fmla="*/ 54091380 h 609"/>
              <a:gd name="T24" fmla="*/ 31875246 w 601"/>
              <a:gd name="T25" fmla="*/ 48526731 h 609"/>
              <a:gd name="T26" fmla="*/ 28261705 w 601"/>
              <a:gd name="T27" fmla="*/ 41280349 h 609"/>
              <a:gd name="T28" fmla="*/ 26455114 w 601"/>
              <a:gd name="T29" fmla="*/ 38433453 h 609"/>
              <a:gd name="T30" fmla="*/ 27358589 w 601"/>
              <a:gd name="T31" fmla="*/ 32998307 h 609"/>
              <a:gd name="T32" fmla="*/ 27358589 w 601"/>
              <a:gd name="T33" fmla="*/ 26527860 h 609"/>
              <a:gd name="T34" fmla="*/ 38327818 w 601"/>
              <a:gd name="T35" fmla="*/ 17469523 h 609"/>
              <a:gd name="T36" fmla="*/ 50200163 w 601"/>
              <a:gd name="T37" fmla="*/ 26527860 h 609"/>
              <a:gd name="T38" fmla="*/ 49167722 w 601"/>
              <a:gd name="T39" fmla="*/ 32998307 h 609"/>
              <a:gd name="T40" fmla="*/ 50200163 w 601"/>
              <a:gd name="T41" fmla="*/ 38433453 h 609"/>
              <a:gd name="T42" fmla="*/ 48264607 w 601"/>
              <a:gd name="T43" fmla="*/ 41280349 h 609"/>
              <a:gd name="T44" fmla="*/ 45554541 w 601"/>
              <a:gd name="T45" fmla="*/ 48526731 h 609"/>
              <a:gd name="T46" fmla="*/ 45554541 w 601"/>
              <a:gd name="T47" fmla="*/ 54091380 h 609"/>
              <a:gd name="T48" fmla="*/ 52910229 w 601"/>
              <a:gd name="T49" fmla="*/ 57714571 h 609"/>
              <a:gd name="T50" fmla="*/ 61943901 w 601"/>
              <a:gd name="T51" fmla="*/ 60431965 h 609"/>
              <a:gd name="T52" fmla="*/ 70203064 w 601"/>
              <a:gd name="T53" fmla="*/ 39339251 h 609"/>
              <a:gd name="T54" fmla="*/ 38327818 w 601"/>
              <a:gd name="T55" fmla="*/ 7376244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rgbClr val="779F08"/>
          </a:solidFill>
          <a:ln>
            <a:noFill/>
          </a:ln>
        </p:spPr>
        <p:txBody>
          <a:bodyPr wrap="none" anchor="ctr"/>
          <a:lstStyle/>
          <a:p>
            <a:endParaRPr lang="zh-CN" altLang="en-US" sz="1327"/>
          </a:p>
        </p:txBody>
      </p:sp>
      <p:sp>
        <p:nvSpPr>
          <p:cNvPr id="39" name="Freeform 77"/>
          <p:cNvSpPr>
            <a:spLocks noEditPoints="1"/>
          </p:cNvSpPr>
          <p:nvPr/>
        </p:nvSpPr>
        <p:spPr bwMode="auto">
          <a:xfrm>
            <a:off x="1175175" y="2029075"/>
            <a:ext cx="178843" cy="316047"/>
          </a:xfrm>
          <a:custGeom>
            <a:avLst/>
            <a:gdLst>
              <a:gd name="T0" fmla="*/ 196 w 225"/>
              <a:gd name="T1" fmla="*/ 0 h 398"/>
              <a:gd name="T2" fmla="*/ 29 w 225"/>
              <a:gd name="T3" fmla="*/ 0 h 398"/>
              <a:gd name="T4" fmla="*/ 0 w 225"/>
              <a:gd name="T5" fmla="*/ 29 h 398"/>
              <a:gd name="T6" fmla="*/ 0 w 225"/>
              <a:gd name="T7" fmla="*/ 369 h 398"/>
              <a:gd name="T8" fmla="*/ 29 w 225"/>
              <a:gd name="T9" fmla="*/ 398 h 398"/>
              <a:gd name="T10" fmla="*/ 196 w 225"/>
              <a:gd name="T11" fmla="*/ 398 h 398"/>
              <a:gd name="T12" fmla="*/ 225 w 225"/>
              <a:gd name="T13" fmla="*/ 369 h 398"/>
              <a:gd name="T14" fmla="*/ 225 w 225"/>
              <a:gd name="T15" fmla="*/ 29 h 398"/>
              <a:gd name="T16" fmla="*/ 196 w 225"/>
              <a:gd name="T17" fmla="*/ 0 h 398"/>
              <a:gd name="T18" fmla="*/ 113 w 225"/>
              <a:gd name="T19" fmla="*/ 369 h 398"/>
              <a:gd name="T20" fmla="*/ 94 w 225"/>
              <a:gd name="T21" fmla="*/ 351 h 398"/>
              <a:gd name="T22" fmla="*/ 113 w 225"/>
              <a:gd name="T23" fmla="*/ 332 h 398"/>
              <a:gd name="T24" fmla="*/ 131 w 225"/>
              <a:gd name="T25" fmla="*/ 351 h 398"/>
              <a:gd name="T26" fmla="*/ 113 w 225"/>
              <a:gd name="T27" fmla="*/ 369 h 398"/>
              <a:gd name="T28" fmla="*/ 204 w 225"/>
              <a:gd name="T29" fmla="*/ 306 h 398"/>
              <a:gd name="T30" fmla="*/ 22 w 225"/>
              <a:gd name="T31" fmla="*/ 306 h 398"/>
              <a:gd name="T32" fmla="*/ 22 w 225"/>
              <a:gd name="T33" fmla="*/ 49 h 398"/>
              <a:gd name="T34" fmla="*/ 204 w 225"/>
              <a:gd name="T35" fmla="*/ 49 h 398"/>
              <a:gd name="T36" fmla="*/ 204 w 225"/>
              <a:gd name="T37" fmla="*/ 306 h 398"/>
              <a:gd name="T38" fmla="*/ 152 w 225"/>
              <a:gd name="T39" fmla="*/ 29 h 398"/>
              <a:gd name="T40" fmla="*/ 74 w 225"/>
              <a:gd name="T41" fmla="*/ 29 h 398"/>
              <a:gd name="T42" fmla="*/ 74 w 225"/>
              <a:gd name="T43" fmla="*/ 21 h 398"/>
              <a:gd name="T44" fmla="*/ 152 w 225"/>
              <a:gd name="T45" fmla="*/ 21 h 398"/>
              <a:gd name="T46" fmla="*/ 152 w 225"/>
              <a:gd name="T47" fmla="*/ 29 h 398"/>
              <a:gd name="T48" fmla="*/ 185 w 225"/>
              <a:gd name="T49" fmla="*/ 25 h 398"/>
              <a:gd name="T50" fmla="*/ 177 w 225"/>
              <a:gd name="T51" fmla="*/ 33 h 398"/>
              <a:gd name="T52" fmla="*/ 170 w 225"/>
              <a:gd name="T53" fmla="*/ 25 h 398"/>
              <a:gd name="T54" fmla="*/ 177 w 225"/>
              <a:gd name="T55" fmla="*/ 18 h 398"/>
              <a:gd name="T56" fmla="*/ 185 w 225"/>
              <a:gd name="T57" fmla="*/ 2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5" h="398">
                <a:moveTo>
                  <a:pt x="196" y="0"/>
                </a:moveTo>
                <a:cubicBezTo>
                  <a:pt x="29" y="0"/>
                  <a:pt x="29" y="0"/>
                  <a:pt x="29" y="0"/>
                </a:cubicBezTo>
                <a:cubicBezTo>
                  <a:pt x="13" y="0"/>
                  <a:pt x="0" y="13"/>
                  <a:pt x="0" y="29"/>
                </a:cubicBezTo>
                <a:cubicBezTo>
                  <a:pt x="0" y="369"/>
                  <a:pt x="0" y="369"/>
                  <a:pt x="0" y="369"/>
                </a:cubicBezTo>
                <a:cubicBezTo>
                  <a:pt x="0" y="385"/>
                  <a:pt x="13" y="398"/>
                  <a:pt x="29" y="398"/>
                </a:cubicBezTo>
                <a:cubicBezTo>
                  <a:pt x="196" y="398"/>
                  <a:pt x="196" y="398"/>
                  <a:pt x="196" y="398"/>
                </a:cubicBezTo>
                <a:cubicBezTo>
                  <a:pt x="212" y="398"/>
                  <a:pt x="225" y="385"/>
                  <a:pt x="225" y="369"/>
                </a:cubicBezTo>
                <a:cubicBezTo>
                  <a:pt x="225" y="29"/>
                  <a:pt x="225" y="29"/>
                  <a:pt x="225" y="29"/>
                </a:cubicBezTo>
                <a:cubicBezTo>
                  <a:pt x="225" y="13"/>
                  <a:pt x="212" y="0"/>
                  <a:pt x="196" y="0"/>
                </a:cubicBezTo>
                <a:close/>
                <a:moveTo>
                  <a:pt x="113" y="369"/>
                </a:moveTo>
                <a:cubicBezTo>
                  <a:pt x="102" y="369"/>
                  <a:pt x="94" y="361"/>
                  <a:pt x="94" y="351"/>
                </a:cubicBezTo>
                <a:cubicBezTo>
                  <a:pt x="94" y="340"/>
                  <a:pt x="102" y="332"/>
                  <a:pt x="113" y="332"/>
                </a:cubicBezTo>
                <a:cubicBezTo>
                  <a:pt x="123" y="332"/>
                  <a:pt x="131" y="340"/>
                  <a:pt x="131" y="351"/>
                </a:cubicBezTo>
                <a:cubicBezTo>
                  <a:pt x="131" y="361"/>
                  <a:pt x="123" y="369"/>
                  <a:pt x="113" y="369"/>
                </a:cubicBezTo>
                <a:close/>
                <a:moveTo>
                  <a:pt x="204" y="306"/>
                </a:moveTo>
                <a:cubicBezTo>
                  <a:pt x="22" y="306"/>
                  <a:pt x="22" y="306"/>
                  <a:pt x="22" y="306"/>
                </a:cubicBezTo>
                <a:cubicBezTo>
                  <a:pt x="22" y="49"/>
                  <a:pt x="22" y="49"/>
                  <a:pt x="22" y="49"/>
                </a:cubicBezTo>
                <a:cubicBezTo>
                  <a:pt x="204" y="49"/>
                  <a:pt x="204" y="49"/>
                  <a:pt x="204" y="49"/>
                </a:cubicBezTo>
                <a:lnTo>
                  <a:pt x="204" y="306"/>
                </a:lnTo>
                <a:close/>
                <a:moveTo>
                  <a:pt x="152" y="29"/>
                </a:moveTo>
                <a:cubicBezTo>
                  <a:pt x="74" y="29"/>
                  <a:pt x="74" y="29"/>
                  <a:pt x="74" y="29"/>
                </a:cubicBezTo>
                <a:cubicBezTo>
                  <a:pt x="74" y="21"/>
                  <a:pt x="74" y="21"/>
                  <a:pt x="74" y="21"/>
                </a:cubicBezTo>
                <a:cubicBezTo>
                  <a:pt x="152" y="21"/>
                  <a:pt x="152" y="21"/>
                  <a:pt x="152" y="21"/>
                </a:cubicBezTo>
                <a:lnTo>
                  <a:pt x="152" y="29"/>
                </a:lnTo>
                <a:close/>
                <a:moveTo>
                  <a:pt x="185" y="25"/>
                </a:moveTo>
                <a:cubicBezTo>
                  <a:pt x="185" y="29"/>
                  <a:pt x="181" y="33"/>
                  <a:pt x="177" y="33"/>
                </a:cubicBezTo>
                <a:cubicBezTo>
                  <a:pt x="173" y="33"/>
                  <a:pt x="170" y="29"/>
                  <a:pt x="170" y="25"/>
                </a:cubicBezTo>
                <a:cubicBezTo>
                  <a:pt x="170" y="21"/>
                  <a:pt x="173" y="18"/>
                  <a:pt x="177" y="18"/>
                </a:cubicBezTo>
                <a:cubicBezTo>
                  <a:pt x="181" y="18"/>
                  <a:pt x="185" y="21"/>
                  <a:pt x="185" y="2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40" name="Freeform 15"/>
          <p:cNvSpPr>
            <a:spLocks noEditPoints="1"/>
          </p:cNvSpPr>
          <p:nvPr/>
        </p:nvSpPr>
        <p:spPr bwMode="auto">
          <a:xfrm>
            <a:off x="1844597" y="2032093"/>
            <a:ext cx="336169" cy="310009"/>
          </a:xfrm>
          <a:custGeom>
            <a:avLst/>
            <a:gdLst>
              <a:gd name="T0" fmla="*/ 215150 w 256"/>
              <a:gd name="T1" fmla="*/ 312469 h 236"/>
              <a:gd name="T2" fmla="*/ 172120 w 256"/>
              <a:gd name="T3" fmla="*/ 306092 h 236"/>
              <a:gd name="T4" fmla="*/ 28687 w 256"/>
              <a:gd name="T5" fmla="*/ 361890 h 236"/>
              <a:gd name="T6" fmla="*/ 78091 w 256"/>
              <a:gd name="T7" fmla="*/ 277396 h 236"/>
              <a:gd name="T8" fmla="*/ 0 w 256"/>
              <a:gd name="T9" fmla="*/ 156234 h 236"/>
              <a:gd name="T10" fmla="*/ 215150 w 256"/>
              <a:gd name="T11" fmla="*/ 0 h 236"/>
              <a:gd name="T12" fmla="*/ 407988 w 256"/>
              <a:gd name="T13" fmla="*/ 156234 h 236"/>
              <a:gd name="T14" fmla="*/ 215150 w 256"/>
              <a:gd name="T15" fmla="*/ 312469 h 236"/>
              <a:gd name="T16" fmla="*/ 108372 w 256"/>
              <a:gd name="T17" fmla="*/ 121161 h 236"/>
              <a:gd name="T18" fmla="*/ 70123 w 256"/>
              <a:gd name="T19" fmla="*/ 159423 h 236"/>
              <a:gd name="T20" fmla="*/ 108372 w 256"/>
              <a:gd name="T21" fmla="*/ 197684 h 236"/>
              <a:gd name="T22" fmla="*/ 146621 w 256"/>
              <a:gd name="T23" fmla="*/ 159423 h 236"/>
              <a:gd name="T24" fmla="*/ 108372 w 256"/>
              <a:gd name="T25" fmla="*/ 121161 h 236"/>
              <a:gd name="T26" fmla="*/ 203994 w 256"/>
              <a:gd name="T27" fmla="*/ 121161 h 236"/>
              <a:gd name="T28" fmla="*/ 165745 w 256"/>
              <a:gd name="T29" fmla="*/ 159423 h 236"/>
              <a:gd name="T30" fmla="*/ 203994 w 256"/>
              <a:gd name="T31" fmla="*/ 197684 h 236"/>
              <a:gd name="T32" fmla="*/ 242243 w 256"/>
              <a:gd name="T33" fmla="*/ 159423 h 236"/>
              <a:gd name="T34" fmla="*/ 203994 w 256"/>
              <a:gd name="T35" fmla="*/ 121161 h 236"/>
              <a:gd name="T36" fmla="*/ 299616 w 256"/>
              <a:gd name="T37" fmla="*/ 121161 h 236"/>
              <a:gd name="T38" fmla="*/ 261367 w 256"/>
              <a:gd name="T39" fmla="*/ 159423 h 236"/>
              <a:gd name="T40" fmla="*/ 299616 w 256"/>
              <a:gd name="T41" fmla="*/ 197684 h 236"/>
              <a:gd name="T42" fmla="*/ 337865 w 256"/>
              <a:gd name="T43" fmla="*/ 159423 h 236"/>
              <a:gd name="T44" fmla="*/ 299616 w 256"/>
              <a:gd name="T45" fmla="*/ 12116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779F08"/>
          </a:solidFill>
          <a:ln>
            <a:noFill/>
          </a:ln>
        </p:spPr>
        <p:txBody>
          <a:bodyPr/>
          <a:lstStyle/>
          <a:p>
            <a:endParaRPr lang="zh-CN" altLang="en-US" sz="1327"/>
          </a:p>
        </p:txBody>
      </p:sp>
      <p:sp>
        <p:nvSpPr>
          <p:cNvPr id="41" name="Freeform 7"/>
          <p:cNvSpPr>
            <a:spLocks noChangeArrowheads="1"/>
          </p:cNvSpPr>
          <p:nvPr/>
        </p:nvSpPr>
        <p:spPr bwMode="auto">
          <a:xfrm>
            <a:off x="426337" y="2858671"/>
            <a:ext cx="252315" cy="312652"/>
          </a:xfrm>
          <a:custGeom>
            <a:avLst/>
            <a:gdLst>
              <a:gd name="T0" fmla="*/ 49 w 407"/>
              <a:gd name="T1" fmla="*/ 0 h 504"/>
              <a:gd name="T2" fmla="*/ 0 w 407"/>
              <a:gd name="T3" fmla="*/ 49 h 504"/>
              <a:gd name="T4" fmla="*/ 0 w 407"/>
              <a:gd name="T5" fmla="*/ 455 h 504"/>
              <a:gd name="T6" fmla="*/ 49 w 407"/>
              <a:gd name="T7" fmla="*/ 503 h 504"/>
              <a:gd name="T8" fmla="*/ 353 w 407"/>
              <a:gd name="T9" fmla="*/ 503 h 504"/>
              <a:gd name="T10" fmla="*/ 406 w 407"/>
              <a:gd name="T11" fmla="*/ 455 h 504"/>
              <a:gd name="T12" fmla="*/ 406 w 407"/>
              <a:gd name="T13" fmla="*/ 150 h 504"/>
              <a:gd name="T14" fmla="*/ 252 w 407"/>
              <a:gd name="T15" fmla="*/ 0 h 504"/>
              <a:gd name="T16" fmla="*/ 49 w 407"/>
              <a:gd name="T17" fmla="*/ 0 h 504"/>
              <a:gd name="T18" fmla="*/ 228 w 407"/>
              <a:gd name="T19" fmla="*/ 174 h 504"/>
              <a:gd name="T20" fmla="*/ 228 w 407"/>
              <a:gd name="T21" fmla="*/ 39 h 504"/>
              <a:gd name="T22" fmla="*/ 368 w 407"/>
              <a:gd name="T23" fmla="*/ 174 h 504"/>
              <a:gd name="T24" fmla="*/ 228 w 407"/>
              <a:gd name="T25" fmla="*/ 17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7" h="504">
                <a:moveTo>
                  <a:pt x="49" y="0"/>
                </a:moveTo>
                <a:cubicBezTo>
                  <a:pt x="25" y="0"/>
                  <a:pt x="0" y="20"/>
                  <a:pt x="0" y="49"/>
                </a:cubicBezTo>
                <a:lnTo>
                  <a:pt x="0" y="455"/>
                </a:lnTo>
                <a:cubicBezTo>
                  <a:pt x="0" y="484"/>
                  <a:pt x="25" y="503"/>
                  <a:pt x="49" y="503"/>
                </a:cubicBezTo>
                <a:lnTo>
                  <a:pt x="353" y="503"/>
                </a:lnTo>
                <a:cubicBezTo>
                  <a:pt x="382" y="503"/>
                  <a:pt x="406" y="484"/>
                  <a:pt x="406" y="455"/>
                </a:cubicBezTo>
                <a:lnTo>
                  <a:pt x="406" y="150"/>
                </a:lnTo>
                <a:lnTo>
                  <a:pt x="252" y="0"/>
                </a:lnTo>
                <a:lnTo>
                  <a:pt x="49" y="0"/>
                </a:lnTo>
                <a:close/>
                <a:moveTo>
                  <a:pt x="228" y="174"/>
                </a:moveTo>
                <a:lnTo>
                  <a:pt x="228" y="39"/>
                </a:lnTo>
                <a:lnTo>
                  <a:pt x="368" y="174"/>
                </a:lnTo>
                <a:lnTo>
                  <a:pt x="228" y="174"/>
                </a:lnTo>
                <a:close/>
              </a:path>
            </a:pathLst>
          </a:custGeom>
          <a:solidFill>
            <a:srgbClr val="779F08"/>
          </a:solidFill>
          <a:ln>
            <a:noFill/>
          </a:ln>
          <a:effectLst/>
        </p:spPr>
        <p:txBody>
          <a:bodyPr wrap="none" anchor="ctr"/>
          <a:lstStyle/>
          <a:p>
            <a:endParaRPr lang="en-US" sz="1327"/>
          </a:p>
        </p:txBody>
      </p:sp>
      <p:sp>
        <p:nvSpPr>
          <p:cNvPr id="42" name="Freeform 10"/>
          <p:cNvSpPr>
            <a:spLocks noChangeArrowheads="1"/>
          </p:cNvSpPr>
          <p:nvPr/>
        </p:nvSpPr>
        <p:spPr bwMode="auto">
          <a:xfrm>
            <a:off x="2324812" y="2859775"/>
            <a:ext cx="310449" cy="310447"/>
          </a:xfrm>
          <a:custGeom>
            <a:avLst/>
            <a:gdLst>
              <a:gd name="T0" fmla="*/ 454 w 455"/>
              <a:gd name="T1" fmla="*/ 407 h 456"/>
              <a:gd name="T2" fmla="*/ 454 w 455"/>
              <a:gd name="T3" fmla="*/ 49 h 456"/>
              <a:gd name="T4" fmla="*/ 401 w 455"/>
              <a:gd name="T5" fmla="*/ 0 h 456"/>
              <a:gd name="T6" fmla="*/ 48 w 455"/>
              <a:gd name="T7" fmla="*/ 0 h 456"/>
              <a:gd name="T8" fmla="*/ 0 w 455"/>
              <a:gd name="T9" fmla="*/ 49 h 456"/>
              <a:gd name="T10" fmla="*/ 0 w 455"/>
              <a:gd name="T11" fmla="*/ 407 h 456"/>
              <a:gd name="T12" fmla="*/ 48 w 455"/>
              <a:gd name="T13" fmla="*/ 455 h 456"/>
              <a:gd name="T14" fmla="*/ 401 w 455"/>
              <a:gd name="T15" fmla="*/ 455 h 456"/>
              <a:gd name="T16" fmla="*/ 454 w 455"/>
              <a:gd name="T17" fmla="*/ 407 h 456"/>
              <a:gd name="T18" fmla="*/ 135 w 455"/>
              <a:gd name="T19" fmla="*/ 266 h 456"/>
              <a:gd name="T20" fmla="*/ 198 w 455"/>
              <a:gd name="T21" fmla="*/ 344 h 456"/>
              <a:gd name="T22" fmla="*/ 290 w 455"/>
              <a:gd name="T23" fmla="*/ 228 h 456"/>
              <a:gd name="T24" fmla="*/ 401 w 455"/>
              <a:gd name="T25" fmla="*/ 378 h 456"/>
              <a:gd name="T26" fmla="*/ 48 w 455"/>
              <a:gd name="T27" fmla="*/ 378 h 456"/>
              <a:gd name="T28" fmla="*/ 135 w 455"/>
              <a:gd name="T29" fmla="*/ 2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5" h="456">
                <a:moveTo>
                  <a:pt x="454" y="407"/>
                </a:moveTo>
                <a:lnTo>
                  <a:pt x="454" y="49"/>
                </a:lnTo>
                <a:cubicBezTo>
                  <a:pt x="454" y="25"/>
                  <a:pt x="430" y="0"/>
                  <a:pt x="401" y="0"/>
                </a:cubicBezTo>
                <a:lnTo>
                  <a:pt x="48" y="0"/>
                </a:lnTo>
                <a:cubicBezTo>
                  <a:pt x="19" y="0"/>
                  <a:pt x="0" y="25"/>
                  <a:pt x="0" y="49"/>
                </a:cubicBezTo>
                <a:lnTo>
                  <a:pt x="0" y="407"/>
                </a:lnTo>
                <a:cubicBezTo>
                  <a:pt x="0" y="431"/>
                  <a:pt x="19" y="455"/>
                  <a:pt x="48" y="455"/>
                </a:cubicBezTo>
                <a:lnTo>
                  <a:pt x="401" y="455"/>
                </a:lnTo>
                <a:cubicBezTo>
                  <a:pt x="430" y="455"/>
                  <a:pt x="454" y="431"/>
                  <a:pt x="454" y="407"/>
                </a:cubicBezTo>
                <a:close/>
                <a:moveTo>
                  <a:pt x="135" y="266"/>
                </a:moveTo>
                <a:lnTo>
                  <a:pt x="198" y="344"/>
                </a:lnTo>
                <a:lnTo>
                  <a:pt x="290" y="228"/>
                </a:lnTo>
                <a:lnTo>
                  <a:pt x="401" y="378"/>
                </a:lnTo>
                <a:lnTo>
                  <a:pt x="48" y="378"/>
                </a:lnTo>
                <a:lnTo>
                  <a:pt x="135" y="266"/>
                </a:lnTo>
                <a:close/>
              </a:path>
            </a:pathLst>
          </a:custGeom>
          <a:solidFill>
            <a:srgbClr val="779F08"/>
          </a:solidFill>
          <a:ln>
            <a:noFill/>
          </a:ln>
          <a:effectLst/>
        </p:spPr>
        <p:txBody>
          <a:bodyPr wrap="none" anchor="ctr"/>
          <a:lstStyle/>
          <a:p>
            <a:endParaRPr lang="en-US" sz="1327"/>
          </a:p>
        </p:txBody>
      </p:sp>
      <p:sp>
        <p:nvSpPr>
          <p:cNvPr id="43" name="Freeform 11"/>
          <p:cNvSpPr>
            <a:spLocks noChangeArrowheads="1"/>
          </p:cNvSpPr>
          <p:nvPr/>
        </p:nvSpPr>
        <p:spPr bwMode="auto">
          <a:xfrm>
            <a:off x="756049" y="2858411"/>
            <a:ext cx="313172" cy="313172"/>
          </a:xfrm>
          <a:custGeom>
            <a:avLst/>
            <a:gdLst>
              <a:gd name="T0" fmla="*/ 406 w 456"/>
              <a:gd name="T1" fmla="*/ 0 h 456"/>
              <a:gd name="T2" fmla="*/ 53 w 456"/>
              <a:gd name="T3" fmla="*/ 0 h 456"/>
              <a:gd name="T4" fmla="*/ 0 w 456"/>
              <a:gd name="T5" fmla="*/ 49 h 456"/>
              <a:gd name="T6" fmla="*/ 0 w 456"/>
              <a:gd name="T7" fmla="*/ 402 h 456"/>
              <a:gd name="T8" fmla="*/ 53 w 456"/>
              <a:gd name="T9" fmla="*/ 455 h 456"/>
              <a:gd name="T10" fmla="*/ 406 w 456"/>
              <a:gd name="T11" fmla="*/ 455 h 456"/>
              <a:gd name="T12" fmla="*/ 455 w 456"/>
              <a:gd name="T13" fmla="*/ 402 h 456"/>
              <a:gd name="T14" fmla="*/ 455 w 456"/>
              <a:gd name="T15" fmla="*/ 49 h 456"/>
              <a:gd name="T16" fmla="*/ 406 w 456"/>
              <a:gd name="T17" fmla="*/ 0 h 456"/>
              <a:gd name="T18" fmla="*/ 334 w 456"/>
              <a:gd name="T19" fmla="*/ 353 h 456"/>
              <a:gd name="T20" fmla="*/ 285 w 456"/>
              <a:gd name="T21" fmla="*/ 353 h 456"/>
              <a:gd name="T22" fmla="*/ 227 w 456"/>
              <a:gd name="T23" fmla="*/ 257 h 456"/>
              <a:gd name="T24" fmla="*/ 174 w 456"/>
              <a:gd name="T25" fmla="*/ 353 h 456"/>
              <a:gd name="T26" fmla="*/ 121 w 456"/>
              <a:gd name="T27" fmla="*/ 353 h 456"/>
              <a:gd name="T28" fmla="*/ 203 w 456"/>
              <a:gd name="T29" fmla="*/ 228 h 456"/>
              <a:gd name="T30" fmla="*/ 121 w 456"/>
              <a:gd name="T31" fmla="*/ 102 h 456"/>
              <a:gd name="T32" fmla="*/ 174 w 456"/>
              <a:gd name="T33" fmla="*/ 102 h 456"/>
              <a:gd name="T34" fmla="*/ 227 w 456"/>
              <a:gd name="T35" fmla="*/ 199 h 456"/>
              <a:gd name="T36" fmla="*/ 285 w 456"/>
              <a:gd name="T37" fmla="*/ 102 h 456"/>
              <a:gd name="T38" fmla="*/ 334 w 456"/>
              <a:gd name="T39" fmla="*/ 102 h 456"/>
              <a:gd name="T40" fmla="*/ 256 w 456"/>
              <a:gd name="T41" fmla="*/ 228 h 456"/>
              <a:gd name="T42" fmla="*/ 334 w 456"/>
              <a:gd name="T43"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6" h="456">
                <a:moveTo>
                  <a:pt x="406" y="0"/>
                </a:moveTo>
                <a:lnTo>
                  <a:pt x="53" y="0"/>
                </a:lnTo>
                <a:cubicBezTo>
                  <a:pt x="24" y="0"/>
                  <a:pt x="0" y="20"/>
                  <a:pt x="0" y="49"/>
                </a:cubicBezTo>
                <a:lnTo>
                  <a:pt x="0" y="402"/>
                </a:lnTo>
                <a:cubicBezTo>
                  <a:pt x="0" y="431"/>
                  <a:pt x="24" y="455"/>
                  <a:pt x="53" y="455"/>
                </a:cubicBezTo>
                <a:lnTo>
                  <a:pt x="406" y="455"/>
                </a:lnTo>
                <a:cubicBezTo>
                  <a:pt x="435" y="455"/>
                  <a:pt x="455" y="431"/>
                  <a:pt x="455" y="402"/>
                </a:cubicBezTo>
                <a:lnTo>
                  <a:pt x="455" y="49"/>
                </a:lnTo>
                <a:cubicBezTo>
                  <a:pt x="455" y="20"/>
                  <a:pt x="435" y="0"/>
                  <a:pt x="406" y="0"/>
                </a:cubicBezTo>
                <a:close/>
                <a:moveTo>
                  <a:pt x="334" y="353"/>
                </a:moveTo>
                <a:lnTo>
                  <a:pt x="285" y="353"/>
                </a:lnTo>
                <a:lnTo>
                  <a:pt x="227" y="257"/>
                </a:lnTo>
                <a:lnTo>
                  <a:pt x="174" y="353"/>
                </a:lnTo>
                <a:lnTo>
                  <a:pt x="121" y="353"/>
                </a:lnTo>
                <a:lnTo>
                  <a:pt x="203" y="228"/>
                </a:lnTo>
                <a:lnTo>
                  <a:pt x="121" y="102"/>
                </a:lnTo>
                <a:lnTo>
                  <a:pt x="174" y="102"/>
                </a:lnTo>
                <a:lnTo>
                  <a:pt x="227" y="199"/>
                </a:lnTo>
                <a:lnTo>
                  <a:pt x="285" y="102"/>
                </a:lnTo>
                <a:lnTo>
                  <a:pt x="334" y="102"/>
                </a:lnTo>
                <a:lnTo>
                  <a:pt x="256" y="228"/>
                </a:lnTo>
                <a:lnTo>
                  <a:pt x="334" y="353"/>
                </a:lnTo>
                <a:close/>
              </a:path>
            </a:pathLst>
          </a:custGeom>
          <a:solidFill>
            <a:srgbClr val="779F08"/>
          </a:solidFill>
          <a:ln>
            <a:noFill/>
          </a:ln>
          <a:effectLst/>
        </p:spPr>
        <p:txBody>
          <a:bodyPr wrap="none" anchor="ctr"/>
          <a:lstStyle/>
          <a:p>
            <a:endParaRPr lang="en-US" sz="1327"/>
          </a:p>
        </p:txBody>
      </p:sp>
      <p:grpSp>
        <p:nvGrpSpPr>
          <p:cNvPr id="44" name="组合 43"/>
          <p:cNvGrpSpPr/>
          <p:nvPr/>
        </p:nvGrpSpPr>
        <p:grpSpPr>
          <a:xfrm>
            <a:off x="1146621" y="2856085"/>
            <a:ext cx="317825" cy="317824"/>
            <a:chOff x="2896469" y="4154603"/>
            <a:chExt cx="193806" cy="193806"/>
          </a:xfrm>
          <a:solidFill>
            <a:srgbClr val="779F08"/>
          </a:solidFill>
        </p:grpSpPr>
        <p:sp>
          <p:nvSpPr>
            <p:cNvPr id="45" name="Freeform 12"/>
            <p:cNvSpPr>
              <a:spLocks noChangeArrowheads="1"/>
            </p:cNvSpPr>
            <p:nvPr/>
          </p:nvSpPr>
          <p:spPr bwMode="auto">
            <a:xfrm>
              <a:off x="2896469" y="4154603"/>
              <a:ext cx="193806" cy="193806"/>
            </a:xfrm>
            <a:custGeom>
              <a:avLst/>
              <a:gdLst>
                <a:gd name="T0" fmla="*/ 401 w 456"/>
                <a:gd name="T1" fmla="*/ 0 h 456"/>
                <a:gd name="T2" fmla="*/ 49 w 456"/>
                <a:gd name="T3" fmla="*/ 0 h 456"/>
                <a:gd name="T4" fmla="*/ 0 w 456"/>
                <a:gd name="T5" fmla="*/ 49 h 456"/>
                <a:gd name="T6" fmla="*/ 0 w 456"/>
                <a:gd name="T7" fmla="*/ 402 h 456"/>
                <a:gd name="T8" fmla="*/ 49 w 456"/>
                <a:gd name="T9" fmla="*/ 455 h 456"/>
                <a:gd name="T10" fmla="*/ 401 w 456"/>
                <a:gd name="T11" fmla="*/ 455 h 456"/>
                <a:gd name="T12" fmla="*/ 455 w 456"/>
                <a:gd name="T13" fmla="*/ 402 h 456"/>
                <a:gd name="T14" fmla="*/ 455 w 456"/>
                <a:gd name="T15" fmla="*/ 49 h 456"/>
                <a:gd name="T16" fmla="*/ 401 w 456"/>
                <a:gd name="T17" fmla="*/ 0 h 456"/>
                <a:gd name="T18" fmla="*/ 169 w 456"/>
                <a:gd name="T19" fmla="*/ 262 h 456"/>
                <a:gd name="T20" fmla="*/ 169 w 456"/>
                <a:gd name="T21" fmla="*/ 353 h 456"/>
                <a:gd name="T22" fmla="*/ 126 w 456"/>
                <a:gd name="T23" fmla="*/ 353 h 456"/>
                <a:gd name="T24" fmla="*/ 126 w 456"/>
                <a:gd name="T25" fmla="*/ 102 h 456"/>
                <a:gd name="T26" fmla="*/ 232 w 456"/>
                <a:gd name="T27" fmla="*/ 102 h 456"/>
                <a:gd name="T28" fmla="*/ 305 w 456"/>
                <a:gd name="T29" fmla="*/ 121 h 456"/>
                <a:gd name="T30" fmla="*/ 329 w 456"/>
                <a:gd name="T31" fmla="*/ 179 h 456"/>
                <a:gd name="T32" fmla="*/ 305 w 456"/>
                <a:gd name="T33" fmla="*/ 237 h 456"/>
                <a:gd name="T34" fmla="*/ 232 w 456"/>
                <a:gd name="T35" fmla="*/ 262 h 456"/>
                <a:gd name="T36" fmla="*/ 169 w 456"/>
                <a:gd name="T37" fmla="*/ 26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6" h="456">
                  <a:moveTo>
                    <a:pt x="401" y="0"/>
                  </a:moveTo>
                  <a:lnTo>
                    <a:pt x="49" y="0"/>
                  </a:lnTo>
                  <a:cubicBezTo>
                    <a:pt x="20" y="0"/>
                    <a:pt x="0" y="20"/>
                    <a:pt x="0" y="49"/>
                  </a:cubicBezTo>
                  <a:lnTo>
                    <a:pt x="0" y="402"/>
                  </a:lnTo>
                  <a:cubicBezTo>
                    <a:pt x="0" y="431"/>
                    <a:pt x="20" y="455"/>
                    <a:pt x="49" y="455"/>
                  </a:cubicBezTo>
                  <a:lnTo>
                    <a:pt x="401" y="455"/>
                  </a:lnTo>
                  <a:cubicBezTo>
                    <a:pt x="430" y="455"/>
                    <a:pt x="455" y="431"/>
                    <a:pt x="455" y="402"/>
                  </a:cubicBezTo>
                  <a:lnTo>
                    <a:pt x="455" y="49"/>
                  </a:lnTo>
                  <a:cubicBezTo>
                    <a:pt x="455" y="20"/>
                    <a:pt x="430" y="0"/>
                    <a:pt x="401" y="0"/>
                  </a:cubicBezTo>
                  <a:close/>
                  <a:moveTo>
                    <a:pt x="169" y="262"/>
                  </a:moveTo>
                  <a:lnTo>
                    <a:pt x="169" y="353"/>
                  </a:lnTo>
                  <a:lnTo>
                    <a:pt x="126" y="353"/>
                  </a:lnTo>
                  <a:lnTo>
                    <a:pt x="126" y="102"/>
                  </a:lnTo>
                  <a:lnTo>
                    <a:pt x="232" y="102"/>
                  </a:lnTo>
                  <a:cubicBezTo>
                    <a:pt x="271" y="102"/>
                    <a:pt x="290" y="107"/>
                    <a:pt x="305" y="121"/>
                  </a:cubicBezTo>
                  <a:cubicBezTo>
                    <a:pt x="324" y="141"/>
                    <a:pt x="329" y="160"/>
                    <a:pt x="329" y="179"/>
                  </a:cubicBezTo>
                  <a:cubicBezTo>
                    <a:pt x="329" y="208"/>
                    <a:pt x="319" y="225"/>
                    <a:pt x="305" y="237"/>
                  </a:cubicBezTo>
                  <a:cubicBezTo>
                    <a:pt x="290" y="249"/>
                    <a:pt x="271" y="262"/>
                    <a:pt x="232" y="262"/>
                  </a:cubicBezTo>
                  <a:lnTo>
                    <a:pt x="169" y="262"/>
                  </a:lnTo>
                  <a:close/>
                </a:path>
              </a:pathLst>
            </a:custGeom>
            <a:grpFill/>
            <a:ln>
              <a:noFill/>
            </a:ln>
            <a:effectLst/>
          </p:spPr>
          <p:txBody>
            <a:bodyPr wrap="none" anchor="ctr"/>
            <a:lstStyle/>
            <a:p>
              <a:endParaRPr lang="en-US" sz="1327"/>
            </a:p>
          </p:txBody>
        </p:sp>
        <p:sp>
          <p:nvSpPr>
            <p:cNvPr id="46" name="Freeform 13"/>
            <p:cNvSpPr>
              <a:spLocks noChangeArrowheads="1"/>
            </p:cNvSpPr>
            <p:nvPr/>
          </p:nvSpPr>
          <p:spPr bwMode="auto">
            <a:xfrm>
              <a:off x="2967971" y="4211052"/>
              <a:ext cx="48922" cy="39513"/>
            </a:xfrm>
            <a:custGeom>
              <a:avLst/>
              <a:gdLst>
                <a:gd name="T0" fmla="*/ 0 w 113"/>
                <a:gd name="T1" fmla="*/ 92 h 93"/>
                <a:gd name="T2" fmla="*/ 0 w 113"/>
                <a:gd name="T3" fmla="*/ 0 h 93"/>
                <a:gd name="T4" fmla="*/ 58 w 113"/>
                <a:gd name="T5" fmla="*/ 0 h 93"/>
                <a:gd name="T6" fmla="*/ 97 w 113"/>
                <a:gd name="T7" fmla="*/ 14 h 93"/>
                <a:gd name="T8" fmla="*/ 112 w 113"/>
                <a:gd name="T9" fmla="*/ 43 h 93"/>
                <a:gd name="T10" fmla="*/ 97 w 113"/>
                <a:gd name="T11" fmla="*/ 77 h 93"/>
                <a:gd name="T12" fmla="*/ 63 w 113"/>
                <a:gd name="T13" fmla="*/ 92 h 93"/>
                <a:gd name="T14" fmla="*/ 0 w 113"/>
                <a:gd name="T15" fmla="*/ 9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3">
                  <a:moveTo>
                    <a:pt x="0" y="92"/>
                  </a:moveTo>
                  <a:lnTo>
                    <a:pt x="0" y="0"/>
                  </a:lnTo>
                  <a:lnTo>
                    <a:pt x="58" y="0"/>
                  </a:lnTo>
                  <a:cubicBezTo>
                    <a:pt x="78" y="0"/>
                    <a:pt x="92" y="5"/>
                    <a:pt x="97" y="14"/>
                  </a:cubicBezTo>
                  <a:cubicBezTo>
                    <a:pt x="107" y="24"/>
                    <a:pt x="112" y="34"/>
                    <a:pt x="112" y="43"/>
                  </a:cubicBezTo>
                  <a:cubicBezTo>
                    <a:pt x="112" y="63"/>
                    <a:pt x="107" y="68"/>
                    <a:pt x="97" y="77"/>
                  </a:cubicBezTo>
                  <a:cubicBezTo>
                    <a:pt x="92" y="87"/>
                    <a:pt x="78" y="92"/>
                    <a:pt x="63" y="92"/>
                  </a:cubicBezTo>
                  <a:lnTo>
                    <a:pt x="0" y="92"/>
                  </a:lnTo>
                </a:path>
              </a:pathLst>
            </a:custGeom>
            <a:grpFill/>
            <a:ln>
              <a:noFill/>
            </a:ln>
            <a:effectLst/>
          </p:spPr>
          <p:txBody>
            <a:bodyPr wrap="none" anchor="ctr"/>
            <a:lstStyle/>
            <a:p>
              <a:endParaRPr lang="en-US" sz="1327"/>
            </a:p>
          </p:txBody>
        </p:sp>
      </p:grpSp>
      <p:sp>
        <p:nvSpPr>
          <p:cNvPr id="47" name="Freeform 14"/>
          <p:cNvSpPr>
            <a:spLocks noChangeArrowheads="1"/>
          </p:cNvSpPr>
          <p:nvPr/>
        </p:nvSpPr>
        <p:spPr bwMode="auto">
          <a:xfrm>
            <a:off x="1541845" y="2858546"/>
            <a:ext cx="312908" cy="312905"/>
          </a:xfrm>
          <a:custGeom>
            <a:avLst/>
            <a:gdLst>
              <a:gd name="T0" fmla="*/ 401 w 455"/>
              <a:gd name="T1" fmla="*/ 0 h 456"/>
              <a:gd name="T2" fmla="*/ 48 w 455"/>
              <a:gd name="T3" fmla="*/ 0 h 456"/>
              <a:gd name="T4" fmla="*/ 0 w 455"/>
              <a:gd name="T5" fmla="*/ 49 h 456"/>
              <a:gd name="T6" fmla="*/ 0 w 455"/>
              <a:gd name="T7" fmla="*/ 402 h 456"/>
              <a:gd name="T8" fmla="*/ 48 w 455"/>
              <a:gd name="T9" fmla="*/ 455 h 456"/>
              <a:gd name="T10" fmla="*/ 401 w 455"/>
              <a:gd name="T11" fmla="*/ 455 h 456"/>
              <a:gd name="T12" fmla="*/ 454 w 455"/>
              <a:gd name="T13" fmla="*/ 402 h 456"/>
              <a:gd name="T14" fmla="*/ 454 w 455"/>
              <a:gd name="T15" fmla="*/ 49 h 456"/>
              <a:gd name="T16" fmla="*/ 401 w 455"/>
              <a:gd name="T17" fmla="*/ 0 h 456"/>
              <a:gd name="T18" fmla="*/ 314 w 455"/>
              <a:gd name="T19" fmla="*/ 353 h 456"/>
              <a:gd name="T20" fmla="*/ 275 w 455"/>
              <a:gd name="T21" fmla="*/ 353 h 456"/>
              <a:gd name="T22" fmla="*/ 227 w 455"/>
              <a:gd name="T23" fmla="*/ 165 h 456"/>
              <a:gd name="T24" fmla="*/ 174 w 455"/>
              <a:gd name="T25" fmla="*/ 353 h 456"/>
              <a:gd name="T26" fmla="*/ 135 w 455"/>
              <a:gd name="T27" fmla="*/ 353 h 456"/>
              <a:gd name="T28" fmla="*/ 77 w 455"/>
              <a:gd name="T29" fmla="*/ 102 h 456"/>
              <a:gd name="T30" fmla="*/ 120 w 455"/>
              <a:gd name="T31" fmla="*/ 102 h 456"/>
              <a:gd name="T32" fmla="*/ 159 w 455"/>
              <a:gd name="T33" fmla="*/ 291 h 456"/>
              <a:gd name="T34" fmla="*/ 207 w 455"/>
              <a:gd name="T35" fmla="*/ 102 h 456"/>
              <a:gd name="T36" fmla="*/ 241 w 455"/>
              <a:gd name="T37" fmla="*/ 102 h 456"/>
              <a:gd name="T38" fmla="*/ 294 w 455"/>
              <a:gd name="T39" fmla="*/ 291 h 456"/>
              <a:gd name="T40" fmla="*/ 333 w 455"/>
              <a:gd name="T41" fmla="*/ 102 h 456"/>
              <a:gd name="T42" fmla="*/ 377 w 455"/>
              <a:gd name="T43" fmla="*/ 102 h 456"/>
              <a:gd name="T44" fmla="*/ 314 w 455"/>
              <a:gd name="T45" fmla="*/ 35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456">
                <a:moveTo>
                  <a:pt x="401" y="0"/>
                </a:moveTo>
                <a:lnTo>
                  <a:pt x="48" y="0"/>
                </a:lnTo>
                <a:cubicBezTo>
                  <a:pt x="19" y="0"/>
                  <a:pt x="0" y="20"/>
                  <a:pt x="0" y="49"/>
                </a:cubicBezTo>
                <a:lnTo>
                  <a:pt x="0" y="402"/>
                </a:lnTo>
                <a:cubicBezTo>
                  <a:pt x="0" y="431"/>
                  <a:pt x="19" y="455"/>
                  <a:pt x="48" y="455"/>
                </a:cubicBezTo>
                <a:lnTo>
                  <a:pt x="401" y="455"/>
                </a:lnTo>
                <a:cubicBezTo>
                  <a:pt x="430" y="455"/>
                  <a:pt x="454" y="431"/>
                  <a:pt x="454" y="402"/>
                </a:cubicBezTo>
                <a:lnTo>
                  <a:pt x="454" y="49"/>
                </a:lnTo>
                <a:cubicBezTo>
                  <a:pt x="454" y="20"/>
                  <a:pt x="430" y="0"/>
                  <a:pt x="401" y="0"/>
                </a:cubicBezTo>
                <a:close/>
                <a:moveTo>
                  <a:pt x="314" y="353"/>
                </a:moveTo>
                <a:lnTo>
                  <a:pt x="275" y="353"/>
                </a:lnTo>
                <a:lnTo>
                  <a:pt x="227" y="165"/>
                </a:lnTo>
                <a:lnTo>
                  <a:pt x="174" y="353"/>
                </a:lnTo>
                <a:lnTo>
                  <a:pt x="135" y="353"/>
                </a:lnTo>
                <a:lnTo>
                  <a:pt x="77" y="102"/>
                </a:lnTo>
                <a:lnTo>
                  <a:pt x="120" y="102"/>
                </a:lnTo>
                <a:lnTo>
                  <a:pt x="159" y="291"/>
                </a:lnTo>
                <a:lnTo>
                  <a:pt x="207" y="102"/>
                </a:lnTo>
                <a:lnTo>
                  <a:pt x="241" y="102"/>
                </a:lnTo>
                <a:lnTo>
                  <a:pt x="294" y="291"/>
                </a:lnTo>
                <a:lnTo>
                  <a:pt x="333" y="102"/>
                </a:lnTo>
                <a:lnTo>
                  <a:pt x="377" y="102"/>
                </a:lnTo>
                <a:lnTo>
                  <a:pt x="314" y="353"/>
                </a:lnTo>
                <a:close/>
              </a:path>
            </a:pathLst>
          </a:custGeom>
          <a:solidFill>
            <a:srgbClr val="779F08"/>
          </a:solidFill>
          <a:ln>
            <a:noFill/>
          </a:ln>
          <a:effectLst/>
        </p:spPr>
        <p:txBody>
          <a:bodyPr wrap="none" anchor="ctr"/>
          <a:lstStyle/>
          <a:p>
            <a:endParaRPr lang="en-US" sz="1327"/>
          </a:p>
        </p:txBody>
      </p:sp>
      <p:sp>
        <p:nvSpPr>
          <p:cNvPr id="48" name="Freeform 15"/>
          <p:cNvSpPr>
            <a:spLocks noChangeArrowheads="1"/>
          </p:cNvSpPr>
          <p:nvPr/>
        </p:nvSpPr>
        <p:spPr bwMode="auto">
          <a:xfrm>
            <a:off x="1932151" y="2857367"/>
            <a:ext cx="315262" cy="315262"/>
          </a:xfrm>
          <a:custGeom>
            <a:avLst/>
            <a:gdLst>
              <a:gd name="T0" fmla="*/ 208 w 456"/>
              <a:gd name="T1" fmla="*/ 141 h 456"/>
              <a:gd name="T2" fmla="*/ 213 w 456"/>
              <a:gd name="T3" fmla="*/ 117 h 456"/>
              <a:gd name="T4" fmla="*/ 213 w 456"/>
              <a:gd name="T5" fmla="*/ 88 h 456"/>
              <a:gd name="T6" fmla="*/ 213 w 456"/>
              <a:gd name="T7" fmla="*/ 83 h 456"/>
              <a:gd name="T8" fmla="*/ 208 w 456"/>
              <a:gd name="T9" fmla="*/ 88 h 456"/>
              <a:gd name="T10" fmla="*/ 136 w 456"/>
              <a:gd name="T11" fmla="*/ 315 h 456"/>
              <a:gd name="T12" fmla="*/ 87 w 456"/>
              <a:gd name="T13" fmla="*/ 363 h 456"/>
              <a:gd name="T14" fmla="*/ 136 w 456"/>
              <a:gd name="T15" fmla="*/ 315 h 456"/>
              <a:gd name="T16" fmla="*/ 319 w 456"/>
              <a:gd name="T17" fmla="*/ 266 h 456"/>
              <a:gd name="T18" fmla="*/ 315 w 456"/>
              <a:gd name="T19" fmla="*/ 266 h 456"/>
              <a:gd name="T20" fmla="*/ 363 w 456"/>
              <a:gd name="T21" fmla="*/ 281 h 456"/>
              <a:gd name="T22" fmla="*/ 368 w 456"/>
              <a:gd name="T23" fmla="*/ 281 h 456"/>
              <a:gd name="T24" fmla="*/ 368 w 456"/>
              <a:gd name="T25" fmla="*/ 281 h 456"/>
              <a:gd name="T26" fmla="*/ 368 w 456"/>
              <a:gd name="T27" fmla="*/ 276 h 456"/>
              <a:gd name="T28" fmla="*/ 54 w 456"/>
              <a:gd name="T29" fmla="*/ 0 h 456"/>
              <a:gd name="T30" fmla="*/ 0 w 456"/>
              <a:gd name="T31" fmla="*/ 402 h 456"/>
              <a:gd name="T32" fmla="*/ 406 w 456"/>
              <a:gd name="T33" fmla="*/ 455 h 456"/>
              <a:gd name="T34" fmla="*/ 455 w 456"/>
              <a:gd name="T35" fmla="*/ 49 h 456"/>
              <a:gd name="T36" fmla="*/ 377 w 456"/>
              <a:gd name="T37" fmla="*/ 295 h 456"/>
              <a:gd name="T38" fmla="*/ 281 w 456"/>
              <a:gd name="T39" fmla="*/ 286 h 456"/>
              <a:gd name="T40" fmla="*/ 174 w 456"/>
              <a:gd name="T41" fmla="*/ 310 h 456"/>
              <a:gd name="T42" fmla="*/ 87 w 456"/>
              <a:gd name="T43" fmla="*/ 382 h 456"/>
              <a:gd name="T44" fmla="*/ 73 w 456"/>
              <a:gd name="T45" fmla="*/ 373 h 456"/>
              <a:gd name="T46" fmla="*/ 121 w 456"/>
              <a:gd name="T47" fmla="*/ 310 h 456"/>
              <a:gd name="T48" fmla="*/ 170 w 456"/>
              <a:gd name="T49" fmla="*/ 252 h 456"/>
              <a:gd name="T50" fmla="*/ 194 w 456"/>
              <a:gd name="T51" fmla="*/ 175 h 456"/>
              <a:gd name="T52" fmla="*/ 208 w 456"/>
              <a:gd name="T53" fmla="*/ 73 h 456"/>
              <a:gd name="T54" fmla="*/ 232 w 456"/>
              <a:gd name="T55" fmla="*/ 78 h 456"/>
              <a:gd name="T56" fmla="*/ 232 w 456"/>
              <a:gd name="T57" fmla="*/ 170 h 456"/>
              <a:gd name="T58" fmla="*/ 295 w 456"/>
              <a:gd name="T59" fmla="*/ 252 h 456"/>
              <a:gd name="T60" fmla="*/ 387 w 456"/>
              <a:gd name="T61" fmla="*/ 266 h 456"/>
              <a:gd name="T62" fmla="*/ 377 w 456"/>
              <a:gd name="T63" fmla="*/ 295 h 456"/>
              <a:gd name="T64" fmla="*/ 189 w 456"/>
              <a:gd name="T65" fmla="*/ 262 h 456"/>
              <a:gd name="T66" fmla="*/ 174 w 456"/>
              <a:gd name="T67" fmla="*/ 286 h 456"/>
              <a:gd name="T68" fmla="*/ 261 w 456"/>
              <a:gd name="T69" fmla="*/ 266 h 456"/>
              <a:gd name="T70" fmla="*/ 213 w 456"/>
              <a:gd name="T71" fmla="*/ 19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456">
                <a:moveTo>
                  <a:pt x="208" y="141"/>
                </a:moveTo>
                <a:lnTo>
                  <a:pt x="208" y="141"/>
                </a:lnTo>
                <a:lnTo>
                  <a:pt x="208" y="141"/>
                </a:lnTo>
                <a:cubicBezTo>
                  <a:pt x="213" y="131"/>
                  <a:pt x="213" y="126"/>
                  <a:pt x="213" y="117"/>
                </a:cubicBezTo>
                <a:lnTo>
                  <a:pt x="213" y="112"/>
                </a:lnTo>
                <a:cubicBezTo>
                  <a:pt x="218" y="102"/>
                  <a:pt x="218" y="92"/>
                  <a:pt x="213" y="88"/>
                </a:cubicBezTo>
                <a:lnTo>
                  <a:pt x="213" y="88"/>
                </a:lnTo>
                <a:lnTo>
                  <a:pt x="213" y="83"/>
                </a:lnTo>
                <a:lnTo>
                  <a:pt x="213" y="83"/>
                </a:lnTo>
                <a:cubicBezTo>
                  <a:pt x="213" y="83"/>
                  <a:pt x="213" y="88"/>
                  <a:pt x="208" y="88"/>
                </a:cubicBezTo>
                <a:cubicBezTo>
                  <a:pt x="203" y="102"/>
                  <a:pt x="203" y="117"/>
                  <a:pt x="208" y="141"/>
                </a:cubicBezTo>
                <a:close/>
                <a:moveTo>
                  <a:pt x="136" y="315"/>
                </a:moveTo>
                <a:cubicBezTo>
                  <a:pt x="131" y="320"/>
                  <a:pt x="126" y="320"/>
                  <a:pt x="121" y="324"/>
                </a:cubicBezTo>
                <a:cubicBezTo>
                  <a:pt x="102" y="339"/>
                  <a:pt x="92" y="353"/>
                  <a:pt x="87" y="363"/>
                </a:cubicBezTo>
                <a:lnTo>
                  <a:pt x="87" y="363"/>
                </a:lnTo>
                <a:cubicBezTo>
                  <a:pt x="102" y="363"/>
                  <a:pt x="121" y="344"/>
                  <a:pt x="136" y="315"/>
                </a:cubicBezTo>
                <a:close/>
                <a:moveTo>
                  <a:pt x="368" y="276"/>
                </a:moveTo>
                <a:cubicBezTo>
                  <a:pt x="363" y="276"/>
                  <a:pt x="353" y="266"/>
                  <a:pt x="319" y="266"/>
                </a:cubicBezTo>
                <a:lnTo>
                  <a:pt x="315" y="266"/>
                </a:lnTo>
                <a:lnTo>
                  <a:pt x="315" y="266"/>
                </a:lnTo>
                <a:cubicBezTo>
                  <a:pt x="315" y="266"/>
                  <a:pt x="315" y="266"/>
                  <a:pt x="315" y="271"/>
                </a:cubicBezTo>
                <a:cubicBezTo>
                  <a:pt x="334" y="276"/>
                  <a:pt x="348" y="281"/>
                  <a:pt x="363" y="281"/>
                </a:cubicBezTo>
                <a:lnTo>
                  <a:pt x="368" y="281"/>
                </a:lnTo>
                <a:lnTo>
                  <a:pt x="368" y="281"/>
                </a:lnTo>
                <a:lnTo>
                  <a:pt x="368" y="281"/>
                </a:lnTo>
                <a:lnTo>
                  <a:pt x="368" y="281"/>
                </a:lnTo>
                <a:lnTo>
                  <a:pt x="368" y="281"/>
                </a:lnTo>
                <a:cubicBezTo>
                  <a:pt x="368" y="281"/>
                  <a:pt x="368" y="281"/>
                  <a:pt x="368" y="276"/>
                </a:cubicBezTo>
                <a:close/>
                <a:moveTo>
                  <a:pt x="406" y="0"/>
                </a:moveTo>
                <a:lnTo>
                  <a:pt x="54" y="0"/>
                </a:lnTo>
                <a:cubicBezTo>
                  <a:pt x="25" y="0"/>
                  <a:pt x="0" y="20"/>
                  <a:pt x="0" y="49"/>
                </a:cubicBezTo>
                <a:lnTo>
                  <a:pt x="0" y="402"/>
                </a:lnTo>
                <a:cubicBezTo>
                  <a:pt x="0" y="431"/>
                  <a:pt x="25" y="455"/>
                  <a:pt x="54" y="455"/>
                </a:cubicBezTo>
                <a:lnTo>
                  <a:pt x="406" y="455"/>
                </a:lnTo>
                <a:cubicBezTo>
                  <a:pt x="431" y="455"/>
                  <a:pt x="455" y="431"/>
                  <a:pt x="455" y="402"/>
                </a:cubicBezTo>
                <a:lnTo>
                  <a:pt x="455" y="49"/>
                </a:lnTo>
                <a:cubicBezTo>
                  <a:pt x="455" y="20"/>
                  <a:pt x="431" y="0"/>
                  <a:pt x="406" y="0"/>
                </a:cubicBezTo>
                <a:close/>
                <a:moveTo>
                  <a:pt x="377" y="295"/>
                </a:moveTo>
                <a:cubicBezTo>
                  <a:pt x="373" y="300"/>
                  <a:pt x="363" y="305"/>
                  <a:pt x="353" y="305"/>
                </a:cubicBezTo>
                <a:cubicBezTo>
                  <a:pt x="334" y="305"/>
                  <a:pt x="305" y="295"/>
                  <a:pt x="281" y="286"/>
                </a:cubicBezTo>
                <a:cubicBezTo>
                  <a:pt x="237" y="291"/>
                  <a:pt x="203" y="295"/>
                  <a:pt x="179" y="305"/>
                </a:cubicBezTo>
                <a:cubicBezTo>
                  <a:pt x="174" y="305"/>
                  <a:pt x="174" y="305"/>
                  <a:pt x="174" y="310"/>
                </a:cubicBezTo>
                <a:cubicBezTo>
                  <a:pt x="141" y="363"/>
                  <a:pt x="116" y="387"/>
                  <a:pt x="97" y="387"/>
                </a:cubicBezTo>
                <a:cubicBezTo>
                  <a:pt x="92" y="387"/>
                  <a:pt x="87" y="387"/>
                  <a:pt x="87" y="382"/>
                </a:cubicBezTo>
                <a:lnTo>
                  <a:pt x="73" y="378"/>
                </a:lnTo>
                <a:lnTo>
                  <a:pt x="73" y="373"/>
                </a:lnTo>
                <a:cubicBezTo>
                  <a:pt x="73" y="368"/>
                  <a:pt x="73" y="368"/>
                  <a:pt x="73" y="363"/>
                </a:cubicBezTo>
                <a:cubicBezTo>
                  <a:pt x="73" y="349"/>
                  <a:pt x="87" y="324"/>
                  <a:pt x="121" y="310"/>
                </a:cubicBezTo>
                <a:cubicBezTo>
                  <a:pt x="126" y="305"/>
                  <a:pt x="131" y="300"/>
                  <a:pt x="141" y="295"/>
                </a:cubicBezTo>
                <a:cubicBezTo>
                  <a:pt x="150" y="281"/>
                  <a:pt x="155" y="266"/>
                  <a:pt x="170" y="252"/>
                </a:cubicBezTo>
                <a:cubicBezTo>
                  <a:pt x="179" y="223"/>
                  <a:pt x="189" y="199"/>
                  <a:pt x="194" y="175"/>
                </a:cubicBezTo>
                <a:lnTo>
                  <a:pt x="194" y="175"/>
                </a:lnTo>
                <a:cubicBezTo>
                  <a:pt x="184" y="146"/>
                  <a:pt x="179" y="126"/>
                  <a:pt x="189" y="92"/>
                </a:cubicBezTo>
                <a:cubicBezTo>
                  <a:pt x="194" y="83"/>
                  <a:pt x="199" y="73"/>
                  <a:pt x="208" y="73"/>
                </a:cubicBezTo>
                <a:lnTo>
                  <a:pt x="213" y="73"/>
                </a:lnTo>
                <a:cubicBezTo>
                  <a:pt x="223" y="73"/>
                  <a:pt x="228" y="73"/>
                  <a:pt x="232" y="78"/>
                </a:cubicBezTo>
                <a:cubicBezTo>
                  <a:pt x="247" y="97"/>
                  <a:pt x="242" y="136"/>
                  <a:pt x="232" y="170"/>
                </a:cubicBezTo>
                <a:lnTo>
                  <a:pt x="232" y="170"/>
                </a:lnTo>
                <a:cubicBezTo>
                  <a:pt x="242" y="199"/>
                  <a:pt x="257" y="223"/>
                  <a:pt x="271" y="237"/>
                </a:cubicBezTo>
                <a:cubicBezTo>
                  <a:pt x="281" y="242"/>
                  <a:pt x="286" y="247"/>
                  <a:pt x="295" y="252"/>
                </a:cubicBezTo>
                <a:cubicBezTo>
                  <a:pt x="305" y="252"/>
                  <a:pt x="315" y="252"/>
                  <a:pt x="329" y="252"/>
                </a:cubicBezTo>
                <a:cubicBezTo>
                  <a:pt x="358" y="252"/>
                  <a:pt x="377" y="257"/>
                  <a:pt x="387" y="266"/>
                </a:cubicBezTo>
                <a:cubicBezTo>
                  <a:pt x="387" y="271"/>
                  <a:pt x="387" y="276"/>
                  <a:pt x="387" y="281"/>
                </a:cubicBezTo>
                <a:cubicBezTo>
                  <a:pt x="387" y="286"/>
                  <a:pt x="382" y="291"/>
                  <a:pt x="377" y="295"/>
                </a:cubicBezTo>
                <a:close/>
                <a:moveTo>
                  <a:pt x="213" y="199"/>
                </a:moveTo>
                <a:cubicBezTo>
                  <a:pt x="208" y="218"/>
                  <a:pt x="199" y="237"/>
                  <a:pt x="189" y="262"/>
                </a:cubicBezTo>
                <a:cubicBezTo>
                  <a:pt x="184" y="271"/>
                  <a:pt x="179" y="276"/>
                  <a:pt x="174" y="286"/>
                </a:cubicBezTo>
                <a:lnTo>
                  <a:pt x="174" y="286"/>
                </a:lnTo>
                <a:lnTo>
                  <a:pt x="179" y="286"/>
                </a:lnTo>
                <a:cubicBezTo>
                  <a:pt x="208" y="276"/>
                  <a:pt x="242" y="266"/>
                  <a:pt x="261" y="266"/>
                </a:cubicBezTo>
                <a:cubicBezTo>
                  <a:pt x="257" y="262"/>
                  <a:pt x="252" y="262"/>
                  <a:pt x="252" y="257"/>
                </a:cubicBezTo>
                <a:cubicBezTo>
                  <a:pt x="237" y="242"/>
                  <a:pt x="223" y="223"/>
                  <a:pt x="213" y="199"/>
                </a:cubicBezTo>
                <a:close/>
              </a:path>
            </a:pathLst>
          </a:custGeom>
          <a:solidFill>
            <a:srgbClr val="779F08"/>
          </a:solidFill>
          <a:ln>
            <a:noFill/>
          </a:ln>
          <a:effectLst/>
        </p:spPr>
        <p:txBody>
          <a:bodyPr wrap="none" anchor="ctr"/>
          <a:lstStyle/>
          <a:p>
            <a:endParaRPr lang="en-US" sz="1327"/>
          </a:p>
        </p:txBody>
      </p:sp>
      <p:sp>
        <p:nvSpPr>
          <p:cNvPr id="49" name="Freeform 16"/>
          <p:cNvSpPr>
            <a:spLocks noChangeArrowheads="1"/>
          </p:cNvSpPr>
          <p:nvPr/>
        </p:nvSpPr>
        <p:spPr bwMode="auto">
          <a:xfrm>
            <a:off x="2712660" y="2861029"/>
            <a:ext cx="458027" cy="307939"/>
          </a:xfrm>
          <a:custGeom>
            <a:avLst/>
            <a:gdLst>
              <a:gd name="T0" fmla="*/ 629 w 779"/>
              <a:gd name="T1" fmla="*/ 199 h 524"/>
              <a:gd name="T2" fmla="*/ 386 w 779"/>
              <a:gd name="T3" fmla="*/ 0 h 524"/>
              <a:gd name="T4" fmla="*/ 174 w 779"/>
              <a:gd name="T5" fmla="*/ 130 h 524"/>
              <a:gd name="T6" fmla="*/ 0 w 779"/>
              <a:gd name="T7" fmla="*/ 330 h 524"/>
              <a:gd name="T8" fmla="*/ 193 w 779"/>
              <a:gd name="T9" fmla="*/ 523 h 524"/>
              <a:gd name="T10" fmla="*/ 616 w 779"/>
              <a:gd name="T11" fmla="*/ 523 h 524"/>
              <a:gd name="T12" fmla="*/ 778 w 779"/>
              <a:gd name="T13" fmla="*/ 361 h 524"/>
              <a:gd name="T14" fmla="*/ 629 w 779"/>
              <a:gd name="T15" fmla="*/ 199 h 524"/>
              <a:gd name="T16" fmla="*/ 554 w 779"/>
              <a:gd name="T17" fmla="*/ 292 h 524"/>
              <a:gd name="T18" fmla="*/ 386 w 779"/>
              <a:gd name="T19" fmla="*/ 454 h 524"/>
              <a:gd name="T20" fmla="*/ 224 w 779"/>
              <a:gd name="T21" fmla="*/ 292 h 524"/>
              <a:gd name="T22" fmla="*/ 324 w 779"/>
              <a:gd name="T23" fmla="*/ 292 h 524"/>
              <a:gd name="T24" fmla="*/ 324 w 779"/>
              <a:gd name="T25" fmla="*/ 162 h 524"/>
              <a:gd name="T26" fmla="*/ 455 w 779"/>
              <a:gd name="T27" fmla="*/ 162 h 524"/>
              <a:gd name="T28" fmla="*/ 455 w 779"/>
              <a:gd name="T29" fmla="*/ 292 h 524"/>
              <a:gd name="T30" fmla="*/ 554 w 779"/>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524">
                <a:moveTo>
                  <a:pt x="629" y="199"/>
                </a:moveTo>
                <a:cubicBezTo>
                  <a:pt x="604" y="87"/>
                  <a:pt x="511" y="0"/>
                  <a:pt x="386" y="0"/>
                </a:cubicBezTo>
                <a:cubicBezTo>
                  <a:pt x="293" y="0"/>
                  <a:pt x="212" y="56"/>
                  <a:pt x="174" y="130"/>
                </a:cubicBezTo>
                <a:cubicBezTo>
                  <a:pt x="75" y="143"/>
                  <a:pt x="0" y="224"/>
                  <a:pt x="0" y="330"/>
                </a:cubicBezTo>
                <a:cubicBezTo>
                  <a:pt x="0" y="436"/>
                  <a:pt x="87" y="523"/>
                  <a:pt x="193" y="523"/>
                </a:cubicBezTo>
                <a:lnTo>
                  <a:pt x="616" y="523"/>
                </a:lnTo>
                <a:cubicBezTo>
                  <a:pt x="710" y="523"/>
                  <a:pt x="778" y="448"/>
                  <a:pt x="778" y="361"/>
                </a:cubicBezTo>
                <a:cubicBezTo>
                  <a:pt x="778" y="274"/>
                  <a:pt x="710" y="205"/>
                  <a:pt x="629" y="199"/>
                </a:cubicBezTo>
                <a:close/>
                <a:moveTo>
                  <a:pt x="554" y="292"/>
                </a:moveTo>
                <a:lnTo>
                  <a:pt x="386" y="454"/>
                </a:lnTo>
                <a:lnTo>
                  <a:pt x="224" y="292"/>
                </a:lnTo>
                <a:lnTo>
                  <a:pt x="324" y="292"/>
                </a:lnTo>
                <a:lnTo>
                  <a:pt x="324" y="162"/>
                </a:lnTo>
                <a:lnTo>
                  <a:pt x="455" y="162"/>
                </a:lnTo>
                <a:lnTo>
                  <a:pt x="455" y="292"/>
                </a:lnTo>
                <a:lnTo>
                  <a:pt x="554" y="292"/>
                </a:lnTo>
                <a:close/>
              </a:path>
            </a:pathLst>
          </a:custGeom>
          <a:solidFill>
            <a:srgbClr val="779F08"/>
          </a:solidFill>
          <a:ln>
            <a:noFill/>
          </a:ln>
          <a:effectLst/>
        </p:spPr>
        <p:txBody>
          <a:bodyPr wrap="none" anchor="ctr"/>
          <a:lstStyle/>
          <a:p>
            <a:endParaRPr lang="en-US" sz="1327"/>
          </a:p>
        </p:txBody>
      </p:sp>
      <p:sp>
        <p:nvSpPr>
          <p:cNvPr id="50" name="Freeform 19"/>
          <p:cNvSpPr>
            <a:spLocks noChangeArrowheads="1"/>
          </p:cNvSpPr>
          <p:nvPr/>
        </p:nvSpPr>
        <p:spPr bwMode="auto">
          <a:xfrm>
            <a:off x="3248087" y="2856690"/>
            <a:ext cx="473593" cy="316616"/>
          </a:xfrm>
          <a:custGeom>
            <a:avLst/>
            <a:gdLst>
              <a:gd name="T0" fmla="*/ 635 w 785"/>
              <a:gd name="T1" fmla="*/ 199 h 524"/>
              <a:gd name="T2" fmla="*/ 392 w 785"/>
              <a:gd name="T3" fmla="*/ 0 h 524"/>
              <a:gd name="T4" fmla="*/ 180 w 785"/>
              <a:gd name="T5" fmla="*/ 130 h 524"/>
              <a:gd name="T6" fmla="*/ 0 w 785"/>
              <a:gd name="T7" fmla="*/ 330 h 524"/>
              <a:gd name="T8" fmla="*/ 199 w 785"/>
              <a:gd name="T9" fmla="*/ 523 h 524"/>
              <a:gd name="T10" fmla="*/ 622 w 785"/>
              <a:gd name="T11" fmla="*/ 523 h 524"/>
              <a:gd name="T12" fmla="*/ 784 w 785"/>
              <a:gd name="T13" fmla="*/ 361 h 524"/>
              <a:gd name="T14" fmla="*/ 635 w 785"/>
              <a:gd name="T15" fmla="*/ 199 h 524"/>
              <a:gd name="T16" fmla="*/ 460 w 785"/>
              <a:gd name="T17" fmla="*/ 292 h 524"/>
              <a:gd name="T18" fmla="*/ 460 w 785"/>
              <a:gd name="T19" fmla="*/ 423 h 524"/>
              <a:gd name="T20" fmla="*/ 329 w 785"/>
              <a:gd name="T21" fmla="*/ 423 h 524"/>
              <a:gd name="T22" fmla="*/ 329 w 785"/>
              <a:gd name="T23" fmla="*/ 292 h 524"/>
              <a:gd name="T24" fmla="*/ 230 w 785"/>
              <a:gd name="T25" fmla="*/ 292 h 524"/>
              <a:gd name="T26" fmla="*/ 392 w 785"/>
              <a:gd name="T27" fmla="*/ 130 h 524"/>
              <a:gd name="T28" fmla="*/ 554 w 785"/>
              <a:gd name="T29" fmla="*/ 292 h 524"/>
              <a:gd name="T30" fmla="*/ 460 w 785"/>
              <a:gd name="T31" fmla="*/ 292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5" h="524">
                <a:moveTo>
                  <a:pt x="635" y="199"/>
                </a:moveTo>
                <a:cubicBezTo>
                  <a:pt x="610" y="87"/>
                  <a:pt x="510" y="0"/>
                  <a:pt x="392" y="0"/>
                </a:cubicBezTo>
                <a:cubicBezTo>
                  <a:pt x="298" y="0"/>
                  <a:pt x="217" y="56"/>
                  <a:pt x="180" y="130"/>
                </a:cubicBezTo>
                <a:cubicBezTo>
                  <a:pt x="74" y="143"/>
                  <a:pt x="0" y="224"/>
                  <a:pt x="0" y="330"/>
                </a:cubicBezTo>
                <a:cubicBezTo>
                  <a:pt x="0" y="436"/>
                  <a:pt x="87" y="523"/>
                  <a:pt x="199" y="523"/>
                </a:cubicBezTo>
                <a:lnTo>
                  <a:pt x="622" y="523"/>
                </a:lnTo>
                <a:cubicBezTo>
                  <a:pt x="709" y="523"/>
                  <a:pt x="784" y="448"/>
                  <a:pt x="784" y="361"/>
                </a:cubicBezTo>
                <a:cubicBezTo>
                  <a:pt x="784" y="274"/>
                  <a:pt x="716" y="205"/>
                  <a:pt x="635" y="199"/>
                </a:cubicBezTo>
                <a:close/>
                <a:moveTo>
                  <a:pt x="460" y="292"/>
                </a:moveTo>
                <a:lnTo>
                  <a:pt x="460" y="423"/>
                </a:lnTo>
                <a:lnTo>
                  <a:pt x="329" y="423"/>
                </a:lnTo>
                <a:lnTo>
                  <a:pt x="329" y="292"/>
                </a:lnTo>
                <a:lnTo>
                  <a:pt x="230" y="292"/>
                </a:lnTo>
                <a:lnTo>
                  <a:pt x="392" y="130"/>
                </a:lnTo>
                <a:lnTo>
                  <a:pt x="554" y="292"/>
                </a:lnTo>
                <a:lnTo>
                  <a:pt x="460" y="292"/>
                </a:lnTo>
                <a:close/>
              </a:path>
            </a:pathLst>
          </a:custGeom>
          <a:solidFill>
            <a:srgbClr val="779F08"/>
          </a:solidFill>
          <a:ln>
            <a:noFill/>
          </a:ln>
          <a:effectLst/>
        </p:spPr>
        <p:txBody>
          <a:bodyPr wrap="none" anchor="ctr"/>
          <a:lstStyle/>
          <a:p>
            <a:endParaRPr lang="en-US" sz="1327"/>
          </a:p>
        </p:txBody>
      </p:sp>
      <p:sp>
        <p:nvSpPr>
          <p:cNvPr id="51" name="Freeform 23"/>
          <p:cNvSpPr>
            <a:spLocks noChangeArrowheads="1"/>
          </p:cNvSpPr>
          <p:nvPr/>
        </p:nvSpPr>
        <p:spPr bwMode="auto">
          <a:xfrm>
            <a:off x="3799078" y="2861209"/>
            <a:ext cx="307576" cy="307579"/>
          </a:xfrm>
          <a:custGeom>
            <a:avLst/>
            <a:gdLst>
              <a:gd name="T0" fmla="*/ 0 w 587"/>
              <a:gd name="T1" fmla="*/ 467 h 586"/>
              <a:gd name="T2" fmla="*/ 0 w 587"/>
              <a:gd name="T3" fmla="*/ 585 h 586"/>
              <a:gd name="T4" fmla="*/ 125 w 587"/>
              <a:gd name="T5" fmla="*/ 585 h 586"/>
              <a:gd name="T6" fmla="*/ 480 w 587"/>
              <a:gd name="T7" fmla="*/ 224 h 586"/>
              <a:gd name="T8" fmla="*/ 355 w 587"/>
              <a:gd name="T9" fmla="*/ 100 h 586"/>
              <a:gd name="T10" fmla="*/ 0 w 587"/>
              <a:gd name="T11" fmla="*/ 467 h 586"/>
              <a:gd name="T12" fmla="*/ 573 w 587"/>
              <a:gd name="T13" fmla="*/ 131 h 586"/>
              <a:gd name="T14" fmla="*/ 573 w 587"/>
              <a:gd name="T15" fmla="*/ 87 h 586"/>
              <a:gd name="T16" fmla="*/ 499 w 587"/>
              <a:gd name="T17" fmla="*/ 12 h 586"/>
              <a:gd name="T18" fmla="*/ 455 w 587"/>
              <a:gd name="T19" fmla="*/ 12 h 586"/>
              <a:gd name="T20" fmla="*/ 399 w 587"/>
              <a:gd name="T21" fmla="*/ 68 h 586"/>
              <a:gd name="T22" fmla="*/ 517 w 587"/>
              <a:gd name="T23" fmla="*/ 193 h 586"/>
              <a:gd name="T24" fmla="*/ 573 w 587"/>
              <a:gd name="T25" fmla="*/ 131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7" h="586">
                <a:moveTo>
                  <a:pt x="0" y="467"/>
                </a:moveTo>
                <a:lnTo>
                  <a:pt x="0" y="585"/>
                </a:lnTo>
                <a:lnTo>
                  <a:pt x="125" y="585"/>
                </a:lnTo>
                <a:lnTo>
                  <a:pt x="480" y="224"/>
                </a:lnTo>
                <a:lnTo>
                  <a:pt x="355" y="100"/>
                </a:lnTo>
                <a:lnTo>
                  <a:pt x="0" y="467"/>
                </a:lnTo>
                <a:close/>
                <a:moveTo>
                  <a:pt x="573" y="131"/>
                </a:moveTo>
                <a:cubicBezTo>
                  <a:pt x="586" y="118"/>
                  <a:pt x="586" y="100"/>
                  <a:pt x="573" y="87"/>
                </a:cubicBezTo>
                <a:lnTo>
                  <a:pt x="499" y="12"/>
                </a:lnTo>
                <a:cubicBezTo>
                  <a:pt x="486" y="0"/>
                  <a:pt x="467" y="0"/>
                  <a:pt x="455" y="12"/>
                </a:cubicBezTo>
                <a:lnTo>
                  <a:pt x="399" y="68"/>
                </a:lnTo>
                <a:lnTo>
                  <a:pt x="517" y="193"/>
                </a:lnTo>
                <a:lnTo>
                  <a:pt x="573" y="131"/>
                </a:lnTo>
                <a:close/>
              </a:path>
            </a:pathLst>
          </a:custGeom>
          <a:solidFill>
            <a:srgbClr val="779F08"/>
          </a:solidFill>
          <a:ln>
            <a:noFill/>
          </a:ln>
          <a:effectLst/>
        </p:spPr>
        <p:txBody>
          <a:bodyPr wrap="none" anchor="ctr"/>
          <a:lstStyle/>
          <a:p>
            <a:endParaRPr lang="en-US" sz="1327"/>
          </a:p>
        </p:txBody>
      </p:sp>
      <p:sp>
        <p:nvSpPr>
          <p:cNvPr id="52" name="Freeform 29"/>
          <p:cNvSpPr>
            <a:spLocks noChangeArrowheads="1"/>
          </p:cNvSpPr>
          <p:nvPr/>
        </p:nvSpPr>
        <p:spPr bwMode="auto">
          <a:xfrm>
            <a:off x="5008041" y="2858671"/>
            <a:ext cx="399499" cy="312652"/>
          </a:xfrm>
          <a:custGeom>
            <a:avLst/>
            <a:gdLst>
              <a:gd name="T0" fmla="*/ 75172271 w 608"/>
              <a:gd name="T1" fmla="*/ 61754124 h 475"/>
              <a:gd name="T2" fmla="*/ 75172271 w 608"/>
              <a:gd name="T3" fmla="*/ 61754124 h 475"/>
              <a:gd name="T4" fmla="*/ 3635276 w 608"/>
              <a:gd name="T5" fmla="*/ 61754124 h 475"/>
              <a:gd name="T6" fmla="*/ 0 w 608"/>
              <a:gd name="T7" fmla="*/ 57976088 h 475"/>
              <a:gd name="T8" fmla="*/ 0 w 608"/>
              <a:gd name="T9" fmla="*/ 53415879 h 475"/>
              <a:gd name="T10" fmla="*/ 0 w 608"/>
              <a:gd name="T11" fmla="*/ 46901862 h 475"/>
              <a:gd name="T12" fmla="*/ 0 w 608"/>
              <a:gd name="T13" fmla="*/ 42342014 h 475"/>
              <a:gd name="T14" fmla="*/ 0 w 608"/>
              <a:gd name="T15" fmla="*/ 35957938 h 475"/>
              <a:gd name="T16" fmla="*/ 0 w 608"/>
              <a:gd name="T17" fmla="*/ 31267788 h 475"/>
              <a:gd name="T18" fmla="*/ 0 w 608"/>
              <a:gd name="T19" fmla="*/ 18370055 h 475"/>
              <a:gd name="T20" fmla="*/ 78807547 w 608"/>
              <a:gd name="T21" fmla="*/ 18370055 h 475"/>
              <a:gd name="T22" fmla="*/ 78807547 w 608"/>
              <a:gd name="T23" fmla="*/ 31267788 h 475"/>
              <a:gd name="T24" fmla="*/ 78807547 w 608"/>
              <a:gd name="T25" fmla="*/ 35957938 h 475"/>
              <a:gd name="T26" fmla="*/ 78807547 w 608"/>
              <a:gd name="T27" fmla="*/ 42342014 h 475"/>
              <a:gd name="T28" fmla="*/ 78807547 w 608"/>
              <a:gd name="T29" fmla="*/ 46901862 h 475"/>
              <a:gd name="T30" fmla="*/ 78807547 w 608"/>
              <a:gd name="T31" fmla="*/ 53415879 h 475"/>
              <a:gd name="T32" fmla="*/ 78807547 w 608"/>
              <a:gd name="T33" fmla="*/ 57976088 h 475"/>
              <a:gd name="T34" fmla="*/ 75172271 w 608"/>
              <a:gd name="T35" fmla="*/ 61754124 h 475"/>
              <a:gd name="T36" fmla="*/ 0 w 608"/>
              <a:gd name="T37" fmla="*/ 11074226 h 475"/>
              <a:gd name="T38" fmla="*/ 0 w 608"/>
              <a:gd name="T39" fmla="*/ 11074226 h 475"/>
              <a:gd name="T40" fmla="*/ 0 w 608"/>
              <a:gd name="T41" fmla="*/ 9249998 h 475"/>
              <a:gd name="T42" fmla="*/ 0 w 608"/>
              <a:gd name="T43" fmla="*/ 3648095 h 475"/>
              <a:gd name="T44" fmla="*/ 3635276 w 608"/>
              <a:gd name="T45" fmla="*/ 0 h 475"/>
              <a:gd name="T46" fmla="*/ 9088009 w 608"/>
              <a:gd name="T47" fmla="*/ 0 h 475"/>
              <a:gd name="T48" fmla="*/ 10905827 w 608"/>
              <a:gd name="T49" fmla="*/ 0 h 475"/>
              <a:gd name="T50" fmla="*/ 14670819 w 608"/>
              <a:gd name="T51" fmla="*/ 0 h 475"/>
              <a:gd name="T52" fmla="*/ 21941370 w 608"/>
              <a:gd name="T53" fmla="*/ 0 h 475"/>
              <a:gd name="T54" fmla="*/ 29341637 w 608"/>
              <a:gd name="T55" fmla="*/ 7295829 h 475"/>
              <a:gd name="T56" fmla="*/ 75172271 w 608"/>
              <a:gd name="T57" fmla="*/ 7295829 h 475"/>
              <a:gd name="T58" fmla="*/ 78807547 w 608"/>
              <a:gd name="T59" fmla="*/ 11074226 h 475"/>
              <a:gd name="T60" fmla="*/ 78807547 w 608"/>
              <a:gd name="T61" fmla="*/ 14721960 h 475"/>
              <a:gd name="T62" fmla="*/ 0 w 608"/>
              <a:gd name="T63" fmla="*/ 14721960 h 475"/>
              <a:gd name="T64" fmla="*/ 0 w 608"/>
              <a:gd name="T65" fmla="*/ 11074226 h 4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475">
                <a:moveTo>
                  <a:pt x="579" y="474"/>
                </a:moveTo>
                <a:lnTo>
                  <a:pt x="579" y="474"/>
                </a:lnTo>
                <a:cubicBezTo>
                  <a:pt x="28" y="474"/>
                  <a:pt x="28" y="474"/>
                  <a:pt x="28" y="474"/>
                </a:cubicBezTo>
                <a:cubicBezTo>
                  <a:pt x="14" y="474"/>
                  <a:pt x="0" y="459"/>
                  <a:pt x="0" y="445"/>
                </a:cubicBezTo>
                <a:cubicBezTo>
                  <a:pt x="0" y="410"/>
                  <a:pt x="0" y="410"/>
                  <a:pt x="0" y="410"/>
                </a:cubicBezTo>
                <a:cubicBezTo>
                  <a:pt x="0" y="360"/>
                  <a:pt x="0" y="360"/>
                  <a:pt x="0" y="360"/>
                </a:cubicBezTo>
                <a:cubicBezTo>
                  <a:pt x="0" y="325"/>
                  <a:pt x="0" y="325"/>
                  <a:pt x="0" y="325"/>
                </a:cubicBezTo>
                <a:cubicBezTo>
                  <a:pt x="0" y="276"/>
                  <a:pt x="0" y="276"/>
                  <a:pt x="0" y="276"/>
                </a:cubicBezTo>
                <a:cubicBezTo>
                  <a:pt x="0" y="240"/>
                  <a:pt x="0" y="240"/>
                  <a:pt x="0" y="240"/>
                </a:cubicBezTo>
                <a:cubicBezTo>
                  <a:pt x="0" y="141"/>
                  <a:pt x="0" y="141"/>
                  <a:pt x="0" y="141"/>
                </a:cubicBezTo>
                <a:cubicBezTo>
                  <a:pt x="607" y="141"/>
                  <a:pt x="607" y="141"/>
                  <a:pt x="607" y="141"/>
                </a:cubicBezTo>
                <a:cubicBezTo>
                  <a:pt x="607" y="240"/>
                  <a:pt x="607" y="240"/>
                  <a:pt x="607" y="240"/>
                </a:cubicBezTo>
                <a:cubicBezTo>
                  <a:pt x="607" y="276"/>
                  <a:pt x="607" y="276"/>
                  <a:pt x="607" y="276"/>
                </a:cubicBezTo>
                <a:cubicBezTo>
                  <a:pt x="607" y="325"/>
                  <a:pt x="607" y="325"/>
                  <a:pt x="607" y="325"/>
                </a:cubicBezTo>
                <a:cubicBezTo>
                  <a:pt x="607" y="360"/>
                  <a:pt x="607" y="360"/>
                  <a:pt x="607" y="360"/>
                </a:cubicBezTo>
                <a:cubicBezTo>
                  <a:pt x="607" y="410"/>
                  <a:pt x="607" y="410"/>
                  <a:pt x="607" y="410"/>
                </a:cubicBezTo>
                <a:cubicBezTo>
                  <a:pt x="607" y="445"/>
                  <a:pt x="607" y="445"/>
                  <a:pt x="607" y="445"/>
                </a:cubicBezTo>
                <a:cubicBezTo>
                  <a:pt x="607" y="459"/>
                  <a:pt x="593" y="474"/>
                  <a:pt x="579" y="474"/>
                </a:cubicBezTo>
                <a:close/>
                <a:moveTo>
                  <a:pt x="0" y="85"/>
                </a:moveTo>
                <a:lnTo>
                  <a:pt x="0" y="85"/>
                </a:lnTo>
                <a:cubicBezTo>
                  <a:pt x="0" y="71"/>
                  <a:pt x="0" y="71"/>
                  <a:pt x="0" y="71"/>
                </a:cubicBezTo>
                <a:cubicBezTo>
                  <a:pt x="0" y="28"/>
                  <a:pt x="0" y="28"/>
                  <a:pt x="0" y="28"/>
                </a:cubicBezTo>
                <a:cubicBezTo>
                  <a:pt x="0" y="14"/>
                  <a:pt x="14" y="0"/>
                  <a:pt x="28" y="0"/>
                </a:cubicBezTo>
                <a:cubicBezTo>
                  <a:pt x="70" y="0"/>
                  <a:pt x="70" y="0"/>
                  <a:pt x="70" y="0"/>
                </a:cubicBezTo>
                <a:cubicBezTo>
                  <a:pt x="84" y="0"/>
                  <a:pt x="84" y="0"/>
                  <a:pt x="84" y="0"/>
                </a:cubicBezTo>
                <a:cubicBezTo>
                  <a:pt x="113" y="0"/>
                  <a:pt x="113" y="0"/>
                  <a:pt x="113" y="0"/>
                </a:cubicBezTo>
                <a:cubicBezTo>
                  <a:pt x="169" y="0"/>
                  <a:pt x="169" y="0"/>
                  <a:pt x="169" y="0"/>
                </a:cubicBezTo>
                <a:cubicBezTo>
                  <a:pt x="226" y="56"/>
                  <a:pt x="226" y="56"/>
                  <a:pt x="226" y="56"/>
                </a:cubicBezTo>
                <a:cubicBezTo>
                  <a:pt x="579" y="56"/>
                  <a:pt x="579" y="56"/>
                  <a:pt x="579" y="56"/>
                </a:cubicBezTo>
                <a:cubicBezTo>
                  <a:pt x="593" y="56"/>
                  <a:pt x="607" y="71"/>
                  <a:pt x="607" y="85"/>
                </a:cubicBezTo>
                <a:cubicBezTo>
                  <a:pt x="607" y="113"/>
                  <a:pt x="607" y="113"/>
                  <a:pt x="607" y="113"/>
                </a:cubicBezTo>
                <a:cubicBezTo>
                  <a:pt x="0" y="113"/>
                  <a:pt x="0" y="113"/>
                  <a:pt x="0" y="113"/>
                </a:cubicBezTo>
                <a:lnTo>
                  <a:pt x="0" y="85"/>
                </a:lnTo>
                <a:close/>
              </a:path>
            </a:pathLst>
          </a:custGeom>
          <a:solidFill>
            <a:srgbClr val="779F08"/>
          </a:solidFill>
          <a:ln>
            <a:noFill/>
          </a:ln>
        </p:spPr>
        <p:txBody>
          <a:bodyPr wrap="none" anchor="ctr"/>
          <a:lstStyle/>
          <a:p>
            <a:endParaRPr lang="zh-CN" altLang="en-US" sz="1327"/>
          </a:p>
        </p:txBody>
      </p:sp>
      <p:sp>
        <p:nvSpPr>
          <p:cNvPr id="53" name="Freeform 75"/>
          <p:cNvSpPr>
            <a:spLocks noChangeArrowheads="1"/>
          </p:cNvSpPr>
          <p:nvPr/>
        </p:nvSpPr>
        <p:spPr bwMode="auto">
          <a:xfrm>
            <a:off x="4573265" y="2863701"/>
            <a:ext cx="357376" cy="302595"/>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rgbClr val="779F08"/>
          </a:solidFill>
          <a:ln>
            <a:noFill/>
          </a:ln>
        </p:spPr>
        <p:txBody>
          <a:bodyPr wrap="none" anchor="ctr"/>
          <a:lstStyle/>
          <a:p>
            <a:endParaRPr lang="zh-CN" altLang="en-US" sz="1327"/>
          </a:p>
        </p:txBody>
      </p:sp>
      <p:sp>
        <p:nvSpPr>
          <p:cNvPr id="54" name="Freeform 84"/>
          <p:cNvSpPr>
            <a:spLocks noChangeArrowheads="1"/>
          </p:cNvSpPr>
          <p:nvPr/>
        </p:nvSpPr>
        <p:spPr bwMode="auto">
          <a:xfrm>
            <a:off x="4184054" y="2859092"/>
            <a:ext cx="311813" cy="31181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rgbClr val="779F08"/>
          </a:solidFill>
          <a:ln>
            <a:noFill/>
          </a:ln>
        </p:spPr>
        <p:txBody>
          <a:bodyPr wrap="none" anchor="ctr"/>
          <a:lstStyle/>
          <a:p>
            <a:endParaRPr lang="zh-CN" altLang="en-US" sz="1327"/>
          </a:p>
        </p:txBody>
      </p:sp>
      <p:grpSp>
        <p:nvGrpSpPr>
          <p:cNvPr id="55" name="组合 54"/>
          <p:cNvGrpSpPr/>
          <p:nvPr/>
        </p:nvGrpSpPr>
        <p:grpSpPr>
          <a:xfrm>
            <a:off x="426335" y="3285615"/>
            <a:ext cx="340446" cy="311869"/>
            <a:chOff x="-4000500" y="5943600"/>
            <a:chExt cx="1304925" cy="1195388"/>
          </a:xfrm>
          <a:solidFill>
            <a:srgbClr val="779F08"/>
          </a:solidFill>
        </p:grpSpPr>
        <p:sp>
          <p:nvSpPr>
            <p:cNvPr id="56" name="Freeform 56"/>
            <p:cNvSpPr>
              <a:spLocks/>
            </p:cNvSpPr>
            <p:nvPr/>
          </p:nvSpPr>
          <p:spPr bwMode="auto">
            <a:xfrm>
              <a:off x="-4000500" y="6072188"/>
              <a:ext cx="1304925" cy="1066800"/>
            </a:xfrm>
            <a:custGeom>
              <a:avLst/>
              <a:gdLst>
                <a:gd name="T0" fmla="*/ 0 w 410"/>
                <a:gd name="T1" fmla="*/ 2 h 334"/>
                <a:gd name="T2" fmla="*/ 20 w 410"/>
                <a:gd name="T3" fmla="*/ 19 h 334"/>
                <a:gd name="T4" fmla="*/ 19 w 410"/>
                <a:gd name="T5" fmla="*/ 254 h 334"/>
                <a:gd name="T6" fmla="*/ 38 w 410"/>
                <a:gd name="T7" fmla="*/ 274 h 334"/>
                <a:gd name="T8" fmla="*/ 126 w 410"/>
                <a:gd name="T9" fmla="*/ 282 h 334"/>
                <a:gd name="T10" fmla="*/ 205 w 410"/>
                <a:gd name="T11" fmla="*/ 315 h 334"/>
                <a:gd name="T12" fmla="*/ 370 w 410"/>
                <a:gd name="T13" fmla="*/ 273 h 334"/>
                <a:gd name="T14" fmla="*/ 391 w 410"/>
                <a:gd name="T15" fmla="*/ 252 h 334"/>
                <a:gd name="T16" fmla="*/ 391 w 410"/>
                <a:gd name="T17" fmla="*/ 20 h 334"/>
                <a:gd name="T18" fmla="*/ 391 w 410"/>
                <a:gd name="T19" fmla="*/ 2 h 334"/>
                <a:gd name="T20" fmla="*/ 410 w 410"/>
                <a:gd name="T21" fmla="*/ 2 h 334"/>
                <a:gd name="T22" fmla="*/ 410 w 410"/>
                <a:gd name="T23" fmla="*/ 294 h 334"/>
                <a:gd name="T24" fmla="*/ 397 w 410"/>
                <a:gd name="T25" fmla="*/ 294 h 334"/>
                <a:gd name="T26" fmla="*/ 273 w 410"/>
                <a:gd name="T27" fmla="*/ 308 h 334"/>
                <a:gd name="T28" fmla="*/ 229 w 410"/>
                <a:gd name="T29" fmla="*/ 334 h 334"/>
                <a:gd name="T30" fmla="*/ 182 w 410"/>
                <a:gd name="T31" fmla="*/ 334 h 334"/>
                <a:gd name="T32" fmla="*/ 159 w 410"/>
                <a:gd name="T33" fmla="*/ 317 h 334"/>
                <a:gd name="T34" fmla="*/ 92 w 410"/>
                <a:gd name="T35" fmla="*/ 300 h 334"/>
                <a:gd name="T36" fmla="*/ 0 w 410"/>
                <a:gd name="T37" fmla="*/ 293 h 334"/>
                <a:gd name="T38" fmla="*/ 0 w 410"/>
                <a:gd name="T39" fmla="*/ 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0" h="334">
                  <a:moveTo>
                    <a:pt x="0" y="2"/>
                  </a:moveTo>
                  <a:cubicBezTo>
                    <a:pt x="20" y="0"/>
                    <a:pt x="20" y="0"/>
                    <a:pt x="20" y="19"/>
                  </a:cubicBezTo>
                  <a:cubicBezTo>
                    <a:pt x="20" y="98"/>
                    <a:pt x="20" y="176"/>
                    <a:pt x="19" y="254"/>
                  </a:cubicBezTo>
                  <a:cubicBezTo>
                    <a:pt x="19" y="269"/>
                    <a:pt x="23" y="273"/>
                    <a:pt x="38" y="274"/>
                  </a:cubicBezTo>
                  <a:cubicBezTo>
                    <a:pt x="68" y="275"/>
                    <a:pt x="97" y="277"/>
                    <a:pt x="126" y="282"/>
                  </a:cubicBezTo>
                  <a:cubicBezTo>
                    <a:pt x="155" y="286"/>
                    <a:pt x="182" y="296"/>
                    <a:pt x="205" y="315"/>
                  </a:cubicBezTo>
                  <a:cubicBezTo>
                    <a:pt x="254" y="278"/>
                    <a:pt x="312" y="275"/>
                    <a:pt x="370" y="273"/>
                  </a:cubicBezTo>
                  <a:cubicBezTo>
                    <a:pt x="391" y="273"/>
                    <a:pt x="391" y="273"/>
                    <a:pt x="391" y="252"/>
                  </a:cubicBezTo>
                  <a:cubicBezTo>
                    <a:pt x="391" y="175"/>
                    <a:pt x="391" y="98"/>
                    <a:pt x="391" y="20"/>
                  </a:cubicBezTo>
                  <a:cubicBezTo>
                    <a:pt x="391" y="15"/>
                    <a:pt x="391" y="9"/>
                    <a:pt x="391" y="2"/>
                  </a:cubicBezTo>
                  <a:cubicBezTo>
                    <a:pt x="398" y="2"/>
                    <a:pt x="404" y="2"/>
                    <a:pt x="410" y="2"/>
                  </a:cubicBezTo>
                  <a:cubicBezTo>
                    <a:pt x="410" y="99"/>
                    <a:pt x="410" y="196"/>
                    <a:pt x="410" y="294"/>
                  </a:cubicBezTo>
                  <a:cubicBezTo>
                    <a:pt x="406" y="294"/>
                    <a:pt x="401" y="294"/>
                    <a:pt x="397" y="294"/>
                  </a:cubicBezTo>
                  <a:cubicBezTo>
                    <a:pt x="355" y="293"/>
                    <a:pt x="313" y="294"/>
                    <a:pt x="273" y="308"/>
                  </a:cubicBezTo>
                  <a:cubicBezTo>
                    <a:pt x="258" y="314"/>
                    <a:pt x="244" y="326"/>
                    <a:pt x="229" y="334"/>
                  </a:cubicBezTo>
                  <a:cubicBezTo>
                    <a:pt x="213" y="334"/>
                    <a:pt x="198" y="334"/>
                    <a:pt x="182" y="334"/>
                  </a:cubicBezTo>
                  <a:cubicBezTo>
                    <a:pt x="175" y="329"/>
                    <a:pt x="168" y="320"/>
                    <a:pt x="159" y="317"/>
                  </a:cubicBezTo>
                  <a:cubicBezTo>
                    <a:pt x="137" y="310"/>
                    <a:pt x="115" y="303"/>
                    <a:pt x="92" y="300"/>
                  </a:cubicBezTo>
                  <a:cubicBezTo>
                    <a:pt x="61" y="295"/>
                    <a:pt x="30" y="295"/>
                    <a:pt x="0" y="293"/>
                  </a:cubicBezTo>
                  <a:cubicBezTo>
                    <a:pt x="0" y="196"/>
                    <a:pt x="0" y="99"/>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57" name="Freeform 57"/>
            <p:cNvSpPr>
              <a:spLocks noEditPoints="1"/>
            </p:cNvSpPr>
            <p:nvPr/>
          </p:nvSpPr>
          <p:spPr bwMode="auto">
            <a:xfrm>
              <a:off x="-3876675" y="5943600"/>
              <a:ext cx="1057275" cy="1074737"/>
            </a:xfrm>
            <a:custGeom>
              <a:avLst/>
              <a:gdLst>
                <a:gd name="T0" fmla="*/ 166 w 332"/>
                <a:gd name="T1" fmla="*/ 61 h 336"/>
                <a:gd name="T2" fmla="*/ 315 w 332"/>
                <a:gd name="T3" fmla="*/ 1 h 336"/>
                <a:gd name="T4" fmla="*/ 332 w 332"/>
                <a:gd name="T5" fmla="*/ 17 h 336"/>
                <a:gd name="T6" fmla="*/ 332 w 332"/>
                <a:gd name="T7" fmla="*/ 277 h 336"/>
                <a:gd name="T8" fmla="*/ 316 w 332"/>
                <a:gd name="T9" fmla="*/ 294 h 336"/>
                <a:gd name="T10" fmla="*/ 177 w 332"/>
                <a:gd name="T11" fmla="*/ 332 h 336"/>
                <a:gd name="T12" fmla="*/ 155 w 332"/>
                <a:gd name="T13" fmla="*/ 332 h 336"/>
                <a:gd name="T14" fmla="*/ 17 w 332"/>
                <a:gd name="T15" fmla="*/ 294 h 336"/>
                <a:gd name="T16" fmla="*/ 0 w 332"/>
                <a:gd name="T17" fmla="*/ 277 h 336"/>
                <a:gd name="T18" fmla="*/ 0 w 332"/>
                <a:gd name="T19" fmla="*/ 16 h 336"/>
                <a:gd name="T20" fmla="*/ 14 w 332"/>
                <a:gd name="T21" fmla="*/ 1 h 336"/>
                <a:gd name="T22" fmla="*/ 166 w 332"/>
                <a:gd name="T23" fmla="*/ 61 h 336"/>
                <a:gd name="T24" fmla="*/ 158 w 332"/>
                <a:gd name="T25" fmla="*/ 314 h 336"/>
                <a:gd name="T26" fmla="*/ 175 w 332"/>
                <a:gd name="T27" fmla="*/ 314 h 336"/>
                <a:gd name="T28" fmla="*/ 175 w 332"/>
                <a:gd name="T29" fmla="*/ 82 h 336"/>
                <a:gd name="T30" fmla="*/ 158 w 332"/>
                <a:gd name="T31" fmla="*/ 82 h 336"/>
                <a:gd name="T32" fmla="*/ 158 w 332"/>
                <a:gd name="T33"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336">
                  <a:moveTo>
                    <a:pt x="166" y="61"/>
                  </a:moveTo>
                  <a:cubicBezTo>
                    <a:pt x="208" y="18"/>
                    <a:pt x="260" y="6"/>
                    <a:pt x="315" y="1"/>
                  </a:cubicBezTo>
                  <a:cubicBezTo>
                    <a:pt x="328" y="0"/>
                    <a:pt x="332" y="4"/>
                    <a:pt x="332" y="17"/>
                  </a:cubicBezTo>
                  <a:cubicBezTo>
                    <a:pt x="332" y="104"/>
                    <a:pt x="332" y="190"/>
                    <a:pt x="332" y="277"/>
                  </a:cubicBezTo>
                  <a:cubicBezTo>
                    <a:pt x="332" y="289"/>
                    <a:pt x="327" y="294"/>
                    <a:pt x="316" y="294"/>
                  </a:cubicBezTo>
                  <a:cubicBezTo>
                    <a:pt x="266" y="294"/>
                    <a:pt x="220" y="309"/>
                    <a:pt x="177" y="332"/>
                  </a:cubicBezTo>
                  <a:cubicBezTo>
                    <a:pt x="169" y="336"/>
                    <a:pt x="163" y="336"/>
                    <a:pt x="155" y="332"/>
                  </a:cubicBezTo>
                  <a:cubicBezTo>
                    <a:pt x="112" y="309"/>
                    <a:pt x="66" y="294"/>
                    <a:pt x="17" y="294"/>
                  </a:cubicBezTo>
                  <a:cubicBezTo>
                    <a:pt x="5" y="294"/>
                    <a:pt x="0" y="289"/>
                    <a:pt x="0" y="277"/>
                  </a:cubicBezTo>
                  <a:cubicBezTo>
                    <a:pt x="0" y="190"/>
                    <a:pt x="0" y="103"/>
                    <a:pt x="0" y="16"/>
                  </a:cubicBezTo>
                  <a:cubicBezTo>
                    <a:pt x="0" y="6"/>
                    <a:pt x="3" y="1"/>
                    <a:pt x="14" y="1"/>
                  </a:cubicBezTo>
                  <a:cubicBezTo>
                    <a:pt x="72" y="2"/>
                    <a:pt x="125" y="22"/>
                    <a:pt x="166" y="61"/>
                  </a:cubicBezTo>
                  <a:close/>
                  <a:moveTo>
                    <a:pt x="158" y="314"/>
                  </a:moveTo>
                  <a:cubicBezTo>
                    <a:pt x="164" y="314"/>
                    <a:pt x="169" y="314"/>
                    <a:pt x="175" y="314"/>
                  </a:cubicBezTo>
                  <a:cubicBezTo>
                    <a:pt x="175" y="236"/>
                    <a:pt x="175" y="159"/>
                    <a:pt x="175" y="82"/>
                  </a:cubicBezTo>
                  <a:cubicBezTo>
                    <a:pt x="169" y="82"/>
                    <a:pt x="164" y="82"/>
                    <a:pt x="158" y="82"/>
                  </a:cubicBezTo>
                  <a:cubicBezTo>
                    <a:pt x="158" y="159"/>
                    <a:pt x="158" y="236"/>
                    <a:pt x="158" y="3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58" name="组合 57"/>
          <p:cNvGrpSpPr/>
          <p:nvPr/>
        </p:nvGrpSpPr>
        <p:grpSpPr>
          <a:xfrm>
            <a:off x="843234" y="3285789"/>
            <a:ext cx="378175" cy="311522"/>
            <a:chOff x="4695825" y="5630863"/>
            <a:chExt cx="2125663" cy="1751012"/>
          </a:xfrm>
          <a:solidFill>
            <a:srgbClr val="779F08"/>
          </a:solidFill>
        </p:grpSpPr>
        <p:sp>
          <p:nvSpPr>
            <p:cNvPr id="59" name="Freeform 58"/>
            <p:cNvSpPr>
              <a:spLocks/>
            </p:cNvSpPr>
            <p:nvPr/>
          </p:nvSpPr>
          <p:spPr bwMode="auto">
            <a:xfrm>
              <a:off x="5653088" y="6551613"/>
              <a:ext cx="211138" cy="258762"/>
            </a:xfrm>
            <a:custGeom>
              <a:avLst/>
              <a:gdLst>
                <a:gd name="T0" fmla="*/ 66 w 66"/>
                <a:gd name="T1" fmla="*/ 48 h 81"/>
                <a:gd name="T2" fmla="*/ 66 w 66"/>
                <a:gd name="T3" fmla="*/ 33 h 81"/>
                <a:gd name="T4" fmla="*/ 33 w 66"/>
                <a:gd name="T5" fmla="*/ 0 h 81"/>
                <a:gd name="T6" fmla="*/ 0 w 66"/>
                <a:gd name="T7" fmla="*/ 33 h 81"/>
                <a:gd name="T8" fmla="*/ 0 w 66"/>
                <a:gd name="T9" fmla="*/ 48 h 81"/>
                <a:gd name="T10" fmla="*/ 33 w 66"/>
                <a:gd name="T11" fmla="*/ 81 h 81"/>
                <a:gd name="T12" fmla="*/ 66 w 66"/>
                <a:gd name="T13" fmla="*/ 48 h 81"/>
              </a:gdLst>
              <a:ahLst/>
              <a:cxnLst>
                <a:cxn ang="0">
                  <a:pos x="T0" y="T1"/>
                </a:cxn>
                <a:cxn ang="0">
                  <a:pos x="T2" y="T3"/>
                </a:cxn>
                <a:cxn ang="0">
                  <a:pos x="T4" y="T5"/>
                </a:cxn>
                <a:cxn ang="0">
                  <a:pos x="T6" y="T7"/>
                </a:cxn>
                <a:cxn ang="0">
                  <a:pos x="T8" y="T9"/>
                </a:cxn>
                <a:cxn ang="0">
                  <a:pos x="T10" y="T11"/>
                </a:cxn>
                <a:cxn ang="0">
                  <a:pos x="T12" y="T13"/>
                </a:cxn>
              </a:cxnLst>
              <a:rect l="0" t="0" r="r" b="b"/>
              <a:pathLst>
                <a:path w="66" h="81">
                  <a:moveTo>
                    <a:pt x="66" y="48"/>
                  </a:moveTo>
                  <a:cubicBezTo>
                    <a:pt x="66" y="33"/>
                    <a:pt x="66" y="33"/>
                    <a:pt x="66" y="33"/>
                  </a:cubicBezTo>
                  <a:cubicBezTo>
                    <a:pt x="66" y="15"/>
                    <a:pt x="51" y="0"/>
                    <a:pt x="33" y="0"/>
                  </a:cubicBezTo>
                  <a:cubicBezTo>
                    <a:pt x="15" y="0"/>
                    <a:pt x="0" y="15"/>
                    <a:pt x="0" y="33"/>
                  </a:cubicBezTo>
                  <a:cubicBezTo>
                    <a:pt x="0" y="48"/>
                    <a:pt x="0" y="48"/>
                    <a:pt x="0" y="48"/>
                  </a:cubicBezTo>
                  <a:cubicBezTo>
                    <a:pt x="0" y="66"/>
                    <a:pt x="15" y="81"/>
                    <a:pt x="33" y="81"/>
                  </a:cubicBezTo>
                  <a:cubicBezTo>
                    <a:pt x="51" y="81"/>
                    <a:pt x="66" y="66"/>
                    <a:pt x="66"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0" name="Freeform 59"/>
            <p:cNvSpPr>
              <a:spLocks/>
            </p:cNvSpPr>
            <p:nvPr/>
          </p:nvSpPr>
          <p:spPr bwMode="auto">
            <a:xfrm>
              <a:off x="4737100" y="6732588"/>
              <a:ext cx="2043113" cy="649287"/>
            </a:xfrm>
            <a:custGeom>
              <a:avLst/>
              <a:gdLst>
                <a:gd name="T0" fmla="*/ 376 w 642"/>
                <a:gd name="T1" fmla="*/ 9 h 203"/>
                <a:gd name="T2" fmla="*/ 321 w 642"/>
                <a:gd name="T3" fmla="*/ 50 h 203"/>
                <a:gd name="T4" fmla="*/ 266 w 642"/>
                <a:gd name="T5" fmla="*/ 9 h 203"/>
                <a:gd name="T6" fmla="*/ 40 w 642"/>
                <a:gd name="T7" fmla="*/ 9 h 203"/>
                <a:gd name="T8" fmla="*/ 0 w 642"/>
                <a:gd name="T9" fmla="*/ 0 h 203"/>
                <a:gd name="T10" fmla="*/ 0 w 642"/>
                <a:gd name="T11" fmla="*/ 150 h 203"/>
                <a:gd name="T12" fmla="*/ 53 w 642"/>
                <a:gd name="T13" fmla="*/ 203 h 203"/>
                <a:gd name="T14" fmla="*/ 588 w 642"/>
                <a:gd name="T15" fmla="*/ 203 h 203"/>
                <a:gd name="T16" fmla="*/ 642 w 642"/>
                <a:gd name="T17" fmla="*/ 150 h 203"/>
                <a:gd name="T18" fmla="*/ 642 w 642"/>
                <a:gd name="T19" fmla="*/ 0 h 203"/>
                <a:gd name="T20" fmla="*/ 602 w 642"/>
                <a:gd name="T21" fmla="*/ 9 h 203"/>
                <a:gd name="T22" fmla="*/ 376 w 642"/>
                <a:gd name="T23" fmla="*/ 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2" h="203">
                  <a:moveTo>
                    <a:pt x="376" y="9"/>
                  </a:moveTo>
                  <a:cubicBezTo>
                    <a:pt x="369" y="33"/>
                    <a:pt x="347" y="50"/>
                    <a:pt x="321" y="50"/>
                  </a:cubicBezTo>
                  <a:cubicBezTo>
                    <a:pt x="295" y="50"/>
                    <a:pt x="273" y="33"/>
                    <a:pt x="266" y="9"/>
                  </a:cubicBezTo>
                  <a:cubicBezTo>
                    <a:pt x="40" y="9"/>
                    <a:pt x="40" y="9"/>
                    <a:pt x="40" y="9"/>
                  </a:cubicBezTo>
                  <a:cubicBezTo>
                    <a:pt x="26" y="9"/>
                    <a:pt x="12" y="6"/>
                    <a:pt x="0" y="0"/>
                  </a:cubicBezTo>
                  <a:cubicBezTo>
                    <a:pt x="0" y="150"/>
                    <a:pt x="0" y="150"/>
                    <a:pt x="0" y="150"/>
                  </a:cubicBezTo>
                  <a:cubicBezTo>
                    <a:pt x="0" y="179"/>
                    <a:pt x="24" y="203"/>
                    <a:pt x="53" y="203"/>
                  </a:cubicBezTo>
                  <a:cubicBezTo>
                    <a:pt x="588" y="203"/>
                    <a:pt x="588" y="203"/>
                    <a:pt x="588" y="203"/>
                  </a:cubicBezTo>
                  <a:cubicBezTo>
                    <a:pt x="618" y="203"/>
                    <a:pt x="642" y="179"/>
                    <a:pt x="642" y="150"/>
                  </a:cubicBezTo>
                  <a:cubicBezTo>
                    <a:pt x="642" y="0"/>
                    <a:pt x="642" y="0"/>
                    <a:pt x="642" y="0"/>
                  </a:cubicBezTo>
                  <a:cubicBezTo>
                    <a:pt x="630" y="6"/>
                    <a:pt x="616" y="9"/>
                    <a:pt x="602" y="9"/>
                  </a:cubicBezTo>
                  <a:cubicBezTo>
                    <a:pt x="376" y="9"/>
                    <a:pt x="376" y="9"/>
                    <a:pt x="37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1" name="Freeform 60"/>
            <p:cNvSpPr>
              <a:spLocks noEditPoints="1"/>
            </p:cNvSpPr>
            <p:nvPr/>
          </p:nvSpPr>
          <p:spPr bwMode="auto">
            <a:xfrm>
              <a:off x="4695825" y="5630863"/>
              <a:ext cx="2125663" cy="1003300"/>
            </a:xfrm>
            <a:custGeom>
              <a:avLst/>
              <a:gdLst>
                <a:gd name="T0" fmla="*/ 613 w 668"/>
                <a:gd name="T1" fmla="*/ 85 h 314"/>
                <a:gd name="T2" fmla="*/ 485 w 668"/>
                <a:gd name="T3" fmla="*/ 85 h 314"/>
                <a:gd name="T4" fmla="*/ 385 w 668"/>
                <a:gd name="T5" fmla="*/ 0 h 314"/>
                <a:gd name="T6" fmla="*/ 283 w 668"/>
                <a:gd name="T7" fmla="*/ 0 h 314"/>
                <a:gd name="T8" fmla="*/ 183 w 668"/>
                <a:gd name="T9" fmla="*/ 85 h 314"/>
                <a:gd name="T10" fmla="*/ 55 w 668"/>
                <a:gd name="T11" fmla="*/ 85 h 314"/>
                <a:gd name="T12" fmla="*/ 0 w 668"/>
                <a:gd name="T13" fmla="*/ 138 h 314"/>
                <a:gd name="T14" fmla="*/ 0 w 668"/>
                <a:gd name="T15" fmla="*/ 261 h 314"/>
                <a:gd name="T16" fmla="*/ 53 w 668"/>
                <a:gd name="T17" fmla="*/ 314 h 314"/>
                <a:gd name="T18" fmla="*/ 276 w 668"/>
                <a:gd name="T19" fmla="*/ 314 h 314"/>
                <a:gd name="T20" fmla="*/ 294 w 668"/>
                <a:gd name="T21" fmla="*/ 275 h 314"/>
                <a:gd name="T22" fmla="*/ 295 w 668"/>
                <a:gd name="T23" fmla="*/ 274 h 314"/>
                <a:gd name="T24" fmla="*/ 302 w 668"/>
                <a:gd name="T25" fmla="*/ 268 h 314"/>
                <a:gd name="T26" fmla="*/ 305 w 668"/>
                <a:gd name="T27" fmla="*/ 267 h 314"/>
                <a:gd name="T28" fmla="*/ 312 w 668"/>
                <a:gd name="T29" fmla="*/ 263 h 314"/>
                <a:gd name="T30" fmla="*/ 317 w 668"/>
                <a:gd name="T31" fmla="*/ 262 h 314"/>
                <a:gd name="T32" fmla="*/ 322 w 668"/>
                <a:gd name="T33" fmla="*/ 260 h 314"/>
                <a:gd name="T34" fmla="*/ 334 w 668"/>
                <a:gd name="T35" fmla="*/ 259 h 314"/>
                <a:gd name="T36" fmla="*/ 345 w 668"/>
                <a:gd name="T37" fmla="*/ 260 h 314"/>
                <a:gd name="T38" fmla="*/ 350 w 668"/>
                <a:gd name="T39" fmla="*/ 262 h 314"/>
                <a:gd name="T40" fmla="*/ 356 w 668"/>
                <a:gd name="T41" fmla="*/ 263 h 314"/>
                <a:gd name="T42" fmla="*/ 363 w 668"/>
                <a:gd name="T43" fmla="*/ 267 h 314"/>
                <a:gd name="T44" fmla="*/ 366 w 668"/>
                <a:gd name="T45" fmla="*/ 268 h 314"/>
                <a:gd name="T46" fmla="*/ 373 w 668"/>
                <a:gd name="T47" fmla="*/ 274 h 314"/>
                <a:gd name="T48" fmla="*/ 374 w 668"/>
                <a:gd name="T49" fmla="*/ 275 h 314"/>
                <a:gd name="T50" fmla="*/ 392 w 668"/>
                <a:gd name="T51" fmla="*/ 314 h 314"/>
                <a:gd name="T52" fmla="*/ 615 w 668"/>
                <a:gd name="T53" fmla="*/ 314 h 314"/>
                <a:gd name="T54" fmla="*/ 668 w 668"/>
                <a:gd name="T55" fmla="*/ 261 h 314"/>
                <a:gd name="T56" fmla="*/ 668 w 668"/>
                <a:gd name="T57" fmla="*/ 138 h 314"/>
                <a:gd name="T58" fmla="*/ 613 w 668"/>
                <a:gd name="T59" fmla="*/ 85 h 314"/>
                <a:gd name="T60" fmla="*/ 234 w 668"/>
                <a:gd name="T61" fmla="*/ 85 h 314"/>
                <a:gd name="T62" fmla="*/ 283 w 668"/>
                <a:gd name="T63" fmla="*/ 49 h 314"/>
                <a:gd name="T64" fmla="*/ 385 w 668"/>
                <a:gd name="T65" fmla="*/ 49 h 314"/>
                <a:gd name="T66" fmla="*/ 434 w 668"/>
                <a:gd name="T67" fmla="*/ 85 h 314"/>
                <a:gd name="T68" fmla="*/ 234 w 668"/>
                <a:gd name="T69" fmla="*/ 8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8" h="314">
                  <a:moveTo>
                    <a:pt x="613" y="85"/>
                  </a:moveTo>
                  <a:cubicBezTo>
                    <a:pt x="485" y="85"/>
                    <a:pt x="485" y="85"/>
                    <a:pt x="485" y="85"/>
                  </a:cubicBezTo>
                  <a:cubicBezTo>
                    <a:pt x="477" y="37"/>
                    <a:pt x="435" y="0"/>
                    <a:pt x="385" y="0"/>
                  </a:cubicBezTo>
                  <a:cubicBezTo>
                    <a:pt x="283" y="0"/>
                    <a:pt x="283" y="0"/>
                    <a:pt x="283" y="0"/>
                  </a:cubicBezTo>
                  <a:cubicBezTo>
                    <a:pt x="232" y="0"/>
                    <a:pt x="191" y="37"/>
                    <a:pt x="183" y="85"/>
                  </a:cubicBezTo>
                  <a:cubicBezTo>
                    <a:pt x="55" y="85"/>
                    <a:pt x="55" y="85"/>
                    <a:pt x="55" y="85"/>
                  </a:cubicBezTo>
                  <a:cubicBezTo>
                    <a:pt x="25" y="85"/>
                    <a:pt x="0" y="109"/>
                    <a:pt x="0" y="138"/>
                  </a:cubicBezTo>
                  <a:cubicBezTo>
                    <a:pt x="0" y="261"/>
                    <a:pt x="0" y="261"/>
                    <a:pt x="0" y="261"/>
                  </a:cubicBezTo>
                  <a:cubicBezTo>
                    <a:pt x="0" y="290"/>
                    <a:pt x="23" y="314"/>
                    <a:pt x="53" y="314"/>
                  </a:cubicBezTo>
                  <a:cubicBezTo>
                    <a:pt x="276" y="314"/>
                    <a:pt x="276" y="314"/>
                    <a:pt x="276" y="314"/>
                  </a:cubicBezTo>
                  <a:cubicBezTo>
                    <a:pt x="277" y="299"/>
                    <a:pt x="283" y="285"/>
                    <a:pt x="294" y="275"/>
                  </a:cubicBezTo>
                  <a:cubicBezTo>
                    <a:pt x="294" y="275"/>
                    <a:pt x="295" y="275"/>
                    <a:pt x="295" y="274"/>
                  </a:cubicBezTo>
                  <a:cubicBezTo>
                    <a:pt x="297" y="272"/>
                    <a:pt x="300" y="270"/>
                    <a:pt x="302" y="268"/>
                  </a:cubicBezTo>
                  <a:cubicBezTo>
                    <a:pt x="303" y="268"/>
                    <a:pt x="304" y="267"/>
                    <a:pt x="305" y="267"/>
                  </a:cubicBezTo>
                  <a:cubicBezTo>
                    <a:pt x="307" y="266"/>
                    <a:pt x="309" y="264"/>
                    <a:pt x="312" y="263"/>
                  </a:cubicBezTo>
                  <a:cubicBezTo>
                    <a:pt x="314" y="263"/>
                    <a:pt x="316" y="262"/>
                    <a:pt x="317" y="262"/>
                  </a:cubicBezTo>
                  <a:cubicBezTo>
                    <a:pt x="319" y="261"/>
                    <a:pt x="321" y="260"/>
                    <a:pt x="322" y="260"/>
                  </a:cubicBezTo>
                  <a:cubicBezTo>
                    <a:pt x="326" y="259"/>
                    <a:pt x="330" y="259"/>
                    <a:pt x="334" y="259"/>
                  </a:cubicBezTo>
                  <a:cubicBezTo>
                    <a:pt x="338" y="259"/>
                    <a:pt x="342" y="259"/>
                    <a:pt x="345" y="260"/>
                  </a:cubicBezTo>
                  <a:cubicBezTo>
                    <a:pt x="347" y="260"/>
                    <a:pt x="349" y="261"/>
                    <a:pt x="350" y="262"/>
                  </a:cubicBezTo>
                  <a:cubicBezTo>
                    <a:pt x="352" y="262"/>
                    <a:pt x="354" y="263"/>
                    <a:pt x="356" y="263"/>
                  </a:cubicBezTo>
                  <a:cubicBezTo>
                    <a:pt x="358" y="264"/>
                    <a:pt x="360" y="266"/>
                    <a:pt x="363" y="267"/>
                  </a:cubicBezTo>
                  <a:cubicBezTo>
                    <a:pt x="364" y="267"/>
                    <a:pt x="365" y="268"/>
                    <a:pt x="366" y="268"/>
                  </a:cubicBezTo>
                  <a:cubicBezTo>
                    <a:pt x="368" y="270"/>
                    <a:pt x="371" y="272"/>
                    <a:pt x="373" y="274"/>
                  </a:cubicBezTo>
                  <a:cubicBezTo>
                    <a:pt x="373" y="275"/>
                    <a:pt x="374" y="275"/>
                    <a:pt x="374" y="275"/>
                  </a:cubicBezTo>
                  <a:cubicBezTo>
                    <a:pt x="384" y="285"/>
                    <a:pt x="391" y="299"/>
                    <a:pt x="392" y="314"/>
                  </a:cubicBezTo>
                  <a:cubicBezTo>
                    <a:pt x="615" y="314"/>
                    <a:pt x="615" y="314"/>
                    <a:pt x="615" y="314"/>
                  </a:cubicBezTo>
                  <a:cubicBezTo>
                    <a:pt x="644" y="314"/>
                    <a:pt x="668" y="290"/>
                    <a:pt x="668" y="261"/>
                  </a:cubicBezTo>
                  <a:cubicBezTo>
                    <a:pt x="668" y="138"/>
                    <a:pt x="668" y="138"/>
                    <a:pt x="668" y="138"/>
                  </a:cubicBezTo>
                  <a:cubicBezTo>
                    <a:pt x="668" y="109"/>
                    <a:pt x="643" y="85"/>
                    <a:pt x="613" y="85"/>
                  </a:cubicBezTo>
                  <a:close/>
                  <a:moveTo>
                    <a:pt x="234" y="85"/>
                  </a:moveTo>
                  <a:cubicBezTo>
                    <a:pt x="241" y="64"/>
                    <a:pt x="260" y="49"/>
                    <a:pt x="283" y="49"/>
                  </a:cubicBezTo>
                  <a:cubicBezTo>
                    <a:pt x="385" y="49"/>
                    <a:pt x="385" y="49"/>
                    <a:pt x="385" y="49"/>
                  </a:cubicBezTo>
                  <a:cubicBezTo>
                    <a:pt x="408" y="49"/>
                    <a:pt x="427" y="64"/>
                    <a:pt x="434" y="85"/>
                  </a:cubicBezTo>
                  <a:lnTo>
                    <a:pt x="234" y="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2" name="组合 61"/>
          <p:cNvGrpSpPr/>
          <p:nvPr/>
        </p:nvGrpSpPr>
        <p:grpSpPr>
          <a:xfrm>
            <a:off x="1297862" y="3274009"/>
            <a:ext cx="479413" cy="335082"/>
            <a:chOff x="9472613" y="5848350"/>
            <a:chExt cx="2409825" cy="1684337"/>
          </a:xfrm>
          <a:solidFill>
            <a:srgbClr val="779F08"/>
          </a:solidFill>
        </p:grpSpPr>
        <p:sp>
          <p:nvSpPr>
            <p:cNvPr id="63" name="Freeform 61"/>
            <p:cNvSpPr>
              <a:spLocks/>
            </p:cNvSpPr>
            <p:nvPr/>
          </p:nvSpPr>
          <p:spPr bwMode="auto">
            <a:xfrm>
              <a:off x="9472613" y="5848350"/>
              <a:ext cx="2409825" cy="785812"/>
            </a:xfrm>
            <a:custGeom>
              <a:avLst/>
              <a:gdLst>
                <a:gd name="T0" fmla="*/ 0 w 757"/>
                <a:gd name="T1" fmla="*/ 176 h 246"/>
                <a:gd name="T2" fmla="*/ 399 w 757"/>
                <a:gd name="T3" fmla="*/ 0 h 246"/>
                <a:gd name="T4" fmla="*/ 757 w 757"/>
                <a:gd name="T5" fmla="*/ 176 h 246"/>
                <a:gd name="T6" fmla="*/ 588 w 757"/>
                <a:gd name="T7" fmla="*/ 246 h 246"/>
                <a:gd name="T8" fmla="*/ 168 w 757"/>
                <a:gd name="T9" fmla="*/ 246 h 246"/>
                <a:gd name="T10" fmla="*/ 0 w 757"/>
                <a:gd name="T11" fmla="*/ 176 h 246"/>
              </a:gdLst>
              <a:ahLst/>
              <a:cxnLst>
                <a:cxn ang="0">
                  <a:pos x="T0" y="T1"/>
                </a:cxn>
                <a:cxn ang="0">
                  <a:pos x="T2" y="T3"/>
                </a:cxn>
                <a:cxn ang="0">
                  <a:pos x="T4" y="T5"/>
                </a:cxn>
                <a:cxn ang="0">
                  <a:pos x="T6" y="T7"/>
                </a:cxn>
                <a:cxn ang="0">
                  <a:pos x="T8" y="T9"/>
                </a:cxn>
                <a:cxn ang="0">
                  <a:pos x="T10" y="T11"/>
                </a:cxn>
              </a:cxnLst>
              <a:rect l="0" t="0" r="r" b="b"/>
              <a:pathLst>
                <a:path w="757" h="246">
                  <a:moveTo>
                    <a:pt x="0" y="176"/>
                  </a:moveTo>
                  <a:cubicBezTo>
                    <a:pt x="6" y="174"/>
                    <a:pt x="399" y="0"/>
                    <a:pt x="399" y="0"/>
                  </a:cubicBezTo>
                  <a:cubicBezTo>
                    <a:pt x="757" y="176"/>
                    <a:pt x="757" y="176"/>
                    <a:pt x="757" y="176"/>
                  </a:cubicBezTo>
                  <a:cubicBezTo>
                    <a:pt x="588" y="246"/>
                    <a:pt x="588" y="246"/>
                    <a:pt x="588" y="246"/>
                  </a:cubicBezTo>
                  <a:cubicBezTo>
                    <a:pt x="588" y="246"/>
                    <a:pt x="432" y="58"/>
                    <a:pt x="168" y="246"/>
                  </a:cubicBezTo>
                  <a:lnTo>
                    <a:pt x="0" y="17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4" name="Freeform 62"/>
            <p:cNvSpPr>
              <a:spLocks noEditPoints="1"/>
            </p:cNvSpPr>
            <p:nvPr/>
          </p:nvSpPr>
          <p:spPr bwMode="auto">
            <a:xfrm>
              <a:off x="10156825" y="6280150"/>
              <a:ext cx="1117600" cy="1252537"/>
            </a:xfrm>
            <a:custGeom>
              <a:avLst/>
              <a:gdLst>
                <a:gd name="T0" fmla="*/ 0 w 351"/>
                <a:gd name="T1" fmla="*/ 132 h 392"/>
                <a:gd name="T2" fmla="*/ 0 w 351"/>
                <a:gd name="T3" fmla="*/ 274 h 392"/>
                <a:gd name="T4" fmla="*/ 351 w 351"/>
                <a:gd name="T5" fmla="*/ 274 h 392"/>
                <a:gd name="T6" fmla="*/ 351 w 351"/>
                <a:gd name="T7" fmla="*/ 132 h 392"/>
                <a:gd name="T8" fmla="*/ 0 w 351"/>
                <a:gd name="T9" fmla="*/ 132 h 392"/>
                <a:gd name="T10" fmla="*/ 171 w 351"/>
                <a:gd name="T11" fmla="*/ 291 h 392"/>
                <a:gd name="T12" fmla="*/ 24 w 351"/>
                <a:gd name="T13" fmla="*/ 261 h 392"/>
                <a:gd name="T14" fmla="*/ 172 w 351"/>
                <a:gd name="T15" fmla="*/ 233 h 392"/>
                <a:gd name="T16" fmla="*/ 319 w 351"/>
                <a:gd name="T17" fmla="*/ 264 h 392"/>
                <a:gd name="T18" fmla="*/ 171 w 351"/>
                <a:gd name="T19" fmla="*/ 2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392">
                  <a:moveTo>
                    <a:pt x="0" y="132"/>
                  </a:moveTo>
                  <a:cubicBezTo>
                    <a:pt x="0" y="274"/>
                    <a:pt x="0" y="274"/>
                    <a:pt x="0" y="274"/>
                  </a:cubicBezTo>
                  <a:cubicBezTo>
                    <a:pt x="194" y="392"/>
                    <a:pt x="351" y="274"/>
                    <a:pt x="351" y="274"/>
                  </a:cubicBezTo>
                  <a:cubicBezTo>
                    <a:pt x="351" y="132"/>
                    <a:pt x="351" y="132"/>
                    <a:pt x="351" y="132"/>
                  </a:cubicBezTo>
                  <a:cubicBezTo>
                    <a:pt x="160" y="0"/>
                    <a:pt x="0" y="132"/>
                    <a:pt x="0" y="132"/>
                  </a:cubicBezTo>
                  <a:close/>
                  <a:moveTo>
                    <a:pt x="171" y="291"/>
                  </a:moveTo>
                  <a:cubicBezTo>
                    <a:pt x="89" y="290"/>
                    <a:pt x="23" y="276"/>
                    <a:pt x="24" y="261"/>
                  </a:cubicBezTo>
                  <a:cubicBezTo>
                    <a:pt x="24" y="245"/>
                    <a:pt x="90" y="233"/>
                    <a:pt x="172" y="233"/>
                  </a:cubicBezTo>
                  <a:cubicBezTo>
                    <a:pt x="253" y="234"/>
                    <a:pt x="319" y="248"/>
                    <a:pt x="319" y="264"/>
                  </a:cubicBezTo>
                  <a:cubicBezTo>
                    <a:pt x="319" y="280"/>
                    <a:pt x="252" y="292"/>
                    <a:pt x="171" y="29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5" name="Freeform 63"/>
            <p:cNvSpPr>
              <a:spLocks/>
            </p:cNvSpPr>
            <p:nvPr/>
          </p:nvSpPr>
          <p:spPr bwMode="auto">
            <a:xfrm>
              <a:off x="9696450" y="6526213"/>
              <a:ext cx="180975" cy="673100"/>
            </a:xfrm>
            <a:custGeom>
              <a:avLst/>
              <a:gdLst>
                <a:gd name="T0" fmla="*/ 70 w 114"/>
                <a:gd name="T1" fmla="*/ 16 h 424"/>
                <a:gd name="T2" fmla="*/ 76 w 114"/>
                <a:gd name="T3" fmla="*/ 273 h 424"/>
                <a:gd name="T4" fmla="*/ 114 w 114"/>
                <a:gd name="T5" fmla="*/ 424 h 424"/>
                <a:gd name="T6" fmla="*/ 0 w 114"/>
                <a:gd name="T7" fmla="*/ 424 h 424"/>
                <a:gd name="T8" fmla="*/ 40 w 114"/>
                <a:gd name="T9" fmla="*/ 273 h 424"/>
                <a:gd name="T10" fmla="*/ 38 w 114"/>
                <a:gd name="T11" fmla="*/ 0 h 424"/>
                <a:gd name="T12" fmla="*/ 70 w 114"/>
                <a:gd name="T13" fmla="*/ 16 h 424"/>
              </a:gdLst>
              <a:ahLst/>
              <a:cxnLst>
                <a:cxn ang="0">
                  <a:pos x="T0" y="T1"/>
                </a:cxn>
                <a:cxn ang="0">
                  <a:pos x="T2" y="T3"/>
                </a:cxn>
                <a:cxn ang="0">
                  <a:pos x="T4" y="T5"/>
                </a:cxn>
                <a:cxn ang="0">
                  <a:pos x="T6" y="T7"/>
                </a:cxn>
                <a:cxn ang="0">
                  <a:pos x="T8" y="T9"/>
                </a:cxn>
                <a:cxn ang="0">
                  <a:pos x="T10" y="T11"/>
                </a:cxn>
                <a:cxn ang="0">
                  <a:pos x="T12" y="T13"/>
                </a:cxn>
              </a:cxnLst>
              <a:rect l="0" t="0" r="r" b="b"/>
              <a:pathLst>
                <a:path w="114" h="424">
                  <a:moveTo>
                    <a:pt x="70" y="16"/>
                  </a:moveTo>
                  <a:lnTo>
                    <a:pt x="76" y="273"/>
                  </a:lnTo>
                  <a:lnTo>
                    <a:pt x="114" y="424"/>
                  </a:lnTo>
                  <a:lnTo>
                    <a:pt x="0" y="424"/>
                  </a:lnTo>
                  <a:lnTo>
                    <a:pt x="40" y="273"/>
                  </a:lnTo>
                  <a:lnTo>
                    <a:pt x="38" y="0"/>
                  </a:lnTo>
                  <a:lnTo>
                    <a:pt x="7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6" name="Oval 64"/>
            <p:cNvSpPr>
              <a:spLocks noChangeArrowheads="1"/>
            </p:cNvSpPr>
            <p:nvPr/>
          </p:nvSpPr>
          <p:spPr bwMode="auto">
            <a:xfrm>
              <a:off x="9718675" y="6800850"/>
              <a:ext cx="136525" cy="1397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67" name="组合 66"/>
          <p:cNvGrpSpPr/>
          <p:nvPr/>
        </p:nvGrpSpPr>
        <p:grpSpPr>
          <a:xfrm>
            <a:off x="3673772" y="3823016"/>
            <a:ext cx="46358" cy="111257"/>
            <a:chOff x="-13652500" y="-17345025"/>
            <a:chExt cx="174625" cy="419100"/>
          </a:xfrm>
          <a:solidFill>
            <a:srgbClr val="779F08"/>
          </a:solidFill>
        </p:grpSpPr>
        <p:sp>
          <p:nvSpPr>
            <p:cNvPr id="68" name="Rectangle 72"/>
            <p:cNvSpPr>
              <a:spLocks noChangeArrowheads="1"/>
            </p:cNvSpPr>
            <p:nvPr/>
          </p:nvSpPr>
          <p:spPr bwMode="auto">
            <a:xfrm>
              <a:off x="-13503275" y="-17345025"/>
              <a:ext cx="25400" cy="1143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69" name="Rectangle 74"/>
            <p:cNvSpPr>
              <a:spLocks noChangeArrowheads="1"/>
            </p:cNvSpPr>
            <p:nvPr/>
          </p:nvSpPr>
          <p:spPr bwMode="auto">
            <a:xfrm>
              <a:off x="-13652500" y="-17037050"/>
              <a:ext cx="25400" cy="1111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70" name="Freeform 76"/>
          <p:cNvSpPr>
            <a:spLocks noEditPoints="1"/>
          </p:cNvSpPr>
          <p:nvPr/>
        </p:nvSpPr>
        <p:spPr bwMode="auto">
          <a:xfrm>
            <a:off x="1853725" y="3286372"/>
            <a:ext cx="298118" cy="310354"/>
          </a:xfrm>
          <a:custGeom>
            <a:avLst/>
            <a:gdLst>
              <a:gd name="T0" fmla="*/ 257 w 401"/>
              <a:gd name="T1" fmla="*/ 287 h 418"/>
              <a:gd name="T2" fmla="*/ 395 w 401"/>
              <a:gd name="T3" fmla="*/ 82 h 418"/>
              <a:gd name="T4" fmla="*/ 395 w 401"/>
              <a:gd name="T5" fmla="*/ 65 h 418"/>
              <a:gd name="T6" fmla="*/ 364 w 401"/>
              <a:gd name="T7" fmla="*/ 33 h 418"/>
              <a:gd name="T8" fmla="*/ 347 w 401"/>
              <a:gd name="T9" fmla="*/ 33 h 418"/>
              <a:gd name="T10" fmla="*/ 331 w 401"/>
              <a:gd name="T11" fmla="*/ 49 h 418"/>
              <a:gd name="T12" fmla="*/ 314 w 401"/>
              <a:gd name="T13" fmla="*/ 49 h 418"/>
              <a:gd name="T14" fmla="*/ 314 w 401"/>
              <a:gd name="T15" fmla="*/ 1 h 418"/>
              <a:gd name="T16" fmla="*/ 85 w 401"/>
              <a:gd name="T17" fmla="*/ 0 h 418"/>
              <a:gd name="T18" fmla="*/ 84 w 401"/>
              <a:gd name="T19" fmla="*/ 49 h 418"/>
              <a:gd name="T20" fmla="*/ 69 w 401"/>
              <a:gd name="T21" fmla="*/ 49 h 418"/>
              <a:gd name="T22" fmla="*/ 53 w 401"/>
              <a:gd name="T23" fmla="*/ 33 h 418"/>
              <a:gd name="T24" fmla="*/ 36 w 401"/>
              <a:gd name="T25" fmla="*/ 33 h 418"/>
              <a:gd name="T26" fmla="*/ 2 w 401"/>
              <a:gd name="T27" fmla="*/ 65 h 418"/>
              <a:gd name="T28" fmla="*/ 2 w 401"/>
              <a:gd name="T29" fmla="*/ 82 h 418"/>
              <a:gd name="T30" fmla="*/ 144 w 401"/>
              <a:gd name="T31" fmla="*/ 287 h 418"/>
              <a:gd name="T32" fmla="*/ 183 w 401"/>
              <a:gd name="T33" fmla="*/ 304 h 418"/>
              <a:gd name="T34" fmla="*/ 183 w 401"/>
              <a:gd name="T35" fmla="*/ 321 h 418"/>
              <a:gd name="T36" fmla="*/ 167 w 401"/>
              <a:gd name="T37" fmla="*/ 328 h 418"/>
              <a:gd name="T38" fmla="*/ 183 w 401"/>
              <a:gd name="T39" fmla="*/ 336 h 418"/>
              <a:gd name="T40" fmla="*/ 183 w 401"/>
              <a:gd name="T41" fmla="*/ 355 h 418"/>
              <a:gd name="T42" fmla="*/ 168 w 401"/>
              <a:gd name="T43" fmla="*/ 369 h 418"/>
              <a:gd name="T44" fmla="*/ 151 w 401"/>
              <a:gd name="T45" fmla="*/ 386 h 418"/>
              <a:gd name="T46" fmla="*/ 134 w 401"/>
              <a:gd name="T47" fmla="*/ 402 h 418"/>
              <a:gd name="T48" fmla="*/ 151 w 401"/>
              <a:gd name="T49" fmla="*/ 418 h 418"/>
              <a:gd name="T50" fmla="*/ 248 w 401"/>
              <a:gd name="T51" fmla="*/ 418 h 418"/>
              <a:gd name="T52" fmla="*/ 265 w 401"/>
              <a:gd name="T53" fmla="*/ 402 h 418"/>
              <a:gd name="T54" fmla="*/ 248 w 401"/>
              <a:gd name="T55" fmla="*/ 386 h 418"/>
              <a:gd name="T56" fmla="*/ 231 w 401"/>
              <a:gd name="T57" fmla="*/ 369 h 418"/>
              <a:gd name="T58" fmla="*/ 216 w 401"/>
              <a:gd name="T59" fmla="*/ 354 h 418"/>
              <a:gd name="T60" fmla="*/ 216 w 401"/>
              <a:gd name="T61" fmla="*/ 336 h 418"/>
              <a:gd name="T62" fmla="*/ 232 w 401"/>
              <a:gd name="T63" fmla="*/ 328 h 418"/>
              <a:gd name="T64" fmla="*/ 216 w 401"/>
              <a:gd name="T65" fmla="*/ 321 h 418"/>
              <a:gd name="T66" fmla="*/ 216 w 401"/>
              <a:gd name="T67" fmla="*/ 304 h 418"/>
              <a:gd name="T68" fmla="*/ 257 w 401"/>
              <a:gd name="T69" fmla="*/ 287 h 418"/>
              <a:gd name="T70" fmla="*/ 314 w 401"/>
              <a:gd name="T71" fmla="*/ 66 h 418"/>
              <a:gd name="T72" fmla="*/ 331 w 401"/>
              <a:gd name="T73" fmla="*/ 66 h 418"/>
              <a:gd name="T74" fmla="*/ 348 w 401"/>
              <a:gd name="T75" fmla="*/ 49 h 418"/>
              <a:gd name="T76" fmla="*/ 364 w 401"/>
              <a:gd name="T77" fmla="*/ 66 h 418"/>
              <a:gd name="T78" fmla="*/ 364 w 401"/>
              <a:gd name="T79" fmla="*/ 82 h 418"/>
              <a:gd name="T80" fmla="*/ 282 w 401"/>
              <a:gd name="T81" fmla="*/ 220 h 418"/>
              <a:gd name="T82" fmla="*/ 314 w 401"/>
              <a:gd name="T83" fmla="*/ 66 h 418"/>
              <a:gd name="T84" fmla="*/ 113 w 401"/>
              <a:gd name="T85" fmla="*/ 223 h 418"/>
              <a:gd name="T86" fmla="*/ 31 w 401"/>
              <a:gd name="T87" fmla="*/ 85 h 418"/>
              <a:gd name="T88" fmla="*/ 31 w 401"/>
              <a:gd name="T89" fmla="*/ 69 h 418"/>
              <a:gd name="T90" fmla="*/ 47 w 401"/>
              <a:gd name="T91" fmla="*/ 52 h 418"/>
              <a:gd name="T92" fmla="*/ 63 w 401"/>
              <a:gd name="T93" fmla="*/ 69 h 418"/>
              <a:gd name="T94" fmla="*/ 81 w 401"/>
              <a:gd name="T95" fmla="*/ 69 h 418"/>
              <a:gd name="T96" fmla="*/ 113 w 401"/>
              <a:gd name="T97" fmla="*/ 22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418">
                <a:moveTo>
                  <a:pt x="257" y="287"/>
                </a:moveTo>
                <a:cubicBezTo>
                  <a:pt x="401" y="195"/>
                  <a:pt x="395" y="82"/>
                  <a:pt x="395" y="82"/>
                </a:cubicBezTo>
                <a:cubicBezTo>
                  <a:pt x="395" y="65"/>
                  <a:pt x="395" y="65"/>
                  <a:pt x="395" y="65"/>
                </a:cubicBezTo>
                <a:cubicBezTo>
                  <a:pt x="395" y="65"/>
                  <a:pt x="396" y="33"/>
                  <a:pt x="364" y="33"/>
                </a:cubicBezTo>
                <a:cubicBezTo>
                  <a:pt x="355" y="33"/>
                  <a:pt x="347" y="33"/>
                  <a:pt x="347" y="33"/>
                </a:cubicBezTo>
                <a:cubicBezTo>
                  <a:pt x="332" y="33"/>
                  <a:pt x="331" y="49"/>
                  <a:pt x="331" y="49"/>
                </a:cubicBezTo>
                <a:cubicBezTo>
                  <a:pt x="331" y="49"/>
                  <a:pt x="325" y="49"/>
                  <a:pt x="314" y="49"/>
                </a:cubicBezTo>
                <a:cubicBezTo>
                  <a:pt x="313" y="39"/>
                  <a:pt x="314" y="1"/>
                  <a:pt x="314" y="1"/>
                </a:cubicBezTo>
                <a:cubicBezTo>
                  <a:pt x="173" y="21"/>
                  <a:pt x="85" y="0"/>
                  <a:pt x="85" y="0"/>
                </a:cubicBezTo>
                <a:cubicBezTo>
                  <a:pt x="84" y="49"/>
                  <a:pt x="84" y="49"/>
                  <a:pt x="84" y="49"/>
                </a:cubicBezTo>
                <a:cubicBezTo>
                  <a:pt x="73" y="49"/>
                  <a:pt x="69" y="49"/>
                  <a:pt x="69" y="49"/>
                </a:cubicBezTo>
                <a:cubicBezTo>
                  <a:pt x="69" y="49"/>
                  <a:pt x="69" y="33"/>
                  <a:pt x="53" y="33"/>
                </a:cubicBezTo>
                <a:cubicBezTo>
                  <a:pt x="53" y="33"/>
                  <a:pt x="46" y="33"/>
                  <a:pt x="36" y="33"/>
                </a:cubicBezTo>
                <a:cubicBezTo>
                  <a:pt x="4" y="33"/>
                  <a:pt x="2" y="65"/>
                  <a:pt x="2" y="65"/>
                </a:cubicBezTo>
                <a:cubicBezTo>
                  <a:pt x="2" y="82"/>
                  <a:pt x="2" y="82"/>
                  <a:pt x="2" y="82"/>
                </a:cubicBezTo>
                <a:cubicBezTo>
                  <a:pt x="2" y="82"/>
                  <a:pt x="0" y="195"/>
                  <a:pt x="144" y="287"/>
                </a:cubicBezTo>
                <a:cubicBezTo>
                  <a:pt x="144" y="287"/>
                  <a:pt x="160" y="304"/>
                  <a:pt x="183" y="304"/>
                </a:cubicBezTo>
                <a:cubicBezTo>
                  <a:pt x="183" y="321"/>
                  <a:pt x="183" y="321"/>
                  <a:pt x="183" y="321"/>
                </a:cubicBezTo>
                <a:cubicBezTo>
                  <a:pt x="183" y="321"/>
                  <a:pt x="167" y="319"/>
                  <a:pt x="167" y="328"/>
                </a:cubicBezTo>
                <a:cubicBezTo>
                  <a:pt x="167" y="338"/>
                  <a:pt x="183" y="336"/>
                  <a:pt x="183" y="336"/>
                </a:cubicBezTo>
                <a:cubicBezTo>
                  <a:pt x="183" y="355"/>
                  <a:pt x="183" y="355"/>
                  <a:pt x="183" y="355"/>
                </a:cubicBezTo>
                <a:cubicBezTo>
                  <a:pt x="183" y="355"/>
                  <a:pt x="180" y="369"/>
                  <a:pt x="168" y="369"/>
                </a:cubicBezTo>
                <a:cubicBezTo>
                  <a:pt x="168" y="385"/>
                  <a:pt x="151" y="386"/>
                  <a:pt x="151" y="386"/>
                </a:cubicBezTo>
                <a:cubicBezTo>
                  <a:pt x="151" y="386"/>
                  <a:pt x="134" y="389"/>
                  <a:pt x="134" y="402"/>
                </a:cubicBezTo>
                <a:cubicBezTo>
                  <a:pt x="134" y="402"/>
                  <a:pt x="132" y="418"/>
                  <a:pt x="151" y="418"/>
                </a:cubicBezTo>
                <a:cubicBezTo>
                  <a:pt x="175" y="418"/>
                  <a:pt x="248" y="418"/>
                  <a:pt x="248" y="418"/>
                </a:cubicBezTo>
                <a:cubicBezTo>
                  <a:pt x="263" y="418"/>
                  <a:pt x="265" y="402"/>
                  <a:pt x="265" y="402"/>
                </a:cubicBezTo>
                <a:cubicBezTo>
                  <a:pt x="265" y="402"/>
                  <a:pt x="265" y="386"/>
                  <a:pt x="248" y="386"/>
                </a:cubicBezTo>
                <a:cubicBezTo>
                  <a:pt x="232" y="386"/>
                  <a:pt x="231" y="369"/>
                  <a:pt x="231" y="369"/>
                </a:cubicBezTo>
                <a:cubicBezTo>
                  <a:pt x="231" y="369"/>
                  <a:pt x="216" y="370"/>
                  <a:pt x="216" y="354"/>
                </a:cubicBezTo>
                <a:cubicBezTo>
                  <a:pt x="216" y="336"/>
                  <a:pt x="216" y="336"/>
                  <a:pt x="216" y="336"/>
                </a:cubicBezTo>
                <a:cubicBezTo>
                  <a:pt x="216" y="336"/>
                  <a:pt x="232" y="340"/>
                  <a:pt x="232" y="328"/>
                </a:cubicBezTo>
                <a:cubicBezTo>
                  <a:pt x="232" y="319"/>
                  <a:pt x="216" y="321"/>
                  <a:pt x="216" y="321"/>
                </a:cubicBezTo>
                <a:cubicBezTo>
                  <a:pt x="216" y="304"/>
                  <a:pt x="216" y="304"/>
                  <a:pt x="216" y="304"/>
                </a:cubicBezTo>
                <a:cubicBezTo>
                  <a:pt x="232" y="304"/>
                  <a:pt x="245" y="297"/>
                  <a:pt x="257" y="287"/>
                </a:cubicBezTo>
                <a:close/>
                <a:moveTo>
                  <a:pt x="314" y="66"/>
                </a:moveTo>
                <a:cubicBezTo>
                  <a:pt x="319" y="65"/>
                  <a:pt x="331" y="66"/>
                  <a:pt x="331" y="66"/>
                </a:cubicBezTo>
                <a:cubicBezTo>
                  <a:pt x="348" y="66"/>
                  <a:pt x="348" y="49"/>
                  <a:pt x="348" y="49"/>
                </a:cubicBezTo>
                <a:cubicBezTo>
                  <a:pt x="364" y="49"/>
                  <a:pt x="364" y="66"/>
                  <a:pt x="364" y="66"/>
                </a:cubicBezTo>
                <a:cubicBezTo>
                  <a:pt x="364" y="82"/>
                  <a:pt x="364" y="82"/>
                  <a:pt x="364" y="82"/>
                </a:cubicBezTo>
                <a:cubicBezTo>
                  <a:pt x="364" y="82"/>
                  <a:pt x="360" y="146"/>
                  <a:pt x="282" y="220"/>
                </a:cubicBezTo>
                <a:cubicBezTo>
                  <a:pt x="300" y="190"/>
                  <a:pt x="315" y="119"/>
                  <a:pt x="314" y="66"/>
                </a:cubicBezTo>
                <a:close/>
                <a:moveTo>
                  <a:pt x="113" y="223"/>
                </a:moveTo>
                <a:cubicBezTo>
                  <a:pt x="34" y="149"/>
                  <a:pt x="31" y="85"/>
                  <a:pt x="31" y="85"/>
                </a:cubicBezTo>
                <a:cubicBezTo>
                  <a:pt x="31" y="69"/>
                  <a:pt x="31" y="69"/>
                  <a:pt x="31" y="69"/>
                </a:cubicBezTo>
                <a:cubicBezTo>
                  <a:pt x="31" y="69"/>
                  <a:pt x="30" y="52"/>
                  <a:pt x="47" y="52"/>
                </a:cubicBezTo>
                <a:cubicBezTo>
                  <a:pt x="47" y="52"/>
                  <a:pt x="47" y="69"/>
                  <a:pt x="63" y="69"/>
                </a:cubicBezTo>
                <a:cubicBezTo>
                  <a:pt x="63" y="69"/>
                  <a:pt x="76" y="68"/>
                  <a:pt x="81" y="69"/>
                </a:cubicBezTo>
                <a:cubicBezTo>
                  <a:pt x="80" y="121"/>
                  <a:pt x="95" y="193"/>
                  <a:pt x="113" y="22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71" name="组合 70"/>
          <p:cNvGrpSpPr/>
          <p:nvPr/>
        </p:nvGrpSpPr>
        <p:grpSpPr>
          <a:xfrm>
            <a:off x="2939449" y="3287948"/>
            <a:ext cx="414564" cy="307204"/>
            <a:chOff x="-5538788" y="-11355388"/>
            <a:chExt cx="1416050" cy="1049338"/>
          </a:xfrm>
          <a:solidFill>
            <a:srgbClr val="779F08"/>
          </a:solidFill>
        </p:grpSpPr>
        <p:sp>
          <p:nvSpPr>
            <p:cNvPr id="72" name="Freeform 78"/>
            <p:cNvSpPr>
              <a:spLocks noEditPoints="1"/>
            </p:cNvSpPr>
            <p:nvPr/>
          </p:nvSpPr>
          <p:spPr bwMode="auto">
            <a:xfrm>
              <a:off x="-5503863" y="-11355388"/>
              <a:ext cx="1352550" cy="827087"/>
            </a:xfrm>
            <a:custGeom>
              <a:avLst/>
              <a:gdLst>
                <a:gd name="T0" fmla="*/ 852 w 852"/>
                <a:gd name="T1" fmla="*/ 0 h 521"/>
                <a:gd name="T2" fmla="*/ 0 w 852"/>
                <a:gd name="T3" fmla="*/ 0 h 521"/>
                <a:gd name="T4" fmla="*/ 0 w 852"/>
                <a:gd name="T5" fmla="*/ 521 h 521"/>
                <a:gd name="T6" fmla="*/ 852 w 852"/>
                <a:gd name="T7" fmla="*/ 521 h 521"/>
                <a:gd name="T8" fmla="*/ 852 w 852"/>
                <a:gd name="T9" fmla="*/ 0 h 521"/>
                <a:gd name="T10" fmla="*/ 816 w 852"/>
                <a:gd name="T11" fmla="*/ 480 h 521"/>
                <a:gd name="T12" fmla="*/ 36 w 852"/>
                <a:gd name="T13" fmla="*/ 480 h 521"/>
                <a:gd name="T14" fmla="*/ 36 w 852"/>
                <a:gd name="T15" fmla="*/ 40 h 521"/>
                <a:gd name="T16" fmla="*/ 816 w 852"/>
                <a:gd name="T17" fmla="*/ 40 h 521"/>
                <a:gd name="T18" fmla="*/ 816 w 852"/>
                <a:gd name="T19" fmla="*/ 48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2" h="521">
                  <a:moveTo>
                    <a:pt x="852" y="0"/>
                  </a:moveTo>
                  <a:lnTo>
                    <a:pt x="0" y="0"/>
                  </a:lnTo>
                  <a:lnTo>
                    <a:pt x="0" y="521"/>
                  </a:lnTo>
                  <a:lnTo>
                    <a:pt x="852" y="521"/>
                  </a:lnTo>
                  <a:lnTo>
                    <a:pt x="852" y="0"/>
                  </a:lnTo>
                  <a:close/>
                  <a:moveTo>
                    <a:pt x="816" y="480"/>
                  </a:moveTo>
                  <a:lnTo>
                    <a:pt x="36" y="480"/>
                  </a:lnTo>
                  <a:lnTo>
                    <a:pt x="36" y="40"/>
                  </a:lnTo>
                  <a:lnTo>
                    <a:pt x="816" y="40"/>
                  </a:lnTo>
                  <a:lnTo>
                    <a:pt x="816" y="4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3" name="Freeform 79"/>
            <p:cNvSpPr>
              <a:spLocks/>
            </p:cNvSpPr>
            <p:nvPr/>
          </p:nvSpPr>
          <p:spPr bwMode="auto">
            <a:xfrm>
              <a:off x="-5538788" y="-10487025"/>
              <a:ext cx="1416050" cy="180975"/>
            </a:xfrm>
            <a:custGeom>
              <a:avLst/>
              <a:gdLst>
                <a:gd name="T0" fmla="*/ 892 w 892"/>
                <a:gd name="T1" fmla="*/ 72 h 114"/>
                <a:gd name="T2" fmla="*/ 874 w 892"/>
                <a:gd name="T3" fmla="*/ 0 h 114"/>
                <a:gd name="T4" fmla="*/ 18 w 892"/>
                <a:gd name="T5" fmla="*/ 0 h 114"/>
                <a:gd name="T6" fmla="*/ 2 w 892"/>
                <a:gd name="T7" fmla="*/ 72 h 114"/>
                <a:gd name="T8" fmla="*/ 0 w 892"/>
                <a:gd name="T9" fmla="*/ 72 h 114"/>
                <a:gd name="T10" fmla="*/ 0 w 892"/>
                <a:gd name="T11" fmla="*/ 114 h 114"/>
                <a:gd name="T12" fmla="*/ 892 w 892"/>
                <a:gd name="T13" fmla="*/ 114 h 114"/>
                <a:gd name="T14" fmla="*/ 892 w 892"/>
                <a:gd name="T15" fmla="*/ 72 h 114"/>
                <a:gd name="T16" fmla="*/ 892 w 892"/>
                <a:gd name="T1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2" h="114">
                  <a:moveTo>
                    <a:pt x="892" y="72"/>
                  </a:moveTo>
                  <a:lnTo>
                    <a:pt x="874" y="0"/>
                  </a:lnTo>
                  <a:lnTo>
                    <a:pt x="18" y="0"/>
                  </a:lnTo>
                  <a:lnTo>
                    <a:pt x="2" y="72"/>
                  </a:lnTo>
                  <a:lnTo>
                    <a:pt x="0" y="72"/>
                  </a:lnTo>
                  <a:lnTo>
                    <a:pt x="0" y="114"/>
                  </a:lnTo>
                  <a:lnTo>
                    <a:pt x="892" y="114"/>
                  </a:lnTo>
                  <a:lnTo>
                    <a:pt x="892" y="72"/>
                  </a:lnTo>
                  <a:lnTo>
                    <a:pt x="892" y="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74" name="组合 73"/>
          <p:cNvGrpSpPr/>
          <p:nvPr/>
        </p:nvGrpSpPr>
        <p:grpSpPr>
          <a:xfrm>
            <a:off x="3430466" y="3285836"/>
            <a:ext cx="342827" cy="311431"/>
            <a:chOff x="-5446713" y="-9336088"/>
            <a:chExt cx="1282700" cy="1165225"/>
          </a:xfrm>
          <a:solidFill>
            <a:srgbClr val="779F08"/>
          </a:solidFill>
        </p:grpSpPr>
        <p:sp>
          <p:nvSpPr>
            <p:cNvPr id="75" name="Rectangle 80"/>
            <p:cNvSpPr>
              <a:spLocks noChangeArrowheads="1"/>
            </p:cNvSpPr>
            <p:nvPr/>
          </p:nvSpPr>
          <p:spPr bwMode="auto">
            <a:xfrm>
              <a:off x="-5167313" y="-9336088"/>
              <a:ext cx="722313" cy="206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6" name="Freeform 81"/>
            <p:cNvSpPr>
              <a:spLocks noEditPoints="1"/>
            </p:cNvSpPr>
            <p:nvPr/>
          </p:nvSpPr>
          <p:spPr bwMode="auto">
            <a:xfrm>
              <a:off x="-5446713" y="-9056688"/>
              <a:ext cx="1282700" cy="520700"/>
            </a:xfrm>
            <a:custGeom>
              <a:avLst/>
              <a:gdLst>
                <a:gd name="T0" fmla="*/ 383 w 403"/>
                <a:gd name="T1" fmla="*/ 0 h 164"/>
                <a:gd name="T2" fmla="*/ 20 w 403"/>
                <a:gd name="T3" fmla="*/ 0 h 164"/>
                <a:gd name="T4" fmla="*/ 0 w 403"/>
                <a:gd name="T5" fmla="*/ 20 h 164"/>
                <a:gd name="T6" fmla="*/ 0 w 403"/>
                <a:gd name="T7" fmla="*/ 164 h 164"/>
                <a:gd name="T8" fmla="*/ 59 w 403"/>
                <a:gd name="T9" fmla="*/ 164 h 164"/>
                <a:gd name="T10" fmla="*/ 59 w 403"/>
                <a:gd name="T11" fmla="*/ 77 h 164"/>
                <a:gd name="T12" fmla="*/ 344 w 403"/>
                <a:gd name="T13" fmla="*/ 77 h 164"/>
                <a:gd name="T14" fmla="*/ 344 w 403"/>
                <a:gd name="T15" fmla="*/ 164 h 164"/>
                <a:gd name="T16" fmla="*/ 403 w 403"/>
                <a:gd name="T17" fmla="*/ 164 h 164"/>
                <a:gd name="T18" fmla="*/ 403 w 403"/>
                <a:gd name="T19" fmla="*/ 20 h 164"/>
                <a:gd name="T20" fmla="*/ 383 w 403"/>
                <a:gd name="T21" fmla="*/ 0 h 164"/>
                <a:gd name="T22" fmla="*/ 56 w 403"/>
                <a:gd name="T23" fmla="*/ 48 h 164"/>
                <a:gd name="T24" fmla="*/ 40 w 403"/>
                <a:gd name="T25" fmla="*/ 33 h 164"/>
                <a:gd name="T26" fmla="*/ 56 w 403"/>
                <a:gd name="T27" fmla="*/ 17 h 164"/>
                <a:gd name="T28" fmla="*/ 72 w 403"/>
                <a:gd name="T29" fmla="*/ 33 h 164"/>
                <a:gd name="T30" fmla="*/ 56 w 403"/>
                <a:gd name="T31" fmla="*/ 48 h 164"/>
                <a:gd name="T32" fmla="*/ 361 w 403"/>
                <a:gd name="T33" fmla="*/ 39 h 164"/>
                <a:gd name="T34" fmla="*/ 88 w 403"/>
                <a:gd name="T35" fmla="*/ 39 h 164"/>
                <a:gd name="T36" fmla="*/ 88 w 403"/>
                <a:gd name="T37" fmla="*/ 20 h 164"/>
                <a:gd name="T38" fmla="*/ 361 w 403"/>
                <a:gd name="T39" fmla="*/ 20 h 164"/>
                <a:gd name="T40" fmla="*/ 361 w 403"/>
                <a:gd name="T41" fmla="*/ 3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3" h="164">
                  <a:moveTo>
                    <a:pt x="383" y="0"/>
                  </a:moveTo>
                  <a:cubicBezTo>
                    <a:pt x="20" y="0"/>
                    <a:pt x="20" y="0"/>
                    <a:pt x="20" y="0"/>
                  </a:cubicBezTo>
                  <a:cubicBezTo>
                    <a:pt x="9" y="0"/>
                    <a:pt x="0" y="9"/>
                    <a:pt x="0" y="20"/>
                  </a:cubicBezTo>
                  <a:cubicBezTo>
                    <a:pt x="0" y="164"/>
                    <a:pt x="0" y="164"/>
                    <a:pt x="0" y="164"/>
                  </a:cubicBezTo>
                  <a:cubicBezTo>
                    <a:pt x="59" y="164"/>
                    <a:pt x="59" y="164"/>
                    <a:pt x="59" y="164"/>
                  </a:cubicBezTo>
                  <a:cubicBezTo>
                    <a:pt x="59" y="77"/>
                    <a:pt x="59" y="77"/>
                    <a:pt x="59" y="77"/>
                  </a:cubicBezTo>
                  <a:cubicBezTo>
                    <a:pt x="344" y="77"/>
                    <a:pt x="344" y="77"/>
                    <a:pt x="344" y="77"/>
                  </a:cubicBezTo>
                  <a:cubicBezTo>
                    <a:pt x="344" y="164"/>
                    <a:pt x="344" y="164"/>
                    <a:pt x="344" y="164"/>
                  </a:cubicBezTo>
                  <a:cubicBezTo>
                    <a:pt x="403" y="164"/>
                    <a:pt x="403" y="164"/>
                    <a:pt x="403" y="164"/>
                  </a:cubicBezTo>
                  <a:cubicBezTo>
                    <a:pt x="403" y="20"/>
                    <a:pt x="403" y="20"/>
                    <a:pt x="403" y="20"/>
                  </a:cubicBezTo>
                  <a:cubicBezTo>
                    <a:pt x="403" y="9"/>
                    <a:pt x="394" y="0"/>
                    <a:pt x="383" y="0"/>
                  </a:cubicBezTo>
                  <a:close/>
                  <a:moveTo>
                    <a:pt x="56" y="48"/>
                  </a:moveTo>
                  <a:cubicBezTo>
                    <a:pt x="47" y="48"/>
                    <a:pt x="40" y="41"/>
                    <a:pt x="40" y="33"/>
                  </a:cubicBezTo>
                  <a:cubicBezTo>
                    <a:pt x="40" y="24"/>
                    <a:pt x="47" y="17"/>
                    <a:pt x="56" y="17"/>
                  </a:cubicBezTo>
                  <a:cubicBezTo>
                    <a:pt x="65" y="17"/>
                    <a:pt x="72" y="24"/>
                    <a:pt x="72" y="33"/>
                  </a:cubicBezTo>
                  <a:cubicBezTo>
                    <a:pt x="72" y="41"/>
                    <a:pt x="65" y="48"/>
                    <a:pt x="56" y="48"/>
                  </a:cubicBezTo>
                  <a:close/>
                  <a:moveTo>
                    <a:pt x="361" y="39"/>
                  </a:moveTo>
                  <a:cubicBezTo>
                    <a:pt x="88" y="39"/>
                    <a:pt x="88" y="39"/>
                    <a:pt x="88" y="39"/>
                  </a:cubicBezTo>
                  <a:cubicBezTo>
                    <a:pt x="88" y="20"/>
                    <a:pt x="88" y="20"/>
                    <a:pt x="88" y="20"/>
                  </a:cubicBezTo>
                  <a:cubicBezTo>
                    <a:pt x="361" y="20"/>
                    <a:pt x="361" y="20"/>
                    <a:pt x="361" y="20"/>
                  </a:cubicBezTo>
                  <a:lnTo>
                    <a:pt x="361" y="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7" name="Freeform 82"/>
            <p:cNvSpPr>
              <a:spLocks/>
            </p:cNvSpPr>
            <p:nvPr/>
          </p:nvSpPr>
          <p:spPr bwMode="auto">
            <a:xfrm>
              <a:off x="-5176838" y="-8739188"/>
              <a:ext cx="741363" cy="568325"/>
            </a:xfrm>
            <a:custGeom>
              <a:avLst/>
              <a:gdLst>
                <a:gd name="T0" fmla="*/ 204 w 233"/>
                <a:gd name="T1" fmla="*/ 152 h 179"/>
                <a:gd name="T2" fmla="*/ 77 w 233"/>
                <a:gd name="T3" fmla="*/ 152 h 179"/>
                <a:gd name="T4" fmla="*/ 29 w 233"/>
                <a:gd name="T5" fmla="*/ 152 h 179"/>
                <a:gd name="T6" fmla="*/ 29 w 233"/>
                <a:gd name="T7" fmla="*/ 0 h 179"/>
                <a:gd name="T8" fmla="*/ 1 w 233"/>
                <a:gd name="T9" fmla="*/ 0 h 179"/>
                <a:gd name="T10" fmla="*/ 1 w 233"/>
                <a:gd name="T11" fmla="*/ 155 h 179"/>
                <a:gd name="T12" fmla="*/ 24 w 233"/>
                <a:gd name="T13" fmla="*/ 179 h 179"/>
                <a:gd name="T14" fmla="*/ 212 w 233"/>
                <a:gd name="T15" fmla="*/ 179 h 179"/>
                <a:gd name="T16" fmla="*/ 233 w 233"/>
                <a:gd name="T17" fmla="*/ 148 h 179"/>
                <a:gd name="T18" fmla="*/ 233 w 233"/>
                <a:gd name="T19" fmla="*/ 0 h 179"/>
                <a:gd name="T20" fmla="*/ 204 w 233"/>
                <a:gd name="T21" fmla="*/ 0 h 179"/>
                <a:gd name="T22" fmla="*/ 204 w 233"/>
                <a:gd name="T23" fmla="*/ 15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3" h="179">
                  <a:moveTo>
                    <a:pt x="204" y="152"/>
                  </a:moveTo>
                  <a:cubicBezTo>
                    <a:pt x="77" y="152"/>
                    <a:pt x="77" y="152"/>
                    <a:pt x="77" y="152"/>
                  </a:cubicBezTo>
                  <a:cubicBezTo>
                    <a:pt x="29" y="152"/>
                    <a:pt x="29" y="152"/>
                    <a:pt x="29" y="152"/>
                  </a:cubicBezTo>
                  <a:cubicBezTo>
                    <a:pt x="29" y="0"/>
                    <a:pt x="29" y="0"/>
                    <a:pt x="29" y="0"/>
                  </a:cubicBezTo>
                  <a:cubicBezTo>
                    <a:pt x="1" y="0"/>
                    <a:pt x="1" y="0"/>
                    <a:pt x="1" y="0"/>
                  </a:cubicBezTo>
                  <a:cubicBezTo>
                    <a:pt x="1" y="155"/>
                    <a:pt x="1" y="155"/>
                    <a:pt x="1" y="155"/>
                  </a:cubicBezTo>
                  <a:cubicBezTo>
                    <a:pt x="1" y="155"/>
                    <a:pt x="0" y="179"/>
                    <a:pt x="24" y="179"/>
                  </a:cubicBezTo>
                  <a:cubicBezTo>
                    <a:pt x="48" y="179"/>
                    <a:pt x="212" y="179"/>
                    <a:pt x="212" y="179"/>
                  </a:cubicBezTo>
                  <a:cubicBezTo>
                    <a:pt x="230" y="179"/>
                    <a:pt x="233" y="165"/>
                    <a:pt x="233" y="148"/>
                  </a:cubicBezTo>
                  <a:cubicBezTo>
                    <a:pt x="233" y="0"/>
                    <a:pt x="233" y="0"/>
                    <a:pt x="233" y="0"/>
                  </a:cubicBezTo>
                  <a:cubicBezTo>
                    <a:pt x="204" y="0"/>
                    <a:pt x="204" y="0"/>
                    <a:pt x="204" y="0"/>
                  </a:cubicBezTo>
                  <a:lnTo>
                    <a:pt x="20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8" name="Rectangle 83"/>
            <p:cNvSpPr>
              <a:spLocks noChangeArrowheads="1"/>
            </p:cNvSpPr>
            <p:nvPr/>
          </p:nvSpPr>
          <p:spPr bwMode="auto">
            <a:xfrm>
              <a:off x="-5038725" y="-86090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79" name="Rectangle 84"/>
            <p:cNvSpPr>
              <a:spLocks noChangeArrowheads="1"/>
            </p:cNvSpPr>
            <p:nvPr/>
          </p:nvSpPr>
          <p:spPr bwMode="auto">
            <a:xfrm>
              <a:off x="-5032375" y="-8431213"/>
              <a:ext cx="457200" cy="793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80" name="Freeform 85"/>
          <p:cNvSpPr>
            <a:spLocks noEditPoints="1"/>
          </p:cNvSpPr>
          <p:nvPr/>
        </p:nvSpPr>
        <p:spPr bwMode="auto">
          <a:xfrm>
            <a:off x="2228297" y="3286274"/>
            <a:ext cx="386543" cy="310552"/>
          </a:xfrm>
          <a:custGeom>
            <a:avLst/>
            <a:gdLst>
              <a:gd name="T0" fmla="*/ 243 w 439"/>
              <a:gd name="T1" fmla="*/ 69 h 353"/>
              <a:gd name="T2" fmla="*/ 295 w 439"/>
              <a:gd name="T3" fmla="*/ 0 h 353"/>
              <a:gd name="T4" fmla="*/ 178 w 439"/>
              <a:gd name="T5" fmla="*/ 85 h 353"/>
              <a:gd name="T6" fmla="*/ 0 w 439"/>
              <a:gd name="T7" fmla="*/ 353 h 353"/>
              <a:gd name="T8" fmla="*/ 439 w 439"/>
              <a:gd name="T9" fmla="*/ 85 h 353"/>
              <a:gd name="T10" fmla="*/ 191 w 439"/>
              <a:gd name="T11" fmla="*/ 192 h 353"/>
              <a:gd name="T12" fmla="*/ 246 w 439"/>
              <a:gd name="T13" fmla="*/ 246 h 353"/>
              <a:gd name="T14" fmla="*/ 191 w 439"/>
              <a:gd name="T15" fmla="*/ 192 h 353"/>
              <a:gd name="T16" fmla="*/ 191 w 439"/>
              <a:gd name="T17" fmla="*/ 115 h 353"/>
              <a:gd name="T18" fmla="*/ 246 w 439"/>
              <a:gd name="T19" fmla="*/ 170 h 353"/>
              <a:gd name="T20" fmla="*/ 114 w 439"/>
              <a:gd name="T21" fmla="*/ 115 h 353"/>
              <a:gd name="T22" fmla="*/ 168 w 439"/>
              <a:gd name="T23" fmla="*/ 170 h 353"/>
              <a:gd name="T24" fmla="*/ 114 w 439"/>
              <a:gd name="T25" fmla="*/ 115 h 353"/>
              <a:gd name="T26" fmla="*/ 168 w 439"/>
              <a:gd name="T27" fmla="*/ 192 h 353"/>
              <a:gd name="T28" fmla="*/ 114 w 439"/>
              <a:gd name="T29" fmla="*/ 246 h 353"/>
              <a:gd name="T30" fmla="*/ 37 w 439"/>
              <a:gd name="T31" fmla="*/ 115 h 353"/>
              <a:gd name="T32" fmla="*/ 91 w 439"/>
              <a:gd name="T33" fmla="*/ 170 h 353"/>
              <a:gd name="T34" fmla="*/ 37 w 439"/>
              <a:gd name="T35" fmla="*/ 115 h 353"/>
              <a:gd name="T36" fmla="*/ 91 w 439"/>
              <a:gd name="T37" fmla="*/ 192 h 353"/>
              <a:gd name="T38" fmla="*/ 37 w 439"/>
              <a:gd name="T39" fmla="*/ 246 h 353"/>
              <a:gd name="T40" fmla="*/ 249 w 439"/>
              <a:gd name="T41" fmla="*/ 320 h 353"/>
              <a:gd name="T42" fmla="*/ 35 w 439"/>
              <a:gd name="T43" fmla="*/ 266 h 353"/>
              <a:gd name="T44" fmla="*/ 249 w 439"/>
              <a:gd name="T45" fmla="*/ 320 h 353"/>
              <a:gd name="T46" fmla="*/ 271 w 439"/>
              <a:gd name="T47" fmla="*/ 320 h 353"/>
              <a:gd name="T48" fmla="*/ 326 w 439"/>
              <a:gd name="T49" fmla="*/ 265 h 353"/>
              <a:gd name="T50" fmla="*/ 326 w 439"/>
              <a:gd name="T51" fmla="*/ 246 h 353"/>
              <a:gd name="T52" fmla="*/ 271 w 439"/>
              <a:gd name="T53" fmla="*/ 192 h 353"/>
              <a:gd name="T54" fmla="*/ 326 w 439"/>
              <a:gd name="T55" fmla="*/ 246 h 353"/>
              <a:gd name="T56" fmla="*/ 271 w 439"/>
              <a:gd name="T57" fmla="*/ 170 h 353"/>
              <a:gd name="T58" fmla="*/ 326 w 439"/>
              <a:gd name="T59" fmla="*/ 115 h 353"/>
              <a:gd name="T60" fmla="*/ 402 w 439"/>
              <a:gd name="T61" fmla="*/ 320 h 353"/>
              <a:gd name="T62" fmla="*/ 348 w 439"/>
              <a:gd name="T63" fmla="*/ 265 h 353"/>
              <a:gd name="T64" fmla="*/ 402 w 439"/>
              <a:gd name="T65" fmla="*/ 320 h 353"/>
              <a:gd name="T66" fmla="*/ 348 w 439"/>
              <a:gd name="T67" fmla="*/ 246 h 353"/>
              <a:gd name="T68" fmla="*/ 402 w 439"/>
              <a:gd name="T69" fmla="*/ 192 h 353"/>
              <a:gd name="T70" fmla="*/ 402 w 439"/>
              <a:gd name="T71" fmla="*/ 170 h 353"/>
              <a:gd name="T72" fmla="*/ 348 w 439"/>
              <a:gd name="T73" fmla="*/ 115 h 353"/>
              <a:gd name="T74" fmla="*/ 402 w 439"/>
              <a:gd name="T75" fmla="*/ 17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353">
                <a:moveTo>
                  <a:pt x="215" y="85"/>
                </a:moveTo>
                <a:cubicBezTo>
                  <a:pt x="226" y="68"/>
                  <a:pt x="243" y="69"/>
                  <a:pt x="243" y="69"/>
                </a:cubicBezTo>
                <a:cubicBezTo>
                  <a:pt x="320" y="69"/>
                  <a:pt x="312" y="0"/>
                  <a:pt x="312" y="0"/>
                </a:cubicBezTo>
                <a:cubicBezTo>
                  <a:pt x="295" y="0"/>
                  <a:pt x="295" y="0"/>
                  <a:pt x="295" y="0"/>
                </a:cubicBezTo>
                <a:cubicBezTo>
                  <a:pt x="295" y="54"/>
                  <a:pt x="242" y="52"/>
                  <a:pt x="242" y="52"/>
                </a:cubicBezTo>
                <a:cubicBezTo>
                  <a:pt x="203" y="52"/>
                  <a:pt x="186" y="71"/>
                  <a:pt x="178" y="85"/>
                </a:cubicBezTo>
                <a:cubicBezTo>
                  <a:pt x="0" y="85"/>
                  <a:pt x="0" y="85"/>
                  <a:pt x="0" y="85"/>
                </a:cubicBezTo>
                <a:cubicBezTo>
                  <a:pt x="0" y="353"/>
                  <a:pt x="0" y="353"/>
                  <a:pt x="0" y="353"/>
                </a:cubicBezTo>
                <a:cubicBezTo>
                  <a:pt x="439" y="353"/>
                  <a:pt x="439" y="353"/>
                  <a:pt x="439" y="353"/>
                </a:cubicBezTo>
                <a:cubicBezTo>
                  <a:pt x="439" y="85"/>
                  <a:pt x="439" y="85"/>
                  <a:pt x="439" y="85"/>
                </a:cubicBezTo>
                <a:lnTo>
                  <a:pt x="215" y="85"/>
                </a:lnTo>
                <a:close/>
                <a:moveTo>
                  <a:pt x="191" y="192"/>
                </a:moveTo>
                <a:cubicBezTo>
                  <a:pt x="246" y="192"/>
                  <a:pt x="246" y="192"/>
                  <a:pt x="246" y="192"/>
                </a:cubicBezTo>
                <a:cubicBezTo>
                  <a:pt x="246" y="246"/>
                  <a:pt x="246" y="246"/>
                  <a:pt x="246" y="246"/>
                </a:cubicBezTo>
                <a:cubicBezTo>
                  <a:pt x="191" y="246"/>
                  <a:pt x="191" y="246"/>
                  <a:pt x="191" y="246"/>
                </a:cubicBezTo>
                <a:lnTo>
                  <a:pt x="191" y="192"/>
                </a:lnTo>
                <a:close/>
                <a:moveTo>
                  <a:pt x="191" y="170"/>
                </a:moveTo>
                <a:cubicBezTo>
                  <a:pt x="191" y="115"/>
                  <a:pt x="191" y="115"/>
                  <a:pt x="191" y="115"/>
                </a:cubicBezTo>
                <a:cubicBezTo>
                  <a:pt x="246" y="115"/>
                  <a:pt x="246" y="115"/>
                  <a:pt x="246" y="115"/>
                </a:cubicBezTo>
                <a:cubicBezTo>
                  <a:pt x="246" y="170"/>
                  <a:pt x="246" y="170"/>
                  <a:pt x="246" y="170"/>
                </a:cubicBezTo>
                <a:lnTo>
                  <a:pt x="191" y="170"/>
                </a:lnTo>
                <a:close/>
                <a:moveTo>
                  <a:pt x="114" y="115"/>
                </a:moveTo>
                <a:cubicBezTo>
                  <a:pt x="168" y="115"/>
                  <a:pt x="168" y="115"/>
                  <a:pt x="168" y="115"/>
                </a:cubicBezTo>
                <a:cubicBezTo>
                  <a:pt x="168" y="170"/>
                  <a:pt x="168" y="170"/>
                  <a:pt x="168" y="170"/>
                </a:cubicBezTo>
                <a:cubicBezTo>
                  <a:pt x="114" y="170"/>
                  <a:pt x="114" y="170"/>
                  <a:pt x="114" y="170"/>
                </a:cubicBezTo>
                <a:lnTo>
                  <a:pt x="114" y="115"/>
                </a:lnTo>
                <a:close/>
                <a:moveTo>
                  <a:pt x="114" y="192"/>
                </a:moveTo>
                <a:cubicBezTo>
                  <a:pt x="168" y="192"/>
                  <a:pt x="168" y="192"/>
                  <a:pt x="168" y="192"/>
                </a:cubicBezTo>
                <a:cubicBezTo>
                  <a:pt x="168" y="246"/>
                  <a:pt x="168" y="246"/>
                  <a:pt x="168" y="246"/>
                </a:cubicBezTo>
                <a:cubicBezTo>
                  <a:pt x="114" y="246"/>
                  <a:pt x="114" y="246"/>
                  <a:pt x="114" y="246"/>
                </a:cubicBezTo>
                <a:lnTo>
                  <a:pt x="114" y="192"/>
                </a:lnTo>
                <a:close/>
                <a:moveTo>
                  <a:pt x="37" y="115"/>
                </a:moveTo>
                <a:cubicBezTo>
                  <a:pt x="91" y="115"/>
                  <a:pt x="91" y="115"/>
                  <a:pt x="91" y="115"/>
                </a:cubicBezTo>
                <a:cubicBezTo>
                  <a:pt x="91" y="170"/>
                  <a:pt x="91" y="170"/>
                  <a:pt x="91" y="170"/>
                </a:cubicBezTo>
                <a:cubicBezTo>
                  <a:pt x="37" y="170"/>
                  <a:pt x="37" y="170"/>
                  <a:pt x="37" y="170"/>
                </a:cubicBezTo>
                <a:lnTo>
                  <a:pt x="37" y="115"/>
                </a:lnTo>
                <a:close/>
                <a:moveTo>
                  <a:pt x="37" y="192"/>
                </a:moveTo>
                <a:cubicBezTo>
                  <a:pt x="91" y="192"/>
                  <a:pt x="91" y="192"/>
                  <a:pt x="91" y="192"/>
                </a:cubicBezTo>
                <a:cubicBezTo>
                  <a:pt x="91" y="246"/>
                  <a:pt x="91" y="246"/>
                  <a:pt x="91" y="246"/>
                </a:cubicBezTo>
                <a:cubicBezTo>
                  <a:pt x="37" y="246"/>
                  <a:pt x="37" y="246"/>
                  <a:pt x="37" y="246"/>
                </a:cubicBezTo>
                <a:lnTo>
                  <a:pt x="37" y="192"/>
                </a:lnTo>
                <a:close/>
                <a:moveTo>
                  <a:pt x="249" y="320"/>
                </a:moveTo>
                <a:cubicBezTo>
                  <a:pt x="35" y="320"/>
                  <a:pt x="35" y="320"/>
                  <a:pt x="35" y="320"/>
                </a:cubicBezTo>
                <a:cubicBezTo>
                  <a:pt x="35" y="266"/>
                  <a:pt x="35" y="266"/>
                  <a:pt x="35" y="266"/>
                </a:cubicBezTo>
                <a:cubicBezTo>
                  <a:pt x="249" y="266"/>
                  <a:pt x="249" y="266"/>
                  <a:pt x="249" y="266"/>
                </a:cubicBezTo>
                <a:lnTo>
                  <a:pt x="249" y="320"/>
                </a:lnTo>
                <a:close/>
                <a:moveTo>
                  <a:pt x="326" y="320"/>
                </a:moveTo>
                <a:cubicBezTo>
                  <a:pt x="271" y="320"/>
                  <a:pt x="271" y="320"/>
                  <a:pt x="271" y="320"/>
                </a:cubicBezTo>
                <a:cubicBezTo>
                  <a:pt x="271" y="265"/>
                  <a:pt x="271" y="265"/>
                  <a:pt x="271" y="265"/>
                </a:cubicBezTo>
                <a:cubicBezTo>
                  <a:pt x="326" y="265"/>
                  <a:pt x="326" y="265"/>
                  <a:pt x="326" y="265"/>
                </a:cubicBezTo>
                <a:lnTo>
                  <a:pt x="326" y="320"/>
                </a:lnTo>
                <a:close/>
                <a:moveTo>
                  <a:pt x="326" y="246"/>
                </a:moveTo>
                <a:cubicBezTo>
                  <a:pt x="271" y="246"/>
                  <a:pt x="271" y="246"/>
                  <a:pt x="271" y="246"/>
                </a:cubicBezTo>
                <a:cubicBezTo>
                  <a:pt x="271" y="192"/>
                  <a:pt x="271" y="192"/>
                  <a:pt x="271" y="192"/>
                </a:cubicBezTo>
                <a:cubicBezTo>
                  <a:pt x="326" y="192"/>
                  <a:pt x="326" y="192"/>
                  <a:pt x="326" y="192"/>
                </a:cubicBezTo>
                <a:lnTo>
                  <a:pt x="326" y="246"/>
                </a:lnTo>
                <a:close/>
                <a:moveTo>
                  <a:pt x="326" y="170"/>
                </a:moveTo>
                <a:cubicBezTo>
                  <a:pt x="271" y="170"/>
                  <a:pt x="271" y="170"/>
                  <a:pt x="271" y="170"/>
                </a:cubicBezTo>
                <a:cubicBezTo>
                  <a:pt x="271" y="115"/>
                  <a:pt x="271" y="115"/>
                  <a:pt x="271" y="115"/>
                </a:cubicBezTo>
                <a:cubicBezTo>
                  <a:pt x="326" y="115"/>
                  <a:pt x="326" y="115"/>
                  <a:pt x="326" y="115"/>
                </a:cubicBezTo>
                <a:lnTo>
                  <a:pt x="326" y="170"/>
                </a:lnTo>
                <a:close/>
                <a:moveTo>
                  <a:pt x="402" y="320"/>
                </a:moveTo>
                <a:cubicBezTo>
                  <a:pt x="348" y="320"/>
                  <a:pt x="348" y="320"/>
                  <a:pt x="348" y="320"/>
                </a:cubicBezTo>
                <a:cubicBezTo>
                  <a:pt x="348" y="265"/>
                  <a:pt x="348" y="265"/>
                  <a:pt x="348" y="265"/>
                </a:cubicBezTo>
                <a:cubicBezTo>
                  <a:pt x="402" y="265"/>
                  <a:pt x="402" y="265"/>
                  <a:pt x="402" y="265"/>
                </a:cubicBezTo>
                <a:lnTo>
                  <a:pt x="402" y="320"/>
                </a:lnTo>
                <a:close/>
                <a:moveTo>
                  <a:pt x="402" y="246"/>
                </a:moveTo>
                <a:cubicBezTo>
                  <a:pt x="348" y="246"/>
                  <a:pt x="348" y="246"/>
                  <a:pt x="348" y="246"/>
                </a:cubicBezTo>
                <a:cubicBezTo>
                  <a:pt x="348" y="192"/>
                  <a:pt x="348" y="192"/>
                  <a:pt x="348" y="192"/>
                </a:cubicBezTo>
                <a:cubicBezTo>
                  <a:pt x="402" y="192"/>
                  <a:pt x="402" y="192"/>
                  <a:pt x="402" y="192"/>
                </a:cubicBezTo>
                <a:lnTo>
                  <a:pt x="402" y="246"/>
                </a:lnTo>
                <a:close/>
                <a:moveTo>
                  <a:pt x="402" y="170"/>
                </a:moveTo>
                <a:cubicBezTo>
                  <a:pt x="348" y="170"/>
                  <a:pt x="348" y="170"/>
                  <a:pt x="348" y="170"/>
                </a:cubicBezTo>
                <a:cubicBezTo>
                  <a:pt x="348" y="115"/>
                  <a:pt x="348" y="115"/>
                  <a:pt x="348" y="115"/>
                </a:cubicBezTo>
                <a:cubicBezTo>
                  <a:pt x="402" y="115"/>
                  <a:pt x="402" y="115"/>
                  <a:pt x="402" y="115"/>
                </a:cubicBezTo>
                <a:lnTo>
                  <a:pt x="402" y="170"/>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81" name="组合 80"/>
          <p:cNvGrpSpPr/>
          <p:nvPr/>
        </p:nvGrpSpPr>
        <p:grpSpPr>
          <a:xfrm>
            <a:off x="2691291" y="3286919"/>
            <a:ext cx="171707" cy="309262"/>
            <a:chOff x="-11661775" y="-7594600"/>
            <a:chExt cx="646113" cy="1211262"/>
          </a:xfrm>
          <a:solidFill>
            <a:srgbClr val="779F08"/>
          </a:solidFill>
        </p:grpSpPr>
        <p:sp>
          <p:nvSpPr>
            <p:cNvPr id="82" name="Freeform 86"/>
            <p:cNvSpPr>
              <a:spLocks/>
            </p:cNvSpPr>
            <p:nvPr/>
          </p:nvSpPr>
          <p:spPr bwMode="auto">
            <a:xfrm>
              <a:off x="-11661775" y="-6908800"/>
              <a:ext cx="636588" cy="525462"/>
            </a:xfrm>
            <a:custGeom>
              <a:avLst/>
              <a:gdLst>
                <a:gd name="T0" fmla="*/ 0 w 200"/>
                <a:gd name="T1" fmla="*/ 0 h 165"/>
                <a:gd name="T2" fmla="*/ 0 w 200"/>
                <a:gd name="T3" fmla="*/ 66 h 165"/>
                <a:gd name="T4" fmla="*/ 100 w 200"/>
                <a:gd name="T5" fmla="*/ 165 h 165"/>
                <a:gd name="T6" fmla="*/ 200 w 200"/>
                <a:gd name="T7" fmla="*/ 66 h 165"/>
                <a:gd name="T8" fmla="*/ 200 w 200"/>
                <a:gd name="T9" fmla="*/ 2 h 165"/>
                <a:gd name="T10" fmla="*/ 0 w 200"/>
                <a:gd name="T11" fmla="*/ 0 h 165"/>
              </a:gdLst>
              <a:ahLst/>
              <a:cxnLst>
                <a:cxn ang="0">
                  <a:pos x="T0" y="T1"/>
                </a:cxn>
                <a:cxn ang="0">
                  <a:pos x="T2" y="T3"/>
                </a:cxn>
                <a:cxn ang="0">
                  <a:pos x="T4" y="T5"/>
                </a:cxn>
                <a:cxn ang="0">
                  <a:pos x="T6" y="T7"/>
                </a:cxn>
                <a:cxn ang="0">
                  <a:pos x="T8" y="T9"/>
                </a:cxn>
                <a:cxn ang="0">
                  <a:pos x="T10" y="T11"/>
                </a:cxn>
              </a:cxnLst>
              <a:rect l="0" t="0" r="r" b="b"/>
              <a:pathLst>
                <a:path w="200" h="165">
                  <a:moveTo>
                    <a:pt x="0" y="0"/>
                  </a:moveTo>
                  <a:cubicBezTo>
                    <a:pt x="0" y="66"/>
                    <a:pt x="0" y="66"/>
                    <a:pt x="0" y="66"/>
                  </a:cubicBezTo>
                  <a:cubicBezTo>
                    <a:pt x="0" y="120"/>
                    <a:pt x="45" y="165"/>
                    <a:pt x="100" y="165"/>
                  </a:cubicBezTo>
                  <a:cubicBezTo>
                    <a:pt x="155" y="165"/>
                    <a:pt x="200" y="120"/>
                    <a:pt x="200" y="66"/>
                  </a:cubicBezTo>
                  <a:cubicBezTo>
                    <a:pt x="200" y="2"/>
                    <a:pt x="200" y="2"/>
                    <a:pt x="200" y="2"/>
                  </a:cubicBezTo>
                  <a:cubicBezTo>
                    <a:pt x="174" y="14"/>
                    <a:pt x="105" y="39"/>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3" name="Freeform 87"/>
            <p:cNvSpPr>
              <a:spLocks noEditPoints="1"/>
            </p:cNvSpPr>
            <p:nvPr/>
          </p:nvSpPr>
          <p:spPr bwMode="auto">
            <a:xfrm>
              <a:off x="-11661775" y="-7594600"/>
              <a:ext cx="646113" cy="776287"/>
            </a:xfrm>
            <a:custGeom>
              <a:avLst/>
              <a:gdLst>
                <a:gd name="T0" fmla="*/ 113 w 203"/>
                <a:gd name="T1" fmla="*/ 77 h 244"/>
                <a:gd name="T2" fmla="*/ 135 w 203"/>
                <a:gd name="T3" fmla="*/ 59 h 244"/>
                <a:gd name="T4" fmla="*/ 194 w 203"/>
                <a:gd name="T5" fmla="*/ 0 h 244"/>
                <a:gd name="T6" fmla="*/ 174 w 203"/>
                <a:gd name="T7" fmla="*/ 0 h 244"/>
                <a:gd name="T8" fmla="*/ 131 w 203"/>
                <a:gd name="T9" fmla="*/ 44 h 244"/>
                <a:gd name="T10" fmla="*/ 85 w 203"/>
                <a:gd name="T11" fmla="*/ 77 h 244"/>
                <a:gd name="T12" fmla="*/ 0 w 203"/>
                <a:gd name="T13" fmla="*/ 176 h 244"/>
                <a:gd name="T14" fmla="*/ 0 w 203"/>
                <a:gd name="T15" fmla="*/ 203 h 244"/>
                <a:gd name="T16" fmla="*/ 200 w 203"/>
                <a:gd name="T17" fmla="*/ 203 h 244"/>
                <a:gd name="T18" fmla="*/ 200 w 203"/>
                <a:gd name="T19" fmla="*/ 176 h 244"/>
                <a:gd name="T20" fmla="*/ 113 w 203"/>
                <a:gd name="T21" fmla="*/ 77 h 244"/>
                <a:gd name="T22" fmla="*/ 117 w 203"/>
                <a:gd name="T23" fmla="*/ 172 h 244"/>
                <a:gd name="T24" fmla="*/ 100 w 203"/>
                <a:gd name="T25" fmla="*/ 189 h 244"/>
                <a:gd name="T26" fmla="*/ 83 w 203"/>
                <a:gd name="T27" fmla="*/ 172 h 244"/>
                <a:gd name="T28" fmla="*/ 83 w 203"/>
                <a:gd name="T29" fmla="*/ 125 h 244"/>
                <a:gd name="T30" fmla="*/ 100 w 203"/>
                <a:gd name="T31" fmla="*/ 107 h 244"/>
                <a:gd name="T32" fmla="*/ 117 w 203"/>
                <a:gd name="T33" fmla="*/ 125 h 244"/>
                <a:gd name="T34" fmla="*/ 117 w 203"/>
                <a:gd name="T35" fmla="*/ 17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44">
                  <a:moveTo>
                    <a:pt x="113" y="77"/>
                  </a:moveTo>
                  <a:cubicBezTo>
                    <a:pt x="113" y="60"/>
                    <a:pt x="135" y="59"/>
                    <a:pt x="135" y="59"/>
                  </a:cubicBezTo>
                  <a:cubicBezTo>
                    <a:pt x="203" y="59"/>
                    <a:pt x="194" y="0"/>
                    <a:pt x="194" y="0"/>
                  </a:cubicBezTo>
                  <a:cubicBezTo>
                    <a:pt x="174" y="0"/>
                    <a:pt x="174" y="0"/>
                    <a:pt x="174" y="0"/>
                  </a:cubicBezTo>
                  <a:cubicBezTo>
                    <a:pt x="174" y="49"/>
                    <a:pt x="131" y="44"/>
                    <a:pt x="131" y="44"/>
                  </a:cubicBezTo>
                  <a:cubicBezTo>
                    <a:pt x="94" y="44"/>
                    <a:pt x="86" y="64"/>
                    <a:pt x="85" y="77"/>
                  </a:cubicBezTo>
                  <a:cubicBezTo>
                    <a:pt x="37" y="85"/>
                    <a:pt x="0" y="126"/>
                    <a:pt x="0" y="176"/>
                  </a:cubicBezTo>
                  <a:cubicBezTo>
                    <a:pt x="0" y="203"/>
                    <a:pt x="0" y="203"/>
                    <a:pt x="0" y="203"/>
                  </a:cubicBezTo>
                  <a:cubicBezTo>
                    <a:pt x="32" y="216"/>
                    <a:pt x="119" y="244"/>
                    <a:pt x="200" y="203"/>
                  </a:cubicBezTo>
                  <a:cubicBezTo>
                    <a:pt x="200" y="176"/>
                    <a:pt x="200" y="176"/>
                    <a:pt x="200" y="176"/>
                  </a:cubicBezTo>
                  <a:cubicBezTo>
                    <a:pt x="200" y="125"/>
                    <a:pt x="162" y="83"/>
                    <a:pt x="113" y="77"/>
                  </a:cubicBezTo>
                  <a:close/>
                  <a:moveTo>
                    <a:pt x="117" y="172"/>
                  </a:moveTo>
                  <a:cubicBezTo>
                    <a:pt x="117" y="181"/>
                    <a:pt x="109" y="189"/>
                    <a:pt x="100" y="189"/>
                  </a:cubicBezTo>
                  <a:cubicBezTo>
                    <a:pt x="90" y="189"/>
                    <a:pt x="83" y="181"/>
                    <a:pt x="83" y="172"/>
                  </a:cubicBezTo>
                  <a:cubicBezTo>
                    <a:pt x="83" y="125"/>
                    <a:pt x="83" y="125"/>
                    <a:pt x="83" y="125"/>
                  </a:cubicBezTo>
                  <a:cubicBezTo>
                    <a:pt x="83" y="115"/>
                    <a:pt x="90" y="107"/>
                    <a:pt x="100" y="107"/>
                  </a:cubicBezTo>
                  <a:cubicBezTo>
                    <a:pt x="109" y="107"/>
                    <a:pt x="117" y="115"/>
                    <a:pt x="117" y="125"/>
                  </a:cubicBezTo>
                  <a:lnTo>
                    <a:pt x="117"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4" name="组合 83"/>
          <p:cNvGrpSpPr/>
          <p:nvPr/>
        </p:nvGrpSpPr>
        <p:grpSpPr>
          <a:xfrm>
            <a:off x="4229348" y="3285605"/>
            <a:ext cx="249760" cy="311888"/>
            <a:chOff x="5276850" y="-7232650"/>
            <a:chExt cx="957263" cy="1195387"/>
          </a:xfrm>
          <a:solidFill>
            <a:srgbClr val="779F08"/>
          </a:solidFill>
        </p:grpSpPr>
        <p:sp>
          <p:nvSpPr>
            <p:cNvPr id="85" name="Freeform 88"/>
            <p:cNvSpPr>
              <a:spLocks/>
            </p:cNvSpPr>
            <p:nvPr/>
          </p:nvSpPr>
          <p:spPr bwMode="auto">
            <a:xfrm>
              <a:off x="5276850" y="-6732588"/>
              <a:ext cx="957263" cy="396875"/>
            </a:xfrm>
            <a:custGeom>
              <a:avLst/>
              <a:gdLst>
                <a:gd name="T0" fmla="*/ 150 w 301"/>
                <a:gd name="T1" fmla="*/ 48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8"/>
                  </a:moveTo>
                  <a:cubicBezTo>
                    <a:pt x="80" y="48"/>
                    <a:pt x="21" y="28"/>
                    <a:pt x="4" y="0"/>
                  </a:cubicBezTo>
                  <a:cubicBezTo>
                    <a:pt x="2" y="5"/>
                    <a:pt x="0" y="10"/>
                    <a:pt x="0" y="15"/>
                  </a:cubicBezTo>
                  <a:cubicBezTo>
                    <a:pt x="0" y="61"/>
                    <a:pt x="0" y="61"/>
                    <a:pt x="0" y="61"/>
                  </a:cubicBezTo>
                  <a:cubicBezTo>
                    <a:pt x="0" y="96"/>
                    <a:pt x="67" y="125"/>
                    <a:pt x="150" y="125"/>
                  </a:cubicBezTo>
                  <a:cubicBezTo>
                    <a:pt x="233" y="125"/>
                    <a:pt x="301" y="96"/>
                    <a:pt x="301" y="61"/>
                  </a:cubicBezTo>
                  <a:cubicBezTo>
                    <a:pt x="301" y="15"/>
                    <a:pt x="301" y="15"/>
                    <a:pt x="301" y="15"/>
                  </a:cubicBezTo>
                  <a:cubicBezTo>
                    <a:pt x="301" y="10"/>
                    <a:pt x="299" y="5"/>
                    <a:pt x="296" y="0"/>
                  </a:cubicBezTo>
                  <a:cubicBezTo>
                    <a:pt x="280" y="28"/>
                    <a:pt x="221" y="48"/>
                    <a:pt x="150" y="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6" name="Freeform 89"/>
            <p:cNvSpPr>
              <a:spLocks/>
            </p:cNvSpPr>
            <p:nvPr/>
          </p:nvSpPr>
          <p:spPr bwMode="auto">
            <a:xfrm>
              <a:off x="5276850" y="-6434138"/>
              <a:ext cx="957263" cy="396875"/>
            </a:xfrm>
            <a:custGeom>
              <a:avLst/>
              <a:gdLst>
                <a:gd name="T0" fmla="*/ 150 w 301"/>
                <a:gd name="T1" fmla="*/ 49 h 125"/>
                <a:gd name="T2" fmla="*/ 4 w 301"/>
                <a:gd name="T3" fmla="*/ 0 h 125"/>
                <a:gd name="T4" fmla="*/ 0 w 301"/>
                <a:gd name="T5" fmla="*/ 15 h 125"/>
                <a:gd name="T6" fmla="*/ 0 w 301"/>
                <a:gd name="T7" fmla="*/ 61 h 125"/>
                <a:gd name="T8" fmla="*/ 150 w 301"/>
                <a:gd name="T9" fmla="*/ 125 h 125"/>
                <a:gd name="T10" fmla="*/ 301 w 301"/>
                <a:gd name="T11" fmla="*/ 61 h 125"/>
                <a:gd name="T12" fmla="*/ 301 w 301"/>
                <a:gd name="T13" fmla="*/ 15 h 125"/>
                <a:gd name="T14" fmla="*/ 296 w 301"/>
                <a:gd name="T15" fmla="*/ 0 h 125"/>
                <a:gd name="T16" fmla="*/ 150 w 301"/>
                <a:gd name="T17" fmla="*/ 4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150" y="49"/>
                  </a:moveTo>
                  <a:cubicBezTo>
                    <a:pt x="80" y="49"/>
                    <a:pt x="21" y="28"/>
                    <a:pt x="4" y="0"/>
                  </a:cubicBezTo>
                  <a:cubicBezTo>
                    <a:pt x="2" y="5"/>
                    <a:pt x="0" y="10"/>
                    <a:pt x="0" y="15"/>
                  </a:cubicBezTo>
                  <a:cubicBezTo>
                    <a:pt x="0" y="61"/>
                    <a:pt x="0" y="61"/>
                    <a:pt x="0" y="61"/>
                  </a:cubicBezTo>
                  <a:cubicBezTo>
                    <a:pt x="0" y="97"/>
                    <a:pt x="67" y="125"/>
                    <a:pt x="150" y="125"/>
                  </a:cubicBezTo>
                  <a:cubicBezTo>
                    <a:pt x="233" y="125"/>
                    <a:pt x="301" y="97"/>
                    <a:pt x="301" y="61"/>
                  </a:cubicBezTo>
                  <a:cubicBezTo>
                    <a:pt x="301" y="15"/>
                    <a:pt x="301" y="15"/>
                    <a:pt x="301" y="15"/>
                  </a:cubicBezTo>
                  <a:cubicBezTo>
                    <a:pt x="301" y="10"/>
                    <a:pt x="299" y="5"/>
                    <a:pt x="296" y="0"/>
                  </a:cubicBezTo>
                  <a:cubicBezTo>
                    <a:pt x="280" y="28"/>
                    <a:pt x="221" y="49"/>
                    <a:pt x="150"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7" name="Freeform 90"/>
            <p:cNvSpPr>
              <a:spLocks/>
            </p:cNvSpPr>
            <p:nvPr/>
          </p:nvSpPr>
          <p:spPr bwMode="auto">
            <a:xfrm>
              <a:off x="5276850" y="-7026275"/>
              <a:ext cx="957263" cy="398462"/>
            </a:xfrm>
            <a:custGeom>
              <a:avLst/>
              <a:gdLst>
                <a:gd name="T0" fmla="*/ 297 w 301"/>
                <a:gd name="T1" fmla="*/ 0 h 125"/>
                <a:gd name="T2" fmla="*/ 150 w 301"/>
                <a:gd name="T3" fmla="*/ 47 h 125"/>
                <a:gd name="T4" fmla="*/ 4 w 301"/>
                <a:gd name="T5" fmla="*/ 0 h 125"/>
                <a:gd name="T6" fmla="*/ 0 w 301"/>
                <a:gd name="T7" fmla="*/ 15 h 125"/>
                <a:gd name="T8" fmla="*/ 0 w 301"/>
                <a:gd name="T9" fmla="*/ 60 h 125"/>
                <a:gd name="T10" fmla="*/ 150 w 301"/>
                <a:gd name="T11" fmla="*/ 125 h 125"/>
                <a:gd name="T12" fmla="*/ 301 w 301"/>
                <a:gd name="T13" fmla="*/ 60 h 125"/>
                <a:gd name="T14" fmla="*/ 301 w 301"/>
                <a:gd name="T15" fmla="*/ 15 h 125"/>
                <a:gd name="T16" fmla="*/ 297 w 301"/>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125">
                  <a:moveTo>
                    <a:pt x="297" y="0"/>
                  </a:moveTo>
                  <a:cubicBezTo>
                    <a:pt x="294" y="26"/>
                    <a:pt x="230" y="47"/>
                    <a:pt x="150" y="47"/>
                  </a:cubicBezTo>
                  <a:cubicBezTo>
                    <a:pt x="71" y="47"/>
                    <a:pt x="7" y="26"/>
                    <a:pt x="4" y="0"/>
                  </a:cubicBezTo>
                  <a:cubicBezTo>
                    <a:pt x="2" y="5"/>
                    <a:pt x="0" y="10"/>
                    <a:pt x="0" y="15"/>
                  </a:cubicBezTo>
                  <a:cubicBezTo>
                    <a:pt x="0" y="60"/>
                    <a:pt x="0" y="60"/>
                    <a:pt x="0" y="60"/>
                  </a:cubicBezTo>
                  <a:cubicBezTo>
                    <a:pt x="0" y="96"/>
                    <a:pt x="67" y="125"/>
                    <a:pt x="150" y="125"/>
                  </a:cubicBezTo>
                  <a:cubicBezTo>
                    <a:pt x="233" y="125"/>
                    <a:pt x="301" y="96"/>
                    <a:pt x="301" y="60"/>
                  </a:cubicBezTo>
                  <a:cubicBezTo>
                    <a:pt x="301" y="15"/>
                    <a:pt x="301" y="15"/>
                    <a:pt x="301" y="15"/>
                  </a:cubicBezTo>
                  <a:cubicBezTo>
                    <a:pt x="301" y="10"/>
                    <a:pt x="299" y="5"/>
                    <a:pt x="29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88" name="Oval 91"/>
            <p:cNvSpPr>
              <a:spLocks noChangeArrowheads="1"/>
            </p:cNvSpPr>
            <p:nvPr/>
          </p:nvSpPr>
          <p:spPr bwMode="auto">
            <a:xfrm>
              <a:off x="5289550" y="-7232650"/>
              <a:ext cx="931863" cy="3079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89" name="组合 88"/>
          <p:cNvGrpSpPr/>
          <p:nvPr/>
        </p:nvGrpSpPr>
        <p:grpSpPr>
          <a:xfrm>
            <a:off x="3849744" y="3285605"/>
            <a:ext cx="303151" cy="311888"/>
            <a:chOff x="10548938" y="-7169150"/>
            <a:chExt cx="1266825" cy="1303337"/>
          </a:xfrm>
          <a:solidFill>
            <a:srgbClr val="779F08"/>
          </a:solidFill>
        </p:grpSpPr>
        <p:sp>
          <p:nvSpPr>
            <p:cNvPr id="90" name="Freeform 95"/>
            <p:cNvSpPr>
              <a:spLocks/>
            </p:cNvSpPr>
            <p:nvPr/>
          </p:nvSpPr>
          <p:spPr bwMode="auto">
            <a:xfrm>
              <a:off x="10548938" y="-6621463"/>
              <a:ext cx="1266825" cy="460375"/>
            </a:xfrm>
            <a:custGeom>
              <a:avLst/>
              <a:gdLst>
                <a:gd name="T0" fmla="*/ 399 w 798"/>
                <a:gd name="T1" fmla="*/ 162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2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2"/>
                  </a:moveTo>
                  <a:lnTo>
                    <a:pt x="114" y="0"/>
                  </a:lnTo>
                  <a:lnTo>
                    <a:pt x="0" y="64"/>
                  </a:lnTo>
                  <a:lnTo>
                    <a:pt x="399" y="290"/>
                  </a:lnTo>
                  <a:lnTo>
                    <a:pt x="798" y="64"/>
                  </a:lnTo>
                  <a:lnTo>
                    <a:pt x="686" y="0"/>
                  </a:lnTo>
                  <a:lnTo>
                    <a:pt x="399" y="16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1" name="Freeform 96"/>
            <p:cNvSpPr>
              <a:spLocks/>
            </p:cNvSpPr>
            <p:nvPr/>
          </p:nvSpPr>
          <p:spPr bwMode="auto">
            <a:xfrm>
              <a:off x="10548938" y="-6326188"/>
              <a:ext cx="1266825" cy="460375"/>
            </a:xfrm>
            <a:custGeom>
              <a:avLst/>
              <a:gdLst>
                <a:gd name="T0" fmla="*/ 399 w 798"/>
                <a:gd name="T1" fmla="*/ 164 h 290"/>
                <a:gd name="T2" fmla="*/ 114 w 798"/>
                <a:gd name="T3" fmla="*/ 0 h 290"/>
                <a:gd name="T4" fmla="*/ 0 w 798"/>
                <a:gd name="T5" fmla="*/ 64 h 290"/>
                <a:gd name="T6" fmla="*/ 399 w 798"/>
                <a:gd name="T7" fmla="*/ 290 h 290"/>
                <a:gd name="T8" fmla="*/ 798 w 798"/>
                <a:gd name="T9" fmla="*/ 64 h 290"/>
                <a:gd name="T10" fmla="*/ 686 w 798"/>
                <a:gd name="T11" fmla="*/ 0 h 290"/>
                <a:gd name="T12" fmla="*/ 399 w 798"/>
                <a:gd name="T13" fmla="*/ 164 h 290"/>
              </a:gdLst>
              <a:ahLst/>
              <a:cxnLst>
                <a:cxn ang="0">
                  <a:pos x="T0" y="T1"/>
                </a:cxn>
                <a:cxn ang="0">
                  <a:pos x="T2" y="T3"/>
                </a:cxn>
                <a:cxn ang="0">
                  <a:pos x="T4" y="T5"/>
                </a:cxn>
                <a:cxn ang="0">
                  <a:pos x="T6" y="T7"/>
                </a:cxn>
                <a:cxn ang="0">
                  <a:pos x="T8" y="T9"/>
                </a:cxn>
                <a:cxn ang="0">
                  <a:pos x="T10" y="T11"/>
                </a:cxn>
                <a:cxn ang="0">
                  <a:pos x="T12" y="T13"/>
                </a:cxn>
              </a:cxnLst>
              <a:rect l="0" t="0" r="r" b="b"/>
              <a:pathLst>
                <a:path w="798" h="290">
                  <a:moveTo>
                    <a:pt x="399" y="164"/>
                  </a:moveTo>
                  <a:lnTo>
                    <a:pt x="114" y="0"/>
                  </a:lnTo>
                  <a:lnTo>
                    <a:pt x="0" y="64"/>
                  </a:lnTo>
                  <a:lnTo>
                    <a:pt x="399" y="290"/>
                  </a:lnTo>
                  <a:lnTo>
                    <a:pt x="798" y="64"/>
                  </a:lnTo>
                  <a:lnTo>
                    <a:pt x="686" y="0"/>
                  </a:lnTo>
                  <a:lnTo>
                    <a:pt x="399" y="1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2" name="Freeform 97"/>
            <p:cNvSpPr>
              <a:spLocks/>
            </p:cNvSpPr>
            <p:nvPr/>
          </p:nvSpPr>
          <p:spPr bwMode="auto">
            <a:xfrm>
              <a:off x="10548938" y="-7169150"/>
              <a:ext cx="1266825" cy="719137"/>
            </a:xfrm>
            <a:custGeom>
              <a:avLst/>
              <a:gdLst>
                <a:gd name="T0" fmla="*/ 798 w 798"/>
                <a:gd name="T1" fmla="*/ 227 h 453"/>
                <a:gd name="T2" fmla="*/ 399 w 798"/>
                <a:gd name="T3" fmla="*/ 0 h 453"/>
                <a:gd name="T4" fmla="*/ 0 w 798"/>
                <a:gd name="T5" fmla="*/ 227 h 453"/>
                <a:gd name="T6" fmla="*/ 399 w 798"/>
                <a:gd name="T7" fmla="*/ 453 h 453"/>
                <a:gd name="T8" fmla="*/ 798 w 798"/>
                <a:gd name="T9" fmla="*/ 227 h 453"/>
              </a:gdLst>
              <a:ahLst/>
              <a:cxnLst>
                <a:cxn ang="0">
                  <a:pos x="T0" y="T1"/>
                </a:cxn>
                <a:cxn ang="0">
                  <a:pos x="T2" y="T3"/>
                </a:cxn>
                <a:cxn ang="0">
                  <a:pos x="T4" y="T5"/>
                </a:cxn>
                <a:cxn ang="0">
                  <a:pos x="T6" y="T7"/>
                </a:cxn>
                <a:cxn ang="0">
                  <a:pos x="T8" y="T9"/>
                </a:cxn>
              </a:cxnLst>
              <a:rect l="0" t="0" r="r" b="b"/>
              <a:pathLst>
                <a:path w="798" h="453">
                  <a:moveTo>
                    <a:pt x="798" y="227"/>
                  </a:moveTo>
                  <a:lnTo>
                    <a:pt x="399" y="0"/>
                  </a:lnTo>
                  <a:lnTo>
                    <a:pt x="0" y="227"/>
                  </a:lnTo>
                  <a:lnTo>
                    <a:pt x="399" y="453"/>
                  </a:lnTo>
                  <a:lnTo>
                    <a:pt x="798" y="22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93" name="组合 92"/>
          <p:cNvGrpSpPr/>
          <p:nvPr/>
        </p:nvGrpSpPr>
        <p:grpSpPr>
          <a:xfrm>
            <a:off x="2745900" y="3740781"/>
            <a:ext cx="352579" cy="306856"/>
            <a:chOff x="28081288" y="-22123400"/>
            <a:chExt cx="1187450" cy="1033462"/>
          </a:xfrm>
          <a:solidFill>
            <a:srgbClr val="779F08"/>
          </a:solidFill>
        </p:grpSpPr>
        <p:sp>
          <p:nvSpPr>
            <p:cNvPr id="94" name="Freeform 98"/>
            <p:cNvSpPr>
              <a:spLocks/>
            </p:cNvSpPr>
            <p:nvPr/>
          </p:nvSpPr>
          <p:spPr bwMode="auto">
            <a:xfrm>
              <a:off x="28879800" y="-21809075"/>
              <a:ext cx="312738" cy="312737"/>
            </a:xfrm>
            <a:custGeom>
              <a:avLst/>
              <a:gdLst>
                <a:gd name="T0" fmla="*/ 0 w 197"/>
                <a:gd name="T1" fmla="*/ 183 h 197"/>
                <a:gd name="T2" fmla="*/ 12 w 197"/>
                <a:gd name="T3" fmla="*/ 197 h 197"/>
                <a:gd name="T4" fmla="*/ 197 w 197"/>
                <a:gd name="T5" fmla="*/ 12 h 197"/>
                <a:gd name="T6" fmla="*/ 183 w 197"/>
                <a:gd name="T7" fmla="*/ 0 h 197"/>
                <a:gd name="T8" fmla="*/ 0 w 197"/>
                <a:gd name="T9" fmla="*/ 183 h 197"/>
              </a:gdLst>
              <a:ahLst/>
              <a:cxnLst>
                <a:cxn ang="0">
                  <a:pos x="T0" y="T1"/>
                </a:cxn>
                <a:cxn ang="0">
                  <a:pos x="T2" y="T3"/>
                </a:cxn>
                <a:cxn ang="0">
                  <a:pos x="T4" y="T5"/>
                </a:cxn>
                <a:cxn ang="0">
                  <a:pos x="T6" y="T7"/>
                </a:cxn>
                <a:cxn ang="0">
                  <a:pos x="T8" y="T9"/>
                </a:cxn>
              </a:cxnLst>
              <a:rect l="0" t="0" r="r" b="b"/>
              <a:pathLst>
                <a:path w="197" h="197">
                  <a:moveTo>
                    <a:pt x="0" y="183"/>
                  </a:moveTo>
                  <a:lnTo>
                    <a:pt x="12" y="197"/>
                  </a:lnTo>
                  <a:lnTo>
                    <a:pt x="197" y="12"/>
                  </a:lnTo>
                  <a:lnTo>
                    <a:pt x="183" y="0"/>
                  </a:lnTo>
                  <a:lnTo>
                    <a:pt x="0" y="18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5" name="Freeform 99"/>
            <p:cNvSpPr>
              <a:spLocks/>
            </p:cNvSpPr>
            <p:nvPr/>
          </p:nvSpPr>
          <p:spPr bwMode="auto">
            <a:xfrm>
              <a:off x="28800425" y="-21888450"/>
              <a:ext cx="344488" cy="344487"/>
            </a:xfrm>
            <a:custGeom>
              <a:avLst/>
              <a:gdLst>
                <a:gd name="T0" fmla="*/ 185 w 217"/>
                <a:gd name="T1" fmla="*/ 0 h 217"/>
                <a:gd name="T2" fmla="*/ 0 w 217"/>
                <a:gd name="T3" fmla="*/ 183 h 217"/>
                <a:gd name="T4" fmla="*/ 32 w 217"/>
                <a:gd name="T5" fmla="*/ 217 h 217"/>
                <a:gd name="T6" fmla="*/ 217 w 217"/>
                <a:gd name="T7" fmla="*/ 32 h 217"/>
                <a:gd name="T8" fmla="*/ 185 w 217"/>
                <a:gd name="T9" fmla="*/ 0 h 217"/>
              </a:gdLst>
              <a:ahLst/>
              <a:cxnLst>
                <a:cxn ang="0">
                  <a:pos x="T0" y="T1"/>
                </a:cxn>
                <a:cxn ang="0">
                  <a:pos x="T2" y="T3"/>
                </a:cxn>
                <a:cxn ang="0">
                  <a:pos x="T4" y="T5"/>
                </a:cxn>
                <a:cxn ang="0">
                  <a:pos x="T6" y="T7"/>
                </a:cxn>
                <a:cxn ang="0">
                  <a:pos x="T8" y="T9"/>
                </a:cxn>
              </a:cxnLst>
              <a:rect l="0" t="0" r="r" b="b"/>
              <a:pathLst>
                <a:path w="217" h="217">
                  <a:moveTo>
                    <a:pt x="185" y="0"/>
                  </a:moveTo>
                  <a:lnTo>
                    <a:pt x="0" y="183"/>
                  </a:lnTo>
                  <a:lnTo>
                    <a:pt x="32" y="217"/>
                  </a:lnTo>
                  <a:lnTo>
                    <a:pt x="217" y="32"/>
                  </a:lnTo>
                  <a:lnTo>
                    <a:pt x="18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6" name="Freeform 100"/>
            <p:cNvSpPr>
              <a:spLocks/>
            </p:cNvSpPr>
            <p:nvPr/>
          </p:nvSpPr>
          <p:spPr bwMode="auto">
            <a:xfrm>
              <a:off x="28746450" y="-21942425"/>
              <a:ext cx="319088" cy="319087"/>
            </a:xfrm>
            <a:custGeom>
              <a:avLst/>
              <a:gdLst>
                <a:gd name="T0" fmla="*/ 0 w 201"/>
                <a:gd name="T1" fmla="*/ 184 h 201"/>
                <a:gd name="T2" fmla="*/ 18 w 201"/>
                <a:gd name="T3" fmla="*/ 201 h 201"/>
                <a:gd name="T4" fmla="*/ 201 w 201"/>
                <a:gd name="T5" fmla="*/ 16 h 201"/>
                <a:gd name="T6" fmla="*/ 185 w 201"/>
                <a:gd name="T7" fmla="*/ 0 h 201"/>
                <a:gd name="T8" fmla="*/ 0 w 201"/>
                <a:gd name="T9" fmla="*/ 184 h 201"/>
              </a:gdLst>
              <a:ahLst/>
              <a:cxnLst>
                <a:cxn ang="0">
                  <a:pos x="T0" y="T1"/>
                </a:cxn>
                <a:cxn ang="0">
                  <a:pos x="T2" y="T3"/>
                </a:cxn>
                <a:cxn ang="0">
                  <a:pos x="T4" y="T5"/>
                </a:cxn>
                <a:cxn ang="0">
                  <a:pos x="T6" y="T7"/>
                </a:cxn>
                <a:cxn ang="0">
                  <a:pos x="T8" y="T9"/>
                </a:cxn>
              </a:cxnLst>
              <a:rect l="0" t="0" r="r" b="b"/>
              <a:pathLst>
                <a:path w="201" h="201">
                  <a:moveTo>
                    <a:pt x="0" y="184"/>
                  </a:moveTo>
                  <a:lnTo>
                    <a:pt x="18" y="201"/>
                  </a:lnTo>
                  <a:lnTo>
                    <a:pt x="201" y="16"/>
                  </a:lnTo>
                  <a:lnTo>
                    <a:pt x="185" y="0"/>
                  </a:lnTo>
                  <a:lnTo>
                    <a:pt x="0" y="1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7" name="Freeform 101"/>
            <p:cNvSpPr>
              <a:spLocks/>
            </p:cNvSpPr>
            <p:nvPr/>
          </p:nvSpPr>
          <p:spPr bwMode="auto">
            <a:xfrm>
              <a:off x="28663900" y="-21629688"/>
              <a:ext cx="215900" cy="219075"/>
            </a:xfrm>
            <a:custGeom>
              <a:avLst/>
              <a:gdLst>
                <a:gd name="T0" fmla="*/ 136 w 136"/>
                <a:gd name="T1" fmla="*/ 96 h 138"/>
                <a:gd name="T2" fmla="*/ 40 w 136"/>
                <a:gd name="T3" fmla="*/ 0 h 138"/>
                <a:gd name="T4" fmla="*/ 0 w 136"/>
                <a:gd name="T5" fmla="*/ 94 h 138"/>
                <a:gd name="T6" fmla="*/ 42 w 136"/>
                <a:gd name="T7" fmla="*/ 138 h 138"/>
                <a:gd name="T8" fmla="*/ 136 w 136"/>
                <a:gd name="T9" fmla="*/ 96 h 138"/>
              </a:gdLst>
              <a:ahLst/>
              <a:cxnLst>
                <a:cxn ang="0">
                  <a:pos x="T0" y="T1"/>
                </a:cxn>
                <a:cxn ang="0">
                  <a:pos x="T2" y="T3"/>
                </a:cxn>
                <a:cxn ang="0">
                  <a:pos x="T4" y="T5"/>
                </a:cxn>
                <a:cxn ang="0">
                  <a:pos x="T6" y="T7"/>
                </a:cxn>
                <a:cxn ang="0">
                  <a:pos x="T8" y="T9"/>
                </a:cxn>
              </a:cxnLst>
              <a:rect l="0" t="0" r="r" b="b"/>
              <a:pathLst>
                <a:path w="136" h="138">
                  <a:moveTo>
                    <a:pt x="136" y="96"/>
                  </a:moveTo>
                  <a:lnTo>
                    <a:pt x="40" y="0"/>
                  </a:lnTo>
                  <a:lnTo>
                    <a:pt x="0" y="94"/>
                  </a:lnTo>
                  <a:lnTo>
                    <a:pt x="42" y="138"/>
                  </a:lnTo>
                  <a:lnTo>
                    <a:pt x="136" y="9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8" name="Freeform 102"/>
            <p:cNvSpPr>
              <a:spLocks/>
            </p:cNvSpPr>
            <p:nvPr/>
          </p:nvSpPr>
          <p:spPr bwMode="auto">
            <a:xfrm>
              <a:off x="28609925" y="-21461413"/>
              <a:ext cx="101600" cy="101600"/>
            </a:xfrm>
            <a:custGeom>
              <a:avLst/>
              <a:gdLst>
                <a:gd name="T0" fmla="*/ 0 w 64"/>
                <a:gd name="T1" fmla="*/ 64 h 64"/>
                <a:gd name="T2" fmla="*/ 64 w 64"/>
                <a:gd name="T3" fmla="*/ 36 h 64"/>
                <a:gd name="T4" fmla="*/ 28 w 64"/>
                <a:gd name="T5" fmla="*/ 0 h 64"/>
                <a:gd name="T6" fmla="*/ 0 w 64"/>
                <a:gd name="T7" fmla="*/ 64 h 64"/>
              </a:gdLst>
              <a:ahLst/>
              <a:cxnLst>
                <a:cxn ang="0">
                  <a:pos x="T0" y="T1"/>
                </a:cxn>
                <a:cxn ang="0">
                  <a:pos x="T2" y="T3"/>
                </a:cxn>
                <a:cxn ang="0">
                  <a:pos x="T4" y="T5"/>
                </a:cxn>
                <a:cxn ang="0">
                  <a:pos x="T6" y="T7"/>
                </a:cxn>
              </a:cxnLst>
              <a:rect l="0" t="0" r="r" b="b"/>
              <a:pathLst>
                <a:path w="64" h="64">
                  <a:moveTo>
                    <a:pt x="0" y="64"/>
                  </a:moveTo>
                  <a:lnTo>
                    <a:pt x="64" y="36"/>
                  </a:lnTo>
                  <a:lnTo>
                    <a:pt x="28" y="0"/>
                  </a:lnTo>
                  <a:lnTo>
                    <a:pt x="0" y="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99" name="Freeform 103"/>
            <p:cNvSpPr>
              <a:spLocks/>
            </p:cNvSpPr>
            <p:nvPr/>
          </p:nvSpPr>
          <p:spPr bwMode="auto">
            <a:xfrm>
              <a:off x="29056013" y="-22015450"/>
              <a:ext cx="212725" cy="209550"/>
            </a:xfrm>
            <a:custGeom>
              <a:avLst/>
              <a:gdLst>
                <a:gd name="T0" fmla="*/ 36 w 134"/>
                <a:gd name="T1" fmla="*/ 0 h 132"/>
                <a:gd name="T2" fmla="*/ 0 w 134"/>
                <a:gd name="T3" fmla="*/ 36 h 132"/>
                <a:gd name="T4" fmla="*/ 96 w 134"/>
                <a:gd name="T5" fmla="*/ 132 h 132"/>
                <a:gd name="T6" fmla="*/ 134 w 134"/>
                <a:gd name="T7" fmla="*/ 96 h 132"/>
                <a:gd name="T8" fmla="*/ 36 w 134"/>
                <a:gd name="T9" fmla="*/ 0 h 132"/>
              </a:gdLst>
              <a:ahLst/>
              <a:cxnLst>
                <a:cxn ang="0">
                  <a:pos x="T0" y="T1"/>
                </a:cxn>
                <a:cxn ang="0">
                  <a:pos x="T2" y="T3"/>
                </a:cxn>
                <a:cxn ang="0">
                  <a:pos x="T4" y="T5"/>
                </a:cxn>
                <a:cxn ang="0">
                  <a:pos x="T6" y="T7"/>
                </a:cxn>
                <a:cxn ang="0">
                  <a:pos x="T8" y="T9"/>
                </a:cxn>
              </a:cxnLst>
              <a:rect l="0" t="0" r="r" b="b"/>
              <a:pathLst>
                <a:path w="134" h="132">
                  <a:moveTo>
                    <a:pt x="36" y="0"/>
                  </a:moveTo>
                  <a:lnTo>
                    <a:pt x="0" y="36"/>
                  </a:lnTo>
                  <a:lnTo>
                    <a:pt x="96" y="132"/>
                  </a:lnTo>
                  <a:lnTo>
                    <a:pt x="134" y="96"/>
                  </a:lnTo>
                  <a:lnTo>
                    <a:pt x="3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0" name="Freeform 104"/>
            <p:cNvSpPr>
              <a:spLocks/>
            </p:cNvSpPr>
            <p:nvPr/>
          </p:nvSpPr>
          <p:spPr bwMode="auto">
            <a:xfrm>
              <a:off x="28081288" y="-22123400"/>
              <a:ext cx="857250" cy="1033462"/>
            </a:xfrm>
            <a:custGeom>
              <a:avLst/>
              <a:gdLst>
                <a:gd name="T0" fmla="*/ 501 w 540"/>
                <a:gd name="T1" fmla="*/ 485 h 651"/>
                <a:gd name="T2" fmla="*/ 395 w 540"/>
                <a:gd name="T3" fmla="*/ 485 h 651"/>
                <a:gd name="T4" fmla="*/ 395 w 540"/>
                <a:gd name="T5" fmla="*/ 615 h 651"/>
                <a:gd name="T6" fmla="*/ 36 w 540"/>
                <a:gd name="T7" fmla="*/ 615 h 651"/>
                <a:gd name="T8" fmla="*/ 36 w 540"/>
                <a:gd name="T9" fmla="*/ 148 h 651"/>
                <a:gd name="T10" fmla="*/ 501 w 540"/>
                <a:gd name="T11" fmla="*/ 148 h 651"/>
                <a:gd name="T12" fmla="*/ 501 w 540"/>
                <a:gd name="T13" fmla="*/ 188 h 651"/>
                <a:gd name="T14" fmla="*/ 540 w 540"/>
                <a:gd name="T15" fmla="*/ 150 h 651"/>
                <a:gd name="T16" fmla="*/ 540 w 540"/>
                <a:gd name="T17" fmla="*/ 28 h 651"/>
                <a:gd name="T18" fmla="*/ 469 w 540"/>
                <a:gd name="T19" fmla="*/ 28 h 651"/>
                <a:gd name="T20" fmla="*/ 469 w 540"/>
                <a:gd name="T21" fmla="*/ 94 h 651"/>
                <a:gd name="T22" fmla="*/ 455 w 540"/>
                <a:gd name="T23" fmla="*/ 94 h 651"/>
                <a:gd name="T24" fmla="*/ 455 w 540"/>
                <a:gd name="T25" fmla="*/ 0 h 651"/>
                <a:gd name="T26" fmla="*/ 431 w 540"/>
                <a:gd name="T27" fmla="*/ 0 h 651"/>
                <a:gd name="T28" fmla="*/ 431 w 540"/>
                <a:gd name="T29" fmla="*/ 94 h 651"/>
                <a:gd name="T30" fmla="*/ 419 w 540"/>
                <a:gd name="T31" fmla="*/ 94 h 651"/>
                <a:gd name="T32" fmla="*/ 419 w 540"/>
                <a:gd name="T33" fmla="*/ 28 h 651"/>
                <a:gd name="T34" fmla="*/ 379 w 540"/>
                <a:gd name="T35" fmla="*/ 28 h 651"/>
                <a:gd name="T36" fmla="*/ 379 w 540"/>
                <a:gd name="T37" fmla="*/ 94 h 651"/>
                <a:gd name="T38" fmla="*/ 367 w 540"/>
                <a:gd name="T39" fmla="*/ 94 h 651"/>
                <a:gd name="T40" fmla="*/ 367 w 540"/>
                <a:gd name="T41" fmla="*/ 0 h 651"/>
                <a:gd name="T42" fmla="*/ 345 w 540"/>
                <a:gd name="T43" fmla="*/ 0 h 651"/>
                <a:gd name="T44" fmla="*/ 345 w 540"/>
                <a:gd name="T45" fmla="*/ 94 h 651"/>
                <a:gd name="T46" fmla="*/ 331 w 540"/>
                <a:gd name="T47" fmla="*/ 94 h 651"/>
                <a:gd name="T48" fmla="*/ 331 w 540"/>
                <a:gd name="T49" fmla="*/ 28 h 651"/>
                <a:gd name="T50" fmla="*/ 291 w 540"/>
                <a:gd name="T51" fmla="*/ 28 h 651"/>
                <a:gd name="T52" fmla="*/ 291 w 540"/>
                <a:gd name="T53" fmla="*/ 94 h 651"/>
                <a:gd name="T54" fmla="*/ 279 w 540"/>
                <a:gd name="T55" fmla="*/ 94 h 651"/>
                <a:gd name="T56" fmla="*/ 279 w 540"/>
                <a:gd name="T57" fmla="*/ 0 h 651"/>
                <a:gd name="T58" fmla="*/ 257 w 540"/>
                <a:gd name="T59" fmla="*/ 0 h 651"/>
                <a:gd name="T60" fmla="*/ 257 w 540"/>
                <a:gd name="T61" fmla="*/ 94 h 651"/>
                <a:gd name="T62" fmla="*/ 243 w 540"/>
                <a:gd name="T63" fmla="*/ 94 h 651"/>
                <a:gd name="T64" fmla="*/ 243 w 540"/>
                <a:gd name="T65" fmla="*/ 28 h 651"/>
                <a:gd name="T66" fmla="*/ 203 w 540"/>
                <a:gd name="T67" fmla="*/ 28 h 651"/>
                <a:gd name="T68" fmla="*/ 203 w 540"/>
                <a:gd name="T69" fmla="*/ 94 h 651"/>
                <a:gd name="T70" fmla="*/ 191 w 540"/>
                <a:gd name="T71" fmla="*/ 94 h 651"/>
                <a:gd name="T72" fmla="*/ 191 w 540"/>
                <a:gd name="T73" fmla="*/ 0 h 651"/>
                <a:gd name="T74" fmla="*/ 169 w 540"/>
                <a:gd name="T75" fmla="*/ 0 h 651"/>
                <a:gd name="T76" fmla="*/ 169 w 540"/>
                <a:gd name="T77" fmla="*/ 94 h 651"/>
                <a:gd name="T78" fmla="*/ 155 w 540"/>
                <a:gd name="T79" fmla="*/ 94 h 651"/>
                <a:gd name="T80" fmla="*/ 155 w 540"/>
                <a:gd name="T81" fmla="*/ 28 h 651"/>
                <a:gd name="T82" fmla="*/ 121 w 540"/>
                <a:gd name="T83" fmla="*/ 28 h 651"/>
                <a:gd name="T84" fmla="*/ 121 w 540"/>
                <a:gd name="T85" fmla="*/ 94 h 651"/>
                <a:gd name="T86" fmla="*/ 109 w 540"/>
                <a:gd name="T87" fmla="*/ 94 h 651"/>
                <a:gd name="T88" fmla="*/ 109 w 540"/>
                <a:gd name="T89" fmla="*/ 0 h 651"/>
                <a:gd name="T90" fmla="*/ 85 w 540"/>
                <a:gd name="T91" fmla="*/ 0 h 651"/>
                <a:gd name="T92" fmla="*/ 85 w 540"/>
                <a:gd name="T93" fmla="*/ 94 h 651"/>
                <a:gd name="T94" fmla="*/ 73 w 540"/>
                <a:gd name="T95" fmla="*/ 94 h 651"/>
                <a:gd name="T96" fmla="*/ 73 w 540"/>
                <a:gd name="T97" fmla="*/ 28 h 651"/>
                <a:gd name="T98" fmla="*/ 0 w 540"/>
                <a:gd name="T99" fmla="*/ 28 h 651"/>
                <a:gd name="T100" fmla="*/ 0 w 540"/>
                <a:gd name="T101" fmla="*/ 112 h 651"/>
                <a:gd name="T102" fmla="*/ 0 w 540"/>
                <a:gd name="T103" fmla="*/ 130 h 651"/>
                <a:gd name="T104" fmla="*/ 0 w 540"/>
                <a:gd name="T105" fmla="*/ 651 h 651"/>
                <a:gd name="T106" fmla="*/ 429 w 540"/>
                <a:gd name="T107" fmla="*/ 651 h 651"/>
                <a:gd name="T108" fmla="*/ 540 w 540"/>
                <a:gd name="T109" fmla="*/ 527 h 651"/>
                <a:gd name="T110" fmla="*/ 540 w 540"/>
                <a:gd name="T111" fmla="*/ 401 h 651"/>
                <a:gd name="T112" fmla="*/ 501 w 540"/>
                <a:gd name="T113" fmla="*/ 441 h 651"/>
                <a:gd name="T114" fmla="*/ 501 w 540"/>
                <a:gd name="T115" fmla="*/ 485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0" h="651">
                  <a:moveTo>
                    <a:pt x="501" y="485"/>
                  </a:moveTo>
                  <a:lnTo>
                    <a:pt x="395" y="485"/>
                  </a:lnTo>
                  <a:lnTo>
                    <a:pt x="395" y="615"/>
                  </a:lnTo>
                  <a:lnTo>
                    <a:pt x="36" y="615"/>
                  </a:lnTo>
                  <a:lnTo>
                    <a:pt x="36" y="148"/>
                  </a:lnTo>
                  <a:lnTo>
                    <a:pt x="501" y="148"/>
                  </a:lnTo>
                  <a:lnTo>
                    <a:pt x="501" y="188"/>
                  </a:lnTo>
                  <a:lnTo>
                    <a:pt x="540" y="150"/>
                  </a:lnTo>
                  <a:lnTo>
                    <a:pt x="540" y="28"/>
                  </a:lnTo>
                  <a:lnTo>
                    <a:pt x="469" y="28"/>
                  </a:lnTo>
                  <a:lnTo>
                    <a:pt x="469" y="94"/>
                  </a:lnTo>
                  <a:lnTo>
                    <a:pt x="455" y="94"/>
                  </a:lnTo>
                  <a:lnTo>
                    <a:pt x="455" y="0"/>
                  </a:lnTo>
                  <a:lnTo>
                    <a:pt x="431" y="0"/>
                  </a:lnTo>
                  <a:lnTo>
                    <a:pt x="431" y="94"/>
                  </a:lnTo>
                  <a:lnTo>
                    <a:pt x="419" y="94"/>
                  </a:lnTo>
                  <a:lnTo>
                    <a:pt x="419" y="28"/>
                  </a:lnTo>
                  <a:lnTo>
                    <a:pt x="379" y="28"/>
                  </a:lnTo>
                  <a:lnTo>
                    <a:pt x="379" y="94"/>
                  </a:lnTo>
                  <a:lnTo>
                    <a:pt x="367" y="94"/>
                  </a:lnTo>
                  <a:lnTo>
                    <a:pt x="367" y="0"/>
                  </a:lnTo>
                  <a:lnTo>
                    <a:pt x="345" y="0"/>
                  </a:lnTo>
                  <a:lnTo>
                    <a:pt x="345" y="94"/>
                  </a:lnTo>
                  <a:lnTo>
                    <a:pt x="331" y="94"/>
                  </a:lnTo>
                  <a:lnTo>
                    <a:pt x="331" y="28"/>
                  </a:lnTo>
                  <a:lnTo>
                    <a:pt x="291" y="28"/>
                  </a:lnTo>
                  <a:lnTo>
                    <a:pt x="291" y="94"/>
                  </a:lnTo>
                  <a:lnTo>
                    <a:pt x="279" y="94"/>
                  </a:lnTo>
                  <a:lnTo>
                    <a:pt x="279" y="0"/>
                  </a:lnTo>
                  <a:lnTo>
                    <a:pt x="257" y="0"/>
                  </a:lnTo>
                  <a:lnTo>
                    <a:pt x="257" y="94"/>
                  </a:lnTo>
                  <a:lnTo>
                    <a:pt x="243" y="94"/>
                  </a:lnTo>
                  <a:lnTo>
                    <a:pt x="243" y="28"/>
                  </a:lnTo>
                  <a:lnTo>
                    <a:pt x="203" y="28"/>
                  </a:lnTo>
                  <a:lnTo>
                    <a:pt x="203" y="94"/>
                  </a:lnTo>
                  <a:lnTo>
                    <a:pt x="191" y="94"/>
                  </a:lnTo>
                  <a:lnTo>
                    <a:pt x="191" y="0"/>
                  </a:lnTo>
                  <a:lnTo>
                    <a:pt x="169" y="0"/>
                  </a:lnTo>
                  <a:lnTo>
                    <a:pt x="169" y="94"/>
                  </a:lnTo>
                  <a:lnTo>
                    <a:pt x="155" y="94"/>
                  </a:lnTo>
                  <a:lnTo>
                    <a:pt x="155" y="28"/>
                  </a:lnTo>
                  <a:lnTo>
                    <a:pt x="121" y="28"/>
                  </a:lnTo>
                  <a:lnTo>
                    <a:pt x="121" y="94"/>
                  </a:lnTo>
                  <a:lnTo>
                    <a:pt x="109" y="94"/>
                  </a:lnTo>
                  <a:lnTo>
                    <a:pt x="109" y="0"/>
                  </a:lnTo>
                  <a:lnTo>
                    <a:pt x="85" y="0"/>
                  </a:lnTo>
                  <a:lnTo>
                    <a:pt x="85" y="94"/>
                  </a:lnTo>
                  <a:lnTo>
                    <a:pt x="73" y="94"/>
                  </a:lnTo>
                  <a:lnTo>
                    <a:pt x="73" y="28"/>
                  </a:lnTo>
                  <a:lnTo>
                    <a:pt x="0" y="28"/>
                  </a:lnTo>
                  <a:lnTo>
                    <a:pt x="0" y="112"/>
                  </a:lnTo>
                  <a:lnTo>
                    <a:pt x="0" y="130"/>
                  </a:lnTo>
                  <a:lnTo>
                    <a:pt x="0" y="651"/>
                  </a:lnTo>
                  <a:lnTo>
                    <a:pt x="429" y="651"/>
                  </a:lnTo>
                  <a:lnTo>
                    <a:pt x="540" y="527"/>
                  </a:lnTo>
                  <a:lnTo>
                    <a:pt x="540" y="401"/>
                  </a:lnTo>
                  <a:lnTo>
                    <a:pt x="501" y="441"/>
                  </a:lnTo>
                  <a:lnTo>
                    <a:pt x="501" y="48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1" name="Rectangle 105"/>
            <p:cNvSpPr>
              <a:spLocks noChangeArrowheads="1"/>
            </p:cNvSpPr>
            <p:nvPr/>
          </p:nvSpPr>
          <p:spPr bwMode="auto">
            <a:xfrm>
              <a:off x="28241625" y="-21774150"/>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2" name="Rectangle 106"/>
            <p:cNvSpPr>
              <a:spLocks noChangeArrowheads="1"/>
            </p:cNvSpPr>
            <p:nvPr/>
          </p:nvSpPr>
          <p:spPr bwMode="auto">
            <a:xfrm>
              <a:off x="28238450" y="-21647150"/>
              <a:ext cx="333375" cy="5238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3" name="Rectangle 107"/>
            <p:cNvSpPr>
              <a:spLocks noChangeArrowheads="1"/>
            </p:cNvSpPr>
            <p:nvPr/>
          </p:nvSpPr>
          <p:spPr bwMode="auto">
            <a:xfrm>
              <a:off x="28241625" y="-2151538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4" name="Rectangle 108"/>
            <p:cNvSpPr>
              <a:spLocks noChangeArrowheads="1"/>
            </p:cNvSpPr>
            <p:nvPr/>
          </p:nvSpPr>
          <p:spPr bwMode="auto">
            <a:xfrm>
              <a:off x="28241625" y="-21382038"/>
              <a:ext cx="330200" cy="508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05" name="Freeform 109"/>
          <p:cNvSpPr>
            <a:spLocks noEditPoints="1"/>
          </p:cNvSpPr>
          <p:nvPr/>
        </p:nvSpPr>
        <p:spPr bwMode="auto">
          <a:xfrm>
            <a:off x="2352396" y="3736206"/>
            <a:ext cx="313334" cy="312895"/>
          </a:xfrm>
          <a:custGeom>
            <a:avLst/>
            <a:gdLst>
              <a:gd name="T0" fmla="*/ 178 w 356"/>
              <a:gd name="T1" fmla="*/ 0 h 356"/>
              <a:gd name="T2" fmla="*/ 0 w 356"/>
              <a:gd name="T3" fmla="*/ 178 h 356"/>
              <a:gd name="T4" fmla="*/ 178 w 356"/>
              <a:gd name="T5" fmla="*/ 356 h 356"/>
              <a:gd name="T6" fmla="*/ 356 w 356"/>
              <a:gd name="T7" fmla="*/ 178 h 356"/>
              <a:gd name="T8" fmla="*/ 178 w 356"/>
              <a:gd name="T9" fmla="*/ 0 h 356"/>
              <a:gd name="T10" fmla="*/ 178 w 356"/>
              <a:gd name="T11" fmla="*/ 33 h 356"/>
              <a:gd name="T12" fmla="*/ 304 w 356"/>
              <a:gd name="T13" fmla="*/ 107 h 356"/>
              <a:gd name="T14" fmla="*/ 194 w 356"/>
              <a:gd name="T15" fmla="*/ 153 h 356"/>
              <a:gd name="T16" fmla="*/ 178 w 356"/>
              <a:gd name="T17" fmla="*/ 150 h 356"/>
              <a:gd name="T18" fmla="*/ 162 w 356"/>
              <a:gd name="T19" fmla="*/ 154 h 356"/>
              <a:gd name="T20" fmla="*/ 51 w 356"/>
              <a:gd name="T21" fmla="*/ 107 h 356"/>
              <a:gd name="T22" fmla="*/ 178 w 356"/>
              <a:gd name="T23" fmla="*/ 33 h 356"/>
              <a:gd name="T24" fmla="*/ 151 w 356"/>
              <a:gd name="T25" fmla="*/ 321 h 356"/>
              <a:gd name="T26" fmla="*/ 33 w 356"/>
              <a:gd name="T27" fmla="*/ 178 h 356"/>
              <a:gd name="T28" fmla="*/ 35 w 356"/>
              <a:gd name="T29" fmla="*/ 150 h 356"/>
              <a:gd name="T30" fmla="*/ 140 w 356"/>
              <a:gd name="T31" fmla="*/ 195 h 356"/>
              <a:gd name="T32" fmla="*/ 151 w 356"/>
              <a:gd name="T33" fmla="*/ 217 h 356"/>
              <a:gd name="T34" fmla="*/ 151 w 356"/>
              <a:gd name="T35" fmla="*/ 321 h 356"/>
              <a:gd name="T36" fmla="*/ 178 w 356"/>
              <a:gd name="T37" fmla="*/ 207 h 356"/>
              <a:gd name="T38" fmla="*/ 160 w 356"/>
              <a:gd name="T39" fmla="*/ 189 h 356"/>
              <a:gd name="T40" fmla="*/ 178 w 356"/>
              <a:gd name="T41" fmla="*/ 172 h 356"/>
              <a:gd name="T42" fmla="*/ 196 w 356"/>
              <a:gd name="T43" fmla="*/ 189 h 356"/>
              <a:gd name="T44" fmla="*/ 178 w 356"/>
              <a:gd name="T45" fmla="*/ 207 h 356"/>
              <a:gd name="T46" fmla="*/ 205 w 356"/>
              <a:gd name="T47" fmla="*/ 321 h 356"/>
              <a:gd name="T48" fmla="*/ 205 w 356"/>
              <a:gd name="T49" fmla="*/ 217 h 356"/>
              <a:gd name="T50" fmla="*/ 216 w 356"/>
              <a:gd name="T51" fmla="*/ 195 h 356"/>
              <a:gd name="T52" fmla="*/ 321 w 356"/>
              <a:gd name="T53" fmla="*/ 150 h 356"/>
              <a:gd name="T54" fmla="*/ 323 w 356"/>
              <a:gd name="T55" fmla="*/ 178 h 356"/>
              <a:gd name="T56" fmla="*/ 205 w 356"/>
              <a:gd name="T57" fmla="*/ 32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6" h="356">
                <a:moveTo>
                  <a:pt x="178" y="0"/>
                </a:moveTo>
                <a:cubicBezTo>
                  <a:pt x="80" y="0"/>
                  <a:pt x="0" y="80"/>
                  <a:pt x="0" y="178"/>
                </a:cubicBezTo>
                <a:cubicBezTo>
                  <a:pt x="0" y="276"/>
                  <a:pt x="80" y="356"/>
                  <a:pt x="178" y="356"/>
                </a:cubicBezTo>
                <a:cubicBezTo>
                  <a:pt x="276" y="356"/>
                  <a:pt x="356" y="276"/>
                  <a:pt x="356" y="178"/>
                </a:cubicBezTo>
                <a:cubicBezTo>
                  <a:pt x="356" y="80"/>
                  <a:pt x="276" y="0"/>
                  <a:pt x="178" y="0"/>
                </a:cubicBezTo>
                <a:close/>
                <a:moveTo>
                  <a:pt x="178" y="33"/>
                </a:moveTo>
                <a:cubicBezTo>
                  <a:pt x="232" y="33"/>
                  <a:pt x="280" y="63"/>
                  <a:pt x="304" y="107"/>
                </a:cubicBezTo>
                <a:cubicBezTo>
                  <a:pt x="194" y="153"/>
                  <a:pt x="194" y="153"/>
                  <a:pt x="194" y="153"/>
                </a:cubicBezTo>
                <a:cubicBezTo>
                  <a:pt x="189" y="151"/>
                  <a:pt x="184" y="150"/>
                  <a:pt x="178" y="150"/>
                </a:cubicBezTo>
                <a:cubicBezTo>
                  <a:pt x="172" y="150"/>
                  <a:pt x="167" y="151"/>
                  <a:pt x="162" y="154"/>
                </a:cubicBezTo>
                <a:cubicBezTo>
                  <a:pt x="51" y="107"/>
                  <a:pt x="51" y="107"/>
                  <a:pt x="51" y="107"/>
                </a:cubicBezTo>
                <a:cubicBezTo>
                  <a:pt x="76" y="63"/>
                  <a:pt x="124" y="33"/>
                  <a:pt x="178" y="33"/>
                </a:cubicBezTo>
                <a:close/>
                <a:moveTo>
                  <a:pt x="151" y="321"/>
                </a:moveTo>
                <a:cubicBezTo>
                  <a:pt x="84" y="308"/>
                  <a:pt x="33" y="249"/>
                  <a:pt x="33" y="178"/>
                </a:cubicBezTo>
                <a:cubicBezTo>
                  <a:pt x="33" y="169"/>
                  <a:pt x="34" y="159"/>
                  <a:pt x="35" y="150"/>
                </a:cubicBezTo>
                <a:cubicBezTo>
                  <a:pt x="140" y="195"/>
                  <a:pt x="140" y="195"/>
                  <a:pt x="140" y="195"/>
                </a:cubicBezTo>
                <a:cubicBezTo>
                  <a:pt x="141" y="203"/>
                  <a:pt x="145" y="211"/>
                  <a:pt x="151" y="217"/>
                </a:cubicBezTo>
                <a:lnTo>
                  <a:pt x="151" y="321"/>
                </a:lnTo>
                <a:close/>
                <a:moveTo>
                  <a:pt x="178" y="207"/>
                </a:moveTo>
                <a:cubicBezTo>
                  <a:pt x="168" y="207"/>
                  <a:pt x="160" y="199"/>
                  <a:pt x="160" y="189"/>
                </a:cubicBezTo>
                <a:cubicBezTo>
                  <a:pt x="160" y="180"/>
                  <a:pt x="168" y="172"/>
                  <a:pt x="178" y="172"/>
                </a:cubicBezTo>
                <a:cubicBezTo>
                  <a:pt x="188" y="172"/>
                  <a:pt x="196" y="180"/>
                  <a:pt x="196" y="189"/>
                </a:cubicBezTo>
                <a:cubicBezTo>
                  <a:pt x="196" y="199"/>
                  <a:pt x="188" y="207"/>
                  <a:pt x="178" y="207"/>
                </a:cubicBezTo>
                <a:close/>
                <a:moveTo>
                  <a:pt x="205" y="321"/>
                </a:moveTo>
                <a:cubicBezTo>
                  <a:pt x="205" y="217"/>
                  <a:pt x="205" y="217"/>
                  <a:pt x="205" y="217"/>
                </a:cubicBezTo>
                <a:cubicBezTo>
                  <a:pt x="211" y="211"/>
                  <a:pt x="215" y="203"/>
                  <a:pt x="216" y="195"/>
                </a:cubicBezTo>
                <a:cubicBezTo>
                  <a:pt x="321" y="150"/>
                  <a:pt x="321" y="150"/>
                  <a:pt x="321" y="150"/>
                </a:cubicBezTo>
                <a:cubicBezTo>
                  <a:pt x="322" y="159"/>
                  <a:pt x="323" y="169"/>
                  <a:pt x="323" y="178"/>
                </a:cubicBezTo>
                <a:cubicBezTo>
                  <a:pt x="323" y="249"/>
                  <a:pt x="272" y="308"/>
                  <a:pt x="205" y="3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06" name="组合 105"/>
          <p:cNvGrpSpPr/>
          <p:nvPr/>
        </p:nvGrpSpPr>
        <p:grpSpPr>
          <a:xfrm>
            <a:off x="3167293" y="3711506"/>
            <a:ext cx="340236" cy="339828"/>
            <a:chOff x="-29558379" y="-17743562"/>
            <a:chExt cx="1317625" cy="1316038"/>
          </a:xfrm>
          <a:solidFill>
            <a:srgbClr val="779F08"/>
          </a:solidFill>
        </p:grpSpPr>
        <p:sp>
          <p:nvSpPr>
            <p:cNvPr id="107" name="Freeform 123"/>
            <p:cNvSpPr>
              <a:spLocks/>
            </p:cNvSpPr>
            <p:nvPr/>
          </p:nvSpPr>
          <p:spPr bwMode="auto">
            <a:xfrm>
              <a:off x="-29402804" y="-17270487"/>
              <a:ext cx="363538" cy="319088"/>
            </a:xfrm>
            <a:custGeom>
              <a:avLst/>
              <a:gdLst>
                <a:gd name="T0" fmla="*/ 14 w 114"/>
                <a:gd name="T1" fmla="*/ 0 h 100"/>
                <a:gd name="T2" fmla="*/ 10 w 114"/>
                <a:gd name="T3" fmla="*/ 100 h 100"/>
                <a:gd name="T4" fmla="*/ 114 w 114"/>
                <a:gd name="T5" fmla="*/ 4 h 100"/>
                <a:gd name="T6" fmla="*/ 14 w 114"/>
                <a:gd name="T7" fmla="*/ 0 h 100"/>
              </a:gdLst>
              <a:ahLst/>
              <a:cxnLst>
                <a:cxn ang="0">
                  <a:pos x="T0" y="T1"/>
                </a:cxn>
                <a:cxn ang="0">
                  <a:pos x="T2" y="T3"/>
                </a:cxn>
                <a:cxn ang="0">
                  <a:pos x="T4" y="T5"/>
                </a:cxn>
                <a:cxn ang="0">
                  <a:pos x="T6" y="T7"/>
                </a:cxn>
              </a:cxnLst>
              <a:rect l="0" t="0" r="r" b="b"/>
              <a:pathLst>
                <a:path w="114" h="100">
                  <a:moveTo>
                    <a:pt x="14" y="0"/>
                  </a:moveTo>
                  <a:cubicBezTo>
                    <a:pt x="2" y="32"/>
                    <a:pt x="0" y="67"/>
                    <a:pt x="10" y="100"/>
                  </a:cubicBezTo>
                  <a:cubicBezTo>
                    <a:pt x="114" y="4"/>
                    <a:pt x="114" y="4"/>
                    <a:pt x="114" y="4"/>
                  </a:cubicBez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8" name="Freeform 124"/>
            <p:cNvSpPr>
              <a:spLocks/>
            </p:cNvSpPr>
            <p:nvPr/>
          </p:nvSpPr>
          <p:spPr bwMode="auto">
            <a:xfrm>
              <a:off x="-29048792" y="-17591162"/>
              <a:ext cx="333375" cy="381000"/>
            </a:xfrm>
            <a:custGeom>
              <a:avLst/>
              <a:gdLst>
                <a:gd name="T0" fmla="*/ 105 w 105"/>
                <a:gd name="T1" fmla="*/ 15 h 120"/>
                <a:gd name="T2" fmla="*/ 0 w 105"/>
                <a:gd name="T3" fmla="*/ 11 h 120"/>
                <a:gd name="T4" fmla="*/ 101 w 105"/>
                <a:gd name="T5" fmla="*/ 120 h 120"/>
                <a:gd name="T6" fmla="*/ 105 w 105"/>
                <a:gd name="T7" fmla="*/ 15 h 120"/>
              </a:gdLst>
              <a:ahLst/>
              <a:cxnLst>
                <a:cxn ang="0">
                  <a:pos x="T0" y="T1"/>
                </a:cxn>
                <a:cxn ang="0">
                  <a:pos x="T2" y="T3"/>
                </a:cxn>
                <a:cxn ang="0">
                  <a:pos x="T4" y="T5"/>
                </a:cxn>
                <a:cxn ang="0">
                  <a:pos x="T6" y="T7"/>
                </a:cxn>
              </a:cxnLst>
              <a:rect l="0" t="0" r="r" b="b"/>
              <a:pathLst>
                <a:path w="105" h="120">
                  <a:moveTo>
                    <a:pt x="105" y="15"/>
                  </a:moveTo>
                  <a:cubicBezTo>
                    <a:pt x="72" y="2"/>
                    <a:pt x="35" y="0"/>
                    <a:pt x="0" y="11"/>
                  </a:cubicBezTo>
                  <a:cubicBezTo>
                    <a:pt x="101" y="120"/>
                    <a:pt x="101" y="120"/>
                    <a:pt x="101" y="120"/>
                  </a:cubicBezTo>
                  <a:lnTo>
                    <a:pt x="105" y="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09" name="Freeform 125"/>
            <p:cNvSpPr>
              <a:spLocks/>
            </p:cNvSpPr>
            <p:nvPr/>
          </p:nvSpPr>
          <p:spPr bwMode="auto">
            <a:xfrm>
              <a:off x="-29336129" y="-17540362"/>
              <a:ext cx="468313" cy="241300"/>
            </a:xfrm>
            <a:custGeom>
              <a:avLst/>
              <a:gdLst>
                <a:gd name="T0" fmla="*/ 76 w 147"/>
                <a:gd name="T1" fmla="*/ 0 h 76"/>
                <a:gd name="T2" fmla="*/ 32 w 147"/>
                <a:gd name="T3" fmla="*/ 29 h 76"/>
                <a:gd name="T4" fmla="*/ 0 w 147"/>
                <a:gd name="T5" fmla="*/ 71 h 76"/>
                <a:gd name="T6" fmla="*/ 147 w 147"/>
                <a:gd name="T7" fmla="*/ 76 h 76"/>
                <a:gd name="T8" fmla="*/ 76 w 147"/>
                <a:gd name="T9" fmla="*/ 0 h 76"/>
              </a:gdLst>
              <a:ahLst/>
              <a:cxnLst>
                <a:cxn ang="0">
                  <a:pos x="T0" y="T1"/>
                </a:cxn>
                <a:cxn ang="0">
                  <a:pos x="T2" y="T3"/>
                </a:cxn>
                <a:cxn ang="0">
                  <a:pos x="T4" y="T5"/>
                </a:cxn>
                <a:cxn ang="0">
                  <a:pos x="T6" y="T7"/>
                </a:cxn>
                <a:cxn ang="0">
                  <a:pos x="T8" y="T9"/>
                </a:cxn>
              </a:cxnLst>
              <a:rect l="0" t="0" r="r" b="b"/>
              <a:pathLst>
                <a:path w="147" h="76">
                  <a:moveTo>
                    <a:pt x="76" y="0"/>
                  </a:moveTo>
                  <a:cubicBezTo>
                    <a:pt x="60" y="7"/>
                    <a:pt x="45" y="17"/>
                    <a:pt x="32" y="29"/>
                  </a:cubicBezTo>
                  <a:cubicBezTo>
                    <a:pt x="19" y="41"/>
                    <a:pt x="8" y="55"/>
                    <a:pt x="0" y="71"/>
                  </a:cubicBezTo>
                  <a:cubicBezTo>
                    <a:pt x="147" y="76"/>
                    <a:pt x="147" y="76"/>
                    <a:pt x="147" y="76"/>
                  </a:cubicBezTo>
                  <a:lnTo>
                    <a:pt x="7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0" name="Freeform 126"/>
            <p:cNvSpPr>
              <a:spLocks/>
            </p:cNvSpPr>
            <p:nvPr/>
          </p:nvSpPr>
          <p:spPr bwMode="auto">
            <a:xfrm>
              <a:off x="-28690017" y="-17524487"/>
              <a:ext cx="241300" cy="468313"/>
            </a:xfrm>
            <a:custGeom>
              <a:avLst/>
              <a:gdLst>
                <a:gd name="T0" fmla="*/ 47 w 76"/>
                <a:gd name="T1" fmla="*/ 32 h 147"/>
                <a:gd name="T2" fmla="*/ 6 w 76"/>
                <a:gd name="T3" fmla="*/ 0 h 147"/>
                <a:gd name="T4" fmla="*/ 0 w 76"/>
                <a:gd name="T5" fmla="*/ 147 h 147"/>
                <a:gd name="T6" fmla="*/ 76 w 76"/>
                <a:gd name="T7" fmla="*/ 77 h 147"/>
                <a:gd name="T8" fmla="*/ 47 w 76"/>
                <a:gd name="T9" fmla="*/ 32 h 147"/>
              </a:gdLst>
              <a:ahLst/>
              <a:cxnLst>
                <a:cxn ang="0">
                  <a:pos x="T0" y="T1"/>
                </a:cxn>
                <a:cxn ang="0">
                  <a:pos x="T2" y="T3"/>
                </a:cxn>
                <a:cxn ang="0">
                  <a:pos x="T4" y="T5"/>
                </a:cxn>
                <a:cxn ang="0">
                  <a:pos x="T6" y="T7"/>
                </a:cxn>
                <a:cxn ang="0">
                  <a:pos x="T8" y="T9"/>
                </a:cxn>
              </a:cxnLst>
              <a:rect l="0" t="0" r="r" b="b"/>
              <a:pathLst>
                <a:path w="76" h="147">
                  <a:moveTo>
                    <a:pt x="47" y="32"/>
                  </a:moveTo>
                  <a:cubicBezTo>
                    <a:pt x="35" y="19"/>
                    <a:pt x="21" y="8"/>
                    <a:pt x="6" y="0"/>
                  </a:cubicBezTo>
                  <a:cubicBezTo>
                    <a:pt x="0" y="147"/>
                    <a:pt x="0" y="147"/>
                    <a:pt x="0" y="147"/>
                  </a:cubicBezTo>
                  <a:cubicBezTo>
                    <a:pt x="76" y="77"/>
                    <a:pt x="76" y="77"/>
                    <a:pt x="76" y="77"/>
                  </a:cubicBezTo>
                  <a:cubicBezTo>
                    <a:pt x="69" y="61"/>
                    <a:pt x="60" y="46"/>
                    <a:pt x="4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1" name="Freeform 127"/>
            <p:cNvSpPr>
              <a:spLocks/>
            </p:cNvSpPr>
            <p:nvPr/>
          </p:nvSpPr>
          <p:spPr bwMode="auto">
            <a:xfrm>
              <a:off x="-28769392" y="-17226037"/>
              <a:ext cx="373063" cy="331788"/>
            </a:xfrm>
            <a:custGeom>
              <a:avLst/>
              <a:gdLst>
                <a:gd name="T0" fmla="*/ 107 w 117"/>
                <a:gd name="T1" fmla="*/ 0 h 104"/>
                <a:gd name="T2" fmla="*/ 0 w 117"/>
                <a:gd name="T3" fmla="*/ 100 h 104"/>
                <a:gd name="T4" fmla="*/ 101 w 117"/>
                <a:gd name="T5" fmla="*/ 104 h 104"/>
                <a:gd name="T6" fmla="*/ 107 w 117"/>
                <a:gd name="T7" fmla="*/ 0 h 104"/>
              </a:gdLst>
              <a:ahLst/>
              <a:cxnLst>
                <a:cxn ang="0">
                  <a:pos x="T0" y="T1"/>
                </a:cxn>
                <a:cxn ang="0">
                  <a:pos x="T2" y="T3"/>
                </a:cxn>
                <a:cxn ang="0">
                  <a:pos x="T4" y="T5"/>
                </a:cxn>
                <a:cxn ang="0">
                  <a:pos x="T6" y="T7"/>
                </a:cxn>
              </a:cxnLst>
              <a:rect l="0" t="0" r="r" b="b"/>
              <a:pathLst>
                <a:path w="117" h="104">
                  <a:moveTo>
                    <a:pt x="107" y="0"/>
                  </a:moveTo>
                  <a:cubicBezTo>
                    <a:pt x="0" y="100"/>
                    <a:pt x="0" y="100"/>
                    <a:pt x="0" y="100"/>
                  </a:cubicBezTo>
                  <a:cubicBezTo>
                    <a:pt x="101" y="104"/>
                    <a:pt x="101" y="104"/>
                    <a:pt x="101" y="104"/>
                  </a:cubicBezTo>
                  <a:cubicBezTo>
                    <a:pt x="115" y="71"/>
                    <a:pt x="117" y="34"/>
                    <a:pt x="10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2" name="Freeform 128"/>
            <p:cNvSpPr>
              <a:spLocks noEditPoints="1"/>
            </p:cNvSpPr>
            <p:nvPr/>
          </p:nvSpPr>
          <p:spPr bwMode="auto">
            <a:xfrm>
              <a:off x="-29558379" y="-17743562"/>
              <a:ext cx="1317625" cy="1316038"/>
            </a:xfrm>
            <a:custGeom>
              <a:avLst/>
              <a:gdLst>
                <a:gd name="T0" fmla="*/ 344 w 414"/>
                <a:gd name="T1" fmla="*/ 80 h 414"/>
                <a:gd name="T2" fmla="*/ 80 w 414"/>
                <a:gd name="T3" fmla="*/ 70 h 414"/>
                <a:gd name="T4" fmla="*/ 70 w 414"/>
                <a:gd name="T5" fmla="*/ 334 h 414"/>
                <a:gd name="T6" fmla="*/ 334 w 414"/>
                <a:gd name="T7" fmla="*/ 344 h 414"/>
                <a:gd name="T8" fmla="*/ 344 w 414"/>
                <a:gd name="T9" fmla="*/ 80 h 414"/>
                <a:gd name="T10" fmla="*/ 324 w 414"/>
                <a:gd name="T11" fmla="*/ 333 h 414"/>
                <a:gd name="T12" fmla="*/ 81 w 414"/>
                <a:gd name="T13" fmla="*/ 324 h 414"/>
                <a:gd name="T14" fmla="*/ 90 w 414"/>
                <a:gd name="T15" fmla="*/ 81 h 414"/>
                <a:gd name="T16" fmla="*/ 333 w 414"/>
                <a:gd name="T17" fmla="*/ 90 h 414"/>
                <a:gd name="T18" fmla="*/ 324 w 414"/>
                <a:gd name="T19" fmla="*/ 33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4" h="414">
                  <a:moveTo>
                    <a:pt x="344" y="80"/>
                  </a:moveTo>
                  <a:cubicBezTo>
                    <a:pt x="274" y="5"/>
                    <a:pt x="156" y="0"/>
                    <a:pt x="80" y="70"/>
                  </a:cubicBezTo>
                  <a:cubicBezTo>
                    <a:pt x="4" y="140"/>
                    <a:pt x="0" y="259"/>
                    <a:pt x="70" y="334"/>
                  </a:cubicBezTo>
                  <a:cubicBezTo>
                    <a:pt x="140" y="410"/>
                    <a:pt x="258" y="414"/>
                    <a:pt x="334" y="344"/>
                  </a:cubicBezTo>
                  <a:cubicBezTo>
                    <a:pt x="409" y="274"/>
                    <a:pt x="414" y="156"/>
                    <a:pt x="344" y="80"/>
                  </a:cubicBezTo>
                  <a:close/>
                  <a:moveTo>
                    <a:pt x="324" y="333"/>
                  </a:moveTo>
                  <a:cubicBezTo>
                    <a:pt x="254" y="398"/>
                    <a:pt x="145" y="394"/>
                    <a:pt x="81" y="324"/>
                  </a:cubicBezTo>
                  <a:cubicBezTo>
                    <a:pt x="16" y="255"/>
                    <a:pt x="20" y="146"/>
                    <a:pt x="90" y="81"/>
                  </a:cubicBezTo>
                  <a:cubicBezTo>
                    <a:pt x="160" y="16"/>
                    <a:pt x="269" y="20"/>
                    <a:pt x="333" y="90"/>
                  </a:cubicBezTo>
                  <a:cubicBezTo>
                    <a:pt x="398" y="160"/>
                    <a:pt x="394" y="269"/>
                    <a:pt x="324" y="3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3" name="Freeform 129"/>
            <p:cNvSpPr>
              <a:spLocks/>
            </p:cNvSpPr>
            <p:nvPr/>
          </p:nvSpPr>
          <p:spPr bwMode="auto">
            <a:xfrm>
              <a:off x="-28918617" y="-16856150"/>
              <a:ext cx="444500" cy="222250"/>
            </a:xfrm>
            <a:custGeom>
              <a:avLst/>
              <a:gdLst>
                <a:gd name="T0" fmla="*/ 0 w 140"/>
                <a:gd name="T1" fmla="*/ 0 h 70"/>
                <a:gd name="T2" fmla="*/ 65 w 140"/>
                <a:gd name="T3" fmla="*/ 70 h 70"/>
                <a:gd name="T4" fmla="*/ 111 w 140"/>
                <a:gd name="T5" fmla="*/ 41 h 70"/>
                <a:gd name="T6" fmla="*/ 140 w 140"/>
                <a:gd name="T7" fmla="*/ 4 h 70"/>
                <a:gd name="T8" fmla="*/ 0 w 140"/>
                <a:gd name="T9" fmla="*/ 0 h 70"/>
              </a:gdLst>
              <a:ahLst/>
              <a:cxnLst>
                <a:cxn ang="0">
                  <a:pos x="T0" y="T1"/>
                </a:cxn>
                <a:cxn ang="0">
                  <a:pos x="T2" y="T3"/>
                </a:cxn>
                <a:cxn ang="0">
                  <a:pos x="T4" y="T5"/>
                </a:cxn>
                <a:cxn ang="0">
                  <a:pos x="T6" y="T7"/>
                </a:cxn>
                <a:cxn ang="0">
                  <a:pos x="T8" y="T9"/>
                </a:cxn>
              </a:cxnLst>
              <a:rect l="0" t="0" r="r" b="b"/>
              <a:pathLst>
                <a:path w="140" h="70">
                  <a:moveTo>
                    <a:pt x="0" y="0"/>
                  </a:moveTo>
                  <a:cubicBezTo>
                    <a:pt x="65" y="70"/>
                    <a:pt x="65" y="70"/>
                    <a:pt x="65" y="70"/>
                  </a:cubicBezTo>
                  <a:cubicBezTo>
                    <a:pt x="82" y="63"/>
                    <a:pt x="97" y="53"/>
                    <a:pt x="111" y="41"/>
                  </a:cubicBezTo>
                  <a:cubicBezTo>
                    <a:pt x="123" y="30"/>
                    <a:pt x="132" y="18"/>
                    <a:pt x="140" y="4"/>
                  </a:cubicBezTo>
                  <a:cubicBezTo>
                    <a:pt x="140" y="4"/>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4" name="Freeform 130"/>
            <p:cNvSpPr>
              <a:spLocks/>
            </p:cNvSpPr>
            <p:nvPr/>
          </p:nvSpPr>
          <p:spPr bwMode="auto">
            <a:xfrm>
              <a:off x="-29355179" y="-17116500"/>
              <a:ext cx="233363" cy="454025"/>
            </a:xfrm>
            <a:custGeom>
              <a:avLst/>
              <a:gdLst>
                <a:gd name="T0" fmla="*/ 30 w 73"/>
                <a:gd name="T1" fmla="*/ 115 h 143"/>
                <a:gd name="T2" fmla="*/ 66 w 73"/>
                <a:gd name="T3" fmla="*/ 143 h 143"/>
                <a:gd name="T4" fmla="*/ 72 w 73"/>
                <a:gd name="T5" fmla="*/ 22 h 143"/>
                <a:gd name="T6" fmla="*/ 73 w 73"/>
                <a:gd name="T7" fmla="*/ 0 h 143"/>
                <a:gd name="T8" fmla="*/ 0 w 73"/>
                <a:gd name="T9" fmla="*/ 68 h 143"/>
                <a:gd name="T10" fmla="*/ 30 w 73"/>
                <a:gd name="T11" fmla="*/ 115 h 143"/>
              </a:gdLst>
              <a:ahLst/>
              <a:cxnLst>
                <a:cxn ang="0">
                  <a:pos x="T0" y="T1"/>
                </a:cxn>
                <a:cxn ang="0">
                  <a:pos x="T2" y="T3"/>
                </a:cxn>
                <a:cxn ang="0">
                  <a:pos x="T4" y="T5"/>
                </a:cxn>
                <a:cxn ang="0">
                  <a:pos x="T6" y="T7"/>
                </a:cxn>
                <a:cxn ang="0">
                  <a:pos x="T8" y="T9"/>
                </a:cxn>
                <a:cxn ang="0">
                  <a:pos x="T10" y="T11"/>
                </a:cxn>
              </a:cxnLst>
              <a:rect l="0" t="0" r="r" b="b"/>
              <a:pathLst>
                <a:path w="73" h="143">
                  <a:moveTo>
                    <a:pt x="30" y="115"/>
                  </a:moveTo>
                  <a:cubicBezTo>
                    <a:pt x="41" y="126"/>
                    <a:pt x="53" y="136"/>
                    <a:pt x="66" y="143"/>
                  </a:cubicBezTo>
                  <a:cubicBezTo>
                    <a:pt x="72" y="22"/>
                    <a:pt x="72" y="22"/>
                    <a:pt x="72" y="22"/>
                  </a:cubicBezTo>
                  <a:cubicBezTo>
                    <a:pt x="73" y="0"/>
                    <a:pt x="73" y="0"/>
                    <a:pt x="73" y="0"/>
                  </a:cubicBezTo>
                  <a:cubicBezTo>
                    <a:pt x="0" y="68"/>
                    <a:pt x="0" y="68"/>
                    <a:pt x="0" y="68"/>
                  </a:cubicBezTo>
                  <a:cubicBezTo>
                    <a:pt x="7" y="84"/>
                    <a:pt x="17" y="100"/>
                    <a:pt x="30" y="1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5" name="Freeform 131"/>
            <p:cNvSpPr>
              <a:spLocks/>
            </p:cNvSpPr>
            <p:nvPr/>
          </p:nvSpPr>
          <p:spPr bwMode="auto">
            <a:xfrm>
              <a:off x="-29083717" y="-16932350"/>
              <a:ext cx="307975" cy="346075"/>
            </a:xfrm>
            <a:custGeom>
              <a:avLst/>
              <a:gdLst>
                <a:gd name="T0" fmla="*/ 3 w 97"/>
                <a:gd name="T1" fmla="*/ 0 h 109"/>
                <a:gd name="T2" fmla="*/ 0 w 97"/>
                <a:gd name="T3" fmla="*/ 95 h 109"/>
                <a:gd name="T4" fmla="*/ 97 w 97"/>
                <a:gd name="T5" fmla="*/ 101 h 109"/>
                <a:gd name="T6" fmla="*/ 16 w 97"/>
                <a:gd name="T7" fmla="*/ 13 h 109"/>
                <a:gd name="T8" fmla="*/ 3 w 97"/>
                <a:gd name="T9" fmla="*/ 0 h 109"/>
              </a:gdLst>
              <a:ahLst/>
              <a:cxnLst>
                <a:cxn ang="0">
                  <a:pos x="T0" y="T1"/>
                </a:cxn>
                <a:cxn ang="0">
                  <a:pos x="T2" y="T3"/>
                </a:cxn>
                <a:cxn ang="0">
                  <a:pos x="T4" y="T5"/>
                </a:cxn>
                <a:cxn ang="0">
                  <a:pos x="T6" y="T7"/>
                </a:cxn>
                <a:cxn ang="0">
                  <a:pos x="T8" y="T9"/>
                </a:cxn>
              </a:cxnLst>
              <a:rect l="0" t="0" r="r" b="b"/>
              <a:pathLst>
                <a:path w="97" h="109">
                  <a:moveTo>
                    <a:pt x="3" y="0"/>
                  </a:moveTo>
                  <a:cubicBezTo>
                    <a:pt x="0" y="95"/>
                    <a:pt x="0" y="95"/>
                    <a:pt x="0" y="95"/>
                  </a:cubicBezTo>
                  <a:cubicBezTo>
                    <a:pt x="31" y="107"/>
                    <a:pt x="65" y="109"/>
                    <a:pt x="97" y="101"/>
                  </a:cubicBezTo>
                  <a:cubicBezTo>
                    <a:pt x="16" y="13"/>
                    <a:pt x="16" y="13"/>
                    <a:pt x="16" y="1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16" name="组合 115"/>
          <p:cNvGrpSpPr/>
          <p:nvPr/>
        </p:nvGrpSpPr>
        <p:grpSpPr>
          <a:xfrm>
            <a:off x="4555559" y="3282748"/>
            <a:ext cx="456342" cy="317604"/>
            <a:chOff x="-5320429" y="-2108275"/>
            <a:chExt cx="1708150" cy="1144588"/>
          </a:xfrm>
          <a:solidFill>
            <a:srgbClr val="779F08"/>
          </a:solidFill>
        </p:grpSpPr>
        <p:sp>
          <p:nvSpPr>
            <p:cNvPr id="117" name="Freeform 132"/>
            <p:cNvSpPr>
              <a:spLocks/>
            </p:cNvSpPr>
            <p:nvPr/>
          </p:nvSpPr>
          <p:spPr bwMode="auto">
            <a:xfrm>
              <a:off x="-4391742" y="-2076525"/>
              <a:ext cx="779463" cy="1112838"/>
            </a:xfrm>
            <a:custGeom>
              <a:avLst/>
              <a:gdLst>
                <a:gd name="T0" fmla="*/ 216 w 245"/>
                <a:gd name="T1" fmla="*/ 6 h 350"/>
                <a:gd name="T2" fmla="*/ 165 w 245"/>
                <a:gd name="T3" fmla="*/ 5 h 350"/>
                <a:gd name="T4" fmla="*/ 152 w 245"/>
                <a:gd name="T5" fmla="*/ 14 h 350"/>
                <a:gd name="T6" fmla="*/ 117 w 245"/>
                <a:gd name="T7" fmla="*/ 141 h 350"/>
                <a:gd name="T8" fmla="*/ 94 w 245"/>
                <a:gd name="T9" fmla="*/ 145 h 350"/>
                <a:gd name="T10" fmla="*/ 119 w 245"/>
                <a:gd name="T11" fmla="*/ 102 h 350"/>
                <a:gd name="T12" fmla="*/ 117 w 245"/>
                <a:gd name="T13" fmla="*/ 84 h 350"/>
                <a:gd name="T14" fmla="*/ 92 w 245"/>
                <a:gd name="T15" fmla="*/ 70 h 350"/>
                <a:gd name="T16" fmla="*/ 72 w 245"/>
                <a:gd name="T17" fmla="*/ 75 h 350"/>
                <a:gd name="T18" fmla="*/ 0 w 245"/>
                <a:gd name="T19" fmla="*/ 200 h 350"/>
                <a:gd name="T20" fmla="*/ 0 w 245"/>
                <a:gd name="T21" fmla="*/ 350 h 350"/>
                <a:gd name="T22" fmla="*/ 106 w 245"/>
                <a:gd name="T23" fmla="*/ 350 h 350"/>
                <a:gd name="T24" fmla="*/ 106 w 245"/>
                <a:gd name="T25" fmla="*/ 262 h 350"/>
                <a:gd name="T26" fmla="*/ 199 w 245"/>
                <a:gd name="T27" fmla="*/ 163 h 350"/>
                <a:gd name="T28" fmla="*/ 216 w 245"/>
                <a:gd name="T29" fmla="*/ 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216" y="6"/>
                  </a:moveTo>
                  <a:cubicBezTo>
                    <a:pt x="216" y="6"/>
                    <a:pt x="184" y="0"/>
                    <a:pt x="165" y="5"/>
                  </a:cubicBezTo>
                  <a:cubicBezTo>
                    <a:pt x="155" y="6"/>
                    <a:pt x="152" y="14"/>
                    <a:pt x="152" y="14"/>
                  </a:cubicBezTo>
                  <a:cubicBezTo>
                    <a:pt x="146" y="31"/>
                    <a:pt x="196" y="92"/>
                    <a:pt x="117" y="141"/>
                  </a:cubicBezTo>
                  <a:cubicBezTo>
                    <a:pt x="109" y="144"/>
                    <a:pt x="102" y="145"/>
                    <a:pt x="94" y="145"/>
                  </a:cubicBezTo>
                  <a:cubicBezTo>
                    <a:pt x="119" y="102"/>
                    <a:pt x="119" y="102"/>
                    <a:pt x="119" y="102"/>
                  </a:cubicBezTo>
                  <a:cubicBezTo>
                    <a:pt x="119" y="102"/>
                    <a:pt x="127" y="90"/>
                    <a:pt x="117" y="84"/>
                  </a:cubicBezTo>
                  <a:cubicBezTo>
                    <a:pt x="107" y="78"/>
                    <a:pt x="92" y="70"/>
                    <a:pt x="92" y="70"/>
                  </a:cubicBezTo>
                  <a:cubicBezTo>
                    <a:pt x="92" y="70"/>
                    <a:pt x="80" y="62"/>
                    <a:pt x="72" y="75"/>
                  </a:cubicBezTo>
                  <a:cubicBezTo>
                    <a:pt x="70" y="79"/>
                    <a:pt x="0" y="200"/>
                    <a:pt x="0" y="200"/>
                  </a:cubicBezTo>
                  <a:cubicBezTo>
                    <a:pt x="0" y="350"/>
                    <a:pt x="0" y="350"/>
                    <a:pt x="0" y="350"/>
                  </a:cubicBezTo>
                  <a:cubicBezTo>
                    <a:pt x="106" y="350"/>
                    <a:pt x="106" y="350"/>
                    <a:pt x="106" y="350"/>
                  </a:cubicBezTo>
                  <a:cubicBezTo>
                    <a:pt x="106" y="262"/>
                    <a:pt x="106" y="262"/>
                    <a:pt x="106" y="262"/>
                  </a:cubicBezTo>
                  <a:cubicBezTo>
                    <a:pt x="106" y="262"/>
                    <a:pt x="182" y="193"/>
                    <a:pt x="199" y="163"/>
                  </a:cubicBezTo>
                  <a:cubicBezTo>
                    <a:pt x="199" y="163"/>
                    <a:pt x="245" y="90"/>
                    <a:pt x="21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8" name="Freeform 133"/>
            <p:cNvSpPr>
              <a:spLocks/>
            </p:cNvSpPr>
            <p:nvPr/>
          </p:nvSpPr>
          <p:spPr bwMode="auto">
            <a:xfrm>
              <a:off x="-5320429" y="-2076525"/>
              <a:ext cx="779463" cy="1112838"/>
            </a:xfrm>
            <a:custGeom>
              <a:avLst/>
              <a:gdLst>
                <a:gd name="T0" fmla="*/ 153 w 245"/>
                <a:gd name="T1" fmla="*/ 70 h 350"/>
                <a:gd name="T2" fmla="*/ 128 w 245"/>
                <a:gd name="T3" fmla="*/ 84 h 350"/>
                <a:gd name="T4" fmla="*/ 126 w 245"/>
                <a:gd name="T5" fmla="*/ 102 h 350"/>
                <a:gd name="T6" fmla="*/ 151 w 245"/>
                <a:gd name="T7" fmla="*/ 145 h 350"/>
                <a:gd name="T8" fmla="*/ 128 w 245"/>
                <a:gd name="T9" fmla="*/ 141 h 350"/>
                <a:gd name="T10" fmla="*/ 93 w 245"/>
                <a:gd name="T11" fmla="*/ 14 h 350"/>
                <a:gd name="T12" fmla="*/ 80 w 245"/>
                <a:gd name="T13" fmla="*/ 5 h 350"/>
                <a:gd name="T14" fmla="*/ 29 w 245"/>
                <a:gd name="T15" fmla="*/ 6 h 350"/>
                <a:gd name="T16" fmla="*/ 46 w 245"/>
                <a:gd name="T17" fmla="*/ 163 h 350"/>
                <a:gd name="T18" fmla="*/ 139 w 245"/>
                <a:gd name="T19" fmla="*/ 262 h 350"/>
                <a:gd name="T20" fmla="*/ 139 w 245"/>
                <a:gd name="T21" fmla="*/ 350 h 350"/>
                <a:gd name="T22" fmla="*/ 245 w 245"/>
                <a:gd name="T23" fmla="*/ 350 h 350"/>
                <a:gd name="T24" fmla="*/ 245 w 245"/>
                <a:gd name="T25" fmla="*/ 200 h 350"/>
                <a:gd name="T26" fmla="*/ 173 w 245"/>
                <a:gd name="T27" fmla="*/ 75 h 350"/>
                <a:gd name="T28" fmla="*/ 153 w 245"/>
                <a:gd name="T29" fmla="*/ 7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50">
                  <a:moveTo>
                    <a:pt x="153" y="70"/>
                  </a:moveTo>
                  <a:cubicBezTo>
                    <a:pt x="153" y="70"/>
                    <a:pt x="138" y="78"/>
                    <a:pt x="128" y="84"/>
                  </a:cubicBezTo>
                  <a:cubicBezTo>
                    <a:pt x="118" y="90"/>
                    <a:pt x="126" y="102"/>
                    <a:pt x="126" y="102"/>
                  </a:cubicBezTo>
                  <a:cubicBezTo>
                    <a:pt x="151" y="145"/>
                    <a:pt x="151" y="145"/>
                    <a:pt x="151" y="145"/>
                  </a:cubicBezTo>
                  <a:cubicBezTo>
                    <a:pt x="143" y="145"/>
                    <a:pt x="136" y="144"/>
                    <a:pt x="128" y="141"/>
                  </a:cubicBezTo>
                  <a:cubicBezTo>
                    <a:pt x="49" y="92"/>
                    <a:pt x="99" y="31"/>
                    <a:pt x="93" y="14"/>
                  </a:cubicBezTo>
                  <a:cubicBezTo>
                    <a:pt x="93" y="14"/>
                    <a:pt x="90" y="6"/>
                    <a:pt x="80" y="5"/>
                  </a:cubicBezTo>
                  <a:cubicBezTo>
                    <a:pt x="61" y="0"/>
                    <a:pt x="29" y="6"/>
                    <a:pt x="29" y="6"/>
                  </a:cubicBezTo>
                  <a:cubicBezTo>
                    <a:pt x="0" y="90"/>
                    <a:pt x="46" y="163"/>
                    <a:pt x="46" y="163"/>
                  </a:cubicBezTo>
                  <a:cubicBezTo>
                    <a:pt x="63" y="193"/>
                    <a:pt x="139" y="262"/>
                    <a:pt x="139" y="262"/>
                  </a:cubicBezTo>
                  <a:cubicBezTo>
                    <a:pt x="139" y="350"/>
                    <a:pt x="139" y="350"/>
                    <a:pt x="139" y="350"/>
                  </a:cubicBezTo>
                  <a:cubicBezTo>
                    <a:pt x="245" y="350"/>
                    <a:pt x="245" y="350"/>
                    <a:pt x="245" y="350"/>
                  </a:cubicBezTo>
                  <a:cubicBezTo>
                    <a:pt x="245" y="200"/>
                    <a:pt x="245" y="200"/>
                    <a:pt x="245" y="200"/>
                  </a:cubicBezTo>
                  <a:cubicBezTo>
                    <a:pt x="245" y="200"/>
                    <a:pt x="175" y="79"/>
                    <a:pt x="173" y="75"/>
                  </a:cubicBezTo>
                  <a:cubicBezTo>
                    <a:pt x="165" y="62"/>
                    <a:pt x="153" y="70"/>
                    <a:pt x="153" y="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19" name="Freeform 134"/>
            <p:cNvSpPr>
              <a:spLocks/>
            </p:cNvSpPr>
            <p:nvPr/>
          </p:nvSpPr>
          <p:spPr bwMode="auto">
            <a:xfrm>
              <a:off x="-4442542" y="-2013025"/>
              <a:ext cx="192088" cy="304800"/>
            </a:xfrm>
            <a:custGeom>
              <a:avLst/>
              <a:gdLst>
                <a:gd name="T0" fmla="*/ 121 w 121"/>
                <a:gd name="T1" fmla="*/ 0 h 192"/>
                <a:gd name="T2" fmla="*/ 0 w 121"/>
                <a:gd name="T3" fmla="*/ 48 h 192"/>
                <a:gd name="T4" fmla="*/ 0 w 121"/>
                <a:gd name="T5" fmla="*/ 192 h 192"/>
                <a:gd name="T6" fmla="*/ 121 w 121"/>
                <a:gd name="T7" fmla="*/ 144 h 192"/>
                <a:gd name="T8" fmla="*/ 121 w 121"/>
                <a:gd name="T9" fmla="*/ 0 h 192"/>
              </a:gdLst>
              <a:ahLst/>
              <a:cxnLst>
                <a:cxn ang="0">
                  <a:pos x="T0" y="T1"/>
                </a:cxn>
                <a:cxn ang="0">
                  <a:pos x="T2" y="T3"/>
                </a:cxn>
                <a:cxn ang="0">
                  <a:pos x="T4" y="T5"/>
                </a:cxn>
                <a:cxn ang="0">
                  <a:pos x="T6" y="T7"/>
                </a:cxn>
                <a:cxn ang="0">
                  <a:pos x="T8" y="T9"/>
                </a:cxn>
              </a:cxnLst>
              <a:rect l="0" t="0" r="r" b="b"/>
              <a:pathLst>
                <a:path w="121" h="192">
                  <a:moveTo>
                    <a:pt x="121" y="0"/>
                  </a:moveTo>
                  <a:lnTo>
                    <a:pt x="0" y="48"/>
                  </a:lnTo>
                  <a:lnTo>
                    <a:pt x="0" y="192"/>
                  </a:lnTo>
                  <a:lnTo>
                    <a:pt x="121" y="144"/>
                  </a:lnTo>
                  <a:lnTo>
                    <a:pt x="12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0" name="Freeform 135"/>
            <p:cNvSpPr>
              <a:spLocks/>
            </p:cNvSpPr>
            <p:nvPr/>
          </p:nvSpPr>
          <p:spPr bwMode="auto">
            <a:xfrm>
              <a:off x="-4655267" y="-2013025"/>
              <a:ext cx="190500" cy="304800"/>
            </a:xfrm>
            <a:custGeom>
              <a:avLst/>
              <a:gdLst>
                <a:gd name="T0" fmla="*/ 0 w 120"/>
                <a:gd name="T1" fmla="*/ 144 h 192"/>
                <a:gd name="T2" fmla="*/ 120 w 120"/>
                <a:gd name="T3" fmla="*/ 192 h 192"/>
                <a:gd name="T4" fmla="*/ 120 w 120"/>
                <a:gd name="T5" fmla="*/ 48 h 192"/>
                <a:gd name="T6" fmla="*/ 0 w 120"/>
                <a:gd name="T7" fmla="*/ 0 h 192"/>
                <a:gd name="T8" fmla="*/ 0 w 120"/>
                <a:gd name="T9" fmla="*/ 144 h 192"/>
              </a:gdLst>
              <a:ahLst/>
              <a:cxnLst>
                <a:cxn ang="0">
                  <a:pos x="T0" y="T1"/>
                </a:cxn>
                <a:cxn ang="0">
                  <a:pos x="T2" y="T3"/>
                </a:cxn>
                <a:cxn ang="0">
                  <a:pos x="T4" y="T5"/>
                </a:cxn>
                <a:cxn ang="0">
                  <a:pos x="T6" y="T7"/>
                </a:cxn>
                <a:cxn ang="0">
                  <a:pos x="T8" y="T9"/>
                </a:cxn>
              </a:cxnLst>
              <a:rect l="0" t="0" r="r" b="b"/>
              <a:pathLst>
                <a:path w="120" h="192">
                  <a:moveTo>
                    <a:pt x="0" y="144"/>
                  </a:moveTo>
                  <a:lnTo>
                    <a:pt x="120" y="192"/>
                  </a:lnTo>
                  <a:lnTo>
                    <a:pt x="120" y="48"/>
                  </a:lnTo>
                  <a:lnTo>
                    <a:pt x="0" y="0"/>
                  </a:lnTo>
                  <a:lnTo>
                    <a:pt x="0"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21" name="Freeform 136"/>
            <p:cNvSpPr>
              <a:spLocks/>
            </p:cNvSpPr>
            <p:nvPr/>
          </p:nvSpPr>
          <p:spPr bwMode="auto">
            <a:xfrm>
              <a:off x="-4642567" y="-2108275"/>
              <a:ext cx="384175" cy="152400"/>
            </a:xfrm>
            <a:custGeom>
              <a:avLst/>
              <a:gdLst>
                <a:gd name="T0" fmla="*/ 120 w 242"/>
                <a:gd name="T1" fmla="*/ 0 h 96"/>
                <a:gd name="T2" fmla="*/ 0 w 242"/>
                <a:gd name="T3" fmla="*/ 48 h 96"/>
                <a:gd name="T4" fmla="*/ 118 w 242"/>
                <a:gd name="T5" fmla="*/ 96 h 96"/>
                <a:gd name="T6" fmla="*/ 242 w 242"/>
                <a:gd name="T7" fmla="*/ 48 h 96"/>
                <a:gd name="T8" fmla="*/ 120 w 242"/>
                <a:gd name="T9" fmla="*/ 0 h 96"/>
              </a:gdLst>
              <a:ahLst/>
              <a:cxnLst>
                <a:cxn ang="0">
                  <a:pos x="T0" y="T1"/>
                </a:cxn>
                <a:cxn ang="0">
                  <a:pos x="T2" y="T3"/>
                </a:cxn>
                <a:cxn ang="0">
                  <a:pos x="T4" y="T5"/>
                </a:cxn>
                <a:cxn ang="0">
                  <a:pos x="T6" y="T7"/>
                </a:cxn>
                <a:cxn ang="0">
                  <a:pos x="T8" y="T9"/>
                </a:cxn>
              </a:cxnLst>
              <a:rect l="0" t="0" r="r" b="b"/>
              <a:pathLst>
                <a:path w="242" h="96">
                  <a:moveTo>
                    <a:pt x="120" y="0"/>
                  </a:moveTo>
                  <a:lnTo>
                    <a:pt x="0" y="48"/>
                  </a:lnTo>
                  <a:lnTo>
                    <a:pt x="118" y="96"/>
                  </a:lnTo>
                  <a:lnTo>
                    <a:pt x="242" y="48"/>
                  </a:lnTo>
                  <a:lnTo>
                    <a:pt x="12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22" name="Freeform 148"/>
          <p:cNvSpPr>
            <a:spLocks noEditPoints="1"/>
          </p:cNvSpPr>
          <p:nvPr/>
        </p:nvSpPr>
        <p:spPr bwMode="auto">
          <a:xfrm>
            <a:off x="5088353" y="3285710"/>
            <a:ext cx="323312" cy="311681"/>
          </a:xfrm>
          <a:custGeom>
            <a:avLst/>
            <a:gdLst>
              <a:gd name="T0" fmla="*/ 55166 w 64"/>
              <a:gd name="T1" fmla="*/ 185277 h 62"/>
              <a:gd name="T2" fmla="*/ 48270 w 64"/>
              <a:gd name="T3" fmla="*/ 195570 h 62"/>
              <a:gd name="T4" fmla="*/ 6896 w 64"/>
              <a:gd name="T5" fmla="*/ 195570 h 62"/>
              <a:gd name="T6" fmla="*/ 0 w 64"/>
              <a:gd name="T7" fmla="*/ 185277 h 62"/>
              <a:gd name="T8" fmla="*/ 0 w 64"/>
              <a:gd name="T9" fmla="*/ 99500 h 62"/>
              <a:gd name="T10" fmla="*/ 6896 w 64"/>
              <a:gd name="T11" fmla="*/ 89207 h 62"/>
              <a:gd name="T12" fmla="*/ 48270 w 64"/>
              <a:gd name="T13" fmla="*/ 89207 h 62"/>
              <a:gd name="T14" fmla="*/ 55166 w 64"/>
              <a:gd name="T15" fmla="*/ 99500 h 62"/>
              <a:gd name="T16" fmla="*/ 55166 w 64"/>
              <a:gd name="T17" fmla="*/ 185277 h 62"/>
              <a:gd name="T18" fmla="*/ 24135 w 64"/>
              <a:gd name="T19" fmla="*/ 161259 h 62"/>
              <a:gd name="T20" fmla="*/ 17239 w 64"/>
              <a:gd name="T21" fmla="*/ 168121 h 62"/>
              <a:gd name="T22" fmla="*/ 24135 w 64"/>
              <a:gd name="T23" fmla="*/ 178415 h 62"/>
              <a:gd name="T24" fmla="*/ 34478 w 64"/>
              <a:gd name="T25" fmla="*/ 168121 h 62"/>
              <a:gd name="T26" fmla="*/ 24135 w 64"/>
              <a:gd name="T27" fmla="*/ 161259 h 62"/>
              <a:gd name="T28" fmla="*/ 213766 w 64"/>
              <a:gd name="T29" fmla="*/ 120087 h 62"/>
              <a:gd name="T30" fmla="*/ 213766 w 64"/>
              <a:gd name="T31" fmla="*/ 130380 h 62"/>
              <a:gd name="T32" fmla="*/ 210318 w 64"/>
              <a:gd name="T33" fmla="*/ 147535 h 62"/>
              <a:gd name="T34" fmla="*/ 210318 w 64"/>
              <a:gd name="T35" fmla="*/ 164690 h 62"/>
              <a:gd name="T36" fmla="*/ 203423 w 64"/>
              <a:gd name="T37" fmla="*/ 178415 h 62"/>
              <a:gd name="T38" fmla="*/ 196527 w 64"/>
              <a:gd name="T39" fmla="*/ 202432 h 62"/>
              <a:gd name="T40" fmla="*/ 168944 w 64"/>
              <a:gd name="T41" fmla="*/ 212725 h 62"/>
              <a:gd name="T42" fmla="*/ 162049 w 64"/>
              <a:gd name="T43" fmla="*/ 212725 h 62"/>
              <a:gd name="T44" fmla="*/ 151705 w 64"/>
              <a:gd name="T45" fmla="*/ 212725 h 62"/>
              <a:gd name="T46" fmla="*/ 148257 w 64"/>
              <a:gd name="T47" fmla="*/ 212725 h 62"/>
              <a:gd name="T48" fmla="*/ 96540 w 64"/>
              <a:gd name="T49" fmla="*/ 202432 h 62"/>
              <a:gd name="T50" fmla="*/ 75853 w 64"/>
              <a:gd name="T51" fmla="*/ 195570 h 62"/>
              <a:gd name="T52" fmla="*/ 65509 w 64"/>
              <a:gd name="T53" fmla="*/ 185277 h 62"/>
              <a:gd name="T54" fmla="*/ 65509 w 64"/>
              <a:gd name="T55" fmla="*/ 99500 h 62"/>
              <a:gd name="T56" fmla="*/ 72405 w 64"/>
              <a:gd name="T57" fmla="*/ 89207 h 62"/>
              <a:gd name="T58" fmla="*/ 99987 w 64"/>
              <a:gd name="T59" fmla="*/ 65190 h 62"/>
              <a:gd name="T60" fmla="*/ 113779 w 64"/>
              <a:gd name="T61" fmla="*/ 48035 h 62"/>
              <a:gd name="T62" fmla="*/ 120675 w 64"/>
              <a:gd name="T63" fmla="*/ 27448 h 62"/>
              <a:gd name="T64" fmla="*/ 131018 w 64"/>
              <a:gd name="T65" fmla="*/ 3431 h 62"/>
              <a:gd name="T66" fmla="*/ 137914 w 64"/>
              <a:gd name="T67" fmla="*/ 0 h 62"/>
              <a:gd name="T68" fmla="*/ 168944 w 64"/>
              <a:gd name="T69" fmla="*/ 37742 h 62"/>
              <a:gd name="T70" fmla="*/ 158601 w 64"/>
              <a:gd name="T71" fmla="*/ 61759 h 62"/>
              <a:gd name="T72" fmla="*/ 155153 w 64"/>
              <a:gd name="T73" fmla="*/ 72052 h 62"/>
              <a:gd name="T74" fmla="*/ 193079 w 64"/>
              <a:gd name="T75" fmla="*/ 72052 h 62"/>
              <a:gd name="T76" fmla="*/ 220662 w 64"/>
              <a:gd name="T77" fmla="*/ 99500 h 62"/>
              <a:gd name="T78" fmla="*/ 213766 w 64"/>
              <a:gd name="T79" fmla="*/ 120087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779F08"/>
          </a:solidFill>
          <a:ln>
            <a:noFill/>
          </a:ln>
        </p:spPr>
        <p:txBody>
          <a:bodyPr/>
          <a:lstStyle/>
          <a:p>
            <a:endParaRPr lang="zh-CN" altLang="en-US" sz="1327"/>
          </a:p>
        </p:txBody>
      </p:sp>
      <p:grpSp>
        <p:nvGrpSpPr>
          <p:cNvPr id="123" name="组合 122"/>
          <p:cNvGrpSpPr/>
          <p:nvPr/>
        </p:nvGrpSpPr>
        <p:grpSpPr>
          <a:xfrm>
            <a:off x="1586412" y="3719889"/>
            <a:ext cx="372047" cy="317806"/>
            <a:chOff x="19391313" y="-26054050"/>
            <a:chExt cx="1470025" cy="1255713"/>
          </a:xfrm>
          <a:solidFill>
            <a:srgbClr val="779F08"/>
          </a:solidFill>
        </p:grpSpPr>
        <p:sp>
          <p:nvSpPr>
            <p:cNvPr id="124" name="Freeform 279"/>
            <p:cNvSpPr>
              <a:spLocks/>
            </p:cNvSpPr>
            <p:nvPr/>
          </p:nvSpPr>
          <p:spPr bwMode="auto">
            <a:xfrm>
              <a:off x="19856450" y="-25326975"/>
              <a:ext cx="263525" cy="265113"/>
            </a:xfrm>
            <a:custGeom>
              <a:avLst/>
              <a:gdLst>
                <a:gd name="T0" fmla="*/ 166 w 166"/>
                <a:gd name="T1" fmla="*/ 93 h 167"/>
                <a:gd name="T2" fmla="*/ 74 w 166"/>
                <a:gd name="T3" fmla="*/ 0 h 167"/>
                <a:gd name="T4" fmla="*/ 74 w 166"/>
                <a:gd name="T5" fmla="*/ 0 h 167"/>
                <a:gd name="T6" fmla="*/ 0 w 166"/>
                <a:gd name="T7" fmla="*/ 167 h 167"/>
                <a:gd name="T8" fmla="*/ 166 w 166"/>
                <a:gd name="T9" fmla="*/ 93 h 167"/>
              </a:gdLst>
              <a:ahLst/>
              <a:cxnLst>
                <a:cxn ang="0">
                  <a:pos x="T0" y="T1"/>
                </a:cxn>
                <a:cxn ang="0">
                  <a:pos x="T2" y="T3"/>
                </a:cxn>
                <a:cxn ang="0">
                  <a:pos x="T4" y="T5"/>
                </a:cxn>
                <a:cxn ang="0">
                  <a:pos x="T6" y="T7"/>
                </a:cxn>
                <a:cxn ang="0">
                  <a:pos x="T8" y="T9"/>
                </a:cxn>
              </a:cxnLst>
              <a:rect l="0" t="0" r="r" b="b"/>
              <a:pathLst>
                <a:path w="166" h="167">
                  <a:moveTo>
                    <a:pt x="166" y="93"/>
                  </a:moveTo>
                  <a:lnTo>
                    <a:pt x="74" y="0"/>
                  </a:lnTo>
                  <a:lnTo>
                    <a:pt x="74" y="0"/>
                  </a:lnTo>
                  <a:lnTo>
                    <a:pt x="0" y="167"/>
                  </a:lnTo>
                  <a:lnTo>
                    <a:pt x="166"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5" name="Rectangle 280"/>
            <p:cNvSpPr>
              <a:spLocks noChangeArrowheads="1"/>
            </p:cNvSpPr>
            <p:nvPr/>
          </p:nvSpPr>
          <p:spPr bwMode="auto">
            <a:xfrm>
              <a:off x="20119975" y="-25179338"/>
              <a:ext cx="1587"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6" name="Freeform 281"/>
            <p:cNvSpPr>
              <a:spLocks/>
            </p:cNvSpPr>
            <p:nvPr/>
          </p:nvSpPr>
          <p:spPr bwMode="auto">
            <a:xfrm>
              <a:off x="20008850" y="-25965150"/>
              <a:ext cx="668337" cy="660400"/>
            </a:xfrm>
            <a:custGeom>
              <a:avLst/>
              <a:gdLst>
                <a:gd name="T0" fmla="*/ 383 w 421"/>
                <a:gd name="T1" fmla="*/ 0 h 416"/>
                <a:gd name="T2" fmla="*/ 0 w 421"/>
                <a:gd name="T3" fmla="*/ 378 h 416"/>
                <a:gd name="T4" fmla="*/ 38 w 421"/>
                <a:gd name="T5" fmla="*/ 416 h 416"/>
                <a:gd name="T6" fmla="*/ 421 w 421"/>
                <a:gd name="T7" fmla="*/ 38 h 416"/>
                <a:gd name="T8" fmla="*/ 383 w 421"/>
                <a:gd name="T9" fmla="*/ 0 h 416"/>
              </a:gdLst>
              <a:ahLst/>
              <a:cxnLst>
                <a:cxn ang="0">
                  <a:pos x="T0" y="T1"/>
                </a:cxn>
                <a:cxn ang="0">
                  <a:pos x="T2" y="T3"/>
                </a:cxn>
                <a:cxn ang="0">
                  <a:pos x="T4" y="T5"/>
                </a:cxn>
                <a:cxn ang="0">
                  <a:pos x="T6" y="T7"/>
                </a:cxn>
                <a:cxn ang="0">
                  <a:pos x="T8" y="T9"/>
                </a:cxn>
              </a:cxnLst>
              <a:rect l="0" t="0" r="r" b="b"/>
              <a:pathLst>
                <a:path w="421" h="416">
                  <a:moveTo>
                    <a:pt x="383" y="0"/>
                  </a:moveTo>
                  <a:lnTo>
                    <a:pt x="0" y="378"/>
                  </a:lnTo>
                  <a:lnTo>
                    <a:pt x="38" y="416"/>
                  </a:lnTo>
                  <a:lnTo>
                    <a:pt x="421" y="38"/>
                  </a:lnTo>
                  <a:lnTo>
                    <a:pt x="3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7" name="Freeform 282"/>
            <p:cNvSpPr>
              <a:spLocks/>
            </p:cNvSpPr>
            <p:nvPr/>
          </p:nvSpPr>
          <p:spPr bwMode="auto">
            <a:xfrm>
              <a:off x="20100925" y="-25873075"/>
              <a:ext cx="668337" cy="665163"/>
            </a:xfrm>
            <a:custGeom>
              <a:avLst/>
              <a:gdLst>
                <a:gd name="T0" fmla="*/ 0 w 421"/>
                <a:gd name="T1" fmla="*/ 380 h 419"/>
                <a:gd name="T2" fmla="*/ 38 w 421"/>
                <a:gd name="T3" fmla="*/ 419 h 419"/>
                <a:gd name="T4" fmla="*/ 421 w 421"/>
                <a:gd name="T5" fmla="*/ 38 h 419"/>
                <a:gd name="T6" fmla="*/ 383 w 421"/>
                <a:gd name="T7" fmla="*/ 0 h 419"/>
                <a:gd name="T8" fmla="*/ 0 w 421"/>
                <a:gd name="T9" fmla="*/ 380 h 419"/>
              </a:gdLst>
              <a:ahLst/>
              <a:cxnLst>
                <a:cxn ang="0">
                  <a:pos x="T0" y="T1"/>
                </a:cxn>
                <a:cxn ang="0">
                  <a:pos x="T2" y="T3"/>
                </a:cxn>
                <a:cxn ang="0">
                  <a:pos x="T4" y="T5"/>
                </a:cxn>
                <a:cxn ang="0">
                  <a:pos x="T6" y="T7"/>
                </a:cxn>
                <a:cxn ang="0">
                  <a:pos x="T8" y="T9"/>
                </a:cxn>
              </a:cxnLst>
              <a:rect l="0" t="0" r="r" b="b"/>
              <a:pathLst>
                <a:path w="421" h="419">
                  <a:moveTo>
                    <a:pt x="0" y="380"/>
                  </a:moveTo>
                  <a:lnTo>
                    <a:pt x="38" y="419"/>
                  </a:lnTo>
                  <a:lnTo>
                    <a:pt x="421" y="38"/>
                  </a:lnTo>
                  <a:lnTo>
                    <a:pt x="383" y="0"/>
                  </a:lnTo>
                  <a:lnTo>
                    <a:pt x="0"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8" name="Freeform 283"/>
            <p:cNvSpPr>
              <a:spLocks/>
            </p:cNvSpPr>
            <p:nvPr/>
          </p:nvSpPr>
          <p:spPr bwMode="auto">
            <a:xfrm>
              <a:off x="20658138" y="-26054050"/>
              <a:ext cx="203200" cy="200025"/>
            </a:xfrm>
            <a:custGeom>
              <a:avLst/>
              <a:gdLst>
                <a:gd name="T0" fmla="*/ 42 w 64"/>
                <a:gd name="T1" fmla="*/ 18 h 63"/>
                <a:gd name="T2" fmla="*/ 0 w 64"/>
                <a:gd name="T3" fmla="*/ 17 h 63"/>
                <a:gd name="T4" fmla="*/ 46 w 64"/>
                <a:gd name="T5" fmla="*/ 63 h 63"/>
                <a:gd name="T6" fmla="*/ 42 w 64"/>
                <a:gd name="T7" fmla="*/ 18 h 63"/>
              </a:gdLst>
              <a:ahLst/>
              <a:cxnLst>
                <a:cxn ang="0">
                  <a:pos x="T0" y="T1"/>
                </a:cxn>
                <a:cxn ang="0">
                  <a:pos x="T2" y="T3"/>
                </a:cxn>
                <a:cxn ang="0">
                  <a:pos x="T4" y="T5"/>
                </a:cxn>
                <a:cxn ang="0">
                  <a:pos x="T6" y="T7"/>
                </a:cxn>
              </a:cxnLst>
              <a:rect l="0" t="0" r="r" b="b"/>
              <a:pathLst>
                <a:path w="64" h="63">
                  <a:moveTo>
                    <a:pt x="42" y="18"/>
                  </a:moveTo>
                  <a:cubicBezTo>
                    <a:pt x="22" y="0"/>
                    <a:pt x="0" y="17"/>
                    <a:pt x="0" y="17"/>
                  </a:cubicBezTo>
                  <a:cubicBezTo>
                    <a:pt x="46" y="63"/>
                    <a:pt x="46" y="63"/>
                    <a:pt x="46" y="63"/>
                  </a:cubicBezTo>
                  <a:cubicBezTo>
                    <a:pt x="46" y="63"/>
                    <a:pt x="64" y="42"/>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29" name="Freeform 284"/>
            <p:cNvSpPr>
              <a:spLocks/>
            </p:cNvSpPr>
            <p:nvPr/>
          </p:nvSpPr>
          <p:spPr bwMode="auto">
            <a:xfrm>
              <a:off x="19391313" y="-26028650"/>
              <a:ext cx="1231900" cy="1230313"/>
            </a:xfrm>
            <a:custGeom>
              <a:avLst/>
              <a:gdLst>
                <a:gd name="T0" fmla="*/ 682 w 776"/>
                <a:gd name="T1" fmla="*/ 681 h 775"/>
                <a:gd name="T2" fmla="*/ 94 w 776"/>
                <a:gd name="T3" fmla="*/ 681 h 775"/>
                <a:gd name="T4" fmla="*/ 94 w 776"/>
                <a:gd name="T5" fmla="*/ 94 h 775"/>
                <a:gd name="T6" fmla="*/ 644 w 776"/>
                <a:gd name="T7" fmla="*/ 94 h 775"/>
                <a:gd name="T8" fmla="*/ 744 w 776"/>
                <a:gd name="T9" fmla="*/ 0 h 775"/>
                <a:gd name="T10" fmla="*/ 0 w 776"/>
                <a:gd name="T11" fmla="*/ 0 h 775"/>
                <a:gd name="T12" fmla="*/ 0 w 776"/>
                <a:gd name="T13" fmla="*/ 775 h 775"/>
                <a:gd name="T14" fmla="*/ 776 w 776"/>
                <a:gd name="T15" fmla="*/ 775 h 775"/>
                <a:gd name="T16" fmla="*/ 776 w 776"/>
                <a:gd name="T17" fmla="*/ 286 h 775"/>
                <a:gd name="T18" fmla="*/ 682 w 776"/>
                <a:gd name="T19" fmla="*/ 382 h 775"/>
                <a:gd name="T20" fmla="*/ 682 w 776"/>
                <a:gd name="T21" fmla="*/ 68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775">
                  <a:moveTo>
                    <a:pt x="682" y="681"/>
                  </a:moveTo>
                  <a:lnTo>
                    <a:pt x="94" y="681"/>
                  </a:lnTo>
                  <a:lnTo>
                    <a:pt x="94" y="94"/>
                  </a:lnTo>
                  <a:lnTo>
                    <a:pt x="644" y="94"/>
                  </a:lnTo>
                  <a:lnTo>
                    <a:pt x="744" y="0"/>
                  </a:lnTo>
                  <a:lnTo>
                    <a:pt x="0" y="0"/>
                  </a:lnTo>
                  <a:lnTo>
                    <a:pt x="0" y="775"/>
                  </a:lnTo>
                  <a:lnTo>
                    <a:pt x="776" y="775"/>
                  </a:lnTo>
                  <a:lnTo>
                    <a:pt x="776" y="286"/>
                  </a:lnTo>
                  <a:lnTo>
                    <a:pt x="682" y="382"/>
                  </a:lnTo>
                  <a:lnTo>
                    <a:pt x="682" y="6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30" name="组合 129"/>
          <p:cNvGrpSpPr/>
          <p:nvPr/>
        </p:nvGrpSpPr>
        <p:grpSpPr>
          <a:xfrm>
            <a:off x="1180076" y="3722752"/>
            <a:ext cx="326167" cy="313808"/>
            <a:chOff x="25771475" y="-26066750"/>
            <a:chExt cx="1298575" cy="1249363"/>
          </a:xfrm>
          <a:solidFill>
            <a:srgbClr val="779F08"/>
          </a:solidFill>
        </p:grpSpPr>
        <p:sp>
          <p:nvSpPr>
            <p:cNvPr id="131" name="Rectangle 285"/>
            <p:cNvSpPr>
              <a:spLocks noChangeArrowheads="1"/>
            </p:cNvSpPr>
            <p:nvPr/>
          </p:nvSpPr>
          <p:spPr bwMode="auto">
            <a:xfrm>
              <a:off x="26235025" y="-25561925"/>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2" name="Rectangle 286"/>
            <p:cNvSpPr>
              <a:spLocks noChangeArrowheads="1"/>
            </p:cNvSpPr>
            <p:nvPr/>
          </p:nvSpPr>
          <p:spPr bwMode="auto">
            <a:xfrm>
              <a:off x="264620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3" name="Rectangle 287"/>
            <p:cNvSpPr>
              <a:spLocks noChangeArrowheads="1"/>
            </p:cNvSpPr>
            <p:nvPr/>
          </p:nvSpPr>
          <p:spPr bwMode="auto">
            <a:xfrm>
              <a:off x="26690638" y="-25561925"/>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4" name="Rectangle 288"/>
            <p:cNvSpPr>
              <a:spLocks noChangeArrowheads="1"/>
            </p:cNvSpPr>
            <p:nvPr/>
          </p:nvSpPr>
          <p:spPr bwMode="auto">
            <a:xfrm>
              <a:off x="26235025" y="-25358725"/>
              <a:ext cx="147637"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5" name="Rectangle 289"/>
            <p:cNvSpPr>
              <a:spLocks noChangeArrowheads="1"/>
            </p:cNvSpPr>
            <p:nvPr/>
          </p:nvSpPr>
          <p:spPr bwMode="auto">
            <a:xfrm>
              <a:off x="26462038" y="-25358725"/>
              <a:ext cx="1428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6" name="Rectangle 290"/>
            <p:cNvSpPr>
              <a:spLocks noChangeArrowheads="1"/>
            </p:cNvSpPr>
            <p:nvPr/>
          </p:nvSpPr>
          <p:spPr bwMode="auto">
            <a:xfrm>
              <a:off x="26690638"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7" name="Rectangle 291"/>
            <p:cNvSpPr>
              <a:spLocks noChangeArrowheads="1"/>
            </p:cNvSpPr>
            <p:nvPr/>
          </p:nvSpPr>
          <p:spPr bwMode="auto">
            <a:xfrm>
              <a:off x="26235025" y="-25147588"/>
              <a:ext cx="147637"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8" name="Rectangle 292"/>
            <p:cNvSpPr>
              <a:spLocks noChangeArrowheads="1"/>
            </p:cNvSpPr>
            <p:nvPr/>
          </p:nvSpPr>
          <p:spPr bwMode="auto">
            <a:xfrm>
              <a:off x="26003250" y="-25358725"/>
              <a:ext cx="146050"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39" name="Rectangle 293"/>
            <p:cNvSpPr>
              <a:spLocks noChangeArrowheads="1"/>
            </p:cNvSpPr>
            <p:nvPr/>
          </p:nvSpPr>
          <p:spPr bwMode="auto">
            <a:xfrm>
              <a:off x="26003250"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0" name="Rectangle 294"/>
            <p:cNvSpPr>
              <a:spLocks noChangeArrowheads="1"/>
            </p:cNvSpPr>
            <p:nvPr/>
          </p:nvSpPr>
          <p:spPr bwMode="auto">
            <a:xfrm>
              <a:off x="264620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1" name="Rectangle 295"/>
            <p:cNvSpPr>
              <a:spLocks noChangeArrowheads="1"/>
            </p:cNvSpPr>
            <p:nvPr/>
          </p:nvSpPr>
          <p:spPr bwMode="auto">
            <a:xfrm>
              <a:off x="26690638" y="-25147588"/>
              <a:ext cx="146050"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2" name="Freeform 296"/>
            <p:cNvSpPr>
              <a:spLocks noEditPoints="1"/>
            </p:cNvSpPr>
            <p:nvPr/>
          </p:nvSpPr>
          <p:spPr bwMode="auto">
            <a:xfrm>
              <a:off x="25771475" y="-25974675"/>
              <a:ext cx="1298575" cy="1157288"/>
            </a:xfrm>
            <a:custGeom>
              <a:avLst/>
              <a:gdLst>
                <a:gd name="T0" fmla="*/ 816 w 818"/>
                <a:gd name="T1" fmla="*/ 0 h 729"/>
                <a:gd name="T2" fmla="*/ 702 w 818"/>
                <a:gd name="T3" fmla="*/ 0 h 729"/>
                <a:gd name="T4" fmla="*/ 702 w 818"/>
                <a:gd name="T5" fmla="*/ 72 h 729"/>
                <a:gd name="T6" fmla="*/ 591 w 818"/>
                <a:gd name="T7" fmla="*/ 72 h 729"/>
                <a:gd name="T8" fmla="*/ 591 w 818"/>
                <a:gd name="T9" fmla="*/ 0 h 729"/>
                <a:gd name="T10" fmla="*/ 242 w 818"/>
                <a:gd name="T11" fmla="*/ 0 h 729"/>
                <a:gd name="T12" fmla="*/ 242 w 818"/>
                <a:gd name="T13" fmla="*/ 76 h 729"/>
                <a:gd name="T14" fmla="*/ 132 w 818"/>
                <a:gd name="T15" fmla="*/ 76 h 729"/>
                <a:gd name="T16" fmla="*/ 132 w 818"/>
                <a:gd name="T17" fmla="*/ 0 h 729"/>
                <a:gd name="T18" fmla="*/ 0 w 818"/>
                <a:gd name="T19" fmla="*/ 0 h 729"/>
                <a:gd name="T20" fmla="*/ 0 w 818"/>
                <a:gd name="T21" fmla="*/ 729 h 729"/>
                <a:gd name="T22" fmla="*/ 60 w 818"/>
                <a:gd name="T23" fmla="*/ 729 h 729"/>
                <a:gd name="T24" fmla="*/ 760 w 818"/>
                <a:gd name="T25" fmla="*/ 729 h 729"/>
                <a:gd name="T26" fmla="*/ 818 w 818"/>
                <a:gd name="T27" fmla="*/ 729 h 729"/>
                <a:gd name="T28" fmla="*/ 816 w 818"/>
                <a:gd name="T29" fmla="*/ 0 h 729"/>
                <a:gd name="T30" fmla="*/ 760 w 818"/>
                <a:gd name="T31" fmla="*/ 671 h 729"/>
                <a:gd name="T32" fmla="*/ 60 w 818"/>
                <a:gd name="T33" fmla="*/ 671 h 729"/>
                <a:gd name="T34" fmla="*/ 60 w 818"/>
                <a:gd name="T35" fmla="*/ 206 h 729"/>
                <a:gd name="T36" fmla="*/ 760 w 818"/>
                <a:gd name="T37" fmla="*/ 206 h 729"/>
                <a:gd name="T38" fmla="*/ 760 w 818"/>
                <a:gd name="T39" fmla="*/ 67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 h="729">
                  <a:moveTo>
                    <a:pt x="816" y="0"/>
                  </a:moveTo>
                  <a:lnTo>
                    <a:pt x="702" y="0"/>
                  </a:lnTo>
                  <a:lnTo>
                    <a:pt x="702" y="72"/>
                  </a:lnTo>
                  <a:lnTo>
                    <a:pt x="591" y="72"/>
                  </a:lnTo>
                  <a:lnTo>
                    <a:pt x="591" y="0"/>
                  </a:lnTo>
                  <a:lnTo>
                    <a:pt x="242" y="0"/>
                  </a:lnTo>
                  <a:lnTo>
                    <a:pt x="242" y="76"/>
                  </a:lnTo>
                  <a:lnTo>
                    <a:pt x="132" y="76"/>
                  </a:lnTo>
                  <a:lnTo>
                    <a:pt x="132" y="0"/>
                  </a:lnTo>
                  <a:lnTo>
                    <a:pt x="0" y="0"/>
                  </a:lnTo>
                  <a:lnTo>
                    <a:pt x="0" y="729"/>
                  </a:lnTo>
                  <a:lnTo>
                    <a:pt x="60" y="729"/>
                  </a:lnTo>
                  <a:lnTo>
                    <a:pt x="760" y="729"/>
                  </a:lnTo>
                  <a:lnTo>
                    <a:pt x="818" y="729"/>
                  </a:lnTo>
                  <a:lnTo>
                    <a:pt x="816" y="0"/>
                  </a:lnTo>
                  <a:close/>
                  <a:moveTo>
                    <a:pt x="760" y="671"/>
                  </a:moveTo>
                  <a:lnTo>
                    <a:pt x="60" y="671"/>
                  </a:lnTo>
                  <a:lnTo>
                    <a:pt x="60" y="206"/>
                  </a:lnTo>
                  <a:lnTo>
                    <a:pt x="760" y="206"/>
                  </a:lnTo>
                  <a:lnTo>
                    <a:pt x="760" y="6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3" name="Rectangle 297"/>
            <p:cNvSpPr>
              <a:spLocks noChangeArrowheads="1"/>
            </p:cNvSpPr>
            <p:nvPr/>
          </p:nvSpPr>
          <p:spPr bwMode="auto">
            <a:xfrm>
              <a:off x="26015950"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144" name="Rectangle 298"/>
            <p:cNvSpPr>
              <a:spLocks noChangeArrowheads="1"/>
            </p:cNvSpPr>
            <p:nvPr/>
          </p:nvSpPr>
          <p:spPr bwMode="auto">
            <a:xfrm>
              <a:off x="26741438" y="-26066750"/>
              <a:ext cx="107950" cy="180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145" name="Freeform 299"/>
          <p:cNvSpPr>
            <a:spLocks noEditPoints="1"/>
          </p:cNvSpPr>
          <p:nvPr/>
        </p:nvSpPr>
        <p:spPr bwMode="auto">
          <a:xfrm>
            <a:off x="852767" y="3721632"/>
            <a:ext cx="247139" cy="312738"/>
          </a:xfrm>
          <a:custGeom>
            <a:avLst/>
            <a:gdLst>
              <a:gd name="T0" fmla="*/ 182 w 323"/>
              <a:gd name="T1" fmla="*/ 14 h 410"/>
              <a:gd name="T2" fmla="*/ 141 w 323"/>
              <a:gd name="T3" fmla="*/ 33 h 410"/>
              <a:gd name="T4" fmla="*/ 47 w 323"/>
              <a:gd name="T5" fmla="*/ 281 h 410"/>
              <a:gd name="T6" fmla="*/ 28 w 323"/>
              <a:gd name="T7" fmla="*/ 310 h 410"/>
              <a:gd name="T8" fmla="*/ 99 w 323"/>
              <a:gd name="T9" fmla="*/ 395 h 410"/>
              <a:gd name="T10" fmla="*/ 191 w 323"/>
              <a:gd name="T11" fmla="*/ 395 h 410"/>
              <a:gd name="T12" fmla="*/ 323 w 323"/>
              <a:gd name="T13" fmla="*/ 172 h 410"/>
              <a:gd name="T14" fmla="*/ 227 w 323"/>
              <a:gd name="T15" fmla="*/ 163 h 410"/>
              <a:gd name="T16" fmla="*/ 244 w 323"/>
              <a:gd name="T17" fmla="*/ 137 h 410"/>
              <a:gd name="T18" fmla="*/ 214 w 323"/>
              <a:gd name="T19" fmla="*/ 154 h 410"/>
              <a:gd name="T20" fmla="*/ 162 w 323"/>
              <a:gd name="T21" fmla="*/ 149 h 410"/>
              <a:gd name="T22" fmla="*/ 179 w 323"/>
              <a:gd name="T23" fmla="*/ 116 h 410"/>
              <a:gd name="T24" fmla="*/ 223 w 323"/>
              <a:gd name="T25" fmla="*/ 111 h 410"/>
              <a:gd name="T26" fmla="*/ 247 w 323"/>
              <a:gd name="T27" fmla="*/ 108 h 410"/>
              <a:gd name="T28" fmla="*/ 242 w 323"/>
              <a:gd name="T29" fmla="*/ 167 h 410"/>
              <a:gd name="T30" fmla="*/ 215 w 323"/>
              <a:gd name="T31" fmla="*/ 272 h 410"/>
              <a:gd name="T32" fmla="*/ 215 w 323"/>
              <a:gd name="T33" fmla="*/ 232 h 410"/>
              <a:gd name="T34" fmla="*/ 154 w 323"/>
              <a:gd name="T35" fmla="*/ 192 h 410"/>
              <a:gd name="T36" fmla="*/ 203 w 323"/>
              <a:gd name="T37" fmla="*/ 98 h 410"/>
              <a:gd name="T38" fmla="*/ 201 w 323"/>
              <a:gd name="T39" fmla="*/ 67 h 410"/>
              <a:gd name="T40" fmla="*/ 138 w 323"/>
              <a:gd name="T41" fmla="*/ 66 h 410"/>
              <a:gd name="T42" fmla="*/ 102 w 323"/>
              <a:gd name="T43" fmla="*/ 68 h 410"/>
              <a:gd name="T44" fmla="*/ 35 w 323"/>
              <a:gd name="T45" fmla="*/ 209 h 410"/>
              <a:gd name="T46" fmla="*/ 35 w 323"/>
              <a:gd name="T47" fmla="*/ 175 h 410"/>
              <a:gd name="T48" fmla="*/ 24 w 323"/>
              <a:gd name="T49" fmla="*/ 151 h 410"/>
              <a:gd name="T50" fmla="*/ 90 w 323"/>
              <a:gd name="T51" fmla="*/ 80 h 410"/>
              <a:gd name="T52" fmla="*/ 68 w 323"/>
              <a:gd name="T53" fmla="*/ 87 h 410"/>
              <a:gd name="T54" fmla="*/ 76 w 323"/>
              <a:gd name="T55" fmla="*/ 98 h 410"/>
              <a:gd name="T56" fmla="*/ 94 w 323"/>
              <a:gd name="T57" fmla="*/ 88 h 410"/>
              <a:gd name="T58" fmla="*/ 96 w 323"/>
              <a:gd name="T59" fmla="*/ 113 h 410"/>
              <a:gd name="T60" fmla="*/ 92 w 323"/>
              <a:gd name="T61" fmla="*/ 124 h 410"/>
              <a:gd name="T62" fmla="*/ 77 w 323"/>
              <a:gd name="T63" fmla="*/ 148 h 410"/>
              <a:gd name="T64" fmla="*/ 56 w 323"/>
              <a:gd name="T65" fmla="*/ 152 h 410"/>
              <a:gd name="T66" fmla="*/ 35 w 323"/>
              <a:gd name="T67" fmla="*/ 161 h 410"/>
              <a:gd name="T68" fmla="*/ 45 w 323"/>
              <a:gd name="T69" fmla="*/ 181 h 410"/>
              <a:gd name="T70" fmla="*/ 95 w 323"/>
              <a:gd name="T71" fmla="*/ 189 h 410"/>
              <a:gd name="T72" fmla="*/ 102 w 323"/>
              <a:gd name="T73" fmla="*/ 230 h 410"/>
              <a:gd name="T74" fmla="*/ 90 w 323"/>
              <a:gd name="T75" fmla="*/ 257 h 410"/>
              <a:gd name="T76" fmla="*/ 75 w 323"/>
              <a:gd name="T77" fmla="*/ 278 h 410"/>
              <a:gd name="T78" fmla="*/ 60 w 323"/>
              <a:gd name="T79" fmla="*/ 242 h 410"/>
              <a:gd name="T80" fmla="*/ 140 w 323"/>
              <a:gd name="T81" fmla="*/ 328 h 410"/>
              <a:gd name="T82" fmla="*/ 50 w 323"/>
              <a:gd name="T83" fmla="*/ 299 h 410"/>
              <a:gd name="T84" fmla="*/ 282 w 323"/>
              <a:gd name="T85" fmla="*/ 175 h 410"/>
              <a:gd name="T86" fmla="*/ 212 w 323"/>
              <a:gd name="T87" fmla="*/ 37 h 410"/>
              <a:gd name="T88" fmla="*/ 140 w 323"/>
              <a:gd name="T89" fmla="*/ 3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410">
                <a:moveTo>
                  <a:pt x="323" y="172"/>
                </a:moveTo>
                <a:cubicBezTo>
                  <a:pt x="323" y="94"/>
                  <a:pt x="267" y="28"/>
                  <a:pt x="197" y="5"/>
                </a:cubicBezTo>
                <a:cubicBezTo>
                  <a:pt x="181" y="0"/>
                  <a:pt x="182" y="14"/>
                  <a:pt x="182" y="14"/>
                </a:cubicBezTo>
                <a:cubicBezTo>
                  <a:pt x="182" y="23"/>
                  <a:pt x="185" y="26"/>
                  <a:pt x="187" y="27"/>
                </a:cubicBezTo>
                <a:cubicBezTo>
                  <a:pt x="181" y="39"/>
                  <a:pt x="181" y="39"/>
                  <a:pt x="181" y="39"/>
                </a:cubicBezTo>
                <a:cubicBezTo>
                  <a:pt x="168" y="36"/>
                  <a:pt x="155" y="33"/>
                  <a:pt x="141" y="33"/>
                </a:cubicBezTo>
                <a:cubicBezTo>
                  <a:pt x="63" y="33"/>
                  <a:pt x="0" y="97"/>
                  <a:pt x="0" y="175"/>
                </a:cubicBezTo>
                <a:cubicBezTo>
                  <a:pt x="0" y="218"/>
                  <a:pt x="19" y="256"/>
                  <a:pt x="50" y="282"/>
                </a:cubicBezTo>
                <a:cubicBezTo>
                  <a:pt x="47" y="281"/>
                  <a:pt x="47" y="281"/>
                  <a:pt x="47" y="281"/>
                </a:cubicBezTo>
                <a:cubicBezTo>
                  <a:pt x="41" y="293"/>
                  <a:pt x="41" y="293"/>
                  <a:pt x="41" y="293"/>
                </a:cubicBezTo>
                <a:cubicBezTo>
                  <a:pt x="32" y="290"/>
                  <a:pt x="26" y="295"/>
                  <a:pt x="26" y="295"/>
                </a:cubicBezTo>
                <a:cubicBezTo>
                  <a:pt x="20" y="301"/>
                  <a:pt x="28" y="310"/>
                  <a:pt x="28" y="310"/>
                </a:cubicBezTo>
                <a:cubicBezTo>
                  <a:pt x="54" y="332"/>
                  <a:pt x="88" y="348"/>
                  <a:pt x="123" y="353"/>
                </a:cubicBezTo>
                <a:cubicBezTo>
                  <a:pt x="124" y="389"/>
                  <a:pt x="124" y="389"/>
                  <a:pt x="124" y="389"/>
                </a:cubicBezTo>
                <a:cubicBezTo>
                  <a:pt x="99" y="395"/>
                  <a:pt x="99" y="395"/>
                  <a:pt x="99" y="395"/>
                </a:cubicBezTo>
                <a:cubicBezTo>
                  <a:pt x="38" y="410"/>
                  <a:pt x="93" y="407"/>
                  <a:pt x="93" y="407"/>
                </a:cubicBezTo>
                <a:cubicBezTo>
                  <a:pt x="190" y="406"/>
                  <a:pt x="190" y="406"/>
                  <a:pt x="190" y="406"/>
                </a:cubicBezTo>
                <a:cubicBezTo>
                  <a:pt x="257" y="406"/>
                  <a:pt x="191" y="395"/>
                  <a:pt x="191" y="395"/>
                </a:cubicBezTo>
                <a:cubicBezTo>
                  <a:pt x="156" y="388"/>
                  <a:pt x="156" y="388"/>
                  <a:pt x="156" y="388"/>
                </a:cubicBezTo>
                <a:cubicBezTo>
                  <a:pt x="156" y="388"/>
                  <a:pt x="157" y="368"/>
                  <a:pt x="157" y="353"/>
                </a:cubicBezTo>
                <a:cubicBezTo>
                  <a:pt x="245" y="343"/>
                  <a:pt x="323" y="263"/>
                  <a:pt x="323" y="172"/>
                </a:cubicBezTo>
                <a:close/>
                <a:moveTo>
                  <a:pt x="154" y="192"/>
                </a:moveTo>
                <a:cubicBezTo>
                  <a:pt x="154" y="134"/>
                  <a:pt x="198" y="177"/>
                  <a:pt x="198" y="177"/>
                </a:cubicBezTo>
                <a:cubicBezTo>
                  <a:pt x="223" y="194"/>
                  <a:pt x="227" y="163"/>
                  <a:pt x="227" y="163"/>
                </a:cubicBezTo>
                <a:cubicBezTo>
                  <a:pt x="245" y="157"/>
                  <a:pt x="245" y="157"/>
                  <a:pt x="245" y="157"/>
                </a:cubicBezTo>
                <a:cubicBezTo>
                  <a:pt x="247" y="148"/>
                  <a:pt x="247" y="148"/>
                  <a:pt x="247" y="148"/>
                </a:cubicBezTo>
                <a:cubicBezTo>
                  <a:pt x="244" y="137"/>
                  <a:pt x="244" y="137"/>
                  <a:pt x="244" y="137"/>
                </a:cubicBezTo>
                <a:cubicBezTo>
                  <a:pt x="217" y="125"/>
                  <a:pt x="217" y="125"/>
                  <a:pt x="217" y="125"/>
                </a:cubicBezTo>
                <a:cubicBezTo>
                  <a:pt x="217" y="125"/>
                  <a:pt x="215" y="134"/>
                  <a:pt x="222" y="145"/>
                </a:cubicBezTo>
                <a:cubicBezTo>
                  <a:pt x="222" y="145"/>
                  <a:pt x="219" y="157"/>
                  <a:pt x="214" y="154"/>
                </a:cubicBezTo>
                <a:cubicBezTo>
                  <a:pt x="198" y="146"/>
                  <a:pt x="198" y="146"/>
                  <a:pt x="198" y="146"/>
                </a:cubicBezTo>
                <a:cubicBezTo>
                  <a:pt x="198" y="146"/>
                  <a:pt x="193" y="144"/>
                  <a:pt x="184" y="149"/>
                </a:cubicBezTo>
                <a:cubicBezTo>
                  <a:pt x="176" y="154"/>
                  <a:pt x="162" y="149"/>
                  <a:pt x="162" y="149"/>
                </a:cubicBezTo>
                <a:cubicBezTo>
                  <a:pt x="162" y="149"/>
                  <a:pt x="163" y="140"/>
                  <a:pt x="172" y="136"/>
                </a:cubicBezTo>
                <a:cubicBezTo>
                  <a:pt x="179" y="131"/>
                  <a:pt x="179" y="131"/>
                  <a:pt x="179" y="131"/>
                </a:cubicBezTo>
                <a:cubicBezTo>
                  <a:pt x="179" y="131"/>
                  <a:pt x="177" y="122"/>
                  <a:pt x="179" y="116"/>
                </a:cubicBezTo>
                <a:cubicBezTo>
                  <a:pt x="180" y="109"/>
                  <a:pt x="183" y="115"/>
                  <a:pt x="190" y="110"/>
                </a:cubicBezTo>
                <a:cubicBezTo>
                  <a:pt x="197" y="105"/>
                  <a:pt x="201" y="120"/>
                  <a:pt x="211" y="118"/>
                </a:cubicBezTo>
                <a:cubicBezTo>
                  <a:pt x="222" y="116"/>
                  <a:pt x="217" y="115"/>
                  <a:pt x="223" y="111"/>
                </a:cubicBezTo>
                <a:cubicBezTo>
                  <a:pt x="230" y="108"/>
                  <a:pt x="235" y="118"/>
                  <a:pt x="235" y="118"/>
                </a:cubicBezTo>
                <a:cubicBezTo>
                  <a:pt x="249" y="120"/>
                  <a:pt x="249" y="120"/>
                  <a:pt x="249" y="120"/>
                </a:cubicBezTo>
                <a:cubicBezTo>
                  <a:pt x="249" y="120"/>
                  <a:pt x="246" y="104"/>
                  <a:pt x="247" y="108"/>
                </a:cubicBezTo>
                <a:cubicBezTo>
                  <a:pt x="256" y="123"/>
                  <a:pt x="268" y="162"/>
                  <a:pt x="264" y="169"/>
                </a:cubicBezTo>
                <a:cubicBezTo>
                  <a:pt x="261" y="168"/>
                  <a:pt x="259" y="167"/>
                  <a:pt x="259" y="167"/>
                </a:cubicBezTo>
                <a:cubicBezTo>
                  <a:pt x="242" y="167"/>
                  <a:pt x="242" y="167"/>
                  <a:pt x="242" y="167"/>
                </a:cubicBezTo>
                <a:cubicBezTo>
                  <a:pt x="252" y="179"/>
                  <a:pt x="252" y="179"/>
                  <a:pt x="252" y="179"/>
                </a:cubicBezTo>
                <a:cubicBezTo>
                  <a:pt x="252" y="179"/>
                  <a:pt x="257" y="186"/>
                  <a:pt x="264" y="185"/>
                </a:cubicBezTo>
                <a:cubicBezTo>
                  <a:pt x="259" y="238"/>
                  <a:pt x="215" y="272"/>
                  <a:pt x="215" y="272"/>
                </a:cubicBezTo>
                <a:cubicBezTo>
                  <a:pt x="208" y="265"/>
                  <a:pt x="212" y="260"/>
                  <a:pt x="212" y="260"/>
                </a:cubicBezTo>
                <a:cubicBezTo>
                  <a:pt x="214" y="249"/>
                  <a:pt x="214" y="249"/>
                  <a:pt x="214" y="249"/>
                </a:cubicBezTo>
                <a:cubicBezTo>
                  <a:pt x="215" y="232"/>
                  <a:pt x="215" y="232"/>
                  <a:pt x="215" y="232"/>
                </a:cubicBezTo>
                <a:cubicBezTo>
                  <a:pt x="215" y="232"/>
                  <a:pt x="215" y="215"/>
                  <a:pt x="198" y="223"/>
                </a:cubicBezTo>
                <a:cubicBezTo>
                  <a:pt x="180" y="228"/>
                  <a:pt x="187" y="228"/>
                  <a:pt x="169" y="229"/>
                </a:cubicBezTo>
                <a:cubicBezTo>
                  <a:pt x="151" y="230"/>
                  <a:pt x="154" y="192"/>
                  <a:pt x="154" y="192"/>
                </a:cubicBezTo>
                <a:close/>
                <a:moveTo>
                  <a:pt x="201" y="67"/>
                </a:moveTo>
                <a:cubicBezTo>
                  <a:pt x="203" y="65"/>
                  <a:pt x="213" y="71"/>
                  <a:pt x="222" y="79"/>
                </a:cubicBezTo>
                <a:cubicBezTo>
                  <a:pt x="216" y="100"/>
                  <a:pt x="203" y="98"/>
                  <a:pt x="203" y="98"/>
                </a:cubicBezTo>
                <a:cubicBezTo>
                  <a:pt x="203" y="98"/>
                  <a:pt x="193" y="98"/>
                  <a:pt x="194" y="90"/>
                </a:cubicBezTo>
                <a:cubicBezTo>
                  <a:pt x="204" y="83"/>
                  <a:pt x="204" y="83"/>
                  <a:pt x="204" y="83"/>
                </a:cubicBezTo>
                <a:cubicBezTo>
                  <a:pt x="204" y="83"/>
                  <a:pt x="200" y="72"/>
                  <a:pt x="201" y="67"/>
                </a:cubicBezTo>
                <a:close/>
                <a:moveTo>
                  <a:pt x="111" y="62"/>
                </a:moveTo>
                <a:cubicBezTo>
                  <a:pt x="125" y="50"/>
                  <a:pt x="146" y="52"/>
                  <a:pt x="148" y="55"/>
                </a:cubicBezTo>
                <a:cubicBezTo>
                  <a:pt x="144" y="62"/>
                  <a:pt x="138" y="60"/>
                  <a:pt x="138" y="66"/>
                </a:cubicBezTo>
                <a:cubicBezTo>
                  <a:pt x="137" y="72"/>
                  <a:pt x="127" y="80"/>
                  <a:pt x="128" y="83"/>
                </a:cubicBezTo>
                <a:cubicBezTo>
                  <a:pt x="129" y="86"/>
                  <a:pt x="128" y="96"/>
                  <a:pt x="119" y="87"/>
                </a:cubicBezTo>
                <a:cubicBezTo>
                  <a:pt x="110" y="77"/>
                  <a:pt x="102" y="74"/>
                  <a:pt x="102" y="68"/>
                </a:cubicBezTo>
                <a:cubicBezTo>
                  <a:pt x="102" y="67"/>
                  <a:pt x="111" y="65"/>
                  <a:pt x="111" y="62"/>
                </a:cubicBezTo>
                <a:close/>
                <a:moveTo>
                  <a:pt x="39" y="227"/>
                </a:moveTo>
                <a:cubicBezTo>
                  <a:pt x="37" y="224"/>
                  <a:pt x="35" y="213"/>
                  <a:pt x="35" y="209"/>
                </a:cubicBezTo>
                <a:cubicBezTo>
                  <a:pt x="34" y="204"/>
                  <a:pt x="36" y="193"/>
                  <a:pt x="36" y="193"/>
                </a:cubicBezTo>
                <a:cubicBezTo>
                  <a:pt x="36" y="193"/>
                  <a:pt x="42" y="189"/>
                  <a:pt x="38" y="186"/>
                </a:cubicBezTo>
                <a:cubicBezTo>
                  <a:pt x="35" y="183"/>
                  <a:pt x="35" y="175"/>
                  <a:pt x="35" y="175"/>
                </a:cubicBezTo>
                <a:cubicBezTo>
                  <a:pt x="29" y="168"/>
                  <a:pt x="29" y="168"/>
                  <a:pt x="29" y="168"/>
                </a:cubicBezTo>
                <a:cubicBezTo>
                  <a:pt x="29" y="168"/>
                  <a:pt x="24" y="162"/>
                  <a:pt x="24" y="159"/>
                </a:cubicBezTo>
                <a:cubicBezTo>
                  <a:pt x="23" y="156"/>
                  <a:pt x="24" y="154"/>
                  <a:pt x="24" y="151"/>
                </a:cubicBezTo>
                <a:cubicBezTo>
                  <a:pt x="25" y="147"/>
                  <a:pt x="23" y="142"/>
                  <a:pt x="23" y="139"/>
                </a:cubicBezTo>
                <a:cubicBezTo>
                  <a:pt x="47" y="81"/>
                  <a:pt x="86" y="67"/>
                  <a:pt x="86" y="67"/>
                </a:cubicBezTo>
                <a:cubicBezTo>
                  <a:pt x="90" y="80"/>
                  <a:pt x="90" y="80"/>
                  <a:pt x="90" y="80"/>
                </a:cubicBezTo>
                <a:cubicBezTo>
                  <a:pt x="90" y="80"/>
                  <a:pt x="83" y="82"/>
                  <a:pt x="79" y="81"/>
                </a:cubicBezTo>
                <a:cubicBezTo>
                  <a:pt x="75" y="80"/>
                  <a:pt x="73" y="80"/>
                  <a:pt x="73" y="80"/>
                </a:cubicBezTo>
                <a:cubicBezTo>
                  <a:pt x="68" y="87"/>
                  <a:pt x="68" y="87"/>
                  <a:pt x="68" y="87"/>
                </a:cubicBezTo>
                <a:cubicBezTo>
                  <a:pt x="68" y="87"/>
                  <a:pt x="66" y="91"/>
                  <a:pt x="65" y="94"/>
                </a:cubicBezTo>
                <a:cubicBezTo>
                  <a:pt x="65" y="96"/>
                  <a:pt x="67" y="100"/>
                  <a:pt x="67" y="100"/>
                </a:cubicBezTo>
                <a:cubicBezTo>
                  <a:pt x="67" y="100"/>
                  <a:pt x="76" y="101"/>
                  <a:pt x="76" y="98"/>
                </a:cubicBezTo>
                <a:cubicBezTo>
                  <a:pt x="76" y="96"/>
                  <a:pt x="74" y="94"/>
                  <a:pt x="74" y="94"/>
                </a:cubicBezTo>
                <a:cubicBezTo>
                  <a:pt x="73" y="90"/>
                  <a:pt x="73" y="90"/>
                  <a:pt x="73" y="90"/>
                </a:cubicBezTo>
                <a:cubicBezTo>
                  <a:pt x="73" y="90"/>
                  <a:pt x="79" y="87"/>
                  <a:pt x="94" y="88"/>
                </a:cubicBezTo>
                <a:cubicBezTo>
                  <a:pt x="109" y="89"/>
                  <a:pt x="103" y="100"/>
                  <a:pt x="110" y="103"/>
                </a:cubicBezTo>
                <a:cubicBezTo>
                  <a:pt x="116" y="105"/>
                  <a:pt x="105" y="114"/>
                  <a:pt x="102" y="119"/>
                </a:cubicBezTo>
                <a:cubicBezTo>
                  <a:pt x="100" y="124"/>
                  <a:pt x="96" y="113"/>
                  <a:pt x="96" y="113"/>
                </a:cubicBezTo>
                <a:cubicBezTo>
                  <a:pt x="96" y="113"/>
                  <a:pt x="100" y="108"/>
                  <a:pt x="93" y="107"/>
                </a:cubicBezTo>
                <a:cubicBezTo>
                  <a:pt x="87" y="106"/>
                  <a:pt x="83" y="118"/>
                  <a:pt x="86" y="118"/>
                </a:cubicBezTo>
                <a:cubicBezTo>
                  <a:pt x="89" y="117"/>
                  <a:pt x="93" y="121"/>
                  <a:pt x="92" y="124"/>
                </a:cubicBezTo>
                <a:cubicBezTo>
                  <a:pt x="91" y="127"/>
                  <a:pt x="91" y="127"/>
                  <a:pt x="88" y="134"/>
                </a:cubicBezTo>
                <a:cubicBezTo>
                  <a:pt x="85" y="141"/>
                  <a:pt x="78" y="146"/>
                  <a:pt x="78" y="146"/>
                </a:cubicBezTo>
                <a:cubicBezTo>
                  <a:pt x="78" y="146"/>
                  <a:pt x="75" y="144"/>
                  <a:pt x="77" y="148"/>
                </a:cubicBezTo>
                <a:cubicBezTo>
                  <a:pt x="79" y="152"/>
                  <a:pt x="76" y="161"/>
                  <a:pt x="76" y="163"/>
                </a:cubicBezTo>
                <a:cubicBezTo>
                  <a:pt x="76" y="166"/>
                  <a:pt x="69" y="159"/>
                  <a:pt x="67" y="153"/>
                </a:cubicBezTo>
                <a:cubicBezTo>
                  <a:pt x="66" y="146"/>
                  <a:pt x="59" y="152"/>
                  <a:pt x="56" y="152"/>
                </a:cubicBezTo>
                <a:cubicBezTo>
                  <a:pt x="54" y="153"/>
                  <a:pt x="49" y="151"/>
                  <a:pt x="48" y="148"/>
                </a:cubicBezTo>
                <a:cubicBezTo>
                  <a:pt x="47" y="145"/>
                  <a:pt x="35" y="154"/>
                  <a:pt x="32" y="156"/>
                </a:cubicBezTo>
                <a:cubicBezTo>
                  <a:pt x="29" y="158"/>
                  <a:pt x="30" y="163"/>
                  <a:pt x="35" y="161"/>
                </a:cubicBezTo>
                <a:cubicBezTo>
                  <a:pt x="40" y="158"/>
                  <a:pt x="45" y="160"/>
                  <a:pt x="43" y="165"/>
                </a:cubicBezTo>
                <a:cubicBezTo>
                  <a:pt x="42" y="170"/>
                  <a:pt x="37" y="167"/>
                  <a:pt x="38" y="170"/>
                </a:cubicBezTo>
                <a:cubicBezTo>
                  <a:pt x="38" y="173"/>
                  <a:pt x="43" y="177"/>
                  <a:pt x="45" y="181"/>
                </a:cubicBezTo>
                <a:cubicBezTo>
                  <a:pt x="46" y="185"/>
                  <a:pt x="58" y="182"/>
                  <a:pt x="62" y="180"/>
                </a:cubicBezTo>
                <a:cubicBezTo>
                  <a:pt x="65" y="178"/>
                  <a:pt x="76" y="176"/>
                  <a:pt x="77" y="181"/>
                </a:cubicBezTo>
                <a:cubicBezTo>
                  <a:pt x="79" y="186"/>
                  <a:pt x="91" y="188"/>
                  <a:pt x="95" y="189"/>
                </a:cubicBezTo>
                <a:cubicBezTo>
                  <a:pt x="100" y="190"/>
                  <a:pt x="108" y="191"/>
                  <a:pt x="114" y="196"/>
                </a:cubicBezTo>
                <a:cubicBezTo>
                  <a:pt x="119" y="201"/>
                  <a:pt x="110" y="211"/>
                  <a:pt x="109" y="214"/>
                </a:cubicBezTo>
                <a:cubicBezTo>
                  <a:pt x="108" y="217"/>
                  <a:pt x="105" y="225"/>
                  <a:pt x="102" y="230"/>
                </a:cubicBezTo>
                <a:cubicBezTo>
                  <a:pt x="100" y="235"/>
                  <a:pt x="98" y="237"/>
                  <a:pt x="95" y="239"/>
                </a:cubicBezTo>
                <a:cubicBezTo>
                  <a:pt x="92" y="242"/>
                  <a:pt x="90" y="246"/>
                  <a:pt x="90" y="246"/>
                </a:cubicBezTo>
                <a:cubicBezTo>
                  <a:pt x="90" y="257"/>
                  <a:pt x="90" y="257"/>
                  <a:pt x="90" y="257"/>
                </a:cubicBezTo>
                <a:cubicBezTo>
                  <a:pt x="90" y="257"/>
                  <a:pt x="91" y="266"/>
                  <a:pt x="93" y="269"/>
                </a:cubicBezTo>
                <a:cubicBezTo>
                  <a:pt x="95" y="272"/>
                  <a:pt x="86" y="291"/>
                  <a:pt x="86" y="291"/>
                </a:cubicBezTo>
                <a:cubicBezTo>
                  <a:pt x="80" y="290"/>
                  <a:pt x="77" y="283"/>
                  <a:pt x="75" y="278"/>
                </a:cubicBezTo>
                <a:cubicBezTo>
                  <a:pt x="74" y="273"/>
                  <a:pt x="71" y="271"/>
                  <a:pt x="72" y="265"/>
                </a:cubicBezTo>
                <a:cubicBezTo>
                  <a:pt x="72" y="259"/>
                  <a:pt x="67" y="256"/>
                  <a:pt x="65" y="253"/>
                </a:cubicBezTo>
                <a:cubicBezTo>
                  <a:pt x="63" y="250"/>
                  <a:pt x="60" y="245"/>
                  <a:pt x="60" y="242"/>
                </a:cubicBezTo>
                <a:cubicBezTo>
                  <a:pt x="60" y="239"/>
                  <a:pt x="53" y="235"/>
                  <a:pt x="53" y="235"/>
                </a:cubicBezTo>
                <a:cubicBezTo>
                  <a:pt x="53" y="235"/>
                  <a:pt x="41" y="229"/>
                  <a:pt x="39" y="227"/>
                </a:cubicBezTo>
                <a:close/>
                <a:moveTo>
                  <a:pt x="140" y="328"/>
                </a:moveTo>
                <a:cubicBezTo>
                  <a:pt x="118" y="328"/>
                  <a:pt x="97" y="323"/>
                  <a:pt x="78" y="315"/>
                </a:cubicBezTo>
                <a:cubicBezTo>
                  <a:pt x="62" y="307"/>
                  <a:pt x="62" y="307"/>
                  <a:pt x="62" y="307"/>
                </a:cubicBezTo>
                <a:cubicBezTo>
                  <a:pt x="57" y="304"/>
                  <a:pt x="54" y="302"/>
                  <a:pt x="50" y="299"/>
                </a:cubicBezTo>
                <a:cubicBezTo>
                  <a:pt x="56" y="287"/>
                  <a:pt x="56" y="287"/>
                  <a:pt x="56" y="287"/>
                </a:cubicBezTo>
                <a:cubicBezTo>
                  <a:pt x="80" y="305"/>
                  <a:pt x="109" y="316"/>
                  <a:pt x="141" y="316"/>
                </a:cubicBezTo>
                <a:cubicBezTo>
                  <a:pt x="219" y="316"/>
                  <a:pt x="282" y="253"/>
                  <a:pt x="282" y="175"/>
                </a:cubicBezTo>
                <a:cubicBezTo>
                  <a:pt x="282" y="115"/>
                  <a:pt x="245" y="64"/>
                  <a:pt x="193" y="43"/>
                </a:cubicBezTo>
                <a:cubicBezTo>
                  <a:pt x="199" y="31"/>
                  <a:pt x="199" y="31"/>
                  <a:pt x="199" y="31"/>
                </a:cubicBezTo>
                <a:cubicBezTo>
                  <a:pt x="206" y="34"/>
                  <a:pt x="212" y="37"/>
                  <a:pt x="212" y="37"/>
                </a:cubicBezTo>
                <a:cubicBezTo>
                  <a:pt x="212" y="37"/>
                  <a:pt x="225" y="45"/>
                  <a:pt x="232" y="50"/>
                </a:cubicBezTo>
                <a:cubicBezTo>
                  <a:pt x="269" y="77"/>
                  <a:pt x="297" y="122"/>
                  <a:pt x="297" y="172"/>
                </a:cubicBezTo>
                <a:cubicBezTo>
                  <a:pt x="297" y="257"/>
                  <a:pt x="225" y="328"/>
                  <a:pt x="140" y="32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6" name="Freeform 300"/>
          <p:cNvSpPr>
            <a:spLocks/>
          </p:cNvSpPr>
          <p:nvPr/>
        </p:nvSpPr>
        <p:spPr bwMode="auto">
          <a:xfrm>
            <a:off x="415295" y="3719888"/>
            <a:ext cx="357305" cy="311752"/>
          </a:xfrm>
          <a:custGeom>
            <a:avLst/>
            <a:gdLst>
              <a:gd name="T0" fmla="*/ 340 w 450"/>
              <a:gd name="T1" fmla="*/ 4 h 393"/>
              <a:gd name="T2" fmla="*/ 225 w 450"/>
              <a:gd name="T3" fmla="*/ 86 h 393"/>
              <a:gd name="T4" fmla="*/ 110 w 450"/>
              <a:gd name="T5" fmla="*/ 4 h 393"/>
              <a:gd name="T6" fmla="*/ 16 w 450"/>
              <a:gd name="T7" fmla="*/ 128 h 393"/>
              <a:gd name="T8" fmla="*/ 226 w 450"/>
              <a:gd name="T9" fmla="*/ 393 h 393"/>
              <a:gd name="T10" fmla="*/ 434 w 450"/>
              <a:gd name="T11" fmla="*/ 128 h 393"/>
              <a:gd name="T12" fmla="*/ 340 w 450"/>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450" h="393">
                <a:moveTo>
                  <a:pt x="340" y="4"/>
                </a:moveTo>
                <a:cubicBezTo>
                  <a:pt x="301" y="0"/>
                  <a:pt x="236" y="24"/>
                  <a:pt x="225" y="86"/>
                </a:cubicBezTo>
                <a:cubicBezTo>
                  <a:pt x="214" y="24"/>
                  <a:pt x="149" y="0"/>
                  <a:pt x="110" y="4"/>
                </a:cubicBezTo>
                <a:cubicBezTo>
                  <a:pt x="63" y="9"/>
                  <a:pt x="0" y="30"/>
                  <a:pt x="16" y="128"/>
                </a:cubicBezTo>
                <a:cubicBezTo>
                  <a:pt x="32" y="225"/>
                  <a:pt x="226" y="393"/>
                  <a:pt x="226" y="393"/>
                </a:cubicBezTo>
                <a:cubicBezTo>
                  <a:pt x="226" y="393"/>
                  <a:pt x="418" y="225"/>
                  <a:pt x="434" y="128"/>
                </a:cubicBezTo>
                <a:cubicBezTo>
                  <a:pt x="450" y="30"/>
                  <a:pt x="387" y="9"/>
                  <a:pt x="340" y="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47" name="Freeform 303"/>
          <p:cNvSpPr>
            <a:spLocks noEditPoints="1"/>
          </p:cNvSpPr>
          <p:nvPr/>
        </p:nvSpPr>
        <p:spPr bwMode="auto">
          <a:xfrm>
            <a:off x="2038626" y="3717600"/>
            <a:ext cx="233601" cy="314812"/>
          </a:xfrm>
          <a:custGeom>
            <a:avLst/>
            <a:gdLst>
              <a:gd name="T0" fmla="*/ 0 w 489"/>
              <a:gd name="T1" fmla="*/ 0 h 659"/>
              <a:gd name="T2" fmla="*/ 0 w 489"/>
              <a:gd name="T3" fmla="*/ 659 h 659"/>
              <a:gd name="T4" fmla="*/ 365 w 489"/>
              <a:gd name="T5" fmla="*/ 659 h 659"/>
              <a:gd name="T6" fmla="*/ 489 w 489"/>
              <a:gd name="T7" fmla="*/ 521 h 659"/>
              <a:gd name="T8" fmla="*/ 489 w 489"/>
              <a:gd name="T9" fmla="*/ 0 h 659"/>
              <a:gd name="T10" fmla="*/ 0 w 489"/>
              <a:gd name="T11" fmla="*/ 0 h 659"/>
              <a:gd name="T12" fmla="*/ 38 w 489"/>
              <a:gd name="T13" fmla="*/ 619 h 659"/>
              <a:gd name="T14" fmla="*/ 38 w 489"/>
              <a:gd name="T15" fmla="*/ 40 h 659"/>
              <a:gd name="T16" fmla="*/ 447 w 489"/>
              <a:gd name="T17" fmla="*/ 40 h 659"/>
              <a:gd name="T18" fmla="*/ 447 w 489"/>
              <a:gd name="T19" fmla="*/ 473 h 659"/>
              <a:gd name="T20" fmla="*/ 329 w 489"/>
              <a:gd name="T21" fmla="*/ 473 h 659"/>
              <a:gd name="T22" fmla="*/ 329 w 489"/>
              <a:gd name="T23" fmla="*/ 619 h 659"/>
              <a:gd name="T24" fmla="*/ 38 w 489"/>
              <a:gd name="T25" fmla="*/ 61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 h="659">
                <a:moveTo>
                  <a:pt x="0" y="0"/>
                </a:moveTo>
                <a:lnTo>
                  <a:pt x="0" y="659"/>
                </a:lnTo>
                <a:lnTo>
                  <a:pt x="365" y="659"/>
                </a:lnTo>
                <a:lnTo>
                  <a:pt x="489" y="521"/>
                </a:lnTo>
                <a:lnTo>
                  <a:pt x="489" y="0"/>
                </a:lnTo>
                <a:lnTo>
                  <a:pt x="0" y="0"/>
                </a:lnTo>
                <a:close/>
                <a:moveTo>
                  <a:pt x="38" y="619"/>
                </a:moveTo>
                <a:lnTo>
                  <a:pt x="38" y="40"/>
                </a:lnTo>
                <a:lnTo>
                  <a:pt x="447" y="40"/>
                </a:lnTo>
                <a:lnTo>
                  <a:pt x="447" y="473"/>
                </a:lnTo>
                <a:lnTo>
                  <a:pt x="329" y="473"/>
                </a:lnTo>
                <a:lnTo>
                  <a:pt x="329" y="619"/>
                </a:lnTo>
                <a:lnTo>
                  <a:pt x="38" y="61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48" name="组合 147"/>
          <p:cNvGrpSpPr/>
          <p:nvPr/>
        </p:nvGrpSpPr>
        <p:grpSpPr>
          <a:xfrm>
            <a:off x="1336502" y="4655838"/>
            <a:ext cx="339201" cy="309037"/>
            <a:chOff x="1595438" y="4398963"/>
            <a:chExt cx="1662113" cy="1458912"/>
          </a:xfrm>
          <a:solidFill>
            <a:srgbClr val="779F08"/>
          </a:solidFill>
        </p:grpSpPr>
        <p:sp>
          <p:nvSpPr>
            <p:cNvPr id="149" name="Freeform 34"/>
            <p:cNvSpPr>
              <a:spLocks/>
            </p:cNvSpPr>
            <p:nvPr/>
          </p:nvSpPr>
          <p:spPr bwMode="auto">
            <a:xfrm>
              <a:off x="2108200" y="4651375"/>
              <a:ext cx="952500" cy="1101725"/>
            </a:xfrm>
            <a:custGeom>
              <a:avLst/>
              <a:gdLst>
                <a:gd name="T0" fmla="*/ 117 w 299"/>
                <a:gd name="T1" fmla="*/ 345 h 345"/>
                <a:gd name="T2" fmla="*/ 101 w 299"/>
                <a:gd name="T3" fmla="*/ 324 h 345"/>
                <a:gd name="T4" fmla="*/ 101 w 299"/>
                <a:gd name="T5" fmla="*/ 233 h 345"/>
                <a:gd name="T6" fmla="*/ 7 w 299"/>
                <a:gd name="T7" fmla="*/ 131 h 345"/>
                <a:gd name="T8" fmla="*/ 11 w 299"/>
                <a:gd name="T9" fmla="*/ 101 h 345"/>
                <a:gd name="T10" fmla="*/ 128 w 299"/>
                <a:gd name="T11" fmla="*/ 5 h 345"/>
                <a:gd name="T12" fmla="*/ 143 w 299"/>
                <a:gd name="T13" fmla="*/ 1 h 345"/>
                <a:gd name="T14" fmla="*/ 157 w 299"/>
                <a:gd name="T15" fmla="*/ 9 h 345"/>
                <a:gd name="T16" fmla="*/ 208 w 299"/>
                <a:gd name="T17" fmla="*/ 68 h 345"/>
                <a:gd name="T18" fmla="*/ 283 w 299"/>
                <a:gd name="T19" fmla="*/ 104 h 345"/>
                <a:gd name="T20" fmla="*/ 295 w 299"/>
                <a:gd name="T21" fmla="*/ 132 h 345"/>
                <a:gd name="T22" fmla="*/ 268 w 299"/>
                <a:gd name="T23" fmla="*/ 145 h 345"/>
                <a:gd name="T24" fmla="*/ 187 w 299"/>
                <a:gd name="T25" fmla="*/ 106 h 345"/>
                <a:gd name="T26" fmla="*/ 178 w 299"/>
                <a:gd name="T27" fmla="*/ 99 h 345"/>
                <a:gd name="T28" fmla="*/ 137 w 299"/>
                <a:gd name="T29" fmla="*/ 53 h 345"/>
                <a:gd name="T30" fmla="*/ 57 w 299"/>
                <a:gd name="T31" fmla="*/ 122 h 345"/>
                <a:gd name="T32" fmla="*/ 129 w 299"/>
                <a:gd name="T33" fmla="*/ 205 h 345"/>
                <a:gd name="T34" fmla="*/ 132 w 299"/>
                <a:gd name="T35" fmla="*/ 217 h 345"/>
                <a:gd name="T36" fmla="*/ 133 w 299"/>
                <a:gd name="T37" fmla="*/ 324 h 345"/>
                <a:gd name="T38" fmla="*/ 117 w 299"/>
                <a:gd name="T39" fmla="*/ 345 h 345"/>
                <a:gd name="T40" fmla="*/ 117 w 299"/>
                <a:gd name="T4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9" h="345">
                  <a:moveTo>
                    <a:pt x="117" y="345"/>
                  </a:moveTo>
                  <a:cubicBezTo>
                    <a:pt x="105" y="345"/>
                    <a:pt x="100" y="336"/>
                    <a:pt x="101" y="324"/>
                  </a:cubicBezTo>
                  <a:cubicBezTo>
                    <a:pt x="101" y="233"/>
                    <a:pt x="101" y="233"/>
                    <a:pt x="101" y="233"/>
                  </a:cubicBezTo>
                  <a:cubicBezTo>
                    <a:pt x="7" y="131"/>
                    <a:pt x="7" y="131"/>
                    <a:pt x="7" y="131"/>
                  </a:cubicBezTo>
                  <a:cubicBezTo>
                    <a:pt x="0" y="122"/>
                    <a:pt x="2" y="108"/>
                    <a:pt x="11" y="101"/>
                  </a:cubicBezTo>
                  <a:cubicBezTo>
                    <a:pt x="128" y="5"/>
                    <a:pt x="128" y="5"/>
                    <a:pt x="128" y="5"/>
                  </a:cubicBezTo>
                  <a:cubicBezTo>
                    <a:pt x="132" y="2"/>
                    <a:pt x="138" y="0"/>
                    <a:pt x="143" y="1"/>
                  </a:cubicBezTo>
                  <a:cubicBezTo>
                    <a:pt x="149" y="2"/>
                    <a:pt x="154" y="5"/>
                    <a:pt x="157" y="9"/>
                  </a:cubicBezTo>
                  <a:cubicBezTo>
                    <a:pt x="208" y="68"/>
                    <a:pt x="208" y="68"/>
                    <a:pt x="208" y="68"/>
                  </a:cubicBezTo>
                  <a:cubicBezTo>
                    <a:pt x="283" y="104"/>
                    <a:pt x="283" y="104"/>
                    <a:pt x="283" y="104"/>
                  </a:cubicBezTo>
                  <a:cubicBezTo>
                    <a:pt x="294" y="108"/>
                    <a:pt x="299" y="121"/>
                    <a:pt x="295" y="132"/>
                  </a:cubicBezTo>
                  <a:cubicBezTo>
                    <a:pt x="291" y="143"/>
                    <a:pt x="279" y="149"/>
                    <a:pt x="268" y="145"/>
                  </a:cubicBezTo>
                  <a:cubicBezTo>
                    <a:pt x="187" y="106"/>
                    <a:pt x="187" y="106"/>
                    <a:pt x="187" y="106"/>
                  </a:cubicBezTo>
                  <a:cubicBezTo>
                    <a:pt x="184" y="105"/>
                    <a:pt x="180" y="103"/>
                    <a:pt x="178" y="99"/>
                  </a:cubicBezTo>
                  <a:cubicBezTo>
                    <a:pt x="137" y="53"/>
                    <a:pt x="137" y="53"/>
                    <a:pt x="137" y="53"/>
                  </a:cubicBezTo>
                  <a:cubicBezTo>
                    <a:pt x="57" y="122"/>
                    <a:pt x="57" y="122"/>
                    <a:pt x="57" y="122"/>
                  </a:cubicBezTo>
                  <a:cubicBezTo>
                    <a:pt x="129" y="205"/>
                    <a:pt x="129" y="205"/>
                    <a:pt x="129" y="205"/>
                  </a:cubicBezTo>
                  <a:cubicBezTo>
                    <a:pt x="132" y="209"/>
                    <a:pt x="132" y="212"/>
                    <a:pt x="132" y="217"/>
                  </a:cubicBezTo>
                  <a:cubicBezTo>
                    <a:pt x="133" y="324"/>
                    <a:pt x="133" y="324"/>
                    <a:pt x="133" y="324"/>
                  </a:cubicBezTo>
                  <a:cubicBezTo>
                    <a:pt x="133" y="336"/>
                    <a:pt x="128" y="345"/>
                    <a:pt x="117" y="345"/>
                  </a:cubicBezTo>
                  <a:cubicBezTo>
                    <a:pt x="117" y="345"/>
                    <a:pt x="117" y="345"/>
                    <a:pt x="117" y="3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0" name="Freeform 35"/>
            <p:cNvSpPr>
              <a:spLocks noEditPoints="1"/>
            </p:cNvSpPr>
            <p:nvPr/>
          </p:nvSpPr>
          <p:spPr bwMode="auto">
            <a:xfrm>
              <a:off x="2636838" y="5232400"/>
              <a:ext cx="620713" cy="625475"/>
            </a:xfrm>
            <a:custGeom>
              <a:avLst/>
              <a:gdLst>
                <a:gd name="T0" fmla="*/ 97 w 195"/>
                <a:gd name="T1" fmla="*/ 0 h 196"/>
                <a:gd name="T2" fmla="*/ 0 w 195"/>
                <a:gd name="T3" fmla="*/ 98 h 196"/>
                <a:gd name="T4" fmla="*/ 97 w 195"/>
                <a:gd name="T5" fmla="*/ 196 h 196"/>
                <a:gd name="T6" fmla="*/ 195 w 195"/>
                <a:gd name="T7" fmla="*/ 98 h 196"/>
                <a:gd name="T8" fmla="*/ 97 w 195"/>
                <a:gd name="T9" fmla="*/ 0 h 196"/>
                <a:gd name="T10" fmla="*/ 97 w 195"/>
                <a:gd name="T11" fmla="*/ 166 h 196"/>
                <a:gd name="T12" fmla="*/ 29 w 195"/>
                <a:gd name="T13" fmla="*/ 98 h 196"/>
                <a:gd name="T14" fmla="*/ 97 w 195"/>
                <a:gd name="T15" fmla="*/ 31 h 196"/>
                <a:gd name="T16" fmla="*/ 165 w 195"/>
                <a:gd name="T17" fmla="*/ 98 h 196"/>
                <a:gd name="T18" fmla="*/ 97 w 195"/>
                <a:gd name="T19" fmla="*/ 16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6">
                  <a:moveTo>
                    <a:pt x="97" y="0"/>
                  </a:moveTo>
                  <a:cubicBezTo>
                    <a:pt x="43" y="0"/>
                    <a:pt x="0" y="44"/>
                    <a:pt x="0" y="98"/>
                  </a:cubicBezTo>
                  <a:cubicBezTo>
                    <a:pt x="0" y="152"/>
                    <a:pt x="43" y="196"/>
                    <a:pt x="97" y="196"/>
                  </a:cubicBezTo>
                  <a:cubicBezTo>
                    <a:pt x="151" y="196"/>
                    <a:pt x="195" y="152"/>
                    <a:pt x="195" y="98"/>
                  </a:cubicBezTo>
                  <a:cubicBezTo>
                    <a:pt x="195" y="44"/>
                    <a:pt x="151" y="0"/>
                    <a:pt x="97" y="0"/>
                  </a:cubicBezTo>
                  <a:close/>
                  <a:moveTo>
                    <a:pt x="97" y="166"/>
                  </a:moveTo>
                  <a:cubicBezTo>
                    <a:pt x="60" y="166"/>
                    <a:pt x="29" y="135"/>
                    <a:pt x="29" y="98"/>
                  </a:cubicBezTo>
                  <a:cubicBezTo>
                    <a:pt x="29" y="61"/>
                    <a:pt x="60" y="31"/>
                    <a:pt x="97" y="31"/>
                  </a:cubicBezTo>
                  <a:cubicBezTo>
                    <a:pt x="134" y="31"/>
                    <a:pt x="165" y="61"/>
                    <a:pt x="165" y="98"/>
                  </a:cubicBezTo>
                  <a:cubicBezTo>
                    <a:pt x="165" y="135"/>
                    <a:pt x="134" y="166"/>
                    <a:pt x="97"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1" name="Freeform 36"/>
            <p:cNvSpPr>
              <a:spLocks noEditPoints="1"/>
            </p:cNvSpPr>
            <p:nvPr/>
          </p:nvSpPr>
          <p:spPr bwMode="auto">
            <a:xfrm>
              <a:off x="1595438" y="5235575"/>
              <a:ext cx="620713" cy="622300"/>
            </a:xfrm>
            <a:custGeom>
              <a:avLst/>
              <a:gdLst>
                <a:gd name="T0" fmla="*/ 97 w 195"/>
                <a:gd name="T1" fmla="*/ 0 h 195"/>
                <a:gd name="T2" fmla="*/ 0 w 195"/>
                <a:gd name="T3" fmla="*/ 97 h 195"/>
                <a:gd name="T4" fmla="*/ 97 w 195"/>
                <a:gd name="T5" fmla="*/ 195 h 195"/>
                <a:gd name="T6" fmla="*/ 195 w 195"/>
                <a:gd name="T7" fmla="*/ 97 h 195"/>
                <a:gd name="T8" fmla="*/ 97 w 195"/>
                <a:gd name="T9" fmla="*/ 0 h 195"/>
                <a:gd name="T10" fmla="*/ 97 w 195"/>
                <a:gd name="T11" fmla="*/ 165 h 195"/>
                <a:gd name="T12" fmla="*/ 30 w 195"/>
                <a:gd name="T13" fmla="*/ 97 h 195"/>
                <a:gd name="T14" fmla="*/ 97 w 195"/>
                <a:gd name="T15" fmla="*/ 30 h 195"/>
                <a:gd name="T16" fmla="*/ 165 w 195"/>
                <a:gd name="T17" fmla="*/ 97 h 195"/>
                <a:gd name="T18" fmla="*/ 97 w 195"/>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95">
                  <a:moveTo>
                    <a:pt x="97" y="0"/>
                  </a:moveTo>
                  <a:cubicBezTo>
                    <a:pt x="44" y="0"/>
                    <a:pt x="0" y="44"/>
                    <a:pt x="0" y="97"/>
                  </a:cubicBezTo>
                  <a:cubicBezTo>
                    <a:pt x="0" y="151"/>
                    <a:pt x="44" y="195"/>
                    <a:pt x="97" y="195"/>
                  </a:cubicBezTo>
                  <a:cubicBezTo>
                    <a:pt x="151" y="195"/>
                    <a:pt x="195" y="151"/>
                    <a:pt x="195" y="97"/>
                  </a:cubicBezTo>
                  <a:cubicBezTo>
                    <a:pt x="195" y="44"/>
                    <a:pt x="151" y="0"/>
                    <a:pt x="97" y="0"/>
                  </a:cubicBezTo>
                  <a:close/>
                  <a:moveTo>
                    <a:pt x="97" y="165"/>
                  </a:moveTo>
                  <a:cubicBezTo>
                    <a:pt x="60" y="165"/>
                    <a:pt x="30" y="135"/>
                    <a:pt x="30" y="97"/>
                  </a:cubicBezTo>
                  <a:cubicBezTo>
                    <a:pt x="30" y="60"/>
                    <a:pt x="60" y="30"/>
                    <a:pt x="97" y="30"/>
                  </a:cubicBezTo>
                  <a:cubicBezTo>
                    <a:pt x="135" y="30"/>
                    <a:pt x="165" y="60"/>
                    <a:pt x="165" y="97"/>
                  </a:cubicBezTo>
                  <a:cubicBezTo>
                    <a:pt x="165" y="135"/>
                    <a:pt x="135" y="165"/>
                    <a:pt x="97" y="1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2" name="Oval 37"/>
            <p:cNvSpPr>
              <a:spLocks noChangeArrowheads="1"/>
            </p:cNvSpPr>
            <p:nvPr/>
          </p:nvSpPr>
          <p:spPr bwMode="auto">
            <a:xfrm>
              <a:off x="2636838" y="4398963"/>
              <a:ext cx="306388" cy="3095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3" name="组合 152"/>
          <p:cNvGrpSpPr/>
          <p:nvPr/>
        </p:nvGrpSpPr>
        <p:grpSpPr>
          <a:xfrm>
            <a:off x="2115095" y="4655838"/>
            <a:ext cx="325474" cy="311431"/>
            <a:chOff x="3665538" y="4552950"/>
            <a:chExt cx="1655763" cy="1584325"/>
          </a:xfrm>
          <a:solidFill>
            <a:srgbClr val="779F08"/>
          </a:solidFill>
        </p:grpSpPr>
        <p:sp>
          <p:nvSpPr>
            <p:cNvPr id="154" name="Oval 38"/>
            <p:cNvSpPr>
              <a:spLocks noChangeArrowheads="1"/>
            </p:cNvSpPr>
            <p:nvPr/>
          </p:nvSpPr>
          <p:spPr bwMode="auto">
            <a:xfrm>
              <a:off x="4779963" y="4552950"/>
              <a:ext cx="276225" cy="2809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5" name="Freeform 39"/>
            <p:cNvSpPr>
              <a:spLocks/>
            </p:cNvSpPr>
            <p:nvPr/>
          </p:nvSpPr>
          <p:spPr bwMode="auto">
            <a:xfrm>
              <a:off x="3665538" y="4795838"/>
              <a:ext cx="1655763" cy="1341437"/>
            </a:xfrm>
            <a:custGeom>
              <a:avLst/>
              <a:gdLst>
                <a:gd name="T0" fmla="*/ 243 w 520"/>
                <a:gd name="T1" fmla="*/ 44 h 420"/>
                <a:gd name="T2" fmla="*/ 175 w 520"/>
                <a:gd name="T3" fmla="*/ 122 h 420"/>
                <a:gd name="T4" fmla="*/ 159 w 520"/>
                <a:gd name="T5" fmla="*/ 130 h 420"/>
                <a:gd name="T6" fmla="*/ 137 w 520"/>
                <a:gd name="T7" fmla="*/ 108 h 420"/>
                <a:gd name="T8" fmla="*/ 144 w 520"/>
                <a:gd name="T9" fmla="*/ 92 h 420"/>
                <a:gd name="T10" fmla="*/ 217 w 520"/>
                <a:gd name="T11" fmla="*/ 8 h 420"/>
                <a:gd name="T12" fmla="*/ 234 w 520"/>
                <a:gd name="T13" fmla="*/ 0 h 420"/>
                <a:gd name="T14" fmla="*/ 340 w 520"/>
                <a:gd name="T15" fmla="*/ 0 h 420"/>
                <a:gd name="T16" fmla="*/ 360 w 520"/>
                <a:gd name="T17" fmla="*/ 8 h 420"/>
                <a:gd name="T18" fmla="*/ 427 w 520"/>
                <a:gd name="T19" fmla="*/ 75 h 420"/>
                <a:gd name="T20" fmla="*/ 483 w 520"/>
                <a:gd name="T21" fmla="*/ 19 h 420"/>
                <a:gd name="T22" fmla="*/ 498 w 520"/>
                <a:gd name="T23" fmla="*/ 14 h 420"/>
                <a:gd name="T24" fmla="*/ 520 w 520"/>
                <a:gd name="T25" fmla="*/ 37 h 420"/>
                <a:gd name="T26" fmla="*/ 515 w 520"/>
                <a:gd name="T27" fmla="*/ 51 h 420"/>
                <a:gd name="T28" fmla="*/ 448 w 520"/>
                <a:gd name="T29" fmla="*/ 119 h 420"/>
                <a:gd name="T30" fmla="*/ 411 w 520"/>
                <a:gd name="T31" fmla="*/ 122 h 420"/>
                <a:gd name="T32" fmla="*/ 370 w 520"/>
                <a:gd name="T33" fmla="*/ 81 h 420"/>
                <a:gd name="T34" fmla="*/ 305 w 520"/>
                <a:gd name="T35" fmla="*/ 155 h 420"/>
                <a:gd name="T36" fmla="*/ 364 w 520"/>
                <a:gd name="T37" fmla="*/ 215 h 420"/>
                <a:gd name="T38" fmla="*/ 369 w 520"/>
                <a:gd name="T39" fmla="*/ 249 h 420"/>
                <a:gd name="T40" fmla="*/ 336 w 520"/>
                <a:gd name="T41" fmla="*/ 397 h 420"/>
                <a:gd name="T42" fmla="*/ 309 w 520"/>
                <a:gd name="T43" fmla="*/ 420 h 420"/>
                <a:gd name="T44" fmla="*/ 280 w 520"/>
                <a:gd name="T45" fmla="*/ 392 h 420"/>
                <a:gd name="T46" fmla="*/ 281 w 520"/>
                <a:gd name="T47" fmla="*/ 384 h 420"/>
                <a:gd name="T48" fmla="*/ 309 w 520"/>
                <a:gd name="T49" fmla="*/ 263 h 420"/>
                <a:gd name="T50" fmla="*/ 241 w 520"/>
                <a:gd name="T51" fmla="*/ 198 h 420"/>
                <a:gd name="T52" fmla="*/ 183 w 520"/>
                <a:gd name="T53" fmla="*/ 262 h 420"/>
                <a:gd name="T54" fmla="*/ 149 w 520"/>
                <a:gd name="T55" fmla="*/ 273 h 420"/>
                <a:gd name="T56" fmla="*/ 32 w 520"/>
                <a:gd name="T57" fmla="*/ 273 h 420"/>
                <a:gd name="T58" fmla="*/ 4 w 520"/>
                <a:gd name="T59" fmla="*/ 251 h 420"/>
                <a:gd name="T60" fmla="*/ 25 w 520"/>
                <a:gd name="T61" fmla="*/ 218 h 420"/>
                <a:gd name="T62" fmla="*/ 32 w 520"/>
                <a:gd name="T63" fmla="*/ 217 h 420"/>
                <a:gd name="T64" fmla="*/ 133 w 520"/>
                <a:gd name="T65" fmla="*/ 217 h 420"/>
                <a:gd name="T66" fmla="*/ 282 w 520"/>
                <a:gd name="T67" fmla="*/ 44 h 420"/>
                <a:gd name="T68" fmla="*/ 243 w 520"/>
                <a:gd name="T69" fmla="*/ 44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0" h="420">
                  <a:moveTo>
                    <a:pt x="243" y="44"/>
                  </a:moveTo>
                  <a:cubicBezTo>
                    <a:pt x="175" y="122"/>
                    <a:pt x="175" y="122"/>
                    <a:pt x="175" y="122"/>
                  </a:cubicBezTo>
                  <a:cubicBezTo>
                    <a:pt x="171" y="127"/>
                    <a:pt x="165" y="130"/>
                    <a:pt x="159" y="130"/>
                  </a:cubicBezTo>
                  <a:cubicBezTo>
                    <a:pt x="146" y="130"/>
                    <a:pt x="137" y="120"/>
                    <a:pt x="137" y="108"/>
                  </a:cubicBezTo>
                  <a:cubicBezTo>
                    <a:pt x="137" y="102"/>
                    <a:pt x="139" y="96"/>
                    <a:pt x="144" y="92"/>
                  </a:cubicBezTo>
                  <a:cubicBezTo>
                    <a:pt x="217" y="8"/>
                    <a:pt x="217" y="8"/>
                    <a:pt x="217" y="8"/>
                  </a:cubicBezTo>
                  <a:cubicBezTo>
                    <a:pt x="221" y="3"/>
                    <a:pt x="227" y="0"/>
                    <a:pt x="234" y="0"/>
                  </a:cubicBezTo>
                  <a:cubicBezTo>
                    <a:pt x="340" y="0"/>
                    <a:pt x="340" y="0"/>
                    <a:pt x="340" y="0"/>
                  </a:cubicBezTo>
                  <a:cubicBezTo>
                    <a:pt x="348" y="0"/>
                    <a:pt x="355" y="3"/>
                    <a:pt x="360" y="8"/>
                  </a:cubicBezTo>
                  <a:cubicBezTo>
                    <a:pt x="427" y="75"/>
                    <a:pt x="427" y="75"/>
                    <a:pt x="427" y="75"/>
                  </a:cubicBezTo>
                  <a:cubicBezTo>
                    <a:pt x="483" y="19"/>
                    <a:pt x="483" y="19"/>
                    <a:pt x="483" y="19"/>
                  </a:cubicBezTo>
                  <a:cubicBezTo>
                    <a:pt x="487" y="16"/>
                    <a:pt x="492" y="14"/>
                    <a:pt x="498" y="14"/>
                  </a:cubicBezTo>
                  <a:cubicBezTo>
                    <a:pt x="510" y="14"/>
                    <a:pt x="520" y="24"/>
                    <a:pt x="520" y="37"/>
                  </a:cubicBezTo>
                  <a:cubicBezTo>
                    <a:pt x="520" y="42"/>
                    <a:pt x="518" y="47"/>
                    <a:pt x="515" y="51"/>
                  </a:cubicBezTo>
                  <a:cubicBezTo>
                    <a:pt x="448" y="119"/>
                    <a:pt x="448" y="119"/>
                    <a:pt x="448" y="119"/>
                  </a:cubicBezTo>
                  <a:cubicBezTo>
                    <a:pt x="427" y="139"/>
                    <a:pt x="411" y="122"/>
                    <a:pt x="411" y="122"/>
                  </a:cubicBezTo>
                  <a:cubicBezTo>
                    <a:pt x="370" y="81"/>
                    <a:pt x="370" y="81"/>
                    <a:pt x="370" y="81"/>
                  </a:cubicBezTo>
                  <a:cubicBezTo>
                    <a:pt x="305" y="155"/>
                    <a:pt x="305" y="155"/>
                    <a:pt x="305" y="155"/>
                  </a:cubicBezTo>
                  <a:cubicBezTo>
                    <a:pt x="364" y="215"/>
                    <a:pt x="364" y="215"/>
                    <a:pt x="364" y="215"/>
                  </a:cubicBezTo>
                  <a:cubicBezTo>
                    <a:pt x="364" y="215"/>
                    <a:pt x="377" y="226"/>
                    <a:pt x="369" y="249"/>
                  </a:cubicBezTo>
                  <a:cubicBezTo>
                    <a:pt x="336" y="397"/>
                    <a:pt x="336" y="397"/>
                    <a:pt x="336" y="397"/>
                  </a:cubicBezTo>
                  <a:cubicBezTo>
                    <a:pt x="334" y="410"/>
                    <a:pt x="322" y="420"/>
                    <a:pt x="309" y="420"/>
                  </a:cubicBezTo>
                  <a:cubicBezTo>
                    <a:pt x="293" y="420"/>
                    <a:pt x="280" y="407"/>
                    <a:pt x="280" y="392"/>
                  </a:cubicBezTo>
                  <a:cubicBezTo>
                    <a:pt x="280" y="389"/>
                    <a:pt x="281" y="387"/>
                    <a:pt x="281" y="384"/>
                  </a:cubicBezTo>
                  <a:cubicBezTo>
                    <a:pt x="309" y="263"/>
                    <a:pt x="309" y="263"/>
                    <a:pt x="309" y="263"/>
                  </a:cubicBezTo>
                  <a:cubicBezTo>
                    <a:pt x="241" y="198"/>
                    <a:pt x="241" y="198"/>
                    <a:pt x="241" y="198"/>
                  </a:cubicBezTo>
                  <a:cubicBezTo>
                    <a:pt x="183" y="262"/>
                    <a:pt x="183" y="262"/>
                    <a:pt x="183" y="262"/>
                  </a:cubicBezTo>
                  <a:cubicBezTo>
                    <a:pt x="183" y="262"/>
                    <a:pt x="174" y="274"/>
                    <a:pt x="149" y="273"/>
                  </a:cubicBezTo>
                  <a:cubicBezTo>
                    <a:pt x="32" y="273"/>
                    <a:pt x="32" y="273"/>
                    <a:pt x="32" y="273"/>
                  </a:cubicBezTo>
                  <a:cubicBezTo>
                    <a:pt x="19" y="273"/>
                    <a:pt x="7" y="264"/>
                    <a:pt x="4" y="251"/>
                  </a:cubicBezTo>
                  <a:cubicBezTo>
                    <a:pt x="0" y="236"/>
                    <a:pt x="10" y="221"/>
                    <a:pt x="25" y="218"/>
                  </a:cubicBezTo>
                  <a:cubicBezTo>
                    <a:pt x="27" y="217"/>
                    <a:pt x="30" y="217"/>
                    <a:pt x="32" y="217"/>
                  </a:cubicBezTo>
                  <a:cubicBezTo>
                    <a:pt x="133" y="217"/>
                    <a:pt x="133" y="217"/>
                    <a:pt x="133" y="217"/>
                  </a:cubicBezTo>
                  <a:cubicBezTo>
                    <a:pt x="282" y="44"/>
                    <a:pt x="282" y="44"/>
                    <a:pt x="282" y="44"/>
                  </a:cubicBezTo>
                  <a:lnTo>
                    <a:pt x="243" y="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56" name="组合 155"/>
          <p:cNvGrpSpPr/>
          <p:nvPr/>
        </p:nvGrpSpPr>
        <p:grpSpPr>
          <a:xfrm>
            <a:off x="1750711" y="4655839"/>
            <a:ext cx="289377" cy="306959"/>
            <a:chOff x="7367588" y="4651375"/>
            <a:chExt cx="1541463" cy="1635125"/>
          </a:xfrm>
          <a:solidFill>
            <a:srgbClr val="779F08"/>
          </a:solidFill>
        </p:grpSpPr>
        <p:sp>
          <p:nvSpPr>
            <p:cNvPr id="157" name="Oval 49"/>
            <p:cNvSpPr>
              <a:spLocks noChangeArrowheads="1"/>
            </p:cNvSpPr>
            <p:nvPr/>
          </p:nvSpPr>
          <p:spPr bwMode="auto">
            <a:xfrm>
              <a:off x="8008938" y="4651375"/>
              <a:ext cx="292100" cy="2936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8" name="Freeform 50"/>
            <p:cNvSpPr>
              <a:spLocks/>
            </p:cNvSpPr>
            <p:nvPr/>
          </p:nvSpPr>
          <p:spPr bwMode="auto">
            <a:xfrm>
              <a:off x="7896225" y="5380038"/>
              <a:ext cx="436563" cy="906462"/>
            </a:xfrm>
            <a:custGeom>
              <a:avLst/>
              <a:gdLst>
                <a:gd name="T0" fmla="*/ 103 w 137"/>
                <a:gd name="T1" fmla="*/ 40 h 284"/>
                <a:gd name="T2" fmla="*/ 19 w 137"/>
                <a:gd name="T3" fmla="*/ 0 h 284"/>
                <a:gd name="T4" fmla="*/ 19 w 137"/>
                <a:gd name="T5" fmla="*/ 135 h 284"/>
                <a:gd name="T6" fmla="*/ 5 w 137"/>
                <a:gd name="T7" fmla="*/ 206 h 284"/>
                <a:gd name="T8" fmla="*/ 29 w 137"/>
                <a:gd name="T9" fmla="*/ 233 h 284"/>
                <a:gd name="T10" fmla="*/ 58 w 137"/>
                <a:gd name="T11" fmla="*/ 209 h 284"/>
                <a:gd name="T12" fmla="*/ 72 w 137"/>
                <a:gd name="T13" fmla="*/ 143 h 284"/>
                <a:gd name="T14" fmla="*/ 72 w 137"/>
                <a:gd name="T15" fmla="*/ 43 h 284"/>
                <a:gd name="T16" fmla="*/ 84 w 137"/>
                <a:gd name="T17" fmla="*/ 43 h 284"/>
                <a:gd name="T18" fmla="*/ 84 w 137"/>
                <a:gd name="T19" fmla="*/ 258 h 284"/>
                <a:gd name="T20" fmla="*/ 84 w 137"/>
                <a:gd name="T21" fmla="*/ 258 h 284"/>
                <a:gd name="T22" fmla="*/ 110 w 137"/>
                <a:gd name="T23" fmla="*/ 284 h 284"/>
                <a:gd name="T24" fmla="*/ 137 w 137"/>
                <a:gd name="T25" fmla="*/ 258 h 284"/>
                <a:gd name="T26" fmla="*/ 137 w 137"/>
                <a:gd name="T27" fmla="*/ 59 h 284"/>
                <a:gd name="T28" fmla="*/ 103 w 137"/>
                <a:gd name="T29" fmla="*/ 4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284">
                  <a:moveTo>
                    <a:pt x="103" y="40"/>
                  </a:moveTo>
                  <a:cubicBezTo>
                    <a:pt x="69" y="20"/>
                    <a:pt x="41" y="8"/>
                    <a:pt x="19" y="0"/>
                  </a:cubicBezTo>
                  <a:cubicBezTo>
                    <a:pt x="19" y="135"/>
                    <a:pt x="19" y="135"/>
                    <a:pt x="19" y="135"/>
                  </a:cubicBezTo>
                  <a:cubicBezTo>
                    <a:pt x="5" y="206"/>
                    <a:pt x="5" y="206"/>
                    <a:pt x="5" y="206"/>
                  </a:cubicBezTo>
                  <a:cubicBezTo>
                    <a:pt x="0" y="224"/>
                    <a:pt x="14" y="233"/>
                    <a:pt x="29" y="233"/>
                  </a:cubicBezTo>
                  <a:cubicBezTo>
                    <a:pt x="43" y="233"/>
                    <a:pt x="52" y="223"/>
                    <a:pt x="58" y="209"/>
                  </a:cubicBezTo>
                  <a:cubicBezTo>
                    <a:pt x="72" y="143"/>
                    <a:pt x="72" y="143"/>
                    <a:pt x="72" y="143"/>
                  </a:cubicBezTo>
                  <a:cubicBezTo>
                    <a:pt x="72" y="43"/>
                    <a:pt x="72" y="43"/>
                    <a:pt x="72" y="43"/>
                  </a:cubicBezTo>
                  <a:cubicBezTo>
                    <a:pt x="84" y="43"/>
                    <a:pt x="84" y="43"/>
                    <a:pt x="84" y="43"/>
                  </a:cubicBezTo>
                  <a:cubicBezTo>
                    <a:pt x="84" y="258"/>
                    <a:pt x="84" y="258"/>
                    <a:pt x="84" y="258"/>
                  </a:cubicBezTo>
                  <a:cubicBezTo>
                    <a:pt x="84" y="258"/>
                    <a:pt x="84" y="258"/>
                    <a:pt x="84" y="258"/>
                  </a:cubicBezTo>
                  <a:cubicBezTo>
                    <a:pt x="84" y="272"/>
                    <a:pt x="96" y="284"/>
                    <a:pt x="110" y="284"/>
                  </a:cubicBezTo>
                  <a:cubicBezTo>
                    <a:pt x="125" y="284"/>
                    <a:pt x="137" y="272"/>
                    <a:pt x="137" y="258"/>
                  </a:cubicBezTo>
                  <a:cubicBezTo>
                    <a:pt x="137" y="59"/>
                    <a:pt x="137" y="59"/>
                    <a:pt x="137" y="59"/>
                  </a:cubicBezTo>
                  <a:cubicBezTo>
                    <a:pt x="126" y="54"/>
                    <a:pt x="116" y="47"/>
                    <a:pt x="103" y="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59" name="Freeform 51"/>
            <p:cNvSpPr>
              <a:spLocks noEditPoints="1"/>
            </p:cNvSpPr>
            <p:nvPr/>
          </p:nvSpPr>
          <p:spPr bwMode="auto">
            <a:xfrm>
              <a:off x="7575550" y="4733925"/>
              <a:ext cx="1143000" cy="558800"/>
            </a:xfrm>
            <a:custGeom>
              <a:avLst/>
              <a:gdLst>
                <a:gd name="T0" fmla="*/ 8 w 359"/>
                <a:gd name="T1" fmla="*/ 35 h 175"/>
                <a:gd name="T2" fmla="*/ 91 w 359"/>
                <a:gd name="T3" fmla="*/ 121 h 175"/>
                <a:gd name="T4" fmla="*/ 238 w 359"/>
                <a:gd name="T5" fmla="*/ 175 h 175"/>
                <a:gd name="T6" fmla="*/ 238 w 359"/>
                <a:gd name="T7" fmla="*/ 152 h 175"/>
                <a:gd name="T8" fmla="*/ 351 w 359"/>
                <a:gd name="T9" fmla="*/ 35 h 175"/>
                <a:gd name="T10" fmla="*/ 351 w 359"/>
                <a:gd name="T11" fmla="*/ 35 h 175"/>
                <a:gd name="T12" fmla="*/ 351 w 359"/>
                <a:gd name="T13" fmla="*/ 8 h 175"/>
                <a:gd name="T14" fmla="*/ 324 w 359"/>
                <a:gd name="T15" fmla="*/ 8 h 175"/>
                <a:gd name="T16" fmla="*/ 323 w 359"/>
                <a:gd name="T17" fmla="*/ 8 h 175"/>
                <a:gd name="T18" fmla="*/ 250 w 359"/>
                <a:gd name="T19" fmla="*/ 81 h 175"/>
                <a:gd name="T20" fmla="*/ 250 w 359"/>
                <a:gd name="T21" fmla="*/ 82 h 175"/>
                <a:gd name="T22" fmla="*/ 250 w 359"/>
                <a:gd name="T23" fmla="*/ 81 h 175"/>
                <a:gd name="T24" fmla="*/ 108 w 359"/>
                <a:gd name="T25" fmla="*/ 81 h 175"/>
                <a:gd name="T26" fmla="*/ 35 w 359"/>
                <a:gd name="T27" fmla="*/ 8 h 175"/>
                <a:gd name="T28" fmla="*/ 35 w 359"/>
                <a:gd name="T29" fmla="*/ 8 h 175"/>
                <a:gd name="T30" fmla="*/ 7 w 359"/>
                <a:gd name="T31" fmla="*/ 8 h 175"/>
                <a:gd name="T32" fmla="*/ 7 w 359"/>
                <a:gd name="T33" fmla="*/ 35 h 175"/>
                <a:gd name="T34" fmla="*/ 8 w 359"/>
                <a:gd name="T35" fmla="*/ 35 h 175"/>
                <a:gd name="T36" fmla="*/ 238 w 359"/>
                <a:gd name="T37" fmla="*/ 139 h 175"/>
                <a:gd name="T38" fmla="*/ 238 w 359"/>
                <a:gd name="T39" fmla="*/ 139 h 175"/>
                <a:gd name="T40" fmla="*/ 238 w 359"/>
                <a:gd name="T41" fmla="*/ 141 h 175"/>
                <a:gd name="T42" fmla="*/ 238 w 359"/>
                <a:gd name="T43" fmla="*/ 139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175">
                  <a:moveTo>
                    <a:pt x="8" y="35"/>
                  </a:moveTo>
                  <a:cubicBezTo>
                    <a:pt x="91" y="121"/>
                    <a:pt x="91" y="121"/>
                    <a:pt x="91" y="121"/>
                  </a:cubicBezTo>
                  <a:cubicBezTo>
                    <a:pt x="133" y="125"/>
                    <a:pt x="182" y="144"/>
                    <a:pt x="238" y="175"/>
                  </a:cubicBezTo>
                  <a:cubicBezTo>
                    <a:pt x="238" y="152"/>
                    <a:pt x="238" y="152"/>
                    <a:pt x="238" y="152"/>
                  </a:cubicBezTo>
                  <a:cubicBezTo>
                    <a:pt x="351" y="35"/>
                    <a:pt x="351" y="35"/>
                    <a:pt x="351" y="35"/>
                  </a:cubicBezTo>
                  <a:cubicBezTo>
                    <a:pt x="351" y="35"/>
                    <a:pt x="351" y="35"/>
                    <a:pt x="351" y="35"/>
                  </a:cubicBezTo>
                  <a:cubicBezTo>
                    <a:pt x="359" y="28"/>
                    <a:pt x="359" y="15"/>
                    <a:pt x="351" y="8"/>
                  </a:cubicBezTo>
                  <a:cubicBezTo>
                    <a:pt x="344" y="0"/>
                    <a:pt x="331" y="0"/>
                    <a:pt x="324" y="8"/>
                  </a:cubicBezTo>
                  <a:cubicBezTo>
                    <a:pt x="324" y="8"/>
                    <a:pt x="324" y="8"/>
                    <a:pt x="323" y="8"/>
                  </a:cubicBezTo>
                  <a:cubicBezTo>
                    <a:pt x="250" y="81"/>
                    <a:pt x="250" y="81"/>
                    <a:pt x="250" y="81"/>
                  </a:cubicBezTo>
                  <a:cubicBezTo>
                    <a:pt x="250" y="82"/>
                    <a:pt x="250" y="82"/>
                    <a:pt x="250" y="82"/>
                  </a:cubicBezTo>
                  <a:cubicBezTo>
                    <a:pt x="250" y="81"/>
                    <a:pt x="250" y="81"/>
                    <a:pt x="250" y="81"/>
                  </a:cubicBezTo>
                  <a:cubicBezTo>
                    <a:pt x="108" y="81"/>
                    <a:pt x="108" y="81"/>
                    <a:pt x="108" y="81"/>
                  </a:cubicBezTo>
                  <a:cubicBezTo>
                    <a:pt x="35" y="8"/>
                    <a:pt x="35" y="8"/>
                    <a:pt x="35" y="8"/>
                  </a:cubicBezTo>
                  <a:cubicBezTo>
                    <a:pt x="35" y="8"/>
                    <a:pt x="35" y="8"/>
                    <a:pt x="35" y="8"/>
                  </a:cubicBezTo>
                  <a:cubicBezTo>
                    <a:pt x="27" y="0"/>
                    <a:pt x="15" y="0"/>
                    <a:pt x="7" y="8"/>
                  </a:cubicBezTo>
                  <a:cubicBezTo>
                    <a:pt x="0" y="15"/>
                    <a:pt x="0" y="28"/>
                    <a:pt x="7" y="35"/>
                  </a:cubicBezTo>
                  <a:cubicBezTo>
                    <a:pt x="7" y="35"/>
                    <a:pt x="8" y="35"/>
                    <a:pt x="8" y="35"/>
                  </a:cubicBezTo>
                  <a:close/>
                  <a:moveTo>
                    <a:pt x="238" y="139"/>
                  </a:moveTo>
                  <a:cubicBezTo>
                    <a:pt x="238" y="139"/>
                    <a:pt x="238" y="139"/>
                    <a:pt x="238" y="139"/>
                  </a:cubicBezTo>
                  <a:cubicBezTo>
                    <a:pt x="238" y="141"/>
                    <a:pt x="238" y="141"/>
                    <a:pt x="238" y="141"/>
                  </a:cubicBezTo>
                  <a:lnTo>
                    <a:pt x="238" y="13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0" name="Freeform 52"/>
            <p:cNvSpPr>
              <a:spLocks/>
            </p:cNvSpPr>
            <p:nvPr/>
          </p:nvSpPr>
          <p:spPr bwMode="auto">
            <a:xfrm>
              <a:off x="7367588" y="5076825"/>
              <a:ext cx="1541463" cy="638175"/>
            </a:xfrm>
            <a:custGeom>
              <a:avLst/>
              <a:gdLst>
                <a:gd name="T0" fmla="*/ 430 w 484"/>
                <a:gd name="T1" fmla="*/ 88 h 200"/>
                <a:gd name="T2" fmla="*/ 389 w 484"/>
                <a:gd name="T3" fmla="*/ 125 h 200"/>
                <a:gd name="T4" fmla="*/ 310 w 484"/>
                <a:gd name="T5" fmla="*/ 82 h 200"/>
                <a:gd name="T6" fmla="*/ 61 w 484"/>
                <a:gd name="T7" fmla="*/ 27 h 200"/>
                <a:gd name="T8" fmla="*/ 0 w 484"/>
                <a:gd name="T9" fmla="*/ 102 h 200"/>
                <a:gd name="T10" fmla="*/ 57 w 484"/>
                <a:gd name="T11" fmla="*/ 112 h 200"/>
                <a:gd name="T12" fmla="*/ 85 w 484"/>
                <a:gd name="T13" fmla="*/ 79 h 200"/>
                <a:gd name="T14" fmla="*/ 281 w 484"/>
                <a:gd name="T15" fmla="*/ 132 h 200"/>
                <a:gd name="T16" fmla="*/ 434 w 484"/>
                <a:gd name="T17" fmla="*/ 200 h 200"/>
                <a:gd name="T18" fmla="*/ 464 w 484"/>
                <a:gd name="T19" fmla="*/ 185 h 200"/>
                <a:gd name="T20" fmla="*/ 430 w 484"/>
                <a:gd name="T21"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4" h="200">
                  <a:moveTo>
                    <a:pt x="430" y="88"/>
                  </a:moveTo>
                  <a:cubicBezTo>
                    <a:pt x="389" y="125"/>
                    <a:pt x="389" y="125"/>
                    <a:pt x="389" y="125"/>
                  </a:cubicBezTo>
                  <a:cubicBezTo>
                    <a:pt x="371" y="116"/>
                    <a:pt x="345" y="103"/>
                    <a:pt x="310" y="82"/>
                  </a:cubicBezTo>
                  <a:cubicBezTo>
                    <a:pt x="202" y="19"/>
                    <a:pt x="118" y="0"/>
                    <a:pt x="61" y="27"/>
                  </a:cubicBezTo>
                  <a:cubicBezTo>
                    <a:pt x="20" y="46"/>
                    <a:pt x="4" y="83"/>
                    <a:pt x="0" y="102"/>
                  </a:cubicBezTo>
                  <a:cubicBezTo>
                    <a:pt x="57" y="112"/>
                    <a:pt x="57" y="112"/>
                    <a:pt x="57" y="112"/>
                  </a:cubicBezTo>
                  <a:cubicBezTo>
                    <a:pt x="57" y="112"/>
                    <a:pt x="62" y="90"/>
                    <a:pt x="85" y="79"/>
                  </a:cubicBezTo>
                  <a:cubicBezTo>
                    <a:pt x="107" y="69"/>
                    <a:pt x="162" y="62"/>
                    <a:pt x="281" y="132"/>
                  </a:cubicBezTo>
                  <a:cubicBezTo>
                    <a:pt x="365" y="181"/>
                    <a:pt x="408" y="200"/>
                    <a:pt x="434" y="200"/>
                  </a:cubicBezTo>
                  <a:cubicBezTo>
                    <a:pt x="448" y="200"/>
                    <a:pt x="457" y="194"/>
                    <a:pt x="464" y="185"/>
                  </a:cubicBezTo>
                  <a:cubicBezTo>
                    <a:pt x="475" y="172"/>
                    <a:pt x="484" y="147"/>
                    <a:pt x="430" y="8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61" name="组合 160"/>
          <p:cNvGrpSpPr/>
          <p:nvPr/>
        </p:nvGrpSpPr>
        <p:grpSpPr>
          <a:xfrm>
            <a:off x="3382379" y="5973331"/>
            <a:ext cx="192920" cy="311888"/>
            <a:chOff x="-9561513" y="-5289550"/>
            <a:chExt cx="811213" cy="1262062"/>
          </a:xfrm>
          <a:solidFill>
            <a:srgbClr val="779F08"/>
          </a:solidFill>
        </p:grpSpPr>
        <p:sp>
          <p:nvSpPr>
            <p:cNvPr id="162" name="Freeform 92"/>
            <p:cNvSpPr>
              <a:spLocks/>
            </p:cNvSpPr>
            <p:nvPr/>
          </p:nvSpPr>
          <p:spPr bwMode="auto">
            <a:xfrm>
              <a:off x="-9378950" y="-5289550"/>
              <a:ext cx="454025" cy="279400"/>
            </a:xfrm>
            <a:custGeom>
              <a:avLst/>
              <a:gdLst>
                <a:gd name="T0" fmla="*/ 143 w 143"/>
                <a:gd name="T1" fmla="*/ 71 h 88"/>
                <a:gd name="T2" fmla="*/ 71 w 143"/>
                <a:gd name="T3" fmla="*/ 0 h 88"/>
                <a:gd name="T4" fmla="*/ 0 w 143"/>
                <a:gd name="T5" fmla="*/ 71 h 88"/>
                <a:gd name="T6" fmla="*/ 0 w 143"/>
                <a:gd name="T7" fmla="*/ 88 h 88"/>
                <a:gd name="T8" fmla="*/ 143 w 143"/>
                <a:gd name="T9" fmla="*/ 88 h 88"/>
                <a:gd name="T10" fmla="*/ 143 w 143"/>
                <a:gd name="T11" fmla="*/ 71 h 88"/>
              </a:gdLst>
              <a:ahLst/>
              <a:cxnLst>
                <a:cxn ang="0">
                  <a:pos x="T0" y="T1"/>
                </a:cxn>
                <a:cxn ang="0">
                  <a:pos x="T2" y="T3"/>
                </a:cxn>
                <a:cxn ang="0">
                  <a:pos x="T4" y="T5"/>
                </a:cxn>
                <a:cxn ang="0">
                  <a:pos x="T6" y="T7"/>
                </a:cxn>
                <a:cxn ang="0">
                  <a:pos x="T8" y="T9"/>
                </a:cxn>
                <a:cxn ang="0">
                  <a:pos x="T10" y="T11"/>
                </a:cxn>
              </a:cxnLst>
              <a:rect l="0" t="0" r="r" b="b"/>
              <a:pathLst>
                <a:path w="143" h="88">
                  <a:moveTo>
                    <a:pt x="143" y="71"/>
                  </a:moveTo>
                  <a:cubicBezTo>
                    <a:pt x="143" y="32"/>
                    <a:pt x="118" y="0"/>
                    <a:pt x="71" y="0"/>
                  </a:cubicBezTo>
                  <a:cubicBezTo>
                    <a:pt x="24" y="0"/>
                    <a:pt x="0" y="32"/>
                    <a:pt x="0" y="71"/>
                  </a:cubicBezTo>
                  <a:cubicBezTo>
                    <a:pt x="0" y="88"/>
                    <a:pt x="0" y="88"/>
                    <a:pt x="0" y="88"/>
                  </a:cubicBezTo>
                  <a:cubicBezTo>
                    <a:pt x="143" y="88"/>
                    <a:pt x="143" y="88"/>
                    <a:pt x="143" y="88"/>
                  </a:cubicBezTo>
                  <a:lnTo>
                    <a:pt x="143" y="7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3" name="Freeform 93"/>
            <p:cNvSpPr>
              <a:spLocks/>
            </p:cNvSpPr>
            <p:nvPr/>
          </p:nvSpPr>
          <p:spPr bwMode="auto">
            <a:xfrm>
              <a:off x="-9378950" y="-4968875"/>
              <a:ext cx="454025" cy="492125"/>
            </a:xfrm>
            <a:custGeom>
              <a:avLst/>
              <a:gdLst>
                <a:gd name="T0" fmla="*/ 71 w 143"/>
                <a:gd name="T1" fmla="*/ 155 h 155"/>
                <a:gd name="T2" fmla="*/ 143 w 143"/>
                <a:gd name="T3" fmla="*/ 84 h 155"/>
                <a:gd name="T4" fmla="*/ 143 w 143"/>
                <a:gd name="T5" fmla="*/ 0 h 155"/>
                <a:gd name="T6" fmla="*/ 0 w 143"/>
                <a:gd name="T7" fmla="*/ 0 h 155"/>
                <a:gd name="T8" fmla="*/ 0 w 143"/>
                <a:gd name="T9" fmla="*/ 84 h 155"/>
                <a:gd name="T10" fmla="*/ 71 w 143"/>
                <a:gd name="T11" fmla="*/ 155 h 155"/>
              </a:gdLst>
              <a:ahLst/>
              <a:cxnLst>
                <a:cxn ang="0">
                  <a:pos x="T0" y="T1"/>
                </a:cxn>
                <a:cxn ang="0">
                  <a:pos x="T2" y="T3"/>
                </a:cxn>
                <a:cxn ang="0">
                  <a:pos x="T4" y="T5"/>
                </a:cxn>
                <a:cxn ang="0">
                  <a:pos x="T6" y="T7"/>
                </a:cxn>
                <a:cxn ang="0">
                  <a:pos x="T8" y="T9"/>
                </a:cxn>
                <a:cxn ang="0">
                  <a:pos x="T10" y="T11"/>
                </a:cxn>
              </a:cxnLst>
              <a:rect l="0" t="0" r="r" b="b"/>
              <a:pathLst>
                <a:path w="143" h="155">
                  <a:moveTo>
                    <a:pt x="71" y="155"/>
                  </a:moveTo>
                  <a:cubicBezTo>
                    <a:pt x="118" y="155"/>
                    <a:pt x="143" y="123"/>
                    <a:pt x="143" y="84"/>
                  </a:cubicBezTo>
                  <a:cubicBezTo>
                    <a:pt x="143" y="0"/>
                    <a:pt x="143" y="0"/>
                    <a:pt x="143" y="0"/>
                  </a:cubicBezTo>
                  <a:cubicBezTo>
                    <a:pt x="0" y="0"/>
                    <a:pt x="0" y="0"/>
                    <a:pt x="0" y="0"/>
                  </a:cubicBezTo>
                  <a:cubicBezTo>
                    <a:pt x="0" y="84"/>
                    <a:pt x="0" y="84"/>
                    <a:pt x="0" y="84"/>
                  </a:cubicBezTo>
                  <a:cubicBezTo>
                    <a:pt x="0" y="123"/>
                    <a:pt x="24" y="155"/>
                    <a:pt x="71" y="1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4" name="Freeform 94"/>
            <p:cNvSpPr>
              <a:spLocks/>
            </p:cNvSpPr>
            <p:nvPr/>
          </p:nvSpPr>
          <p:spPr bwMode="auto">
            <a:xfrm>
              <a:off x="-9561513" y="-5073650"/>
              <a:ext cx="811213" cy="1046162"/>
            </a:xfrm>
            <a:custGeom>
              <a:avLst/>
              <a:gdLst>
                <a:gd name="T0" fmla="*/ 227 w 255"/>
                <a:gd name="T1" fmla="*/ 17 h 329"/>
                <a:gd name="T2" fmla="*/ 227 w 255"/>
                <a:gd name="T3" fmla="*/ 117 h 329"/>
                <a:gd name="T4" fmla="*/ 128 w 255"/>
                <a:gd name="T5" fmla="*/ 216 h 329"/>
                <a:gd name="T6" fmla="*/ 29 w 255"/>
                <a:gd name="T7" fmla="*/ 117 h 329"/>
                <a:gd name="T8" fmla="*/ 29 w 255"/>
                <a:gd name="T9" fmla="*/ 17 h 329"/>
                <a:gd name="T10" fmla="*/ 0 w 255"/>
                <a:gd name="T11" fmla="*/ 17 h 329"/>
                <a:gd name="T12" fmla="*/ 0 w 255"/>
                <a:gd name="T13" fmla="*/ 116 h 329"/>
                <a:gd name="T14" fmla="*/ 0 w 255"/>
                <a:gd name="T15" fmla="*/ 117 h 329"/>
                <a:gd name="T16" fmla="*/ 114 w 255"/>
                <a:gd name="T17" fmla="*/ 243 h 329"/>
                <a:gd name="T18" fmla="*/ 114 w 255"/>
                <a:gd name="T19" fmla="*/ 287 h 329"/>
                <a:gd name="T20" fmla="*/ 57 w 255"/>
                <a:gd name="T21" fmla="*/ 288 h 329"/>
                <a:gd name="T22" fmla="*/ 43 w 255"/>
                <a:gd name="T23" fmla="*/ 329 h 329"/>
                <a:gd name="T24" fmla="*/ 208 w 255"/>
                <a:gd name="T25" fmla="*/ 329 h 329"/>
                <a:gd name="T26" fmla="*/ 194 w 255"/>
                <a:gd name="T27" fmla="*/ 287 h 329"/>
                <a:gd name="T28" fmla="*/ 142 w 255"/>
                <a:gd name="T29" fmla="*/ 287 h 329"/>
                <a:gd name="T30" fmla="*/ 142 w 255"/>
                <a:gd name="T31" fmla="*/ 243 h 329"/>
                <a:gd name="T32" fmla="*/ 255 w 255"/>
                <a:gd name="T33" fmla="*/ 117 h 329"/>
                <a:gd name="T34" fmla="*/ 255 w 255"/>
                <a:gd name="T35" fmla="*/ 117 h 329"/>
                <a:gd name="T36" fmla="*/ 255 w 255"/>
                <a:gd name="T37" fmla="*/ 17 h 329"/>
                <a:gd name="T38" fmla="*/ 227 w 255"/>
                <a:gd name="T39" fmla="*/ 1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 h="329">
                  <a:moveTo>
                    <a:pt x="227" y="17"/>
                  </a:moveTo>
                  <a:cubicBezTo>
                    <a:pt x="227" y="117"/>
                    <a:pt x="227" y="117"/>
                    <a:pt x="227" y="117"/>
                  </a:cubicBezTo>
                  <a:cubicBezTo>
                    <a:pt x="227" y="171"/>
                    <a:pt x="190" y="216"/>
                    <a:pt x="128" y="216"/>
                  </a:cubicBezTo>
                  <a:cubicBezTo>
                    <a:pt x="65" y="216"/>
                    <a:pt x="29" y="171"/>
                    <a:pt x="29" y="117"/>
                  </a:cubicBezTo>
                  <a:cubicBezTo>
                    <a:pt x="29" y="17"/>
                    <a:pt x="29" y="17"/>
                    <a:pt x="29" y="17"/>
                  </a:cubicBezTo>
                  <a:cubicBezTo>
                    <a:pt x="13" y="2"/>
                    <a:pt x="0" y="17"/>
                    <a:pt x="0" y="17"/>
                  </a:cubicBezTo>
                  <a:cubicBezTo>
                    <a:pt x="0" y="116"/>
                    <a:pt x="0" y="116"/>
                    <a:pt x="0" y="116"/>
                  </a:cubicBezTo>
                  <a:cubicBezTo>
                    <a:pt x="0" y="116"/>
                    <a:pt x="0" y="117"/>
                    <a:pt x="0" y="117"/>
                  </a:cubicBezTo>
                  <a:cubicBezTo>
                    <a:pt x="0" y="182"/>
                    <a:pt x="50" y="236"/>
                    <a:pt x="114" y="243"/>
                  </a:cubicBezTo>
                  <a:cubicBezTo>
                    <a:pt x="114" y="287"/>
                    <a:pt x="114" y="287"/>
                    <a:pt x="114" y="287"/>
                  </a:cubicBezTo>
                  <a:cubicBezTo>
                    <a:pt x="57" y="288"/>
                    <a:pt x="57" y="288"/>
                    <a:pt x="57" y="288"/>
                  </a:cubicBezTo>
                  <a:cubicBezTo>
                    <a:pt x="43" y="329"/>
                    <a:pt x="43" y="329"/>
                    <a:pt x="43" y="329"/>
                  </a:cubicBezTo>
                  <a:cubicBezTo>
                    <a:pt x="208" y="329"/>
                    <a:pt x="208" y="329"/>
                    <a:pt x="208" y="329"/>
                  </a:cubicBezTo>
                  <a:cubicBezTo>
                    <a:pt x="194" y="287"/>
                    <a:pt x="194" y="287"/>
                    <a:pt x="194" y="287"/>
                  </a:cubicBezTo>
                  <a:cubicBezTo>
                    <a:pt x="142" y="287"/>
                    <a:pt x="142" y="287"/>
                    <a:pt x="142" y="287"/>
                  </a:cubicBezTo>
                  <a:cubicBezTo>
                    <a:pt x="142" y="243"/>
                    <a:pt x="142" y="243"/>
                    <a:pt x="142" y="243"/>
                  </a:cubicBezTo>
                  <a:cubicBezTo>
                    <a:pt x="206" y="236"/>
                    <a:pt x="255" y="182"/>
                    <a:pt x="255" y="117"/>
                  </a:cubicBezTo>
                  <a:cubicBezTo>
                    <a:pt x="255" y="117"/>
                    <a:pt x="255" y="117"/>
                    <a:pt x="255" y="117"/>
                  </a:cubicBezTo>
                  <a:cubicBezTo>
                    <a:pt x="255" y="17"/>
                    <a:pt x="255" y="17"/>
                    <a:pt x="255" y="17"/>
                  </a:cubicBezTo>
                  <a:cubicBezTo>
                    <a:pt x="238" y="0"/>
                    <a:pt x="227" y="17"/>
                    <a:pt x="227"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65" name="Freeform 113"/>
          <p:cNvSpPr>
            <a:spLocks noEditPoints="1"/>
          </p:cNvSpPr>
          <p:nvPr/>
        </p:nvSpPr>
        <p:spPr bwMode="auto">
          <a:xfrm>
            <a:off x="403978" y="5558550"/>
            <a:ext cx="537925" cy="311431"/>
          </a:xfrm>
          <a:custGeom>
            <a:avLst/>
            <a:gdLst>
              <a:gd name="T0" fmla="*/ 368 w 559"/>
              <a:gd name="T1" fmla="*/ 1 h 324"/>
              <a:gd name="T2" fmla="*/ 189 w 559"/>
              <a:gd name="T3" fmla="*/ 0 h 324"/>
              <a:gd name="T4" fmla="*/ 90 w 559"/>
              <a:gd name="T5" fmla="*/ 324 h 324"/>
              <a:gd name="T6" fmla="*/ 280 w 559"/>
              <a:gd name="T7" fmla="*/ 229 h 324"/>
              <a:gd name="T8" fmla="*/ 469 w 559"/>
              <a:gd name="T9" fmla="*/ 323 h 324"/>
              <a:gd name="T10" fmla="*/ 368 w 559"/>
              <a:gd name="T11" fmla="*/ 1 h 324"/>
              <a:gd name="T12" fmla="*/ 190 w 559"/>
              <a:gd name="T13" fmla="*/ 162 h 324"/>
              <a:gd name="T14" fmla="*/ 129 w 559"/>
              <a:gd name="T15" fmla="*/ 102 h 324"/>
              <a:gd name="T16" fmla="*/ 190 w 559"/>
              <a:gd name="T17" fmla="*/ 42 h 324"/>
              <a:gd name="T18" fmla="*/ 250 w 559"/>
              <a:gd name="T19" fmla="*/ 102 h 324"/>
              <a:gd name="T20" fmla="*/ 190 w 559"/>
              <a:gd name="T21" fmla="*/ 162 h 324"/>
              <a:gd name="T22" fmla="*/ 341 w 559"/>
              <a:gd name="T23" fmla="*/ 108 h 324"/>
              <a:gd name="T24" fmla="*/ 328 w 559"/>
              <a:gd name="T25" fmla="*/ 85 h 324"/>
              <a:gd name="T26" fmla="*/ 352 w 559"/>
              <a:gd name="T27" fmla="*/ 73 h 324"/>
              <a:gd name="T28" fmla="*/ 364 w 559"/>
              <a:gd name="T29" fmla="*/ 96 h 324"/>
              <a:gd name="T30" fmla="*/ 341 w 559"/>
              <a:gd name="T31" fmla="*/ 108 h 324"/>
              <a:gd name="T32" fmla="*/ 435 w 559"/>
              <a:gd name="T33" fmla="*/ 124 h 324"/>
              <a:gd name="T34" fmla="*/ 412 w 559"/>
              <a:gd name="T35" fmla="*/ 136 h 324"/>
              <a:gd name="T36" fmla="*/ 399 w 559"/>
              <a:gd name="T37" fmla="*/ 113 h 324"/>
              <a:gd name="T38" fmla="*/ 423 w 559"/>
              <a:gd name="T39" fmla="*/ 100 h 324"/>
              <a:gd name="T40" fmla="*/ 435 w 559"/>
              <a:gd name="T41" fmla="*/ 124 h 324"/>
              <a:gd name="T42" fmla="*/ 411 w 559"/>
              <a:gd name="T43" fmla="*/ 80 h 324"/>
              <a:gd name="T44" fmla="*/ 388 w 559"/>
              <a:gd name="T45" fmla="*/ 92 h 324"/>
              <a:gd name="T46" fmla="*/ 375 w 559"/>
              <a:gd name="T47" fmla="*/ 69 h 324"/>
              <a:gd name="T48" fmla="*/ 399 w 559"/>
              <a:gd name="T49" fmla="*/ 57 h 324"/>
              <a:gd name="T50" fmla="*/ 411 w 559"/>
              <a:gd name="T51" fmla="*/ 80 h 324"/>
              <a:gd name="T52" fmla="*/ 386 w 559"/>
              <a:gd name="T53" fmla="*/ 138 h 324"/>
              <a:gd name="T54" fmla="*/ 363 w 559"/>
              <a:gd name="T55" fmla="*/ 150 h 324"/>
              <a:gd name="T56" fmla="*/ 350 w 559"/>
              <a:gd name="T57" fmla="*/ 127 h 324"/>
              <a:gd name="T58" fmla="*/ 374 w 559"/>
              <a:gd name="T59" fmla="*/ 115 h 324"/>
              <a:gd name="T60" fmla="*/ 386 w 559"/>
              <a:gd name="T61" fmla="*/ 138 h 324"/>
              <a:gd name="T62" fmla="*/ 220 w 559"/>
              <a:gd name="T63" fmla="*/ 103 h 324"/>
              <a:gd name="T64" fmla="*/ 189 w 559"/>
              <a:gd name="T65" fmla="*/ 134 h 324"/>
              <a:gd name="T66" fmla="*/ 158 w 559"/>
              <a:gd name="T67" fmla="*/ 103 h 324"/>
              <a:gd name="T68" fmla="*/ 189 w 559"/>
              <a:gd name="T69" fmla="*/ 72 h 324"/>
              <a:gd name="T70" fmla="*/ 220 w 559"/>
              <a:gd name="T71" fmla="*/ 10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9" h="324">
                <a:moveTo>
                  <a:pt x="368" y="1"/>
                </a:moveTo>
                <a:cubicBezTo>
                  <a:pt x="302" y="34"/>
                  <a:pt x="258" y="31"/>
                  <a:pt x="189" y="0"/>
                </a:cubicBezTo>
                <a:cubicBezTo>
                  <a:pt x="69" y="0"/>
                  <a:pt x="0" y="324"/>
                  <a:pt x="90" y="324"/>
                </a:cubicBezTo>
                <a:cubicBezTo>
                  <a:pt x="166" y="324"/>
                  <a:pt x="176" y="229"/>
                  <a:pt x="280" y="229"/>
                </a:cubicBezTo>
                <a:cubicBezTo>
                  <a:pt x="364" y="229"/>
                  <a:pt x="413" y="323"/>
                  <a:pt x="469" y="323"/>
                </a:cubicBezTo>
                <a:cubicBezTo>
                  <a:pt x="559" y="323"/>
                  <a:pt x="468" y="1"/>
                  <a:pt x="368" y="1"/>
                </a:cubicBezTo>
                <a:close/>
                <a:moveTo>
                  <a:pt x="190" y="162"/>
                </a:moveTo>
                <a:cubicBezTo>
                  <a:pt x="156" y="162"/>
                  <a:pt x="129" y="135"/>
                  <a:pt x="129" y="102"/>
                </a:cubicBezTo>
                <a:cubicBezTo>
                  <a:pt x="129" y="69"/>
                  <a:pt x="156" y="42"/>
                  <a:pt x="190" y="42"/>
                </a:cubicBezTo>
                <a:cubicBezTo>
                  <a:pt x="223" y="42"/>
                  <a:pt x="250" y="69"/>
                  <a:pt x="250" y="102"/>
                </a:cubicBezTo>
                <a:cubicBezTo>
                  <a:pt x="250" y="135"/>
                  <a:pt x="223" y="162"/>
                  <a:pt x="190" y="162"/>
                </a:cubicBezTo>
                <a:close/>
                <a:moveTo>
                  <a:pt x="341" y="108"/>
                </a:moveTo>
                <a:cubicBezTo>
                  <a:pt x="331" y="105"/>
                  <a:pt x="325" y="95"/>
                  <a:pt x="328" y="85"/>
                </a:cubicBezTo>
                <a:cubicBezTo>
                  <a:pt x="331" y="75"/>
                  <a:pt x="342" y="69"/>
                  <a:pt x="352" y="73"/>
                </a:cubicBezTo>
                <a:cubicBezTo>
                  <a:pt x="361" y="76"/>
                  <a:pt x="367" y="86"/>
                  <a:pt x="364" y="96"/>
                </a:cubicBezTo>
                <a:cubicBezTo>
                  <a:pt x="361" y="106"/>
                  <a:pt x="350" y="111"/>
                  <a:pt x="341" y="108"/>
                </a:cubicBezTo>
                <a:close/>
                <a:moveTo>
                  <a:pt x="435" y="124"/>
                </a:moveTo>
                <a:cubicBezTo>
                  <a:pt x="432" y="134"/>
                  <a:pt x="421" y="139"/>
                  <a:pt x="412" y="136"/>
                </a:cubicBezTo>
                <a:cubicBezTo>
                  <a:pt x="402" y="133"/>
                  <a:pt x="396" y="123"/>
                  <a:pt x="399" y="113"/>
                </a:cubicBezTo>
                <a:cubicBezTo>
                  <a:pt x="403" y="103"/>
                  <a:pt x="413" y="97"/>
                  <a:pt x="423" y="100"/>
                </a:cubicBezTo>
                <a:cubicBezTo>
                  <a:pt x="433" y="104"/>
                  <a:pt x="438" y="114"/>
                  <a:pt x="435" y="124"/>
                </a:cubicBezTo>
                <a:close/>
                <a:moveTo>
                  <a:pt x="411" y="80"/>
                </a:moveTo>
                <a:cubicBezTo>
                  <a:pt x="408" y="90"/>
                  <a:pt x="397" y="95"/>
                  <a:pt x="388" y="92"/>
                </a:cubicBezTo>
                <a:cubicBezTo>
                  <a:pt x="378" y="89"/>
                  <a:pt x="372" y="79"/>
                  <a:pt x="375" y="69"/>
                </a:cubicBezTo>
                <a:cubicBezTo>
                  <a:pt x="379" y="59"/>
                  <a:pt x="389" y="54"/>
                  <a:pt x="399" y="57"/>
                </a:cubicBezTo>
                <a:cubicBezTo>
                  <a:pt x="409" y="60"/>
                  <a:pt x="414" y="70"/>
                  <a:pt x="411" y="80"/>
                </a:cubicBezTo>
                <a:close/>
                <a:moveTo>
                  <a:pt x="386" y="138"/>
                </a:moveTo>
                <a:cubicBezTo>
                  <a:pt x="383" y="148"/>
                  <a:pt x="372" y="153"/>
                  <a:pt x="363" y="150"/>
                </a:cubicBezTo>
                <a:cubicBezTo>
                  <a:pt x="353" y="147"/>
                  <a:pt x="347" y="137"/>
                  <a:pt x="350" y="127"/>
                </a:cubicBezTo>
                <a:cubicBezTo>
                  <a:pt x="353" y="117"/>
                  <a:pt x="364" y="112"/>
                  <a:pt x="374" y="115"/>
                </a:cubicBezTo>
                <a:cubicBezTo>
                  <a:pt x="384" y="118"/>
                  <a:pt x="389" y="128"/>
                  <a:pt x="386" y="138"/>
                </a:cubicBezTo>
                <a:close/>
                <a:moveTo>
                  <a:pt x="220" y="103"/>
                </a:moveTo>
                <a:cubicBezTo>
                  <a:pt x="220" y="120"/>
                  <a:pt x="206" y="134"/>
                  <a:pt x="189" y="134"/>
                </a:cubicBezTo>
                <a:cubicBezTo>
                  <a:pt x="172" y="134"/>
                  <a:pt x="158" y="120"/>
                  <a:pt x="158" y="103"/>
                </a:cubicBezTo>
                <a:cubicBezTo>
                  <a:pt x="158" y="86"/>
                  <a:pt x="172" y="72"/>
                  <a:pt x="189" y="72"/>
                </a:cubicBezTo>
                <a:cubicBezTo>
                  <a:pt x="206" y="72"/>
                  <a:pt x="220" y="86"/>
                  <a:pt x="220" y="10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66" name="组合 165"/>
          <p:cNvGrpSpPr/>
          <p:nvPr/>
        </p:nvGrpSpPr>
        <p:grpSpPr>
          <a:xfrm>
            <a:off x="1032356" y="5566704"/>
            <a:ext cx="379262" cy="305872"/>
            <a:chOff x="-25284829" y="-19481875"/>
            <a:chExt cx="1271588" cy="1025525"/>
          </a:xfrm>
          <a:solidFill>
            <a:srgbClr val="779F08"/>
          </a:solidFill>
        </p:grpSpPr>
        <p:sp>
          <p:nvSpPr>
            <p:cNvPr id="167" name="Freeform 114"/>
            <p:cNvSpPr>
              <a:spLocks noEditPoints="1"/>
            </p:cNvSpPr>
            <p:nvPr/>
          </p:nvSpPr>
          <p:spPr bwMode="auto">
            <a:xfrm>
              <a:off x="-25284829" y="-19358050"/>
              <a:ext cx="1271588" cy="901700"/>
            </a:xfrm>
            <a:custGeom>
              <a:avLst/>
              <a:gdLst>
                <a:gd name="T0" fmla="*/ 371 w 400"/>
                <a:gd name="T1" fmla="*/ 0 h 284"/>
                <a:gd name="T2" fmla="*/ 29 w 400"/>
                <a:gd name="T3" fmla="*/ 0 h 284"/>
                <a:gd name="T4" fmla="*/ 0 w 400"/>
                <a:gd name="T5" fmla="*/ 28 h 284"/>
                <a:gd name="T6" fmla="*/ 0 w 400"/>
                <a:gd name="T7" fmla="*/ 256 h 284"/>
                <a:gd name="T8" fmla="*/ 29 w 400"/>
                <a:gd name="T9" fmla="*/ 284 h 284"/>
                <a:gd name="T10" fmla="*/ 371 w 400"/>
                <a:gd name="T11" fmla="*/ 284 h 284"/>
                <a:gd name="T12" fmla="*/ 400 w 400"/>
                <a:gd name="T13" fmla="*/ 256 h 284"/>
                <a:gd name="T14" fmla="*/ 400 w 400"/>
                <a:gd name="T15" fmla="*/ 28 h 284"/>
                <a:gd name="T16" fmla="*/ 371 w 400"/>
                <a:gd name="T17" fmla="*/ 0 h 284"/>
                <a:gd name="T18" fmla="*/ 145 w 400"/>
                <a:gd name="T19" fmla="*/ 250 h 284"/>
                <a:gd name="T20" fmla="*/ 37 w 400"/>
                <a:gd name="T21" fmla="*/ 142 h 284"/>
                <a:gd name="T22" fmla="*/ 145 w 400"/>
                <a:gd name="T23" fmla="*/ 34 h 284"/>
                <a:gd name="T24" fmla="*/ 253 w 400"/>
                <a:gd name="T25" fmla="*/ 142 h 284"/>
                <a:gd name="T26" fmla="*/ 145 w 400"/>
                <a:gd name="T27" fmla="*/ 250 h 284"/>
                <a:gd name="T28" fmla="*/ 356 w 400"/>
                <a:gd name="T29" fmla="*/ 60 h 284"/>
                <a:gd name="T30" fmla="*/ 322 w 400"/>
                <a:gd name="T31" fmla="*/ 60 h 284"/>
                <a:gd name="T32" fmla="*/ 303 w 400"/>
                <a:gd name="T33" fmla="*/ 41 h 284"/>
                <a:gd name="T34" fmla="*/ 322 w 400"/>
                <a:gd name="T35" fmla="*/ 23 h 284"/>
                <a:gd name="T36" fmla="*/ 356 w 400"/>
                <a:gd name="T37" fmla="*/ 23 h 284"/>
                <a:gd name="T38" fmla="*/ 375 w 400"/>
                <a:gd name="T39" fmla="*/ 41 h 284"/>
                <a:gd name="T40" fmla="*/ 356 w 400"/>
                <a:gd name="T41" fmla="*/ 6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0" h="284">
                  <a:moveTo>
                    <a:pt x="371" y="0"/>
                  </a:moveTo>
                  <a:cubicBezTo>
                    <a:pt x="29" y="0"/>
                    <a:pt x="29" y="0"/>
                    <a:pt x="29" y="0"/>
                  </a:cubicBezTo>
                  <a:cubicBezTo>
                    <a:pt x="13" y="0"/>
                    <a:pt x="0" y="12"/>
                    <a:pt x="0" y="28"/>
                  </a:cubicBezTo>
                  <a:cubicBezTo>
                    <a:pt x="0" y="256"/>
                    <a:pt x="0" y="256"/>
                    <a:pt x="0" y="256"/>
                  </a:cubicBezTo>
                  <a:cubicBezTo>
                    <a:pt x="0" y="272"/>
                    <a:pt x="13" y="284"/>
                    <a:pt x="29" y="284"/>
                  </a:cubicBezTo>
                  <a:cubicBezTo>
                    <a:pt x="371" y="284"/>
                    <a:pt x="371" y="284"/>
                    <a:pt x="371" y="284"/>
                  </a:cubicBezTo>
                  <a:cubicBezTo>
                    <a:pt x="387" y="284"/>
                    <a:pt x="400" y="272"/>
                    <a:pt x="400" y="256"/>
                  </a:cubicBezTo>
                  <a:cubicBezTo>
                    <a:pt x="400" y="28"/>
                    <a:pt x="400" y="28"/>
                    <a:pt x="400" y="28"/>
                  </a:cubicBezTo>
                  <a:cubicBezTo>
                    <a:pt x="400" y="12"/>
                    <a:pt x="387" y="0"/>
                    <a:pt x="371" y="0"/>
                  </a:cubicBezTo>
                  <a:close/>
                  <a:moveTo>
                    <a:pt x="145" y="250"/>
                  </a:moveTo>
                  <a:cubicBezTo>
                    <a:pt x="85" y="250"/>
                    <a:pt x="37" y="202"/>
                    <a:pt x="37" y="142"/>
                  </a:cubicBezTo>
                  <a:cubicBezTo>
                    <a:pt x="37" y="82"/>
                    <a:pt x="85" y="34"/>
                    <a:pt x="145" y="34"/>
                  </a:cubicBezTo>
                  <a:cubicBezTo>
                    <a:pt x="205" y="34"/>
                    <a:pt x="253" y="82"/>
                    <a:pt x="253" y="142"/>
                  </a:cubicBezTo>
                  <a:cubicBezTo>
                    <a:pt x="253" y="202"/>
                    <a:pt x="205" y="250"/>
                    <a:pt x="145" y="250"/>
                  </a:cubicBezTo>
                  <a:close/>
                  <a:moveTo>
                    <a:pt x="356" y="60"/>
                  </a:moveTo>
                  <a:cubicBezTo>
                    <a:pt x="322" y="60"/>
                    <a:pt x="322" y="60"/>
                    <a:pt x="322" y="60"/>
                  </a:cubicBezTo>
                  <a:cubicBezTo>
                    <a:pt x="311" y="60"/>
                    <a:pt x="303" y="52"/>
                    <a:pt x="303" y="41"/>
                  </a:cubicBezTo>
                  <a:cubicBezTo>
                    <a:pt x="303" y="31"/>
                    <a:pt x="311" y="23"/>
                    <a:pt x="322" y="23"/>
                  </a:cubicBezTo>
                  <a:cubicBezTo>
                    <a:pt x="356" y="23"/>
                    <a:pt x="356" y="23"/>
                    <a:pt x="356" y="23"/>
                  </a:cubicBezTo>
                  <a:cubicBezTo>
                    <a:pt x="367" y="23"/>
                    <a:pt x="375" y="31"/>
                    <a:pt x="375" y="41"/>
                  </a:cubicBezTo>
                  <a:cubicBezTo>
                    <a:pt x="375" y="52"/>
                    <a:pt x="367" y="60"/>
                    <a:pt x="356"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8" name="Rectangle 115"/>
            <p:cNvSpPr>
              <a:spLocks noChangeArrowheads="1"/>
            </p:cNvSpPr>
            <p:nvPr/>
          </p:nvSpPr>
          <p:spPr bwMode="auto">
            <a:xfrm>
              <a:off x="-25154654" y="-19481875"/>
              <a:ext cx="257175" cy="9207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69" name="Oval 116"/>
            <p:cNvSpPr>
              <a:spLocks noChangeArrowheads="1"/>
            </p:cNvSpPr>
            <p:nvPr/>
          </p:nvSpPr>
          <p:spPr bwMode="auto">
            <a:xfrm>
              <a:off x="-24992729" y="-19072300"/>
              <a:ext cx="327025" cy="32702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70" name="组合 169"/>
          <p:cNvGrpSpPr/>
          <p:nvPr/>
        </p:nvGrpSpPr>
        <p:grpSpPr>
          <a:xfrm>
            <a:off x="2738827" y="5565134"/>
            <a:ext cx="291538" cy="304845"/>
            <a:chOff x="-22975017" y="-19607287"/>
            <a:chExt cx="1112838" cy="1163637"/>
          </a:xfrm>
          <a:solidFill>
            <a:srgbClr val="779F08"/>
          </a:solidFill>
        </p:grpSpPr>
        <p:sp>
          <p:nvSpPr>
            <p:cNvPr id="171" name="Oval 117"/>
            <p:cNvSpPr>
              <a:spLocks noChangeArrowheads="1"/>
            </p:cNvSpPr>
            <p:nvPr/>
          </p:nvSpPr>
          <p:spPr bwMode="auto">
            <a:xfrm>
              <a:off x="-22727367" y="-19094525"/>
              <a:ext cx="101600"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2" name="Oval 118"/>
            <p:cNvSpPr>
              <a:spLocks noChangeArrowheads="1"/>
            </p:cNvSpPr>
            <p:nvPr/>
          </p:nvSpPr>
          <p:spPr bwMode="auto">
            <a:xfrm>
              <a:off x="-22406692" y="-19094525"/>
              <a:ext cx="103188" cy="1016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3" name="Freeform 119"/>
            <p:cNvSpPr>
              <a:spLocks noEditPoints="1"/>
            </p:cNvSpPr>
            <p:nvPr/>
          </p:nvSpPr>
          <p:spPr bwMode="auto">
            <a:xfrm>
              <a:off x="-22975017" y="-19607287"/>
              <a:ext cx="1112838" cy="830263"/>
            </a:xfrm>
            <a:custGeom>
              <a:avLst/>
              <a:gdLst>
                <a:gd name="T0" fmla="*/ 350 w 350"/>
                <a:gd name="T1" fmla="*/ 241 h 261"/>
                <a:gd name="T2" fmla="*/ 350 w 350"/>
                <a:gd name="T3" fmla="*/ 83 h 261"/>
                <a:gd name="T4" fmla="*/ 284 w 350"/>
                <a:gd name="T5" fmla="*/ 115 h 261"/>
                <a:gd name="T6" fmla="*/ 271 w 350"/>
                <a:gd name="T7" fmla="*/ 115 h 261"/>
                <a:gd name="T8" fmla="*/ 271 w 350"/>
                <a:gd name="T9" fmla="*/ 103 h 261"/>
                <a:gd name="T10" fmla="*/ 258 w 350"/>
                <a:gd name="T11" fmla="*/ 82 h 261"/>
                <a:gd name="T12" fmla="*/ 258 w 350"/>
                <a:gd name="T13" fmla="*/ 72 h 261"/>
                <a:gd name="T14" fmla="*/ 192 w 350"/>
                <a:gd name="T15" fmla="*/ 3 h 261"/>
                <a:gd name="T16" fmla="*/ 129 w 350"/>
                <a:gd name="T17" fmla="*/ 72 h 261"/>
                <a:gd name="T18" fmla="*/ 64 w 350"/>
                <a:gd name="T19" fmla="*/ 4 h 261"/>
                <a:gd name="T20" fmla="*/ 2 w 350"/>
                <a:gd name="T21" fmla="*/ 71 h 261"/>
                <a:gd name="T22" fmla="*/ 24 w 350"/>
                <a:gd name="T23" fmla="*/ 116 h 261"/>
                <a:gd name="T24" fmla="*/ 24 w 350"/>
                <a:gd name="T25" fmla="*/ 240 h 261"/>
                <a:gd name="T26" fmla="*/ 46 w 350"/>
                <a:gd name="T27" fmla="*/ 261 h 261"/>
                <a:gd name="T28" fmla="*/ 252 w 350"/>
                <a:gd name="T29" fmla="*/ 261 h 261"/>
                <a:gd name="T30" fmla="*/ 272 w 350"/>
                <a:gd name="T31" fmla="*/ 243 h 261"/>
                <a:gd name="T32" fmla="*/ 272 w 350"/>
                <a:gd name="T33" fmla="*/ 205 h 261"/>
                <a:gd name="T34" fmla="*/ 285 w 350"/>
                <a:gd name="T35" fmla="*/ 205 h 261"/>
                <a:gd name="T36" fmla="*/ 350 w 350"/>
                <a:gd name="T37" fmla="*/ 241 h 261"/>
                <a:gd name="T38" fmla="*/ 35 w 350"/>
                <a:gd name="T39" fmla="*/ 72 h 261"/>
                <a:gd name="T40" fmla="*/ 68 w 350"/>
                <a:gd name="T41" fmla="*/ 37 h 261"/>
                <a:gd name="T42" fmla="*/ 102 w 350"/>
                <a:gd name="T43" fmla="*/ 71 h 261"/>
                <a:gd name="T44" fmla="*/ 99 w 350"/>
                <a:gd name="T45" fmla="*/ 82 h 261"/>
                <a:gd name="T46" fmla="*/ 159 w 350"/>
                <a:gd name="T47" fmla="*/ 82 h 261"/>
                <a:gd name="T48" fmla="*/ 158 w 350"/>
                <a:gd name="T49" fmla="*/ 72 h 261"/>
                <a:gd name="T50" fmla="*/ 192 w 350"/>
                <a:gd name="T51" fmla="*/ 37 h 261"/>
                <a:gd name="T52" fmla="*/ 225 w 350"/>
                <a:gd name="T53" fmla="*/ 72 h 261"/>
                <a:gd name="T54" fmla="*/ 192 w 350"/>
                <a:gd name="T55" fmla="*/ 105 h 261"/>
                <a:gd name="T56" fmla="*/ 177 w 350"/>
                <a:gd name="T57" fmla="*/ 105 h 261"/>
                <a:gd name="T58" fmla="*/ 82 w 350"/>
                <a:gd name="T59" fmla="*/ 105 h 261"/>
                <a:gd name="T60" fmla="*/ 69 w 350"/>
                <a:gd name="T61" fmla="*/ 105 h 261"/>
                <a:gd name="T62" fmla="*/ 35 w 350"/>
                <a:gd name="T63" fmla="*/ 72 h 261"/>
                <a:gd name="T64" fmla="*/ 94 w 350"/>
                <a:gd name="T65" fmla="*/ 217 h 261"/>
                <a:gd name="T66" fmla="*/ 55 w 350"/>
                <a:gd name="T67" fmla="*/ 177 h 261"/>
                <a:gd name="T68" fmla="*/ 94 w 350"/>
                <a:gd name="T69" fmla="*/ 138 h 261"/>
                <a:gd name="T70" fmla="*/ 133 w 350"/>
                <a:gd name="T71" fmla="*/ 177 h 261"/>
                <a:gd name="T72" fmla="*/ 94 w 350"/>
                <a:gd name="T73" fmla="*/ 217 h 261"/>
                <a:gd name="T74" fmla="*/ 195 w 350"/>
                <a:gd name="T75" fmla="*/ 217 h 261"/>
                <a:gd name="T76" fmla="*/ 155 w 350"/>
                <a:gd name="T77" fmla="*/ 177 h 261"/>
                <a:gd name="T78" fmla="*/ 195 w 350"/>
                <a:gd name="T79" fmla="*/ 138 h 261"/>
                <a:gd name="T80" fmla="*/ 234 w 350"/>
                <a:gd name="T81" fmla="*/ 177 h 261"/>
                <a:gd name="T82" fmla="*/ 195 w 350"/>
                <a:gd name="T83" fmla="*/ 217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0" h="261">
                  <a:moveTo>
                    <a:pt x="350" y="241"/>
                  </a:moveTo>
                  <a:cubicBezTo>
                    <a:pt x="350" y="83"/>
                    <a:pt x="350" y="83"/>
                    <a:pt x="350" y="83"/>
                  </a:cubicBezTo>
                  <a:cubicBezTo>
                    <a:pt x="284" y="115"/>
                    <a:pt x="284" y="115"/>
                    <a:pt x="284" y="115"/>
                  </a:cubicBezTo>
                  <a:cubicBezTo>
                    <a:pt x="271" y="115"/>
                    <a:pt x="271" y="115"/>
                    <a:pt x="271" y="115"/>
                  </a:cubicBezTo>
                  <a:cubicBezTo>
                    <a:pt x="271" y="103"/>
                    <a:pt x="271" y="103"/>
                    <a:pt x="271" y="103"/>
                  </a:cubicBezTo>
                  <a:cubicBezTo>
                    <a:pt x="271" y="103"/>
                    <a:pt x="274" y="82"/>
                    <a:pt x="258" y="82"/>
                  </a:cubicBezTo>
                  <a:cubicBezTo>
                    <a:pt x="258" y="72"/>
                    <a:pt x="258" y="72"/>
                    <a:pt x="258" y="72"/>
                  </a:cubicBezTo>
                  <a:cubicBezTo>
                    <a:pt x="258" y="72"/>
                    <a:pt x="263" y="3"/>
                    <a:pt x="192" y="3"/>
                  </a:cubicBezTo>
                  <a:cubicBezTo>
                    <a:pt x="192" y="3"/>
                    <a:pt x="129" y="6"/>
                    <a:pt x="129" y="72"/>
                  </a:cubicBezTo>
                  <a:cubicBezTo>
                    <a:pt x="129" y="72"/>
                    <a:pt x="132" y="1"/>
                    <a:pt x="64" y="4"/>
                  </a:cubicBezTo>
                  <a:cubicBezTo>
                    <a:pt x="64" y="4"/>
                    <a:pt x="2" y="0"/>
                    <a:pt x="2" y="71"/>
                  </a:cubicBezTo>
                  <a:cubicBezTo>
                    <a:pt x="2" y="71"/>
                    <a:pt x="0" y="98"/>
                    <a:pt x="24" y="116"/>
                  </a:cubicBezTo>
                  <a:cubicBezTo>
                    <a:pt x="24" y="240"/>
                    <a:pt x="24" y="240"/>
                    <a:pt x="24" y="240"/>
                  </a:cubicBezTo>
                  <a:cubicBezTo>
                    <a:pt x="24" y="240"/>
                    <a:pt x="27" y="261"/>
                    <a:pt x="46" y="261"/>
                  </a:cubicBezTo>
                  <a:cubicBezTo>
                    <a:pt x="252" y="261"/>
                    <a:pt x="252" y="261"/>
                    <a:pt x="252" y="261"/>
                  </a:cubicBezTo>
                  <a:cubicBezTo>
                    <a:pt x="252" y="261"/>
                    <a:pt x="272" y="261"/>
                    <a:pt x="272" y="243"/>
                  </a:cubicBezTo>
                  <a:cubicBezTo>
                    <a:pt x="272" y="205"/>
                    <a:pt x="272" y="205"/>
                    <a:pt x="272" y="205"/>
                  </a:cubicBezTo>
                  <a:cubicBezTo>
                    <a:pt x="285" y="205"/>
                    <a:pt x="285" y="205"/>
                    <a:pt x="285" y="205"/>
                  </a:cubicBezTo>
                  <a:lnTo>
                    <a:pt x="350" y="241"/>
                  </a:lnTo>
                  <a:close/>
                  <a:moveTo>
                    <a:pt x="35" y="72"/>
                  </a:moveTo>
                  <a:cubicBezTo>
                    <a:pt x="35" y="53"/>
                    <a:pt x="49" y="37"/>
                    <a:pt x="68" y="37"/>
                  </a:cubicBezTo>
                  <a:cubicBezTo>
                    <a:pt x="87" y="37"/>
                    <a:pt x="102" y="52"/>
                    <a:pt x="102" y="71"/>
                  </a:cubicBezTo>
                  <a:cubicBezTo>
                    <a:pt x="102" y="77"/>
                    <a:pt x="101" y="77"/>
                    <a:pt x="99" y="82"/>
                  </a:cubicBezTo>
                  <a:cubicBezTo>
                    <a:pt x="159" y="82"/>
                    <a:pt x="159" y="82"/>
                    <a:pt x="159" y="82"/>
                  </a:cubicBezTo>
                  <a:cubicBezTo>
                    <a:pt x="157" y="77"/>
                    <a:pt x="158" y="77"/>
                    <a:pt x="158" y="72"/>
                  </a:cubicBezTo>
                  <a:cubicBezTo>
                    <a:pt x="158" y="53"/>
                    <a:pt x="173" y="37"/>
                    <a:pt x="192" y="37"/>
                  </a:cubicBezTo>
                  <a:cubicBezTo>
                    <a:pt x="211" y="37"/>
                    <a:pt x="225" y="53"/>
                    <a:pt x="225" y="72"/>
                  </a:cubicBezTo>
                  <a:cubicBezTo>
                    <a:pt x="225" y="92"/>
                    <a:pt x="211" y="105"/>
                    <a:pt x="192" y="105"/>
                  </a:cubicBezTo>
                  <a:cubicBezTo>
                    <a:pt x="186" y="105"/>
                    <a:pt x="177" y="105"/>
                    <a:pt x="177" y="105"/>
                  </a:cubicBezTo>
                  <a:cubicBezTo>
                    <a:pt x="82" y="105"/>
                    <a:pt x="82" y="105"/>
                    <a:pt x="82" y="105"/>
                  </a:cubicBezTo>
                  <a:cubicBezTo>
                    <a:pt x="82" y="105"/>
                    <a:pt x="74" y="105"/>
                    <a:pt x="69" y="105"/>
                  </a:cubicBezTo>
                  <a:cubicBezTo>
                    <a:pt x="50" y="105"/>
                    <a:pt x="35" y="92"/>
                    <a:pt x="35" y="72"/>
                  </a:cubicBezTo>
                  <a:close/>
                  <a:moveTo>
                    <a:pt x="94" y="217"/>
                  </a:moveTo>
                  <a:cubicBezTo>
                    <a:pt x="72" y="217"/>
                    <a:pt x="55" y="199"/>
                    <a:pt x="55" y="177"/>
                  </a:cubicBezTo>
                  <a:cubicBezTo>
                    <a:pt x="55" y="156"/>
                    <a:pt x="72" y="138"/>
                    <a:pt x="94" y="138"/>
                  </a:cubicBezTo>
                  <a:cubicBezTo>
                    <a:pt x="116" y="138"/>
                    <a:pt x="133" y="156"/>
                    <a:pt x="133" y="177"/>
                  </a:cubicBezTo>
                  <a:cubicBezTo>
                    <a:pt x="133" y="199"/>
                    <a:pt x="116" y="217"/>
                    <a:pt x="94" y="217"/>
                  </a:cubicBezTo>
                  <a:close/>
                  <a:moveTo>
                    <a:pt x="195" y="217"/>
                  </a:moveTo>
                  <a:cubicBezTo>
                    <a:pt x="173" y="217"/>
                    <a:pt x="155" y="199"/>
                    <a:pt x="155" y="177"/>
                  </a:cubicBezTo>
                  <a:cubicBezTo>
                    <a:pt x="155" y="156"/>
                    <a:pt x="173" y="138"/>
                    <a:pt x="195" y="138"/>
                  </a:cubicBezTo>
                  <a:cubicBezTo>
                    <a:pt x="217" y="138"/>
                    <a:pt x="234" y="156"/>
                    <a:pt x="234" y="177"/>
                  </a:cubicBezTo>
                  <a:cubicBezTo>
                    <a:pt x="234" y="199"/>
                    <a:pt x="217" y="217"/>
                    <a:pt x="195" y="2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4" name="Freeform 120"/>
            <p:cNvSpPr>
              <a:spLocks/>
            </p:cNvSpPr>
            <p:nvPr/>
          </p:nvSpPr>
          <p:spPr bwMode="auto">
            <a:xfrm>
              <a:off x="-22765467" y="-18754800"/>
              <a:ext cx="522288" cy="311150"/>
            </a:xfrm>
            <a:custGeom>
              <a:avLst/>
              <a:gdLst>
                <a:gd name="T0" fmla="*/ 180 w 329"/>
                <a:gd name="T1" fmla="*/ 46 h 196"/>
                <a:gd name="T2" fmla="*/ 291 w 329"/>
                <a:gd name="T3" fmla="*/ 46 h 196"/>
                <a:gd name="T4" fmla="*/ 291 w 329"/>
                <a:gd name="T5" fmla="*/ 0 h 196"/>
                <a:gd name="T6" fmla="*/ 42 w 329"/>
                <a:gd name="T7" fmla="*/ 0 h 196"/>
                <a:gd name="T8" fmla="*/ 42 w 329"/>
                <a:gd name="T9" fmla="*/ 46 h 196"/>
                <a:gd name="T10" fmla="*/ 148 w 329"/>
                <a:gd name="T11" fmla="*/ 46 h 196"/>
                <a:gd name="T12" fmla="*/ 148 w 329"/>
                <a:gd name="T13" fmla="*/ 48 h 196"/>
                <a:gd name="T14" fmla="*/ 0 w 329"/>
                <a:gd name="T15" fmla="*/ 196 h 196"/>
                <a:gd name="T16" fmla="*/ 30 w 329"/>
                <a:gd name="T17" fmla="*/ 196 h 196"/>
                <a:gd name="T18" fmla="*/ 152 w 329"/>
                <a:gd name="T19" fmla="*/ 74 h 196"/>
                <a:gd name="T20" fmla="*/ 152 w 329"/>
                <a:gd name="T21" fmla="*/ 196 h 196"/>
                <a:gd name="T22" fmla="*/ 174 w 329"/>
                <a:gd name="T23" fmla="*/ 196 h 196"/>
                <a:gd name="T24" fmla="*/ 174 w 329"/>
                <a:gd name="T25" fmla="*/ 74 h 196"/>
                <a:gd name="T26" fmla="*/ 297 w 329"/>
                <a:gd name="T27" fmla="*/ 196 h 196"/>
                <a:gd name="T28" fmla="*/ 329 w 329"/>
                <a:gd name="T29" fmla="*/ 196 h 196"/>
                <a:gd name="T30" fmla="*/ 180 w 329"/>
                <a:gd name="T31" fmla="*/ 48 h 196"/>
                <a:gd name="T32" fmla="*/ 180 w 329"/>
                <a:gd name="T33"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196">
                  <a:moveTo>
                    <a:pt x="180" y="46"/>
                  </a:moveTo>
                  <a:lnTo>
                    <a:pt x="291" y="46"/>
                  </a:lnTo>
                  <a:lnTo>
                    <a:pt x="291" y="0"/>
                  </a:lnTo>
                  <a:lnTo>
                    <a:pt x="42" y="0"/>
                  </a:lnTo>
                  <a:lnTo>
                    <a:pt x="42" y="46"/>
                  </a:lnTo>
                  <a:lnTo>
                    <a:pt x="148" y="46"/>
                  </a:lnTo>
                  <a:lnTo>
                    <a:pt x="148" y="48"/>
                  </a:lnTo>
                  <a:lnTo>
                    <a:pt x="0" y="196"/>
                  </a:lnTo>
                  <a:lnTo>
                    <a:pt x="30" y="196"/>
                  </a:lnTo>
                  <a:lnTo>
                    <a:pt x="152" y="74"/>
                  </a:lnTo>
                  <a:lnTo>
                    <a:pt x="152" y="196"/>
                  </a:lnTo>
                  <a:lnTo>
                    <a:pt x="174" y="196"/>
                  </a:lnTo>
                  <a:lnTo>
                    <a:pt x="174" y="74"/>
                  </a:lnTo>
                  <a:lnTo>
                    <a:pt x="297" y="196"/>
                  </a:lnTo>
                  <a:lnTo>
                    <a:pt x="329" y="196"/>
                  </a:lnTo>
                  <a:lnTo>
                    <a:pt x="180" y="48"/>
                  </a:lnTo>
                  <a:lnTo>
                    <a:pt x="180"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75" name="Freeform 121"/>
          <p:cNvSpPr>
            <a:spLocks noEditPoints="1"/>
          </p:cNvSpPr>
          <p:nvPr/>
        </p:nvSpPr>
        <p:spPr bwMode="auto">
          <a:xfrm>
            <a:off x="1965054" y="5557193"/>
            <a:ext cx="338068" cy="312787"/>
          </a:xfrm>
          <a:custGeom>
            <a:avLst/>
            <a:gdLst>
              <a:gd name="T0" fmla="*/ 487 w 487"/>
              <a:gd name="T1" fmla="*/ 354 h 432"/>
              <a:gd name="T2" fmla="*/ 465 w 487"/>
              <a:gd name="T3" fmla="*/ 354 h 432"/>
              <a:gd name="T4" fmla="*/ 432 w 487"/>
              <a:gd name="T5" fmla="*/ 216 h 432"/>
              <a:gd name="T6" fmla="*/ 0 w 487"/>
              <a:gd name="T7" fmla="*/ 216 h 432"/>
              <a:gd name="T8" fmla="*/ 309 w 487"/>
              <a:gd name="T9" fmla="*/ 411 h 432"/>
              <a:gd name="T10" fmla="*/ 465 w 487"/>
              <a:gd name="T11" fmla="*/ 411 h 432"/>
              <a:gd name="T12" fmla="*/ 487 w 487"/>
              <a:gd name="T13" fmla="*/ 411 h 432"/>
              <a:gd name="T14" fmla="*/ 473 w 487"/>
              <a:gd name="T15" fmla="*/ 408 h 432"/>
              <a:gd name="T16" fmla="*/ 487 w 487"/>
              <a:gd name="T17" fmla="*/ 401 h 432"/>
              <a:gd name="T18" fmla="*/ 480 w 487"/>
              <a:gd name="T19" fmla="*/ 398 h 432"/>
              <a:gd name="T20" fmla="*/ 487 w 487"/>
              <a:gd name="T21" fmla="*/ 367 h 432"/>
              <a:gd name="T22" fmla="*/ 472 w 487"/>
              <a:gd name="T23" fmla="*/ 362 h 432"/>
              <a:gd name="T24" fmla="*/ 487 w 487"/>
              <a:gd name="T25" fmla="*/ 356 h 432"/>
              <a:gd name="T26" fmla="*/ 460 w 487"/>
              <a:gd name="T27" fmla="*/ 356 h 432"/>
              <a:gd name="T28" fmla="*/ 443 w 487"/>
              <a:gd name="T29" fmla="*/ 362 h 432"/>
              <a:gd name="T30" fmla="*/ 411 w 487"/>
              <a:gd name="T31" fmla="*/ 356 h 432"/>
              <a:gd name="T32" fmla="*/ 427 w 487"/>
              <a:gd name="T33" fmla="*/ 362 h 432"/>
              <a:gd name="T34" fmla="*/ 411 w 487"/>
              <a:gd name="T35" fmla="*/ 356 h 432"/>
              <a:gd name="T36" fmla="*/ 394 w 487"/>
              <a:gd name="T37" fmla="*/ 362 h 432"/>
              <a:gd name="T38" fmla="*/ 378 w 487"/>
              <a:gd name="T39" fmla="*/ 359 h 432"/>
              <a:gd name="T40" fmla="*/ 394 w 487"/>
              <a:gd name="T41" fmla="*/ 356 h 432"/>
              <a:gd name="T42" fmla="*/ 74 w 487"/>
              <a:gd name="T43" fmla="*/ 184 h 432"/>
              <a:gd name="T44" fmla="*/ 163 w 487"/>
              <a:gd name="T45" fmla="*/ 155 h 432"/>
              <a:gd name="T46" fmla="*/ 134 w 487"/>
              <a:gd name="T47" fmla="*/ 333 h 432"/>
              <a:gd name="T48" fmla="*/ 105 w 487"/>
              <a:gd name="T49" fmla="*/ 244 h 432"/>
              <a:gd name="T50" fmla="*/ 134 w 487"/>
              <a:gd name="T51" fmla="*/ 333 h 432"/>
              <a:gd name="T52" fmla="*/ 262 w 487"/>
              <a:gd name="T53" fmla="*/ 218 h 432"/>
              <a:gd name="T54" fmla="*/ 173 w 487"/>
              <a:gd name="T55" fmla="*/ 247 h 432"/>
              <a:gd name="T56" fmla="*/ 207 w 487"/>
              <a:gd name="T57" fmla="*/ 76 h 432"/>
              <a:gd name="T58" fmla="*/ 236 w 487"/>
              <a:gd name="T59" fmla="*/ 165 h 432"/>
              <a:gd name="T60" fmla="*/ 207 w 487"/>
              <a:gd name="T61" fmla="*/ 76 h 432"/>
              <a:gd name="T62" fmla="*/ 260 w 487"/>
              <a:gd name="T63" fmla="*/ 333 h 432"/>
              <a:gd name="T64" fmla="*/ 171 w 487"/>
              <a:gd name="T65" fmla="*/ 362 h 432"/>
              <a:gd name="T66" fmla="*/ 303 w 487"/>
              <a:gd name="T67" fmla="*/ 254 h 432"/>
              <a:gd name="T68" fmla="*/ 332 w 487"/>
              <a:gd name="T69" fmla="*/ 343 h 432"/>
              <a:gd name="T70" fmla="*/ 303 w 487"/>
              <a:gd name="T71" fmla="*/ 254 h 432"/>
              <a:gd name="T72" fmla="*/ 366 w 487"/>
              <a:gd name="T73" fmla="*/ 172 h 432"/>
              <a:gd name="T74" fmla="*/ 277 w 487"/>
              <a:gd name="T75" fmla="*/ 201 h 432"/>
              <a:gd name="T76" fmla="*/ 216 w 487"/>
              <a:gd name="T77" fmla="*/ 27 h 432"/>
              <a:gd name="T78" fmla="*/ 398 w 487"/>
              <a:gd name="T79" fmla="*/ 176 h 432"/>
              <a:gd name="T80" fmla="*/ 29 w 487"/>
              <a:gd name="T81" fmla="*/ 190 h 432"/>
              <a:gd name="T82" fmla="*/ 315 w 487"/>
              <a:gd name="T83" fmla="*/ 407 h 432"/>
              <a:gd name="T84" fmla="*/ 326 w 487"/>
              <a:gd name="T85" fmla="*/ 407 h 432"/>
              <a:gd name="T86" fmla="*/ 359 w 487"/>
              <a:gd name="T87" fmla="*/ 407 h 432"/>
              <a:gd name="T88" fmla="*/ 343 w 487"/>
              <a:gd name="T89" fmla="*/ 401 h 432"/>
              <a:gd name="T90" fmla="*/ 359 w 487"/>
              <a:gd name="T91" fmla="*/ 407 h 432"/>
              <a:gd name="T92" fmla="*/ 332 w 487"/>
              <a:gd name="T93" fmla="*/ 398 h 432"/>
              <a:gd name="T94" fmla="*/ 376 w 487"/>
              <a:gd name="T95" fmla="*/ 366 h 432"/>
              <a:gd name="T96" fmla="*/ 394 w 487"/>
              <a:gd name="T97" fmla="*/ 407 h 432"/>
              <a:gd name="T98" fmla="*/ 378 w 487"/>
              <a:gd name="T99" fmla="*/ 401 h 432"/>
              <a:gd name="T100" fmla="*/ 394 w 487"/>
              <a:gd name="T101" fmla="*/ 407 h 432"/>
              <a:gd name="T102" fmla="*/ 411 w 487"/>
              <a:gd name="T103" fmla="*/ 407 h 432"/>
              <a:gd name="T104" fmla="*/ 427 w 487"/>
              <a:gd name="T105" fmla="*/ 401 h 432"/>
              <a:gd name="T106" fmla="*/ 460 w 487"/>
              <a:gd name="T107" fmla="*/ 407 h 432"/>
              <a:gd name="T108" fmla="*/ 443 w 487"/>
              <a:gd name="T109" fmla="*/ 401 h 432"/>
              <a:gd name="T110" fmla="*/ 460 w 487"/>
              <a:gd name="T111" fmla="*/ 407 h 432"/>
              <a:gd name="T112" fmla="*/ 393 w 487"/>
              <a:gd name="T113" fmla="*/ 398 h 432"/>
              <a:gd name="T114" fmla="*/ 461 w 487"/>
              <a:gd name="T115" fmla="*/ 366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7" h="432">
                <a:moveTo>
                  <a:pt x="487" y="356"/>
                </a:moveTo>
                <a:cubicBezTo>
                  <a:pt x="487" y="354"/>
                  <a:pt x="487" y="354"/>
                  <a:pt x="487" y="354"/>
                </a:cubicBezTo>
                <a:cubicBezTo>
                  <a:pt x="476" y="354"/>
                  <a:pt x="476" y="354"/>
                  <a:pt x="476" y="354"/>
                </a:cubicBezTo>
                <a:cubicBezTo>
                  <a:pt x="465" y="354"/>
                  <a:pt x="465" y="354"/>
                  <a:pt x="465" y="354"/>
                </a:cubicBezTo>
                <a:cubicBezTo>
                  <a:pt x="382" y="354"/>
                  <a:pt x="382" y="354"/>
                  <a:pt x="382" y="354"/>
                </a:cubicBezTo>
                <a:cubicBezTo>
                  <a:pt x="413" y="316"/>
                  <a:pt x="432" y="268"/>
                  <a:pt x="432" y="216"/>
                </a:cubicBezTo>
                <a:cubicBezTo>
                  <a:pt x="432" y="97"/>
                  <a:pt x="335" y="0"/>
                  <a:pt x="216" y="0"/>
                </a:cubicBezTo>
                <a:cubicBezTo>
                  <a:pt x="96" y="0"/>
                  <a:pt x="0" y="97"/>
                  <a:pt x="0" y="216"/>
                </a:cubicBezTo>
                <a:cubicBezTo>
                  <a:pt x="0" y="335"/>
                  <a:pt x="96" y="432"/>
                  <a:pt x="216" y="432"/>
                </a:cubicBezTo>
                <a:cubicBezTo>
                  <a:pt x="249" y="432"/>
                  <a:pt x="281" y="424"/>
                  <a:pt x="309" y="411"/>
                </a:cubicBezTo>
                <a:cubicBezTo>
                  <a:pt x="309" y="411"/>
                  <a:pt x="309" y="411"/>
                  <a:pt x="309" y="411"/>
                </a:cubicBezTo>
                <a:cubicBezTo>
                  <a:pt x="465" y="411"/>
                  <a:pt x="465" y="411"/>
                  <a:pt x="465" y="411"/>
                </a:cubicBezTo>
                <a:cubicBezTo>
                  <a:pt x="476" y="411"/>
                  <a:pt x="476" y="411"/>
                  <a:pt x="476" y="411"/>
                </a:cubicBezTo>
                <a:cubicBezTo>
                  <a:pt x="487" y="411"/>
                  <a:pt x="487" y="411"/>
                  <a:pt x="487" y="411"/>
                </a:cubicBezTo>
                <a:cubicBezTo>
                  <a:pt x="487" y="408"/>
                  <a:pt x="487" y="408"/>
                  <a:pt x="487" y="408"/>
                </a:cubicBezTo>
                <a:cubicBezTo>
                  <a:pt x="473" y="408"/>
                  <a:pt x="473" y="408"/>
                  <a:pt x="473" y="408"/>
                </a:cubicBezTo>
                <a:cubicBezTo>
                  <a:pt x="473" y="402"/>
                  <a:pt x="473" y="402"/>
                  <a:pt x="473" y="402"/>
                </a:cubicBezTo>
                <a:cubicBezTo>
                  <a:pt x="487" y="401"/>
                  <a:pt x="487" y="401"/>
                  <a:pt x="487" y="401"/>
                </a:cubicBezTo>
                <a:cubicBezTo>
                  <a:pt x="487" y="398"/>
                  <a:pt x="487" y="398"/>
                  <a:pt x="487" y="398"/>
                </a:cubicBezTo>
                <a:cubicBezTo>
                  <a:pt x="480" y="398"/>
                  <a:pt x="480" y="398"/>
                  <a:pt x="480" y="398"/>
                </a:cubicBezTo>
                <a:cubicBezTo>
                  <a:pt x="480" y="367"/>
                  <a:pt x="480" y="367"/>
                  <a:pt x="480" y="367"/>
                </a:cubicBezTo>
                <a:cubicBezTo>
                  <a:pt x="487" y="367"/>
                  <a:pt x="487" y="367"/>
                  <a:pt x="487" y="367"/>
                </a:cubicBezTo>
                <a:cubicBezTo>
                  <a:pt x="487" y="362"/>
                  <a:pt x="487" y="362"/>
                  <a:pt x="487" y="362"/>
                </a:cubicBezTo>
                <a:cubicBezTo>
                  <a:pt x="472" y="362"/>
                  <a:pt x="472" y="362"/>
                  <a:pt x="472" y="362"/>
                </a:cubicBezTo>
                <a:cubicBezTo>
                  <a:pt x="472" y="356"/>
                  <a:pt x="472" y="356"/>
                  <a:pt x="472" y="356"/>
                </a:cubicBezTo>
                <a:lnTo>
                  <a:pt x="487" y="356"/>
                </a:lnTo>
                <a:close/>
                <a:moveTo>
                  <a:pt x="443" y="356"/>
                </a:moveTo>
                <a:cubicBezTo>
                  <a:pt x="460" y="356"/>
                  <a:pt x="460" y="356"/>
                  <a:pt x="460" y="356"/>
                </a:cubicBezTo>
                <a:cubicBezTo>
                  <a:pt x="460" y="362"/>
                  <a:pt x="460" y="362"/>
                  <a:pt x="460" y="362"/>
                </a:cubicBezTo>
                <a:cubicBezTo>
                  <a:pt x="443" y="362"/>
                  <a:pt x="443" y="362"/>
                  <a:pt x="443" y="362"/>
                </a:cubicBezTo>
                <a:lnTo>
                  <a:pt x="443" y="356"/>
                </a:lnTo>
                <a:close/>
                <a:moveTo>
                  <a:pt x="411" y="356"/>
                </a:moveTo>
                <a:cubicBezTo>
                  <a:pt x="427" y="356"/>
                  <a:pt x="427" y="356"/>
                  <a:pt x="427" y="356"/>
                </a:cubicBezTo>
                <a:cubicBezTo>
                  <a:pt x="427" y="362"/>
                  <a:pt x="427" y="362"/>
                  <a:pt x="427" y="362"/>
                </a:cubicBezTo>
                <a:cubicBezTo>
                  <a:pt x="411" y="362"/>
                  <a:pt x="411" y="362"/>
                  <a:pt x="411" y="362"/>
                </a:cubicBezTo>
                <a:lnTo>
                  <a:pt x="411" y="356"/>
                </a:lnTo>
                <a:close/>
                <a:moveTo>
                  <a:pt x="394" y="356"/>
                </a:moveTo>
                <a:cubicBezTo>
                  <a:pt x="394" y="362"/>
                  <a:pt x="394" y="362"/>
                  <a:pt x="394" y="362"/>
                </a:cubicBezTo>
                <a:cubicBezTo>
                  <a:pt x="378" y="362"/>
                  <a:pt x="378" y="362"/>
                  <a:pt x="378" y="362"/>
                </a:cubicBezTo>
                <a:cubicBezTo>
                  <a:pt x="378" y="359"/>
                  <a:pt x="378" y="359"/>
                  <a:pt x="378" y="359"/>
                </a:cubicBezTo>
                <a:cubicBezTo>
                  <a:pt x="378" y="358"/>
                  <a:pt x="379" y="357"/>
                  <a:pt x="380" y="356"/>
                </a:cubicBezTo>
                <a:lnTo>
                  <a:pt x="394" y="356"/>
                </a:lnTo>
                <a:close/>
                <a:moveTo>
                  <a:pt x="133" y="214"/>
                </a:moveTo>
                <a:cubicBezTo>
                  <a:pt x="108" y="222"/>
                  <a:pt x="82" y="209"/>
                  <a:pt x="74" y="184"/>
                </a:cubicBezTo>
                <a:cubicBezTo>
                  <a:pt x="66" y="159"/>
                  <a:pt x="79" y="133"/>
                  <a:pt x="104" y="125"/>
                </a:cubicBezTo>
                <a:cubicBezTo>
                  <a:pt x="129" y="117"/>
                  <a:pt x="155" y="130"/>
                  <a:pt x="163" y="155"/>
                </a:cubicBezTo>
                <a:cubicBezTo>
                  <a:pt x="171" y="180"/>
                  <a:pt x="157" y="206"/>
                  <a:pt x="133" y="214"/>
                </a:cubicBezTo>
                <a:close/>
                <a:moveTo>
                  <a:pt x="134" y="333"/>
                </a:moveTo>
                <a:cubicBezTo>
                  <a:pt x="109" y="341"/>
                  <a:pt x="83" y="327"/>
                  <a:pt x="75" y="303"/>
                </a:cubicBezTo>
                <a:cubicBezTo>
                  <a:pt x="67" y="278"/>
                  <a:pt x="81" y="252"/>
                  <a:pt x="105" y="244"/>
                </a:cubicBezTo>
                <a:cubicBezTo>
                  <a:pt x="130" y="236"/>
                  <a:pt x="156" y="249"/>
                  <a:pt x="164" y="274"/>
                </a:cubicBezTo>
                <a:cubicBezTo>
                  <a:pt x="172" y="298"/>
                  <a:pt x="159" y="325"/>
                  <a:pt x="134" y="333"/>
                </a:cubicBezTo>
                <a:close/>
                <a:moveTo>
                  <a:pt x="203" y="188"/>
                </a:moveTo>
                <a:cubicBezTo>
                  <a:pt x="228" y="180"/>
                  <a:pt x="254" y="194"/>
                  <a:pt x="262" y="218"/>
                </a:cubicBezTo>
                <a:cubicBezTo>
                  <a:pt x="270" y="243"/>
                  <a:pt x="257" y="269"/>
                  <a:pt x="232" y="277"/>
                </a:cubicBezTo>
                <a:cubicBezTo>
                  <a:pt x="207" y="285"/>
                  <a:pt x="181" y="272"/>
                  <a:pt x="173" y="247"/>
                </a:cubicBezTo>
                <a:cubicBezTo>
                  <a:pt x="165" y="223"/>
                  <a:pt x="178" y="196"/>
                  <a:pt x="203" y="188"/>
                </a:cubicBezTo>
                <a:close/>
                <a:moveTo>
                  <a:pt x="207" y="76"/>
                </a:moveTo>
                <a:cubicBezTo>
                  <a:pt x="232" y="68"/>
                  <a:pt x="258" y="81"/>
                  <a:pt x="266" y="106"/>
                </a:cubicBezTo>
                <a:cubicBezTo>
                  <a:pt x="274" y="131"/>
                  <a:pt x="260" y="157"/>
                  <a:pt x="236" y="165"/>
                </a:cubicBezTo>
                <a:cubicBezTo>
                  <a:pt x="211" y="173"/>
                  <a:pt x="185" y="159"/>
                  <a:pt x="177" y="135"/>
                </a:cubicBezTo>
                <a:cubicBezTo>
                  <a:pt x="169" y="110"/>
                  <a:pt x="182" y="84"/>
                  <a:pt x="207" y="76"/>
                </a:cubicBezTo>
                <a:close/>
                <a:moveTo>
                  <a:pt x="201" y="303"/>
                </a:moveTo>
                <a:cubicBezTo>
                  <a:pt x="226" y="295"/>
                  <a:pt x="252" y="308"/>
                  <a:pt x="260" y="333"/>
                </a:cubicBezTo>
                <a:cubicBezTo>
                  <a:pt x="268" y="358"/>
                  <a:pt x="255" y="384"/>
                  <a:pt x="230" y="392"/>
                </a:cubicBezTo>
                <a:cubicBezTo>
                  <a:pt x="206" y="400"/>
                  <a:pt x="179" y="387"/>
                  <a:pt x="171" y="362"/>
                </a:cubicBezTo>
                <a:cubicBezTo>
                  <a:pt x="163" y="337"/>
                  <a:pt x="177" y="311"/>
                  <a:pt x="201" y="303"/>
                </a:cubicBezTo>
                <a:close/>
                <a:moveTo>
                  <a:pt x="303" y="254"/>
                </a:moveTo>
                <a:cubicBezTo>
                  <a:pt x="327" y="246"/>
                  <a:pt x="354" y="260"/>
                  <a:pt x="362" y="284"/>
                </a:cubicBezTo>
                <a:cubicBezTo>
                  <a:pt x="370" y="309"/>
                  <a:pt x="356" y="335"/>
                  <a:pt x="332" y="343"/>
                </a:cubicBezTo>
                <a:cubicBezTo>
                  <a:pt x="307" y="351"/>
                  <a:pt x="281" y="338"/>
                  <a:pt x="273" y="313"/>
                </a:cubicBezTo>
                <a:cubicBezTo>
                  <a:pt x="265" y="289"/>
                  <a:pt x="278" y="262"/>
                  <a:pt x="303" y="254"/>
                </a:cubicBezTo>
                <a:close/>
                <a:moveTo>
                  <a:pt x="307" y="142"/>
                </a:moveTo>
                <a:cubicBezTo>
                  <a:pt x="331" y="134"/>
                  <a:pt x="358" y="147"/>
                  <a:pt x="366" y="172"/>
                </a:cubicBezTo>
                <a:cubicBezTo>
                  <a:pt x="374" y="197"/>
                  <a:pt x="360" y="223"/>
                  <a:pt x="336" y="231"/>
                </a:cubicBezTo>
                <a:cubicBezTo>
                  <a:pt x="311" y="239"/>
                  <a:pt x="285" y="226"/>
                  <a:pt x="277" y="201"/>
                </a:cubicBezTo>
                <a:cubicBezTo>
                  <a:pt x="269" y="176"/>
                  <a:pt x="282" y="150"/>
                  <a:pt x="307" y="142"/>
                </a:cubicBezTo>
                <a:close/>
                <a:moveTo>
                  <a:pt x="216" y="27"/>
                </a:moveTo>
                <a:cubicBezTo>
                  <a:pt x="311" y="27"/>
                  <a:pt x="389" y="98"/>
                  <a:pt x="402" y="190"/>
                </a:cubicBezTo>
                <a:cubicBezTo>
                  <a:pt x="401" y="185"/>
                  <a:pt x="400" y="180"/>
                  <a:pt x="398" y="176"/>
                </a:cubicBezTo>
                <a:cubicBezTo>
                  <a:pt x="366" y="75"/>
                  <a:pt x="257" y="20"/>
                  <a:pt x="156" y="52"/>
                </a:cubicBezTo>
                <a:cubicBezTo>
                  <a:pt x="91" y="74"/>
                  <a:pt x="45" y="127"/>
                  <a:pt x="29" y="190"/>
                </a:cubicBezTo>
                <a:cubicBezTo>
                  <a:pt x="42" y="98"/>
                  <a:pt x="121" y="27"/>
                  <a:pt x="216" y="27"/>
                </a:cubicBezTo>
                <a:close/>
                <a:moveTo>
                  <a:pt x="315" y="407"/>
                </a:moveTo>
                <a:cubicBezTo>
                  <a:pt x="319" y="406"/>
                  <a:pt x="322" y="404"/>
                  <a:pt x="326" y="402"/>
                </a:cubicBezTo>
                <a:cubicBezTo>
                  <a:pt x="326" y="407"/>
                  <a:pt x="326" y="407"/>
                  <a:pt x="326" y="407"/>
                </a:cubicBezTo>
                <a:lnTo>
                  <a:pt x="315" y="407"/>
                </a:lnTo>
                <a:close/>
                <a:moveTo>
                  <a:pt x="359" y="407"/>
                </a:moveTo>
                <a:cubicBezTo>
                  <a:pt x="343" y="407"/>
                  <a:pt x="343" y="407"/>
                  <a:pt x="343" y="407"/>
                </a:cubicBezTo>
                <a:cubicBezTo>
                  <a:pt x="343" y="401"/>
                  <a:pt x="343" y="401"/>
                  <a:pt x="343" y="401"/>
                </a:cubicBezTo>
                <a:cubicBezTo>
                  <a:pt x="359" y="401"/>
                  <a:pt x="359" y="401"/>
                  <a:pt x="359" y="401"/>
                </a:cubicBezTo>
                <a:lnTo>
                  <a:pt x="359" y="407"/>
                </a:lnTo>
                <a:close/>
                <a:moveTo>
                  <a:pt x="376" y="398"/>
                </a:moveTo>
                <a:cubicBezTo>
                  <a:pt x="332" y="398"/>
                  <a:pt x="332" y="398"/>
                  <a:pt x="332" y="398"/>
                </a:cubicBezTo>
                <a:cubicBezTo>
                  <a:pt x="347" y="389"/>
                  <a:pt x="360" y="378"/>
                  <a:pt x="371" y="366"/>
                </a:cubicBezTo>
                <a:cubicBezTo>
                  <a:pt x="376" y="366"/>
                  <a:pt x="376" y="366"/>
                  <a:pt x="376" y="366"/>
                </a:cubicBezTo>
                <a:lnTo>
                  <a:pt x="376" y="398"/>
                </a:lnTo>
                <a:close/>
                <a:moveTo>
                  <a:pt x="394" y="407"/>
                </a:moveTo>
                <a:cubicBezTo>
                  <a:pt x="378" y="407"/>
                  <a:pt x="378" y="407"/>
                  <a:pt x="378" y="407"/>
                </a:cubicBezTo>
                <a:cubicBezTo>
                  <a:pt x="378" y="401"/>
                  <a:pt x="378" y="401"/>
                  <a:pt x="378" y="401"/>
                </a:cubicBezTo>
                <a:cubicBezTo>
                  <a:pt x="394" y="401"/>
                  <a:pt x="394" y="401"/>
                  <a:pt x="394" y="401"/>
                </a:cubicBezTo>
                <a:lnTo>
                  <a:pt x="394" y="407"/>
                </a:lnTo>
                <a:close/>
                <a:moveTo>
                  <a:pt x="427" y="407"/>
                </a:moveTo>
                <a:cubicBezTo>
                  <a:pt x="411" y="407"/>
                  <a:pt x="411" y="407"/>
                  <a:pt x="411" y="407"/>
                </a:cubicBezTo>
                <a:cubicBezTo>
                  <a:pt x="411" y="401"/>
                  <a:pt x="411" y="401"/>
                  <a:pt x="411" y="401"/>
                </a:cubicBezTo>
                <a:cubicBezTo>
                  <a:pt x="427" y="401"/>
                  <a:pt x="427" y="401"/>
                  <a:pt x="427" y="401"/>
                </a:cubicBezTo>
                <a:lnTo>
                  <a:pt x="427" y="407"/>
                </a:lnTo>
                <a:close/>
                <a:moveTo>
                  <a:pt x="460" y="407"/>
                </a:moveTo>
                <a:cubicBezTo>
                  <a:pt x="443" y="407"/>
                  <a:pt x="443" y="407"/>
                  <a:pt x="443" y="407"/>
                </a:cubicBezTo>
                <a:cubicBezTo>
                  <a:pt x="443" y="401"/>
                  <a:pt x="443" y="401"/>
                  <a:pt x="443" y="401"/>
                </a:cubicBezTo>
                <a:cubicBezTo>
                  <a:pt x="460" y="401"/>
                  <a:pt x="460" y="401"/>
                  <a:pt x="460" y="401"/>
                </a:cubicBezTo>
                <a:lnTo>
                  <a:pt x="460" y="407"/>
                </a:lnTo>
                <a:close/>
                <a:moveTo>
                  <a:pt x="461" y="398"/>
                </a:moveTo>
                <a:cubicBezTo>
                  <a:pt x="393" y="398"/>
                  <a:pt x="393" y="398"/>
                  <a:pt x="393" y="398"/>
                </a:cubicBezTo>
                <a:cubicBezTo>
                  <a:pt x="393" y="366"/>
                  <a:pt x="393" y="366"/>
                  <a:pt x="393" y="366"/>
                </a:cubicBezTo>
                <a:cubicBezTo>
                  <a:pt x="461" y="366"/>
                  <a:pt x="461" y="366"/>
                  <a:pt x="461" y="366"/>
                </a:cubicBezTo>
                <a:lnTo>
                  <a:pt x="461" y="398"/>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6" name="Freeform 122"/>
          <p:cNvSpPr>
            <a:spLocks noEditPoints="1"/>
          </p:cNvSpPr>
          <p:nvPr/>
        </p:nvSpPr>
        <p:spPr bwMode="auto">
          <a:xfrm>
            <a:off x="2393577" y="5565134"/>
            <a:ext cx="254796" cy="304845"/>
          </a:xfrm>
          <a:custGeom>
            <a:avLst/>
            <a:gdLst>
              <a:gd name="T0" fmla="*/ 376 w 391"/>
              <a:gd name="T1" fmla="*/ 228 h 468"/>
              <a:gd name="T2" fmla="*/ 62 w 391"/>
              <a:gd name="T3" fmla="*/ 228 h 468"/>
              <a:gd name="T4" fmla="*/ 73 w 391"/>
              <a:gd name="T5" fmla="*/ 220 h 468"/>
              <a:gd name="T6" fmla="*/ 323 w 391"/>
              <a:gd name="T7" fmla="*/ 67 h 468"/>
              <a:gd name="T8" fmla="*/ 328 w 391"/>
              <a:gd name="T9" fmla="*/ 47 h 468"/>
              <a:gd name="T10" fmla="*/ 313 w 391"/>
              <a:gd name="T11" fmla="*/ 10 h 468"/>
              <a:gd name="T12" fmla="*/ 293 w 391"/>
              <a:gd name="T13" fmla="*/ 4 h 468"/>
              <a:gd name="T14" fmla="*/ 9 w 391"/>
              <a:gd name="T15" fmla="*/ 177 h 468"/>
              <a:gd name="T16" fmla="*/ 4 w 391"/>
              <a:gd name="T17" fmla="*/ 197 h 468"/>
              <a:gd name="T18" fmla="*/ 31 w 391"/>
              <a:gd name="T19" fmla="*/ 227 h 468"/>
              <a:gd name="T20" fmla="*/ 31 w 391"/>
              <a:gd name="T21" fmla="*/ 453 h 468"/>
              <a:gd name="T22" fmla="*/ 46 w 391"/>
              <a:gd name="T23" fmla="*/ 468 h 468"/>
              <a:gd name="T24" fmla="*/ 376 w 391"/>
              <a:gd name="T25" fmla="*/ 468 h 468"/>
              <a:gd name="T26" fmla="*/ 391 w 391"/>
              <a:gd name="T27" fmla="*/ 453 h 468"/>
              <a:gd name="T28" fmla="*/ 391 w 391"/>
              <a:gd name="T29" fmla="*/ 243 h 468"/>
              <a:gd name="T30" fmla="*/ 376 w 391"/>
              <a:gd name="T31" fmla="*/ 228 h 468"/>
              <a:gd name="T32" fmla="*/ 267 w 391"/>
              <a:gd name="T33" fmla="*/ 238 h 468"/>
              <a:gd name="T34" fmla="*/ 221 w 391"/>
              <a:gd name="T35" fmla="*/ 283 h 468"/>
              <a:gd name="T36" fmla="*/ 161 w 391"/>
              <a:gd name="T37" fmla="*/ 283 h 468"/>
              <a:gd name="T38" fmla="*/ 206 w 391"/>
              <a:gd name="T39" fmla="*/ 238 h 468"/>
              <a:gd name="T40" fmla="*/ 267 w 391"/>
              <a:gd name="T41" fmla="*/ 238 h 468"/>
              <a:gd name="T42" fmla="*/ 248 w 391"/>
              <a:gd name="T43" fmla="*/ 45 h 468"/>
              <a:gd name="T44" fmla="*/ 301 w 391"/>
              <a:gd name="T45" fmla="*/ 11 h 468"/>
              <a:gd name="T46" fmla="*/ 293 w 391"/>
              <a:gd name="T47" fmla="*/ 61 h 468"/>
              <a:gd name="T48" fmla="*/ 239 w 391"/>
              <a:gd name="T49" fmla="*/ 96 h 468"/>
              <a:gd name="T50" fmla="*/ 248 w 391"/>
              <a:gd name="T51" fmla="*/ 45 h 468"/>
              <a:gd name="T52" fmla="*/ 153 w 391"/>
              <a:gd name="T53" fmla="*/ 104 h 468"/>
              <a:gd name="T54" fmla="*/ 207 w 391"/>
              <a:gd name="T55" fmla="*/ 70 h 468"/>
              <a:gd name="T56" fmla="*/ 197 w 391"/>
              <a:gd name="T57" fmla="*/ 121 h 468"/>
              <a:gd name="T58" fmla="*/ 143 w 391"/>
              <a:gd name="T59" fmla="*/ 154 h 468"/>
              <a:gd name="T60" fmla="*/ 153 w 391"/>
              <a:gd name="T61" fmla="*/ 104 h 468"/>
              <a:gd name="T62" fmla="*/ 45 w 391"/>
              <a:gd name="T63" fmla="*/ 216 h 468"/>
              <a:gd name="T64" fmla="*/ 54 w 391"/>
              <a:gd name="T65" fmla="*/ 165 h 468"/>
              <a:gd name="T66" fmla="*/ 108 w 391"/>
              <a:gd name="T67" fmla="*/ 131 h 468"/>
              <a:gd name="T68" fmla="*/ 99 w 391"/>
              <a:gd name="T69" fmla="*/ 182 h 468"/>
              <a:gd name="T70" fmla="*/ 45 w 391"/>
              <a:gd name="T71" fmla="*/ 216 h 468"/>
              <a:gd name="T72" fmla="*/ 101 w 391"/>
              <a:gd name="T73" fmla="*/ 238 h 468"/>
              <a:gd name="T74" fmla="*/ 161 w 391"/>
              <a:gd name="T75" fmla="*/ 238 h 468"/>
              <a:gd name="T76" fmla="*/ 116 w 391"/>
              <a:gd name="T77" fmla="*/ 283 h 468"/>
              <a:gd name="T78" fmla="*/ 56 w 391"/>
              <a:gd name="T79" fmla="*/ 283 h 468"/>
              <a:gd name="T80" fmla="*/ 101 w 391"/>
              <a:gd name="T81" fmla="*/ 238 h 468"/>
              <a:gd name="T82" fmla="*/ 365 w 391"/>
              <a:gd name="T83" fmla="*/ 449 h 468"/>
              <a:gd name="T84" fmla="*/ 57 w 391"/>
              <a:gd name="T85" fmla="*/ 449 h 468"/>
              <a:gd name="T86" fmla="*/ 57 w 391"/>
              <a:gd name="T87" fmla="*/ 307 h 468"/>
              <a:gd name="T88" fmla="*/ 365 w 391"/>
              <a:gd name="T89" fmla="*/ 307 h 468"/>
              <a:gd name="T90" fmla="*/ 365 w 391"/>
              <a:gd name="T91" fmla="*/ 449 h 468"/>
              <a:gd name="T92" fmla="*/ 327 w 391"/>
              <a:gd name="T93" fmla="*/ 283 h 468"/>
              <a:gd name="T94" fmla="*/ 266 w 391"/>
              <a:gd name="T95" fmla="*/ 283 h 468"/>
              <a:gd name="T96" fmla="*/ 311 w 391"/>
              <a:gd name="T97" fmla="*/ 238 h 468"/>
              <a:gd name="T98" fmla="*/ 370 w 391"/>
              <a:gd name="T99" fmla="*/ 238 h 468"/>
              <a:gd name="T100" fmla="*/ 327 w 391"/>
              <a:gd name="T101" fmla="*/ 28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1" h="468">
                <a:moveTo>
                  <a:pt x="376" y="228"/>
                </a:moveTo>
                <a:cubicBezTo>
                  <a:pt x="376" y="228"/>
                  <a:pt x="130" y="228"/>
                  <a:pt x="62" y="228"/>
                </a:cubicBezTo>
                <a:cubicBezTo>
                  <a:pt x="73" y="220"/>
                  <a:pt x="73" y="220"/>
                  <a:pt x="73" y="220"/>
                </a:cubicBezTo>
                <a:cubicBezTo>
                  <a:pt x="150" y="175"/>
                  <a:pt x="323" y="67"/>
                  <a:pt x="323" y="67"/>
                </a:cubicBezTo>
                <a:cubicBezTo>
                  <a:pt x="330" y="63"/>
                  <a:pt x="332" y="54"/>
                  <a:pt x="328" y="47"/>
                </a:cubicBezTo>
                <a:cubicBezTo>
                  <a:pt x="313" y="10"/>
                  <a:pt x="313" y="10"/>
                  <a:pt x="313" y="10"/>
                </a:cubicBezTo>
                <a:cubicBezTo>
                  <a:pt x="309" y="3"/>
                  <a:pt x="300" y="0"/>
                  <a:pt x="293" y="4"/>
                </a:cubicBezTo>
                <a:cubicBezTo>
                  <a:pt x="9" y="177"/>
                  <a:pt x="9" y="177"/>
                  <a:pt x="9" y="177"/>
                </a:cubicBezTo>
                <a:cubicBezTo>
                  <a:pt x="2" y="181"/>
                  <a:pt x="0" y="190"/>
                  <a:pt x="4" y="197"/>
                </a:cubicBezTo>
                <a:cubicBezTo>
                  <a:pt x="31" y="227"/>
                  <a:pt x="31" y="227"/>
                  <a:pt x="31" y="227"/>
                </a:cubicBezTo>
                <a:cubicBezTo>
                  <a:pt x="31" y="453"/>
                  <a:pt x="31" y="453"/>
                  <a:pt x="31" y="453"/>
                </a:cubicBezTo>
                <a:cubicBezTo>
                  <a:pt x="31" y="461"/>
                  <a:pt x="38" y="468"/>
                  <a:pt x="46" y="468"/>
                </a:cubicBezTo>
                <a:cubicBezTo>
                  <a:pt x="376" y="468"/>
                  <a:pt x="376" y="468"/>
                  <a:pt x="376" y="468"/>
                </a:cubicBezTo>
                <a:cubicBezTo>
                  <a:pt x="384" y="468"/>
                  <a:pt x="391" y="461"/>
                  <a:pt x="391" y="453"/>
                </a:cubicBezTo>
                <a:cubicBezTo>
                  <a:pt x="391" y="243"/>
                  <a:pt x="391" y="243"/>
                  <a:pt x="391" y="243"/>
                </a:cubicBezTo>
                <a:cubicBezTo>
                  <a:pt x="391" y="234"/>
                  <a:pt x="384" y="228"/>
                  <a:pt x="376" y="228"/>
                </a:cubicBezTo>
                <a:close/>
                <a:moveTo>
                  <a:pt x="267" y="238"/>
                </a:moveTo>
                <a:cubicBezTo>
                  <a:pt x="221" y="283"/>
                  <a:pt x="221" y="283"/>
                  <a:pt x="221" y="283"/>
                </a:cubicBezTo>
                <a:cubicBezTo>
                  <a:pt x="161" y="283"/>
                  <a:pt x="161" y="283"/>
                  <a:pt x="161" y="283"/>
                </a:cubicBezTo>
                <a:cubicBezTo>
                  <a:pt x="206" y="238"/>
                  <a:pt x="206" y="238"/>
                  <a:pt x="206" y="238"/>
                </a:cubicBezTo>
                <a:lnTo>
                  <a:pt x="267" y="238"/>
                </a:lnTo>
                <a:close/>
                <a:moveTo>
                  <a:pt x="248" y="45"/>
                </a:moveTo>
                <a:cubicBezTo>
                  <a:pt x="301" y="11"/>
                  <a:pt x="301" y="11"/>
                  <a:pt x="301" y="11"/>
                </a:cubicBezTo>
                <a:cubicBezTo>
                  <a:pt x="293" y="61"/>
                  <a:pt x="293" y="61"/>
                  <a:pt x="293" y="61"/>
                </a:cubicBezTo>
                <a:cubicBezTo>
                  <a:pt x="239" y="96"/>
                  <a:pt x="239" y="96"/>
                  <a:pt x="239" y="96"/>
                </a:cubicBezTo>
                <a:lnTo>
                  <a:pt x="248" y="45"/>
                </a:lnTo>
                <a:close/>
                <a:moveTo>
                  <a:pt x="153" y="104"/>
                </a:moveTo>
                <a:cubicBezTo>
                  <a:pt x="207" y="70"/>
                  <a:pt x="207" y="70"/>
                  <a:pt x="207" y="70"/>
                </a:cubicBezTo>
                <a:cubicBezTo>
                  <a:pt x="197" y="121"/>
                  <a:pt x="197" y="121"/>
                  <a:pt x="197" y="121"/>
                </a:cubicBezTo>
                <a:cubicBezTo>
                  <a:pt x="143" y="154"/>
                  <a:pt x="143" y="154"/>
                  <a:pt x="143" y="154"/>
                </a:cubicBezTo>
                <a:lnTo>
                  <a:pt x="153" y="104"/>
                </a:lnTo>
                <a:close/>
                <a:moveTo>
                  <a:pt x="45" y="216"/>
                </a:moveTo>
                <a:cubicBezTo>
                  <a:pt x="54" y="165"/>
                  <a:pt x="54" y="165"/>
                  <a:pt x="54" y="165"/>
                </a:cubicBezTo>
                <a:cubicBezTo>
                  <a:pt x="108" y="131"/>
                  <a:pt x="108" y="131"/>
                  <a:pt x="108" y="131"/>
                </a:cubicBezTo>
                <a:cubicBezTo>
                  <a:pt x="99" y="182"/>
                  <a:pt x="99" y="182"/>
                  <a:pt x="99" y="182"/>
                </a:cubicBezTo>
                <a:lnTo>
                  <a:pt x="45" y="216"/>
                </a:lnTo>
                <a:close/>
                <a:moveTo>
                  <a:pt x="101" y="238"/>
                </a:moveTo>
                <a:cubicBezTo>
                  <a:pt x="161" y="238"/>
                  <a:pt x="161" y="238"/>
                  <a:pt x="161" y="238"/>
                </a:cubicBezTo>
                <a:cubicBezTo>
                  <a:pt x="116" y="283"/>
                  <a:pt x="116" y="283"/>
                  <a:pt x="116" y="283"/>
                </a:cubicBezTo>
                <a:cubicBezTo>
                  <a:pt x="56" y="283"/>
                  <a:pt x="56" y="283"/>
                  <a:pt x="56" y="283"/>
                </a:cubicBezTo>
                <a:lnTo>
                  <a:pt x="101" y="238"/>
                </a:lnTo>
                <a:close/>
                <a:moveTo>
                  <a:pt x="365" y="449"/>
                </a:moveTo>
                <a:cubicBezTo>
                  <a:pt x="57" y="449"/>
                  <a:pt x="57" y="449"/>
                  <a:pt x="57" y="449"/>
                </a:cubicBezTo>
                <a:cubicBezTo>
                  <a:pt x="57" y="307"/>
                  <a:pt x="57" y="307"/>
                  <a:pt x="57" y="307"/>
                </a:cubicBezTo>
                <a:cubicBezTo>
                  <a:pt x="365" y="307"/>
                  <a:pt x="365" y="307"/>
                  <a:pt x="365" y="307"/>
                </a:cubicBezTo>
                <a:lnTo>
                  <a:pt x="365" y="449"/>
                </a:lnTo>
                <a:close/>
                <a:moveTo>
                  <a:pt x="327" y="283"/>
                </a:moveTo>
                <a:cubicBezTo>
                  <a:pt x="266" y="283"/>
                  <a:pt x="266" y="283"/>
                  <a:pt x="266" y="283"/>
                </a:cubicBezTo>
                <a:cubicBezTo>
                  <a:pt x="311" y="238"/>
                  <a:pt x="311" y="238"/>
                  <a:pt x="311" y="238"/>
                </a:cubicBezTo>
                <a:cubicBezTo>
                  <a:pt x="370" y="238"/>
                  <a:pt x="370" y="238"/>
                  <a:pt x="370" y="238"/>
                </a:cubicBezTo>
                <a:lnTo>
                  <a:pt x="327" y="283"/>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177" name="组合 176"/>
          <p:cNvGrpSpPr/>
          <p:nvPr/>
        </p:nvGrpSpPr>
        <p:grpSpPr>
          <a:xfrm>
            <a:off x="1981981" y="5977293"/>
            <a:ext cx="315653" cy="303933"/>
            <a:chOff x="19887484" y="-14716200"/>
            <a:chExt cx="1966913" cy="1893888"/>
          </a:xfrm>
          <a:solidFill>
            <a:srgbClr val="779F08"/>
          </a:solidFill>
        </p:grpSpPr>
        <p:sp>
          <p:nvSpPr>
            <p:cNvPr id="178" name="Freeform 137"/>
            <p:cNvSpPr>
              <a:spLocks noEditPoints="1"/>
            </p:cNvSpPr>
            <p:nvPr/>
          </p:nvSpPr>
          <p:spPr bwMode="auto">
            <a:xfrm>
              <a:off x="19887484" y="-14716200"/>
              <a:ext cx="1966913" cy="1500188"/>
            </a:xfrm>
            <a:custGeom>
              <a:avLst/>
              <a:gdLst>
                <a:gd name="T0" fmla="*/ 607 w 618"/>
                <a:gd name="T1" fmla="*/ 472 h 472"/>
                <a:gd name="T2" fmla="*/ 11 w 618"/>
                <a:gd name="T3" fmla="*/ 472 h 472"/>
                <a:gd name="T4" fmla="*/ 0 w 618"/>
                <a:gd name="T5" fmla="*/ 461 h 472"/>
                <a:gd name="T6" fmla="*/ 0 w 618"/>
                <a:gd name="T7" fmla="*/ 180 h 472"/>
                <a:gd name="T8" fmla="*/ 180 w 618"/>
                <a:gd name="T9" fmla="*/ 0 h 472"/>
                <a:gd name="T10" fmla="*/ 306 w 618"/>
                <a:gd name="T11" fmla="*/ 89 h 472"/>
                <a:gd name="T12" fmla="*/ 350 w 618"/>
                <a:gd name="T13" fmla="*/ 145 h 472"/>
                <a:gd name="T14" fmla="*/ 465 w 618"/>
                <a:gd name="T15" fmla="*/ 180 h 472"/>
                <a:gd name="T16" fmla="*/ 472 w 618"/>
                <a:gd name="T17" fmla="*/ 180 h 472"/>
                <a:gd name="T18" fmla="*/ 618 w 618"/>
                <a:gd name="T19" fmla="*/ 326 h 472"/>
                <a:gd name="T20" fmla="*/ 618 w 618"/>
                <a:gd name="T21" fmla="*/ 461 h 472"/>
                <a:gd name="T22" fmla="*/ 607 w 618"/>
                <a:gd name="T23" fmla="*/ 472 h 472"/>
                <a:gd name="T24" fmla="*/ 23 w 618"/>
                <a:gd name="T25" fmla="*/ 450 h 472"/>
                <a:gd name="T26" fmla="*/ 596 w 618"/>
                <a:gd name="T27" fmla="*/ 450 h 472"/>
                <a:gd name="T28" fmla="*/ 596 w 618"/>
                <a:gd name="T29" fmla="*/ 326 h 472"/>
                <a:gd name="T30" fmla="*/ 472 w 618"/>
                <a:gd name="T31" fmla="*/ 202 h 472"/>
                <a:gd name="T32" fmla="*/ 467 w 618"/>
                <a:gd name="T33" fmla="*/ 203 h 472"/>
                <a:gd name="T34" fmla="*/ 335 w 618"/>
                <a:gd name="T35" fmla="*/ 162 h 472"/>
                <a:gd name="T36" fmla="*/ 287 w 618"/>
                <a:gd name="T37" fmla="*/ 101 h 472"/>
                <a:gd name="T38" fmla="*/ 180 w 618"/>
                <a:gd name="T39" fmla="*/ 22 h 472"/>
                <a:gd name="T40" fmla="*/ 23 w 618"/>
                <a:gd name="T41" fmla="*/ 180 h 472"/>
                <a:gd name="T42" fmla="*/ 23 w 618"/>
                <a:gd name="T43" fmla="*/ 45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8" h="472">
                  <a:moveTo>
                    <a:pt x="607" y="472"/>
                  </a:moveTo>
                  <a:cubicBezTo>
                    <a:pt x="11" y="472"/>
                    <a:pt x="11" y="472"/>
                    <a:pt x="11" y="472"/>
                  </a:cubicBezTo>
                  <a:cubicBezTo>
                    <a:pt x="5" y="472"/>
                    <a:pt x="0" y="467"/>
                    <a:pt x="0" y="461"/>
                  </a:cubicBezTo>
                  <a:cubicBezTo>
                    <a:pt x="0" y="180"/>
                    <a:pt x="0" y="180"/>
                    <a:pt x="0" y="180"/>
                  </a:cubicBezTo>
                  <a:cubicBezTo>
                    <a:pt x="0" y="81"/>
                    <a:pt x="81" y="0"/>
                    <a:pt x="180" y="0"/>
                  </a:cubicBezTo>
                  <a:cubicBezTo>
                    <a:pt x="248" y="0"/>
                    <a:pt x="278" y="45"/>
                    <a:pt x="306" y="89"/>
                  </a:cubicBezTo>
                  <a:cubicBezTo>
                    <a:pt x="319" y="109"/>
                    <a:pt x="333" y="130"/>
                    <a:pt x="350" y="145"/>
                  </a:cubicBezTo>
                  <a:cubicBezTo>
                    <a:pt x="395" y="186"/>
                    <a:pt x="444" y="182"/>
                    <a:pt x="465" y="180"/>
                  </a:cubicBezTo>
                  <a:cubicBezTo>
                    <a:pt x="468" y="180"/>
                    <a:pt x="471" y="180"/>
                    <a:pt x="472" y="180"/>
                  </a:cubicBezTo>
                  <a:cubicBezTo>
                    <a:pt x="553" y="180"/>
                    <a:pt x="618" y="245"/>
                    <a:pt x="618" y="326"/>
                  </a:cubicBezTo>
                  <a:cubicBezTo>
                    <a:pt x="618" y="461"/>
                    <a:pt x="618" y="461"/>
                    <a:pt x="618" y="461"/>
                  </a:cubicBezTo>
                  <a:cubicBezTo>
                    <a:pt x="618" y="467"/>
                    <a:pt x="613" y="472"/>
                    <a:pt x="607" y="472"/>
                  </a:cubicBezTo>
                  <a:close/>
                  <a:moveTo>
                    <a:pt x="23" y="450"/>
                  </a:moveTo>
                  <a:cubicBezTo>
                    <a:pt x="596" y="450"/>
                    <a:pt x="596" y="450"/>
                    <a:pt x="596" y="450"/>
                  </a:cubicBezTo>
                  <a:cubicBezTo>
                    <a:pt x="596" y="326"/>
                    <a:pt x="596" y="326"/>
                    <a:pt x="596" y="326"/>
                  </a:cubicBezTo>
                  <a:cubicBezTo>
                    <a:pt x="596" y="258"/>
                    <a:pt x="541" y="202"/>
                    <a:pt x="472" y="202"/>
                  </a:cubicBezTo>
                  <a:cubicBezTo>
                    <a:pt x="471" y="202"/>
                    <a:pt x="469" y="203"/>
                    <a:pt x="467" y="203"/>
                  </a:cubicBezTo>
                  <a:cubicBezTo>
                    <a:pt x="445" y="205"/>
                    <a:pt x="387" y="209"/>
                    <a:pt x="335" y="162"/>
                  </a:cubicBezTo>
                  <a:cubicBezTo>
                    <a:pt x="315" y="145"/>
                    <a:pt x="301" y="122"/>
                    <a:pt x="287" y="101"/>
                  </a:cubicBezTo>
                  <a:cubicBezTo>
                    <a:pt x="260" y="59"/>
                    <a:pt x="236" y="22"/>
                    <a:pt x="180" y="22"/>
                  </a:cubicBezTo>
                  <a:cubicBezTo>
                    <a:pt x="93" y="22"/>
                    <a:pt x="23" y="93"/>
                    <a:pt x="23" y="180"/>
                  </a:cubicBezTo>
                  <a:lnTo>
                    <a:pt x="23" y="45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79" name="Freeform 138"/>
            <p:cNvSpPr>
              <a:spLocks/>
            </p:cNvSpPr>
            <p:nvPr/>
          </p:nvSpPr>
          <p:spPr bwMode="auto">
            <a:xfrm>
              <a:off x="20031946" y="-14427275"/>
              <a:ext cx="152400" cy="282575"/>
            </a:xfrm>
            <a:custGeom>
              <a:avLst/>
              <a:gdLst>
                <a:gd name="T0" fmla="*/ 11 w 48"/>
                <a:gd name="T1" fmla="*/ 89 h 89"/>
                <a:gd name="T2" fmla="*/ 0 w 48"/>
                <a:gd name="T3" fmla="*/ 78 h 89"/>
                <a:gd name="T4" fmla="*/ 27 w 48"/>
                <a:gd name="T5" fmla="*/ 5 h 89"/>
                <a:gd name="T6" fmla="*/ 43 w 48"/>
                <a:gd name="T7" fmla="*/ 4 h 89"/>
                <a:gd name="T8" fmla="*/ 44 w 48"/>
                <a:gd name="T9" fmla="*/ 20 h 89"/>
                <a:gd name="T10" fmla="*/ 23 w 48"/>
                <a:gd name="T11" fmla="*/ 78 h 89"/>
                <a:gd name="T12" fmla="*/ 11 w 48"/>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48" h="89">
                  <a:moveTo>
                    <a:pt x="11" y="89"/>
                  </a:moveTo>
                  <a:cubicBezTo>
                    <a:pt x="5" y="89"/>
                    <a:pt x="0" y="84"/>
                    <a:pt x="0" y="78"/>
                  </a:cubicBezTo>
                  <a:cubicBezTo>
                    <a:pt x="0" y="51"/>
                    <a:pt x="10" y="25"/>
                    <a:pt x="27" y="5"/>
                  </a:cubicBezTo>
                  <a:cubicBezTo>
                    <a:pt x="31" y="0"/>
                    <a:pt x="38" y="0"/>
                    <a:pt x="43" y="4"/>
                  </a:cubicBezTo>
                  <a:cubicBezTo>
                    <a:pt x="47" y="8"/>
                    <a:pt x="48" y="15"/>
                    <a:pt x="44" y="20"/>
                  </a:cubicBezTo>
                  <a:cubicBezTo>
                    <a:pt x="30" y="36"/>
                    <a:pt x="23" y="56"/>
                    <a:pt x="23" y="78"/>
                  </a:cubicBezTo>
                  <a:cubicBezTo>
                    <a:pt x="23" y="84"/>
                    <a:pt x="18" y="89"/>
                    <a:pt x="11"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0" name="Freeform 139"/>
            <p:cNvSpPr>
              <a:spLocks noEditPoints="1"/>
            </p:cNvSpPr>
            <p:nvPr/>
          </p:nvSpPr>
          <p:spPr bwMode="auto">
            <a:xfrm>
              <a:off x="19923996" y="-13323962"/>
              <a:ext cx="1895475" cy="501650"/>
            </a:xfrm>
            <a:custGeom>
              <a:avLst/>
              <a:gdLst>
                <a:gd name="T0" fmla="*/ 585 w 596"/>
                <a:gd name="T1" fmla="*/ 158 h 158"/>
                <a:gd name="T2" fmla="*/ 12 w 596"/>
                <a:gd name="T3" fmla="*/ 158 h 158"/>
                <a:gd name="T4" fmla="*/ 0 w 596"/>
                <a:gd name="T5" fmla="*/ 147 h 158"/>
                <a:gd name="T6" fmla="*/ 0 w 596"/>
                <a:gd name="T7" fmla="*/ 12 h 158"/>
                <a:gd name="T8" fmla="*/ 12 w 596"/>
                <a:gd name="T9" fmla="*/ 0 h 158"/>
                <a:gd name="T10" fmla="*/ 585 w 596"/>
                <a:gd name="T11" fmla="*/ 0 h 158"/>
                <a:gd name="T12" fmla="*/ 596 w 596"/>
                <a:gd name="T13" fmla="*/ 12 h 158"/>
                <a:gd name="T14" fmla="*/ 596 w 596"/>
                <a:gd name="T15" fmla="*/ 147 h 158"/>
                <a:gd name="T16" fmla="*/ 585 w 596"/>
                <a:gd name="T17" fmla="*/ 158 h 158"/>
                <a:gd name="T18" fmla="*/ 23 w 596"/>
                <a:gd name="T19" fmla="*/ 135 h 158"/>
                <a:gd name="T20" fmla="*/ 574 w 596"/>
                <a:gd name="T21" fmla="*/ 135 h 158"/>
                <a:gd name="T22" fmla="*/ 574 w 596"/>
                <a:gd name="T23" fmla="*/ 23 h 158"/>
                <a:gd name="T24" fmla="*/ 23 w 596"/>
                <a:gd name="T25" fmla="*/ 23 h 158"/>
                <a:gd name="T26" fmla="*/ 23 w 596"/>
                <a:gd name="T27" fmla="*/ 13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6" h="158">
                  <a:moveTo>
                    <a:pt x="585" y="158"/>
                  </a:moveTo>
                  <a:cubicBezTo>
                    <a:pt x="12" y="158"/>
                    <a:pt x="12" y="158"/>
                    <a:pt x="12" y="158"/>
                  </a:cubicBezTo>
                  <a:cubicBezTo>
                    <a:pt x="6" y="158"/>
                    <a:pt x="0" y="153"/>
                    <a:pt x="0" y="147"/>
                  </a:cubicBezTo>
                  <a:cubicBezTo>
                    <a:pt x="0" y="12"/>
                    <a:pt x="0" y="12"/>
                    <a:pt x="0" y="12"/>
                  </a:cubicBezTo>
                  <a:cubicBezTo>
                    <a:pt x="0" y="5"/>
                    <a:pt x="6" y="0"/>
                    <a:pt x="12" y="0"/>
                  </a:cubicBezTo>
                  <a:cubicBezTo>
                    <a:pt x="585" y="0"/>
                    <a:pt x="585" y="0"/>
                    <a:pt x="585" y="0"/>
                  </a:cubicBezTo>
                  <a:cubicBezTo>
                    <a:pt x="591" y="0"/>
                    <a:pt x="596" y="5"/>
                    <a:pt x="596" y="12"/>
                  </a:cubicBezTo>
                  <a:cubicBezTo>
                    <a:pt x="596" y="147"/>
                    <a:pt x="596" y="147"/>
                    <a:pt x="596" y="147"/>
                  </a:cubicBezTo>
                  <a:cubicBezTo>
                    <a:pt x="596" y="153"/>
                    <a:pt x="591" y="158"/>
                    <a:pt x="585" y="158"/>
                  </a:cubicBezTo>
                  <a:close/>
                  <a:moveTo>
                    <a:pt x="23" y="135"/>
                  </a:moveTo>
                  <a:cubicBezTo>
                    <a:pt x="574" y="135"/>
                    <a:pt x="574" y="135"/>
                    <a:pt x="574" y="135"/>
                  </a:cubicBezTo>
                  <a:cubicBezTo>
                    <a:pt x="574" y="23"/>
                    <a:pt x="574" y="23"/>
                    <a:pt x="574" y="23"/>
                  </a:cubicBezTo>
                  <a:cubicBezTo>
                    <a:pt x="23" y="23"/>
                    <a:pt x="23" y="23"/>
                    <a:pt x="23" y="23"/>
                  </a:cubicBezTo>
                  <a:lnTo>
                    <a:pt x="23" y="1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1" name="Freeform 140"/>
            <p:cNvSpPr>
              <a:spLocks/>
            </p:cNvSpPr>
            <p:nvPr/>
          </p:nvSpPr>
          <p:spPr bwMode="auto">
            <a:xfrm>
              <a:off x="20638371" y="-13285862"/>
              <a:ext cx="74613"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2" name="Freeform 141"/>
            <p:cNvSpPr>
              <a:spLocks/>
            </p:cNvSpPr>
            <p:nvPr/>
          </p:nvSpPr>
          <p:spPr bwMode="auto">
            <a:xfrm>
              <a:off x="20960634"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3" name="Freeform 142"/>
            <p:cNvSpPr>
              <a:spLocks/>
            </p:cNvSpPr>
            <p:nvPr/>
          </p:nvSpPr>
          <p:spPr bwMode="auto">
            <a:xfrm>
              <a:off x="2013989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4" name="Freeform 143"/>
            <p:cNvSpPr>
              <a:spLocks/>
            </p:cNvSpPr>
            <p:nvPr/>
          </p:nvSpPr>
          <p:spPr bwMode="auto">
            <a:xfrm>
              <a:off x="207479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5" name="Freeform 144"/>
            <p:cNvSpPr>
              <a:spLocks/>
            </p:cNvSpPr>
            <p:nvPr/>
          </p:nvSpPr>
          <p:spPr bwMode="auto">
            <a:xfrm>
              <a:off x="21068584" y="-13285862"/>
              <a:ext cx="73025" cy="285750"/>
            </a:xfrm>
            <a:custGeom>
              <a:avLst/>
              <a:gdLst>
                <a:gd name="T0" fmla="*/ 11 w 23"/>
                <a:gd name="T1" fmla="*/ 90 h 90"/>
                <a:gd name="T2" fmla="*/ 0 w 23"/>
                <a:gd name="T3" fmla="*/ 78 h 90"/>
                <a:gd name="T4" fmla="*/ 0 w 23"/>
                <a:gd name="T5" fmla="*/ 11 h 90"/>
                <a:gd name="T6" fmla="*/ 11 w 23"/>
                <a:gd name="T7" fmla="*/ 0 h 90"/>
                <a:gd name="T8" fmla="*/ 23 w 23"/>
                <a:gd name="T9" fmla="*/ 11 h 90"/>
                <a:gd name="T10" fmla="*/ 23 w 23"/>
                <a:gd name="T11" fmla="*/ 78 h 90"/>
                <a:gd name="T12" fmla="*/ 11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1" y="90"/>
                  </a:moveTo>
                  <a:cubicBezTo>
                    <a:pt x="5" y="90"/>
                    <a:pt x="0" y="85"/>
                    <a:pt x="0" y="78"/>
                  </a:cubicBezTo>
                  <a:cubicBezTo>
                    <a:pt x="0" y="11"/>
                    <a:pt x="0" y="11"/>
                    <a:pt x="0" y="11"/>
                  </a:cubicBezTo>
                  <a:cubicBezTo>
                    <a:pt x="0" y="5"/>
                    <a:pt x="5" y="0"/>
                    <a:pt x="11" y="0"/>
                  </a:cubicBezTo>
                  <a:cubicBezTo>
                    <a:pt x="18" y="0"/>
                    <a:pt x="23" y="5"/>
                    <a:pt x="23" y="11"/>
                  </a:cubicBezTo>
                  <a:cubicBezTo>
                    <a:pt x="23" y="78"/>
                    <a:pt x="23" y="78"/>
                    <a:pt x="23" y="78"/>
                  </a:cubicBezTo>
                  <a:cubicBezTo>
                    <a:pt x="23" y="85"/>
                    <a:pt x="18"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6" name="Freeform 145"/>
            <p:cNvSpPr>
              <a:spLocks/>
            </p:cNvSpPr>
            <p:nvPr/>
          </p:nvSpPr>
          <p:spPr bwMode="auto">
            <a:xfrm>
              <a:off x="21319409"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7" name="Freeform 146"/>
            <p:cNvSpPr>
              <a:spLocks/>
            </p:cNvSpPr>
            <p:nvPr/>
          </p:nvSpPr>
          <p:spPr bwMode="auto">
            <a:xfrm>
              <a:off x="214289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8" name="Freeform 147"/>
            <p:cNvSpPr>
              <a:spLocks/>
            </p:cNvSpPr>
            <p:nvPr/>
          </p:nvSpPr>
          <p:spPr bwMode="auto">
            <a:xfrm>
              <a:off x="20247846" y="-13285862"/>
              <a:ext cx="69850" cy="285750"/>
            </a:xfrm>
            <a:custGeom>
              <a:avLst/>
              <a:gdLst>
                <a:gd name="T0" fmla="*/ 11 w 22"/>
                <a:gd name="T1" fmla="*/ 90 h 90"/>
                <a:gd name="T2" fmla="*/ 0 w 22"/>
                <a:gd name="T3" fmla="*/ 78 h 90"/>
                <a:gd name="T4" fmla="*/ 0 w 22"/>
                <a:gd name="T5" fmla="*/ 11 h 90"/>
                <a:gd name="T6" fmla="*/ 11 w 22"/>
                <a:gd name="T7" fmla="*/ 0 h 90"/>
                <a:gd name="T8" fmla="*/ 22 w 22"/>
                <a:gd name="T9" fmla="*/ 11 h 90"/>
                <a:gd name="T10" fmla="*/ 22 w 22"/>
                <a:gd name="T11" fmla="*/ 78 h 90"/>
                <a:gd name="T12" fmla="*/ 11 w 22"/>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2" h="90">
                  <a:moveTo>
                    <a:pt x="11" y="90"/>
                  </a:moveTo>
                  <a:cubicBezTo>
                    <a:pt x="5" y="90"/>
                    <a:pt x="0" y="85"/>
                    <a:pt x="0" y="78"/>
                  </a:cubicBezTo>
                  <a:cubicBezTo>
                    <a:pt x="0" y="11"/>
                    <a:pt x="0" y="11"/>
                    <a:pt x="0" y="11"/>
                  </a:cubicBezTo>
                  <a:cubicBezTo>
                    <a:pt x="0" y="5"/>
                    <a:pt x="5" y="0"/>
                    <a:pt x="11" y="0"/>
                  </a:cubicBezTo>
                  <a:cubicBezTo>
                    <a:pt x="17" y="0"/>
                    <a:pt x="22" y="5"/>
                    <a:pt x="22" y="11"/>
                  </a:cubicBezTo>
                  <a:cubicBezTo>
                    <a:pt x="22" y="78"/>
                    <a:pt x="22" y="78"/>
                    <a:pt x="22" y="78"/>
                  </a:cubicBezTo>
                  <a:cubicBezTo>
                    <a:pt x="22" y="85"/>
                    <a:pt x="17" y="90"/>
                    <a:pt x="11"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89" name="Freeform 148"/>
            <p:cNvSpPr>
              <a:spLocks/>
            </p:cNvSpPr>
            <p:nvPr/>
          </p:nvSpPr>
          <p:spPr bwMode="auto">
            <a:xfrm>
              <a:off x="215337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0" name="Freeform 149"/>
            <p:cNvSpPr>
              <a:spLocks/>
            </p:cNvSpPr>
            <p:nvPr/>
          </p:nvSpPr>
          <p:spPr bwMode="auto">
            <a:xfrm>
              <a:off x="20352621" y="-13285862"/>
              <a:ext cx="73025" cy="285750"/>
            </a:xfrm>
            <a:custGeom>
              <a:avLst/>
              <a:gdLst>
                <a:gd name="T0" fmla="*/ 12 w 23"/>
                <a:gd name="T1" fmla="*/ 90 h 90"/>
                <a:gd name="T2" fmla="*/ 0 w 23"/>
                <a:gd name="T3" fmla="*/ 78 h 90"/>
                <a:gd name="T4" fmla="*/ 0 w 23"/>
                <a:gd name="T5" fmla="*/ 11 h 90"/>
                <a:gd name="T6" fmla="*/ 12 w 23"/>
                <a:gd name="T7" fmla="*/ 0 h 90"/>
                <a:gd name="T8" fmla="*/ 23 w 23"/>
                <a:gd name="T9" fmla="*/ 11 h 90"/>
                <a:gd name="T10" fmla="*/ 23 w 23"/>
                <a:gd name="T11" fmla="*/ 78 h 90"/>
                <a:gd name="T12" fmla="*/ 12 w 23"/>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23" h="90">
                  <a:moveTo>
                    <a:pt x="12" y="90"/>
                  </a:moveTo>
                  <a:cubicBezTo>
                    <a:pt x="5" y="90"/>
                    <a:pt x="0" y="85"/>
                    <a:pt x="0" y="78"/>
                  </a:cubicBezTo>
                  <a:cubicBezTo>
                    <a:pt x="0" y="11"/>
                    <a:pt x="0" y="11"/>
                    <a:pt x="0" y="11"/>
                  </a:cubicBezTo>
                  <a:cubicBezTo>
                    <a:pt x="0" y="5"/>
                    <a:pt x="5" y="0"/>
                    <a:pt x="12" y="0"/>
                  </a:cubicBezTo>
                  <a:cubicBezTo>
                    <a:pt x="18" y="0"/>
                    <a:pt x="23" y="5"/>
                    <a:pt x="23" y="11"/>
                  </a:cubicBezTo>
                  <a:cubicBezTo>
                    <a:pt x="23" y="78"/>
                    <a:pt x="23" y="78"/>
                    <a:pt x="23" y="78"/>
                  </a:cubicBezTo>
                  <a:cubicBezTo>
                    <a:pt x="23" y="85"/>
                    <a:pt x="18" y="90"/>
                    <a:pt x="12" y="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1" name="Rectangle 150"/>
            <p:cNvSpPr>
              <a:spLocks noChangeArrowheads="1"/>
            </p:cNvSpPr>
            <p:nvPr/>
          </p:nvSpPr>
          <p:spPr bwMode="auto">
            <a:xfrm>
              <a:off x="20031946" y="-14179625"/>
              <a:ext cx="73025" cy="3556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192" name="组合 191"/>
          <p:cNvGrpSpPr/>
          <p:nvPr/>
        </p:nvGrpSpPr>
        <p:grpSpPr>
          <a:xfrm>
            <a:off x="1502074" y="5557191"/>
            <a:ext cx="372527" cy="308496"/>
            <a:chOff x="22691009" y="-14424100"/>
            <a:chExt cx="1976437" cy="1636713"/>
          </a:xfrm>
          <a:solidFill>
            <a:srgbClr val="779F08"/>
          </a:solidFill>
        </p:grpSpPr>
        <p:sp>
          <p:nvSpPr>
            <p:cNvPr id="193" name="Freeform 151"/>
            <p:cNvSpPr>
              <a:spLocks/>
            </p:cNvSpPr>
            <p:nvPr/>
          </p:nvSpPr>
          <p:spPr bwMode="auto">
            <a:xfrm>
              <a:off x="23691134" y="-14043100"/>
              <a:ext cx="523875" cy="998538"/>
            </a:xfrm>
            <a:custGeom>
              <a:avLst/>
              <a:gdLst>
                <a:gd name="T0" fmla="*/ 89 w 165"/>
                <a:gd name="T1" fmla="*/ 241 h 314"/>
                <a:gd name="T2" fmla="*/ 63 w 165"/>
                <a:gd name="T3" fmla="*/ 260 h 314"/>
                <a:gd name="T4" fmla="*/ 47 w 165"/>
                <a:gd name="T5" fmla="*/ 279 h 314"/>
                <a:gd name="T6" fmla="*/ 0 w 165"/>
                <a:gd name="T7" fmla="*/ 311 h 314"/>
                <a:gd name="T8" fmla="*/ 10 w 165"/>
                <a:gd name="T9" fmla="*/ 312 h 314"/>
                <a:gd name="T10" fmla="*/ 66 w 165"/>
                <a:gd name="T11" fmla="*/ 304 h 314"/>
                <a:gd name="T12" fmla="*/ 115 w 165"/>
                <a:gd name="T13" fmla="*/ 272 h 314"/>
                <a:gd name="T14" fmla="*/ 150 w 165"/>
                <a:gd name="T15" fmla="*/ 221 h 314"/>
                <a:gd name="T16" fmla="*/ 164 w 165"/>
                <a:gd name="T17" fmla="*/ 157 h 314"/>
                <a:gd name="T18" fmla="*/ 154 w 165"/>
                <a:gd name="T19" fmla="*/ 93 h 314"/>
                <a:gd name="T20" fmla="*/ 123 w 165"/>
                <a:gd name="T21" fmla="*/ 42 h 314"/>
                <a:gd name="T22" fmla="*/ 77 w 165"/>
                <a:gd name="T23" fmla="*/ 10 h 314"/>
                <a:gd name="T24" fmla="*/ 23 w 165"/>
                <a:gd name="T25" fmla="*/ 1 h 314"/>
                <a:gd name="T26" fmla="*/ 8 w 165"/>
                <a:gd name="T27" fmla="*/ 2 h 314"/>
                <a:gd name="T28" fmla="*/ 55 w 165"/>
                <a:gd name="T29" fmla="*/ 36 h 314"/>
                <a:gd name="T30" fmla="*/ 67 w 165"/>
                <a:gd name="T31" fmla="*/ 51 h 314"/>
                <a:gd name="T32" fmla="*/ 95 w 165"/>
                <a:gd name="T33" fmla="*/ 72 h 314"/>
                <a:gd name="T34" fmla="*/ 117 w 165"/>
                <a:gd name="T35" fmla="*/ 109 h 314"/>
                <a:gd name="T36" fmla="*/ 124 w 165"/>
                <a:gd name="T37" fmla="*/ 156 h 314"/>
                <a:gd name="T38" fmla="*/ 114 w 165"/>
                <a:gd name="T39" fmla="*/ 203 h 314"/>
                <a:gd name="T40" fmla="*/ 89 w 165"/>
                <a:gd name="T41" fmla="*/ 24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5" h="314">
                  <a:moveTo>
                    <a:pt x="89" y="241"/>
                  </a:moveTo>
                  <a:cubicBezTo>
                    <a:pt x="81" y="248"/>
                    <a:pt x="72" y="255"/>
                    <a:pt x="63" y="260"/>
                  </a:cubicBezTo>
                  <a:cubicBezTo>
                    <a:pt x="58" y="267"/>
                    <a:pt x="53" y="273"/>
                    <a:pt x="47" y="279"/>
                  </a:cubicBezTo>
                  <a:cubicBezTo>
                    <a:pt x="33" y="293"/>
                    <a:pt x="17" y="303"/>
                    <a:pt x="0" y="311"/>
                  </a:cubicBezTo>
                  <a:cubicBezTo>
                    <a:pt x="3" y="311"/>
                    <a:pt x="7" y="312"/>
                    <a:pt x="10" y="312"/>
                  </a:cubicBezTo>
                  <a:cubicBezTo>
                    <a:pt x="30" y="314"/>
                    <a:pt x="49" y="311"/>
                    <a:pt x="66" y="304"/>
                  </a:cubicBezTo>
                  <a:cubicBezTo>
                    <a:pt x="84" y="297"/>
                    <a:pt x="101" y="286"/>
                    <a:pt x="115" y="272"/>
                  </a:cubicBezTo>
                  <a:cubicBezTo>
                    <a:pt x="129" y="257"/>
                    <a:pt x="141" y="240"/>
                    <a:pt x="150" y="221"/>
                  </a:cubicBezTo>
                  <a:cubicBezTo>
                    <a:pt x="158" y="201"/>
                    <a:pt x="163" y="179"/>
                    <a:pt x="164" y="157"/>
                  </a:cubicBezTo>
                  <a:cubicBezTo>
                    <a:pt x="165" y="134"/>
                    <a:pt x="161" y="112"/>
                    <a:pt x="154" y="93"/>
                  </a:cubicBezTo>
                  <a:cubicBezTo>
                    <a:pt x="146" y="74"/>
                    <a:pt x="136" y="56"/>
                    <a:pt x="123" y="42"/>
                  </a:cubicBezTo>
                  <a:cubicBezTo>
                    <a:pt x="110" y="28"/>
                    <a:pt x="94" y="17"/>
                    <a:pt x="77" y="10"/>
                  </a:cubicBezTo>
                  <a:cubicBezTo>
                    <a:pt x="60" y="3"/>
                    <a:pt x="42" y="0"/>
                    <a:pt x="23" y="1"/>
                  </a:cubicBezTo>
                  <a:cubicBezTo>
                    <a:pt x="18" y="1"/>
                    <a:pt x="13" y="2"/>
                    <a:pt x="8" y="2"/>
                  </a:cubicBezTo>
                  <a:cubicBezTo>
                    <a:pt x="26" y="10"/>
                    <a:pt x="41" y="21"/>
                    <a:pt x="55" y="36"/>
                  </a:cubicBezTo>
                  <a:cubicBezTo>
                    <a:pt x="59" y="40"/>
                    <a:pt x="63" y="45"/>
                    <a:pt x="67" y="51"/>
                  </a:cubicBezTo>
                  <a:cubicBezTo>
                    <a:pt x="77" y="56"/>
                    <a:pt x="87" y="63"/>
                    <a:pt x="95" y="72"/>
                  </a:cubicBezTo>
                  <a:cubicBezTo>
                    <a:pt x="104" y="83"/>
                    <a:pt x="112" y="95"/>
                    <a:pt x="117" y="109"/>
                  </a:cubicBezTo>
                  <a:cubicBezTo>
                    <a:pt x="122" y="124"/>
                    <a:pt x="125" y="140"/>
                    <a:pt x="124" y="156"/>
                  </a:cubicBezTo>
                  <a:cubicBezTo>
                    <a:pt x="124" y="173"/>
                    <a:pt x="120" y="189"/>
                    <a:pt x="114" y="203"/>
                  </a:cubicBezTo>
                  <a:cubicBezTo>
                    <a:pt x="108" y="217"/>
                    <a:pt x="99" y="230"/>
                    <a:pt x="89" y="24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4" name="Freeform 152"/>
            <p:cNvSpPr>
              <a:spLocks noEditPoints="1"/>
            </p:cNvSpPr>
            <p:nvPr/>
          </p:nvSpPr>
          <p:spPr bwMode="auto">
            <a:xfrm>
              <a:off x="22691009" y="-14074850"/>
              <a:ext cx="957263" cy="1058863"/>
            </a:xfrm>
            <a:custGeom>
              <a:avLst/>
              <a:gdLst>
                <a:gd name="T0" fmla="*/ 146 w 301"/>
                <a:gd name="T1" fmla="*/ 333 h 333"/>
                <a:gd name="T2" fmla="*/ 196 w 301"/>
                <a:gd name="T3" fmla="*/ 323 h 333"/>
                <a:gd name="T4" fmla="*/ 248 w 301"/>
                <a:gd name="T5" fmla="*/ 289 h 333"/>
                <a:gd name="T6" fmla="*/ 285 w 301"/>
                <a:gd name="T7" fmla="*/ 235 h 333"/>
                <a:gd name="T8" fmla="*/ 300 w 301"/>
                <a:gd name="T9" fmla="*/ 167 h 333"/>
                <a:gd name="T10" fmla="*/ 289 w 301"/>
                <a:gd name="T11" fmla="*/ 99 h 333"/>
                <a:gd name="T12" fmla="*/ 256 w 301"/>
                <a:gd name="T13" fmla="*/ 46 h 333"/>
                <a:gd name="T14" fmla="*/ 207 w 301"/>
                <a:gd name="T15" fmla="*/ 11 h 333"/>
                <a:gd name="T16" fmla="*/ 148 w 301"/>
                <a:gd name="T17" fmla="*/ 1 h 333"/>
                <a:gd name="T18" fmla="*/ 91 w 301"/>
                <a:gd name="T19" fmla="*/ 16 h 333"/>
                <a:gd name="T20" fmla="*/ 46 w 301"/>
                <a:gd name="T21" fmla="*/ 52 h 333"/>
                <a:gd name="T22" fmla="*/ 14 w 301"/>
                <a:gd name="T23" fmla="*/ 102 h 333"/>
                <a:gd name="T24" fmla="*/ 1 w 301"/>
                <a:gd name="T25" fmla="*/ 163 h 333"/>
                <a:gd name="T26" fmla="*/ 9 w 301"/>
                <a:gd name="T27" fmla="*/ 224 h 333"/>
                <a:gd name="T28" fmla="*/ 35 w 301"/>
                <a:gd name="T29" fmla="*/ 277 h 333"/>
                <a:gd name="T30" fmla="*/ 79 w 301"/>
                <a:gd name="T31" fmla="*/ 315 h 333"/>
                <a:gd name="T32" fmla="*/ 136 w 301"/>
                <a:gd name="T33" fmla="*/ 332 h 333"/>
                <a:gd name="T34" fmla="*/ 146 w 301"/>
                <a:gd name="T35" fmla="*/ 333 h 333"/>
                <a:gd name="T36" fmla="*/ 76 w 301"/>
                <a:gd name="T37" fmla="*/ 238 h 333"/>
                <a:gd name="T38" fmla="*/ 59 w 301"/>
                <a:gd name="T39" fmla="*/ 204 h 333"/>
                <a:gd name="T40" fmla="*/ 54 w 301"/>
                <a:gd name="T41" fmla="*/ 164 h 333"/>
                <a:gd name="T42" fmla="*/ 62 w 301"/>
                <a:gd name="T43" fmla="*/ 124 h 333"/>
                <a:gd name="T44" fmla="*/ 83 w 301"/>
                <a:gd name="T45" fmla="*/ 92 h 333"/>
                <a:gd name="T46" fmla="*/ 112 w 301"/>
                <a:gd name="T47" fmla="*/ 69 h 333"/>
                <a:gd name="T48" fmla="*/ 148 w 301"/>
                <a:gd name="T49" fmla="*/ 60 h 333"/>
                <a:gd name="T50" fmla="*/ 151 w 301"/>
                <a:gd name="T51" fmla="*/ 60 h 333"/>
                <a:gd name="T52" fmla="*/ 184 w 301"/>
                <a:gd name="T53" fmla="*/ 67 h 333"/>
                <a:gd name="T54" fmla="*/ 213 w 301"/>
                <a:gd name="T55" fmla="*/ 89 h 333"/>
                <a:gd name="T56" fmla="*/ 234 w 301"/>
                <a:gd name="T57" fmla="*/ 123 h 333"/>
                <a:gd name="T58" fmla="*/ 241 w 301"/>
                <a:gd name="T59" fmla="*/ 166 h 333"/>
                <a:gd name="T60" fmla="*/ 231 w 301"/>
                <a:gd name="T61" fmla="*/ 209 h 333"/>
                <a:gd name="T62" fmla="*/ 208 w 301"/>
                <a:gd name="T63" fmla="*/ 244 h 333"/>
                <a:gd name="T64" fmla="*/ 176 w 301"/>
                <a:gd name="T65" fmla="*/ 265 h 333"/>
                <a:gd name="T66" fmla="*/ 139 w 301"/>
                <a:gd name="T67" fmla="*/ 272 h 333"/>
                <a:gd name="T68" fmla="*/ 104 w 301"/>
                <a:gd name="T69" fmla="*/ 261 h 333"/>
                <a:gd name="T70" fmla="*/ 76 w 301"/>
                <a:gd name="T71" fmla="*/ 23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333">
                  <a:moveTo>
                    <a:pt x="146" y="333"/>
                  </a:moveTo>
                  <a:cubicBezTo>
                    <a:pt x="163" y="333"/>
                    <a:pt x="180" y="329"/>
                    <a:pt x="196" y="323"/>
                  </a:cubicBezTo>
                  <a:cubicBezTo>
                    <a:pt x="215" y="315"/>
                    <a:pt x="233" y="304"/>
                    <a:pt x="248" y="289"/>
                  </a:cubicBezTo>
                  <a:cubicBezTo>
                    <a:pt x="264" y="273"/>
                    <a:pt x="276" y="255"/>
                    <a:pt x="285" y="235"/>
                  </a:cubicBezTo>
                  <a:cubicBezTo>
                    <a:pt x="294" y="213"/>
                    <a:pt x="299" y="191"/>
                    <a:pt x="300" y="167"/>
                  </a:cubicBezTo>
                  <a:cubicBezTo>
                    <a:pt x="301" y="144"/>
                    <a:pt x="297" y="121"/>
                    <a:pt x="289" y="99"/>
                  </a:cubicBezTo>
                  <a:cubicBezTo>
                    <a:pt x="281" y="79"/>
                    <a:pt x="270" y="61"/>
                    <a:pt x="256" y="46"/>
                  </a:cubicBezTo>
                  <a:cubicBezTo>
                    <a:pt x="242" y="30"/>
                    <a:pt x="225" y="19"/>
                    <a:pt x="207" y="11"/>
                  </a:cubicBezTo>
                  <a:cubicBezTo>
                    <a:pt x="188" y="3"/>
                    <a:pt x="169" y="0"/>
                    <a:pt x="148" y="1"/>
                  </a:cubicBezTo>
                  <a:cubicBezTo>
                    <a:pt x="128" y="2"/>
                    <a:pt x="109" y="7"/>
                    <a:pt x="91" y="16"/>
                  </a:cubicBezTo>
                  <a:cubicBezTo>
                    <a:pt x="74" y="25"/>
                    <a:pt x="59" y="37"/>
                    <a:pt x="46" y="52"/>
                  </a:cubicBezTo>
                  <a:cubicBezTo>
                    <a:pt x="32" y="67"/>
                    <a:pt x="22" y="84"/>
                    <a:pt x="14" y="102"/>
                  </a:cubicBezTo>
                  <a:cubicBezTo>
                    <a:pt x="7" y="122"/>
                    <a:pt x="2" y="142"/>
                    <a:pt x="1" y="163"/>
                  </a:cubicBezTo>
                  <a:cubicBezTo>
                    <a:pt x="0" y="184"/>
                    <a:pt x="3" y="205"/>
                    <a:pt x="9" y="224"/>
                  </a:cubicBezTo>
                  <a:cubicBezTo>
                    <a:pt x="15" y="243"/>
                    <a:pt x="24" y="261"/>
                    <a:pt x="35" y="277"/>
                  </a:cubicBezTo>
                  <a:cubicBezTo>
                    <a:pt x="48" y="292"/>
                    <a:pt x="62" y="305"/>
                    <a:pt x="79" y="315"/>
                  </a:cubicBezTo>
                  <a:cubicBezTo>
                    <a:pt x="96" y="325"/>
                    <a:pt x="116" y="331"/>
                    <a:pt x="136" y="332"/>
                  </a:cubicBezTo>
                  <a:cubicBezTo>
                    <a:pt x="139" y="333"/>
                    <a:pt x="142" y="333"/>
                    <a:pt x="146" y="333"/>
                  </a:cubicBezTo>
                  <a:close/>
                  <a:moveTo>
                    <a:pt x="76" y="238"/>
                  </a:moveTo>
                  <a:cubicBezTo>
                    <a:pt x="68" y="228"/>
                    <a:pt x="63" y="217"/>
                    <a:pt x="59" y="204"/>
                  </a:cubicBezTo>
                  <a:cubicBezTo>
                    <a:pt x="55" y="192"/>
                    <a:pt x="53" y="178"/>
                    <a:pt x="54" y="164"/>
                  </a:cubicBezTo>
                  <a:cubicBezTo>
                    <a:pt x="54" y="150"/>
                    <a:pt x="57" y="137"/>
                    <a:pt x="62" y="124"/>
                  </a:cubicBezTo>
                  <a:cubicBezTo>
                    <a:pt x="67" y="112"/>
                    <a:pt x="74" y="101"/>
                    <a:pt x="83" y="92"/>
                  </a:cubicBezTo>
                  <a:cubicBezTo>
                    <a:pt x="91" y="82"/>
                    <a:pt x="101" y="75"/>
                    <a:pt x="112" y="69"/>
                  </a:cubicBezTo>
                  <a:cubicBezTo>
                    <a:pt x="123" y="64"/>
                    <a:pt x="135" y="60"/>
                    <a:pt x="148" y="60"/>
                  </a:cubicBezTo>
                  <a:cubicBezTo>
                    <a:pt x="149" y="60"/>
                    <a:pt x="150" y="60"/>
                    <a:pt x="151" y="60"/>
                  </a:cubicBezTo>
                  <a:cubicBezTo>
                    <a:pt x="162" y="60"/>
                    <a:pt x="173" y="62"/>
                    <a:pt x="184" y="67"/>
                  </a:cubicBezTo>
                  <a:cubicBezTo>
                    <a:pt x="195" y="72"/>
                    <a:pt x="205" y="79"/>
                    <a:pt x="213" y="89"/>
                  </a:cubicBezTo>
                  <a:cubicBezTo>
                    <a:pt x="222" y="98"/>
                    <a:pt x="229" y="110"/>
                    <a:pt x="234" y="123"/>
                  </a:cubicBezTo>
                  <a:cubicBezTo>
                    <a:pt x="239" y="136"/>
                    <a:pt x="241" y="151"/>
                    <a:pt x="241" y="166"/>
                  </a:cubicBezTo>
                  <a:cubicBezTo>
                    <a:pt x="240" y="181"/>
                    <a:pt x="237" y="195"/>
                    <a:pt x="231" y="209"/>
                  </a:cubicBezTo>
                  <a:cubicBezTo>
                    <a:pt x="225" y="222"/>
                    <a:pt x="218" y="234"/>
                    <a:pt x="208" y="244"/>
                  </a:cubicBezTo>
                  <a:cubicBezTo>
                    <a:pt x="198" y="253"/>
                    <a:pt x="188" y="261"/>
                    <a:pt x="176" y="265"/>
                  </a:cubicBezTo>
                  <a:cubicBezTo>
                    <a:pt x="164" y="270"/>
                    <a:pt x="151" y="272"/>
                    <a:pt x="139" y="272"/>
                  </a:cubicBezTo>
                  <a:cubicBezTo>
                    <a:pt x="126" y="271"/>
                    <a:pt x="114" y="267"/>
                    <a:pt x="104" y="261"/>
                  </a:cubicBezTo>
                  <a:cubicBezTo>
                    <a:pt x="93" y="256"/>
                    <a:pt x="84" y="248"/>
                    <a:pt x="76" y="2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5" name="Freeform 153"/>
            <p:cNvSpPr>
              <a:spLocks/>
            </p:cNvSpPr>
            <p:nvPr/>
          </p:nvSpPr>
          <p:spPr bwMode="auto">
            <a:xfrm>
              <a:off x="23432371" y="-14046275"/>
              <a:ext cx="541338" cy="998538"/>
            </a:xfrm>
            <a:custGeom>
              <a:avLst/>
              <a:gdLst>
                <a:gd name="T0" fmla="*/ 28 w 170"/>
                <a:gd name="T1" fmla="*/ 1 h 314"/>
                <a:gd name="T2" fmla="*/ 9 w 170"/>
                <a:gd name="T3" fmla="*/ 4 h 314"/>
                <a:gd name="T4" fmla="*/ 34 w 170"/>
                <a:gd name="T5" fmla="*/ 26 h 314"/>
                <a:gd name="T6" fmla="*/ 47 w 170"/>
                <a:gd name="T7" fmla="*/ 42 h 314"/>
                <a:gd name="T8" fmla="*/ 67 w 170"/>
                <a:gd name="T9" fmla="*/ 48 h 314"/>
                <a:gd name="T10" fmla="*/ 100 w 170"/>
                <a:gd name="T11" fmla="*/ 73 h 314"/>
                <a:gd name="T12" fmla="*/ 123 w 170"/>
                <a:gd name="T13" fmla="*/ 110 h 314"/>
                <a:gd name="T14" fmla="*/ 130 w 170"/>
                <a:gd name="T15" fmla="*/ 157 h 314"/>
                <a:gd name="T16" fmla="*/ 119 w 170"/>
                <a:gd name="T17" fmla="*/ 204 h 314"/>
                <a:gd name="T18" fmla="*/ 94 w 170"/>
                <a:gd name="T19" fmla="*/ 241 h 314"/>
                <a:gd name="T20" fmla="*/ 59 w 170"/>
                <a:gd name="T21" fmla="*/ 265 h 314"/>
                <a:gd name="T22" fmla="*/ 42 w 170"/>
                <a:gd name="T23" fmla="*/ 270 h 314"/>
                <a:gd name="T24" fmla="*/ 25 w 170"/>
                <a:gd name="T25" fmla="*/ 290 h 314"/>
                <a:gd name="T26" fmla="*/ 0 w 170"/>
                <a:gd name="T27" fmla="*/ 311 h 314"/>
                <a:gd name="T28" fmla="*/ 16 w 170"/>
                <a:gd name="T29" fmla="*/ 313 h 314"/>
                <a:gd name="T30" fmla="*/ 72 w 170"/>
                <a:gd name="T31" fmla="*/ 304 h 314"/>
                <a:gd name="T32" fmla="*/ 120 w 170"/>
                <a:gd name="T33" fmla="*/ 272 h 314"/>
                <a:gd name="T34" fmla="*/ 155 w 170"/>
                <a:gd name="T35" fmla="*/ 221 h 314"/>
                <a:gd name="T36" fmla="*/ 169 w 170"/>
                <a:gd name="T37" fmla="*/ 157 h 314"/>
                <a:gd name="T38" fmla="*/ 159 w 170"/>
                <a:gd name="T39" fmla="*/ 94 h 314"/>
                <a:gd name="T40" fmla="*/ 128 w 170"/>
                <a:gd name="T41" fmla="*/ 43 h 314"/>
                <a:gd name="T42" fmla="*/ 83 w 170"/>
                <a:gd name="T43" fmla="*/ 11 h 314"/>
                <a:gd name="T44" fmla="*/ 28 w 170"/>
                <a:gd name="T4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314">
                  <a:moveTo>
                    <a:pt x="28" y="1"/>
                  </a:moveTo>
                  <a:cubicBezTo>
                    <a:pt x="21" y="2"/>
                    <a:pt x="15" y="3"/>
                    <a:pt x="9" y="4"/>
                  </a:cubicBezTo>
                  <a:cubicBezTo>
                    <a:pt x="18" y="10"/>
                    <a:pt x="26" y="18"/>
                    <a:pt x="34" y="26"/>
                  </a:cubicBezTo>
                  <a:cubicBezTo>
                    <a:pt x="38" y="31"/>
                    <a:pt x="43" y="37"/>
                    <a:pt x="47" y="42"/>
                  </a:cubicBezTo>
                  <a:cubicBezTo>
                    <a:pt x="54" y="44"/>
                    <a:pt x="60" y="46"/>
                    <a:pt x="67" y="48"/>
                  </a:cubicBezTo>
                  <a:cubicBezTo>
                    <a:pt x="79" y="54"/>
                    <a:pt x="91" y="62"/>
                    <a:pt x="100" y="73"/>
                  </a:cubicBezTo>
                  <a:cubicBezTo>
                    <a:pt x="110" y="83"/>
                    <a:pt x="117" y="96"/>
                    <a:pt x="123" y="110"/>
                  </a:cubicBezTo>
                  <a:cubicBezTo>
                    <a:pt x="128" y="124"/>
                    <a:pt x="130" y="140"/>
                    <a:pt x="130" y="157"/>
                  </a:cubicBezTo>
                  <a:cubicBezTo>
                    <a:pt x="129" y="174"/>
                    <a:pt x="126" y="189"/>
                    <a:pt x="119" y="204"/>
                  </a:cubicBezTo>
                  <a:cubicBezTo>
                    <a:pt x="113" y="218"/>
                    <a:pt x="105" y="231"/>
                    <a:pt x="94" y="241"/>
                  </a:cubicBezTo>
                  <a:cubicBezTo>
                    <a:pt x="84" y="252"/>
                    <a:pt x="72" y="260"/>
                    <a:pt x="59" y="265"/>
                  </a:cubicBezTo>
                  <a:cubicBezTo>
                    <a:pt x="53" y="267"/>
                    <a:pt x="48" y="269"/>
                    <a:pt x="42" y="270"/>
                  </a:cubicBezTo>
                  <a:cubicBezTo>
                    <a:pt x="37" y="277"/>
                    <a:pt x="31" y="284"/>
                    <a:pt x="25" y="290"/>
                  </a:cubicBezTo>
                  <a:cubicBezTo>
                    <a:pt x="17" y="298"/>
                    <a:pt x="9" y="305"/>
                    <a:pt x="0" y="311"/>
                  </a:cubicBezTo>
                  <a:cubicBezTo>
                    <a:pt x="5" y="312"/>
                    <a:pt x="10" y="312"/>
                    <a:pt x="16" y="313"/>
                  </a:cubicBezTo>
                  <a:cubicBezTo>
                    <a:pt x="35" y="314"/>
                    <a:pt x="54" y="311"/>
                    <a:pt x="72" y="304"/>
                  </a:cubicBezTo>
                  <a:cubicBezTo>
                    <a:pt x="90" y="297"/>
                    <a:pt x="106" y="286"/>
                    <a:pt x="120" y="272"/>
                  </a:cubicBezTo>
                  <a:cubicBezTo>
                    <a:pt x="135" y="258"/>
                    <a:pt x="147" y="241"/>
                    <a:pt x="155" y="221"/>
                  </a:cubicBezTo>
                  <a:cubicBezTo>
                    <a:pt x="164" y="202"/>
                    <a:pt x="169" y="180"/>
                    <a:pt x="169" y="157"/>
                  </a:cubicBezTo>
                  <a:cubicBezTo>
                    <a:pt x="170" y="135"/>
                    <a:pt x="166" y="113"/>
                    <a:pt x="159" y="94"/>
                  </a:cubicBezTo>
                  <a:cubicBezTo>
                    <a:pt x="152" y="74"/>
                    <a:pt x="141" y="57"/>
                    <a:pt x="128" y="43"/>
                  </a:cubicBezTo>
                  <a:cubicBezTo>
                    <a:pt x="115" y="29"/>
                    <a:pt x="100" y="18"/>
                    <a:pt x="83" y="11"/>
                  </a:cubicBezTo>
                  <a:cubicBezTo>
                    <a:pt x="66" y="4"/>
                    <a:pt x="47" y="0"/>
                    <a:pt x="2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6" name="Freeform 154"/>
            <p:cNvSpPr>
              <a:spLocks/>
            </p:cNvSpPr>
            <p:nvPr/>
          </p:nvSpPr>
          <p:spPr bwMode="auto">
            <a:xfrm>
              <a:off x="23016446" y="-14424100"/>
              <a:ext cx="1651000" cy="1636713"/>
            </a:xfrm>
            <a:custGeom>
              <a:avLst/>
              <a:gdLst>
                <a:gd name="T0" fmla="*/ 514 w 519"/>
                <a:gd name="T1" fmla="*/ 126 h 515"/>
                <a:gd name="T2" fmla="*/ 508 w 519"/>
                <a:gd name="T3" fmla="*/ 94 h 515"/>
                <a:gd name="T4" fmla="*/ 491 w 519"/>
                <a:gd name="T5" fmla="*/ 68 h 515"/>
                <a:gd name="T6" fmla="*/ 466 w 519"/>
                <a:gd name="T7" fmla="*/ 52 h 515"/>
                <a:gd name="T8" fmla="*/ 435 w 519"/>
                <a:gd name="T9" fmla="*/ 48 h 515"/>
                <a:gd name="T10" fmla="*/ 357 w 519"/>
                <a:gd name="T11" fmla="*/ 54 h 515"/>
                <a:gd name="T12" fmla="*/ 335 w 519"/>
                <a:gd name="T13" fmla="*/ 11 h 515"/>
                <a:gd name="T14" fmla="*/ 331 w 519"/>
                <a:gd name="T15" fmla="*/ 6 h 515"/>
                <a:gd name="T16" fmla="*/ 326 w 519"/>
                <a:gd name="T17" fmla="*/ 3 h 515"/>
                <a:gd name="T18" fmla="*/ 317 w 519"/>
                <a:gd name="T19" fmla="*/ 0 h 515"/>
                <a:gd name="T20" fmla="*/ 306 w 519"/>
                <a:gd name="T21" fmla="*/ 0 h 515"/>
                <a:gd name="T22" fmla="*/ 301 w 519"/>
                <a:gd name="T23" fmla="*/ 1 h 515"/>
                <a:gd name="T24" fmla="*/ 181 w 519"/>
                <a:gd name="T25" fmla="*/ 12 h 515"/>
                <a:gd name="T26" fmla="*/ 176 w 519"/>
                <a:gd name="T27" fmla="*/ 13 h 515"/>
                <a:gd name="T28" fmla="*/ 166 w 519"/>
                <a:gd name="T29" fmla="*/ 15 h 515"/>
                <a:gd name="T30" fmla="*/ 158 w 519"/>
                <a:gd name="T31" fmla="*/ 19 h 515"/>
                <a:gd name="T32" fmla="*/ 153 w 519"/>
                <a:gd name="T33" fmla="*/ 23 h 515"/>
                <a:gd name="T34" fmla="*/ 150 w 519"/>
                <a:gd name="T35" fmla="*/ 27 h 515"/>
                <a:gd name="T36" fmla="*/ 127 w 519"/>
                <a:gd name="T37" fmla="*/ 71 h 515"/>
                <a:gd name="T38" fmla="*/ 115 w 519"/>
                <a:gd name="T39" fmla="*/ 72 h 515"/>
                <a:gd name="T40" fmla="*/ 112 w 519"/>
                <a:gd name="T41" fmla="*/ 67 h 515"/>
                <a:gd name="T42" fmla="*/ 105 w 519"/>
                <a:gd name="T43" fmla="*/ 63 h 515"/>
                <a:gd name="T44" fmla="*/ 96 w 519"/>
                <a:gd name="T45" fmla="*/ 61 h 515"/>
                <a:gd name="T46" fmla="*/ 85 w 519"/>
                <a:gd name="T47" fmla="*/ 61 h 515"/>
                <a:gd name="T48" fmla="*/ 73 w 519"/>
                <a:gd name="T49" fmla="*/ 63 h 515"/>
                <a:gd name="T50" fmla="*/ 63 w 519"/>
                <a:gd name="T51" fmla="*/ 67 h 515"/>
                <a:gd name="T52" fmla="*/ 56 w 519"/>
                <a:gd name="T53" fmla="*/ 72 h 515"/>
                <a:gd name="T54" fmla="*/ 53 w 519"/>
                <a:gd name="T55" fmla="*/ 78 h 515"/>
                <a:gd name="T56" fmla="*/ 35 w 519"/>
                <a:gd name="T57" fmla="*/ 89 h 515"/>
                <a:gd name="T58" fmla="*/ 25 w 519"/>
                <a:gd name="T59" fmla="*/ 98 h 515"/>
                <a:gd name="T60" fmla="*/ 46 w 519"/>
                <a:gd name="T61" fmla="*/ 96 h 515"/>
                <a:gd name="T62" fmla="*/ 111 w 519"/>
                <a:gd name="T63" fmla="*/ 107 h 515"/>
                <a:gd name="T64" fmla="*/ 115 w 519"/>
                <a:gd name="T65" fmla="*/ 109 h 515"/>
                <a:gd name="T66" fmla="*/ 434 w 519"/>
                <a:gd name="T67" fmla="*/ 91 h 515"/>
                <a:gd name="T68" fmla="*/ 448 w 519"/>
                <a:gd name="T69" fmla="*/ 93 h 515"/>
                <a:gd name="T70" fmla="*/ 460 w 519"/>
                <a:gd name="T71" fmla="*/ 101 h 515"/>
                <a:gd name="T72" fmla="*/ 469 w 519"/>
                <a:gd name="T73" fmla="*/ 113 h 515"/>
                <a:gd name="T74" fmla="*/ 471 w 519"/>
                <a:gd name="T75" fmla="*/ 128 h 515"/>
                <a:gd name="T76" fmla="*/ 475 w 519"/>
                <a:gd name="T77" fmla="*/ 432 h 515"/>
                <a:gd name="T78" fmla="*/ 471 w 519"/>
                <a:gd name="T79" fmla="*/ 447 h 515"/>
                <a:gd name="T80" fmla="*/ 462 w 519"/>
                <a:gd name="T81" fmla="*/ 460 h 515"/>
                <a:gd name="T82" fmla="*/ 449 w 519"/>
                <a:gd name="T83" fmla="*/ 468 h 515"/>
                <a:gd name="T84" fmla="*/ 434 w 519"/>
                <a:gd name="T85" fmla="*/ 470 h 515"/>
                <a:gd name="T86" fmla="*/ 110 w 519"/>
                <a:gd name="T87" fmla="*/ 443 h 515"/>
                <a:gd name="T88" fmla="*/ 100 w 519"/>
                <a:gd name="T89" fmla="*/ 447 h 515"/>
                <a:gd name="T90" fmla="*/ 44 w 519"/>
                <a:gd name="T91" fmla="*/ 458 h 515"/>
                <a:gd name="T92" fmla="*/ 33 w 519"/>
                <a:gd name="T93" fmla="*/ 457 h 515"/>
                <a:gd name="T94" fmla="*/ 0 w 519"/>
                <a:gd name="T95" fmla="*/ 451 h 515"/>
                <a:gd name="T96" fmla="*/ 16 w 519"/>
                <a:gd name="T97" fmla="*/ 467 h 515"/>
                <a:gd name="T98" fmla="*/ 39 w 519"/>
                <a:gd name="T99" fmla="*/ 475 h 515"/>
                <a:gd name="T100" fmla="*/ 433 w 519"/>
                <a:gd name="T101" fmla="*/ 514 h 515"/>
                <a:gd name="T102" fmla="*/ 465 w 519"/>
                <a:gd name="T103" fmla="*/ 510 h 515"/>
                <a:gd name="T104" fmla="*/ 492 w 519"/>
                <a:gd name="T105" fmla="*/ 494 h 515"/>
                <a:gd name="T106" fmla="*/ 511 w 519"/>
                <a:gd name="T107" fmla="*/ 468 h 515"/>
                <a:gd name="T108" fmla="*/ 519 w 519"/>
                <a:gd name="T109" fmla="*/ 434 h 515"/>
                <a:gd name="T110" fmla="*/ 514 w 519"/>
                <a:gd name="T111" fmla="*/ 12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9" h="515">
                  <a:moveTo>
                    <a:pt x="514" y="126"/>
                  </a:moveTo>
                  <a:cubicBezTo>
                    <a:pt x="515" y="114"/>
                    <a:pt x="512" y="103"/>
                    <a:pt x="508" y="94"/>
                  </a:cubicBezTo>
                  <a:cubicBezTo>
                    <a:pt x="504" y="84"/>
                    <a:pt x="499" y="75"/>
                    <a:pt x="491" y="68"/>
                  </a:cubicBezTo>
                  <a:cubicBezTo>
                    <a:pt x="484" y="61"/>
                    <a:pt x="475" y="56"/>
                    <a:pt x="466" y="52"/>
                  </a:cubicBezTo>
                  <a:cubicBezTo>
                    <a:pt x="456" y="49"/>
                    <a:pt x="446" y="48"/>
                    <a:pt x="435" y="48"/>
                  </a:cubicBezTo>
                  <a:cubicBezTo>
                    <a:pt x="357" y="54"/>
                    <a:pt x="357" y="54"/>
                    <a:pt x="357" y="54"/>
                  </a:cubicBezTo>
                  <a:cubicBezTo>
                    <a:pt x="335" y="11"/>
                    <a:pt x="335" y="11"/>
                    <a:pt x="335" y="11"/>
                  </a:cubicBezTo>
                  <a:cubicBezTo>
                    <a:pt x="334" y="9"/>
                    <a:pt x="333" y="8"/>
                    <a:pt x="331" y="6"/>
                  </a:cubicBezTo>
                  <a:cubicBezTo>
                    <a:pt x="330" y="5"/>
                    <a:pt x="328" y="4"/>
                    <a:pt x="326" y="3"/>
                  </a:cubicBezTo>
                  <a:cubicBezTo>
                    <a:pt x="323" y="2"/>
                    <a:pt x="321" y="1"/>
                    <a:pt x="317" y="0"/>
                  </a:cubicBezTo>
                  <a:cubicBezTo>
                    <a:pt x="314" y="0"/>
                    <a:pt x="310" y="0"/>
                    <a:pt x="306" y="0"/>
                  </a:cubicBezTo>
                  <a:cubicBezTo>
                    <a:pt x="301" y="1"/>
                    <a:pt x="301" y="1"/>
                    <a:pt x="301" y="1"/>
                  </a:cubicBezTo>
                  <a:cubicBezTo>
                    <a:pt x="181" y="12"/>
                    <a:pt x="181" y="12"/>
                    <a:pt x="181" y="12"/>
                  </a:cubicBezTo>
                  <a:cubicBezTo>
                    <a:pt x="176" y="13"/>
                    <a:pt x="176" y="13"/>
                    <a:pt x="176" y="13"/>
                  </a:cubicBezTo>
                  <a:cubicBezTo>
                    <a:pt x="172" y="13"/>
                    <a:pt x="168" y="14"/>
                    <a:pt x="166" y="15"/>
                  </a:cubicBezTo>
                  <a:cubicBezTo>
                    <a:pt x="163" y="16"/>
                    <a:pt x="160" y="17"/>
                    <a:pt x="158" y="19"/>
                  </a:cubicBezTo>
                  <a:cubicBezTo>
                    <a:pt x="156" y="20"/>
                    <a:pt x="154" y="21"/>
                    <a:pt x="153" y="23"/>
                  </a:cubicBezTo>
                  <a:cubicBezTo>
                    <a:pt x="152" y="25"/>
                    <a:pt x="151" y="26"/>
                    <a:pt x="150" y="27"/>
                  </a:cubicBezTo>
                  <a:cubicBezTo>
                    <a:pt x="127" y="71"/>
                    <a:pt x="127" y="71"/>
                    <a:pt x="127" y="71"/>
                  </a:cubicBezTo>
                  <a:cubicBezTo>
                    <a:pt x="115" y="72"/>
                    <a:pt x="115" y="72"/>
                    <a:pt x="115" y="72"/>
                  </a:cubicBezTo>
                  <a:cubicBezTo>
                    <a:pt x="115" y="70"/>
                    <a:pt x="114" y="68"/>
                    <a:pt x="112" y="67"/>
                  </a:cubicBezTo>
                  <a:cubicBezTo>
                    <a:pt x="110" y="65"/>
                    <a:pt x="108" y="64"/>
                    <a:pt x="105" y="63"/>
                  </a:cubicBezTo>
                  <a:cubicBezTo>
                    <a:pt x="102" y="62"/>
                    <a:pt x="99" y="61"/>
                    <a:pt x="96" y="61"/>
                  </a:cubicBezTo>
                  <a:cubicBezTo>
                    <a:pt x="92" y="61"/>
                    <a:pt x="89" y="61"/>
                    <a:pt x="85" y="61"/>
                  </a:cubicBezTo>
                  <a:cubicBezTo>
                    <a:pt x="80" y="61"/>
                    <a:pt x="76" y="62"/>
                    <a:pt x="73" y="63"/>
                  </a:cubicBezTo>
                  <a:cubicBezTo>
                    <a:pt x="69" y="64"/>
                    <a:pt x="66" y="65"/>
                    <a:pt x="63" y="67"/>
                  </a:cubicBezTo>
                  <a:cubicBezTo>
                    <a:pt x="60" y="69"/>
                    <a:pt x="58" y="70"/>
                    <a:pt x="56" y="72"/>
                  </a:cubicBezTo>
                  <a:cubicBezTo>
                    <a:pt x="54" y="74"/>
                    <a:pt x="53" y="76"/>
                    <a:pt x="53" y="78"/>
                  </a:cubicBezTo>
                  <a:cubicBezTo>
                    <a:pt x="46" y="81"/>
                    <a:pt x="40" y="84"/>
                    <a:pt x="35" y="89"/>
                  </a:cubicBezTo>
                  <a:cubicBezTo>
                    <a:pt x="31" y="91"/>
                    <a:pt x="28" y="95"/>
                    <a:pt x="25" y="98"/>
                  </a:cubicBezTo>
                  <a:cubicBezTo>
                    <a:pt x="32" y="97"/>
                    <a:pt x="39" y="96"/>
                    <a:pt x="46" y="96"/>
                  </a:cubicBezTo>
                  <a:cubicBezTo>
                    <a:pt x="68" y="95"/>
                    <a:pt x="90" y="99"/>
                    <a:pt x="111" y="107"/>
                  </a:cubicBezTo>
                  <a:cubicBezTo>
                    <a:pt x="112" y="108"/>
                    <a:pt x="113" y="109"/>
                    <a:pt x="115" y="109"/>
                  </a:cubicBezTo>
                  <a:cubicBezTo>
                    <a:pt x="434" y="91"/>
                    <a:pt x="434" y="91"/>
                    <a:pt x="434" y="91"/>
                  </a:cubicBezTo>
                  <a:cubicBezTo>
                    <a:pt x="439" y="90"/>
                    <a:pt x="444" y="91"/>
                    <a:pt x="448" y="93"/>
                  </a:cubicBezTo>
                  <a:cubicBezTo>
                    <a:pt x="453" y="95"/>
                    <a:pt x="457" y="97"/>
                    <a:pt x="460" y="101"/>
                  </a:cubicBezTo>
                  <a:cubicBezTo>
                    <a:pt x="464" y="104"/>
                    <a:pt x="467" y="108"/>
                    <a:pt x="469" y="113"/>
                  </a:cubicBezTo>
                  <a:cubicBezTo>
                    <a:pt x="470" y="118"/>
                    <a:pt x="471" y="123"/>
                    <a:pt x="471" y="128"/>
                  </a:cubicBezTo>
                  <a:cubicBezTo>
                    <a:pt x="475" y="432"/>
                    <a:pt x="475" y="432"/>
                    <a:pt x="475" y="432"/>
                  </a:cubicBezTo>
                  <a:cubicBezTo>
                    <a:pt x="474" y="437"/>
                    <a:pt x="473" y="443"/>
                    <a:pt x="471" y="447"/>
                  </a:cubicBezTo>
                  <a:cubicBezTo>
                    <a:pt x="469" y="452"/>
                    <a:pt x="466" y="456"/>
                    <a:pt x="462" y="460"/>
                  </a:cubicBezTo>
                  <a:cubicBezTo>
                    <a:pt x="458" y="463"/>
                    <a:pt x="454" y="466"/>
                    <a:pt x="449" y="468"/>
                  </a:cubicBezTo>
                  <a:cubicBezTo>
                    <a:pt x="445" y="469"/>
                    <a:pt x="439" y="470"/>
                    <a:pt x="434" y="470"/>
                  </a:cubicBezTo>
                  <a:cubicBezTo>
                    <a:pt x="110" y="443"/>
                    <a:pt x="110" y="443"/>
                    <a:pt x="110" y="443"/>
                  </a:cubicBezTo>
                  <a:cubicBezTo>
                    <a:pt x="106" y="444"/>
                    <a:pt x="103" y="446"/>
                    <a:pt x="100" y="447"/>
                  </a:cubicBezTo>
                  <a:cubicBezTo>
                    <a:pt x="82" y="454"/>
                    <a:pt x="63" y="458"/>
                    <a:pt x="44" y="458"/>
                  </a:cubicBezTo>
                  <a:cubicBezTo>
                    <a:pt x="40" y="458"/>
                    <a:pt x="36" y="457"/>
                    <a:pt x="33" y="457"/>
                  </a:cubicBezTo>
                  <a:cubicBezTo>
                    <a:pt x="21" y="456"/>
                    <a:pt x="10" y="454"/>
                    <a:pt x="0" y="451"/>
                  </a:cubicBezTo>
                  <a:cubicBezTo>
                    <a:pt x="4" y="457"/>
                    <a:pt x="10" y="463"/>
                    <a:pt x="16" y="467"/>
                  </a:cubicBezTo>
                  <a:cubicBezTo>
                    <a:pt x="23" y="471"/>
                    <a:pt x="30" y="474"/>
                    <a:pt x="39" y="475"/>
                  </a:cubicBezTo>
                  <a:cubicBezTo>
                    <a:pt x="433" y="514"/>
                    <a:pt x="433" y="514"/>
                    <a:pt x="433" y="514"/>
                  </a:cubicBezTo>
                  <a:cubicBezTo>
                    <a:pt x="444" y="515"/>
                    <a:pt x="455" y="514"/>
                    <a:pt x="465" y="510"/>
                  </a:cubicBezTo>
                  <a:cubicBezTo>
                    <a:pt x="475" y="507"/>
                    <a:pt x="484" y="502"/>
                    <a:pt x="492" y="494"/>
                  </a:cubicBezTo>
                  <a:cubicBezTo>
                    <a:pt x="500" y="487"/>
                    <a:pt x="507" y="478"/>
                    <a:pt x="511" y="468"/>
                  </a:cubicBezTo>
                  <a:cubicBezTo>
                    <a:pt x="516" y="458"/>
                    <a:pt x="519" y="446"/>
                    <a:pt x="519" y="434"/>
                  </a:cubicBezTo>
                  <a:lnTo>
                    <a:pt x="514" y="1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sp>
        <p:nvSpPr>
          <p:cNvPr id="197" name="Freeform 155"/>
          <p:cNvSpPr>
            <a:spLocks noEditPoints="1"/>
          </p:cNvSpPr>
          <p:nvPr/>
        </p:nvSpPr>
        <p:spPr bwMode="auto">
          <a:xfrm>
            <a:off x="3120818" y="5558544"/>
            <a:ext cx="566008" cy="305763"/>
          </a:xfrm>
          <a:custGeom>
            <a:avLst/>
            <a:gdLst>
              <a:gd name="T0" fmla="*/ 386 w 614"/>
              <a:gd name="T1" fmla="*/ 68 h 332"/>
              <a:gd name="T2" fmla="*/ 431 w 614"/>
              <a:gd name="T3" fmla="*/ 59 h 332"/>
              <a:gd name="T4" fmla="*/ 505 w 614"/>
              <a:gd name="T5" fmla="*/ 113 h 332"/>
              <a:gd name="T6" fmla="*/ 614 w 614"/>
              <a:gd name="T7" fmla="*/ 113 h 332"/>
              <a:gd name="T8" fmla="*/ 466 w 614"/>
              <a:gd name="T9" fmla="*/ 24 h 332"/>
              <a:gd name="T10" fmla="*/ 398 w 614"/>
              <a:gd name="T11" fmla="*/ 20 h 332"/>
              <a:gd name="T12" fmla="*/ 386 w 614"/>
              <a:gd name="T13" fmla="*/ 68 h 332"/>
              <a:gd name="T14" fmla="*/ 573 w 614"/>
              <a:gd name="T15" fmla="*/ 250 h 332"/>
              <a:gd name="T16" fmla="*/ 532 w 614"/>
              <a:gd name="T17" fmla="*/ 291 h 332"/>
              <a:gd name="T18" fmla="*/ 410 w 614"/>
              <a:gd name="T19" fmla="*/ 291 h 332"/>
              <a:gd name="T20" fmla="*/ 368 w 614"/>
              <a:gd name="T21" fmla="*/ 250 h 332"/>
              <a:gd name="T22" fmla="*/ 368 w 614"/>
              <a:gd name="T23" fmla="*/ 209 h 332"/>
              <a:gd name="T24" fmla="*/ 410 w 614"/>
              <a:gd name="T25" fmla="*/ 168 h 332"/>
              <a:gd name="T26" fmla="*/ 532 w 614"/>
              <a:gd name="T27" fmla="*/ 168 h 332"/>
              <a:gd name="T28" fmla="*/ 573 w 614"/>
              <a:gd name="T29" fmla="*/ 209 h 332"/>
              <a:gd name="T30" fmla="*/ 573 w 614"/>
              <a:gd name="T31" fmla="*/ 250 h 332"/>
              <a:gd name="T32" fmla="*/ 246 w 614"/>
              <a:gd name="T33" fmla="*/ 250 h 332"/>
              <a:gd name="T34" fmla="*/ 205 w 614"/>
              <a:gd name="T35" fmla="*/ 291 h 332"/>
              <a:gd name="T36" fmla="*/ 82 w 614"/>
              <a:gd name="T37" fmla="*/ 291 h 332"/>
              <a:gd name="T38" fmla="*/ 41 w 614"/>
              <a:gd name="T39" fmla="*/ 250 h 332"/>
              <a:gd name="T40" fmla="*/ 41 w 614"/>
              <a:gd name="T41" fmla="*/ 209 h 332"/>
              <a:gd name="T42" fmla="*/ 82 w 614"/>
              <a:gd name="T43" fmla="*/ 168 h 332"/>
              <a:gd name="T44" fmla="*/ 205 w 614"/>
              <a:gd name="T45" fmla="*/ 168 h 332"/>
              <a:gd name="T46" fmla="*/ 246 w 614"/>
              <a:gd name="T47" fmla="*/ 209 h 332"/>
              <a:gd name="T48" fmla="*/ 246 w 614"/>
              <a:gd name="T49" fmla="*/ 250 h 332"/>
              <a:gd name="T50" fmla="*/ 0 w 614"/>
              <a:gd name="T51" fmla="*/ 127 h 332"/>
              <a:gd name="T52" fmla="*/ 0 w 614"/>
              <a:gd name="T53" fmla="*/ 305 h 332"/>
              <a:gd name="T54" fmla="*/ 27 w 614"/>
              <a:gd name="T55" fmla="*/ 332 h 332"/>
              <a:gd name="T56" fmla="*/ 247 w 614"/>
              <a:gd name="T57" fmla="*/ 332 h 332"/>
              <a:gd name="T58" fmla="*/ 307 w 614"/>
              <a:gd name="T59" fmla="*/ 268 h 332"/>
              <a:gd name="T60" fmla="*/ 357 w 614"/>
              <a:gd name="T61" fmla="*/ 332 h 332"/>
              <a:gd name="T62" fmla="*/ 587 w 614"/>
              <a:gd name="T63" fmla="*/ 332 h 332"/>
              <a:gd name="T64" fmla="*/ 614 w 614"/>
              <a:gd name="T65" fmla="*/ 305 h 332"/>
              <a:gd name="T66" fmla="*/ 614 w 614"/>
              <a:gd name="T67" fmla="*/ 127 h 332"/>
              <a:gd name="T68" fmla="*/ 0 w 614"/>
              <a:gd name="T69" fmla="*/ 127 h 332"/>
              <a:gd name="T70" fmla="*/ 183 w 614"/>
              <a:gd name="T71" fmla="*/ 59 h 332"/>
              <a:gd name="T72" fmla="*/ 228 w 614"/>
              <a:gd name="T73" fmla="*/ 68 h 332"/>
              <a:gd name="T74" fmla="*/ 216 w 614"/>
              <a:gd name="T75" fmla="*/ 20 h 332"/>
              <a:gd name="T76" fmla="*/ 148 w 614"/>
              <a:gd name="T77" fmla="*/ 24 h 332"/>
              <a:gd name="T78" fmla="*/ 0 w 614"/>
              <a:gd name="T79" fmla="*/ 113 h 332"/>
              <a:gd name="T80" fmla="*/ 109 w 614"/>
              <a:gd name="T81" fmla="*/ 113 h 332"/>
              <a:gd name="T82" fmla="*/ 183 w 614"/>
              <a:gd name="T83" fmla="*/ 5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332">
                <a:moveTo>
                  <a:pt x="386" y="68"/>
                </a:moveTo>
                <a:cubicBezTo>
                  <a:pt x="402" y="70"/>
                  <a:pt x="408" y="59"/>
                  <a:pt x="431" y="59"/>
                </a:cubicBezTo>
                <a:cubicBezTo>
                  <a:pt x="454" y="59"/>
                  <a:pt x="505" y="113"/>
                  <a:pt x="505" y="113"/>
                </a:cubicBezTo>
                <a:cubicBezTo>
                  <a:pt x="614" y="113"/>
                  <a:pt x="614" y="113"/>
                  <a:pt x="614" y="113"/>
                </a:cubicBezTo>
                <a:cubicBezTo>
                  <a:pt x="614" y="113"/>
                  <a:pt x="490" y="37"/>
                  <a:pt x="466" y="24"/>
                </a:cubicBezTo>
                <a:cubicBezTo>
                  <a:pt x="443" y="10"/>
                  <a:pt x="411" y="0"/>
                  <a:pt x="398" y="20"/>
                </a:cubicBezTo>
                <a:cubicBezTo>
                  <a:pt x="384" y="39"/>
                  <a:pt x="370" y="67"/>
                  <a:pt x="386" y="68"/>
                </a:cubicBezTo>
                <a:moveTo>
                  <a:pt x="573" y="250"/>
                </a:moveTo>
                <a:cubicBezTo>
                  <a:pt x="573" y="273"/>
                  <a:pt x="555" y="291"/>
                  <a:pt x="532" y="291"/>
                </a:cubicBezTo>
                <a:cubicBezTo>
                  <a:pt x="410" y="291"/>
                  <a:pt x="410" y="291"/>
                  <a:pt x="410" y="291"/>
                </a:cubicBezTo>
                <a:cubicBezTo>
                  <a:pt x="387" y="291"/>
                  <a:pt x="368" y="273"/>
                  <a:pt x="368" y="250"/>
                </a:cubicBezTo>
                <a:cubicBezTo>
                  <a:pt x="368" y="209"/>
                  <a:pt x="368" y="209"/>
                  <a:pt x="368" y="209"/>
                </a:cubicBezTo>
                <a:cubicBezTo>
                  <a:pt x="368" y="186"/>
                  <a:pt x="387" y="168"/>
                  <a:pt x="410" y="168"/>
                </a:cubicBezTo>
                <a:cubicBezTo>
                  <a:pt x="532" y="168"/>
                  <a:pt x="532" y="168"/>
                  <a:pt x="532" y="168"/>
                </a:cubicBezTo>
                <a:cubicBezTo>
                  <a:pt x="555" y="168"/>
                  <a:pt x="573" y="186"/>
                  <a:pt x="573" y="209"/>
                </a:cubicBezTo>
                <a:lnTo>
                  <a:pt x="573" y="250"/>
                </a:lnTo>
                <a:close/>
                <a:moveTo>
                  <a:pt x="246" y="250"/>
                </a:moveTo>
                <a:cubicBezTo>
                  <a:pt x="246" y="273"/>
                  <a:pt x="227" y="291"/>
                  <a:pt x="205" y="291"/>
                </a:cubicBezTo>
                <a:cubicBezTo>
                  <a:pt x="82" y="291"/>
                  <a:pt x="82" y="291"/>
                  <a:pt x="82" y="291"/>
                </a:cubicBezTo>
                <a:cubicBezTo>
                  <a:pt x="59" y="291"/>
                  <a:pt x="41" y="273"/>
                  <a:pt x="41" y="250"/>
                </a:cubicBezTo>
                <a:cubicBezTo>
                  <a:pt x="41" y="209"/>
                  <a:pt x="41" y="209"/>
                  <a:pt x="41" y="209"/>
                </a:cubicBezTo>
                <a:cubicBezTo>
                  <a:pt x="41" y="186"/>
                  <a:pt x="59" y="168"/>
                  <a:pt x="82" y="168"/>
                </a:cubicBezTo>
                <a:cubicBezTo>
                  <a:pt x="205" y="168"/>
                  <a:pt x="205" y="168"/>
                  <a:pt x="205" y="168"/>
                </a:cubicBezTo>
                <a:cubicBezTo>
                  <a:pt x="227" y="168"/>
                  <a:pt x="246" y="186"/>
                  <a:pt x="246" y="209"/>
                </a:cubicBezTo>
                <a:lnTo>
                  <a:pt x="246" y="250"/>
                </a:lnTo>
                <a:close/>
                <a:moveTo>
                  <a:pt x="0" y="127"/>
                </a:moveTo>
                <a:cubicBezTo>
                  <a:pt x="0" y="305"/>
                  <a:pt x="0" y="305"/>
                  <a:pt x="0" y="305"/>
                </a:cubicBezTo>
                <a:cubicBezTo>
                  <a:pt x="0" y="320"/>
                  <a:pt x="12" y="332"/>
                  <a:pt x="27" y="332"/>
                </a:cubicBezTo>
                <a:cubicBezTo>
                  <a:pt x="247" y="332"/>
                  <a:pt x="247" y="332"/>
                  <a:pt x="247" y="332"/>
                </a:cubicBezTo>
                <a:cubicBezTo>
                  <a:pt x="267" y="332"/>
                  <a:pt x="286" y="268"/>
                  <a:pt x="307" y="268"/>
                </a:cubicBezTo>
                <a:cubicBezTo>
                  <a:pt x="325" y="268"/>
                  <a:pt x="339" y="332"/>
                  <a:pt x="357" y="332"/>
                </a:cubicBezTo>
                <a:cubicBezTo>
                  <a:pt x="587" y="332"/>
                  <a:pt x="587" y="332"/>
                  <a:pt x="587" y="332"/>
                </a:cubicBezTo>
                <a:cubicBezTo>
                  <a:pt x="602" y="332"/>
                  <a:pt x="614" y="320"/>
                  <a:pt x="614" y="305"/>
                </a:cubicBezTo>
                <a:cubicBezTo>
                  <a:pt x="614" y="127"/>
                  <a:pt x="614" y="127"/>
                  <a:pt x="614" y="127"/>
                </a:cubicBezTo>
                <a:lnTo>
                  <a:pt x="0" y="127"/>
                </a:lnTo>
                <a:close/>
                <a:moveTo>
                  <a:pt x="183" y="59"/>
                </a:moveTo>
                <a:cubicBezTo>
                  <a:pt x="206" y="59"/>
                  <a:pt x="212" y="70"/>
                  <a:pt x="228" y="68"/>
                </a:cubicBezTo>
                <a:cubicBezTo>
                  <a:pt x="244" y="67"/>
                  <a:pt x="230" y="39"/>
                  <a:pt x="216" y="20"/>
                </a:cubicBezTo>
                <a:cubicBezTo>
                  <a:pt x="203" y="0"/>
                  <a:pt x="171" y="10"/>
                  <a:pt x="148" y="24"/>
                </a:cubicBezTo>
                <a:cubicBezTo>
                  <a:pt x="125" y="37"/>
                  <a:pt x="0" y="113"/>
                  <a:pt x="0" y="113"/>
                </a:cubicBezTo>
                <a:cubicBezTo>
                  <a:pt x="109" y="113"/>
                  <a:pt x="109" y="113"/>
                  <a:pt x="109" y="113"/>
                </a:cubicBezTo>
                <a:cubicBezTo>
                  <a:pt x="109" y="113"/>
                  <a:pt x="160" y="59"/>
                  <a:pt x="183" y="5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8" name="Freeform 156"/>
          <p:cNvSpPr>
            <a:spLocks noEditPoints="1"/>
          </p:cNvSpPr>
          <p:nvPr/>
        </p:nvSpPr>
        <p:spPr bwMode="auto">
          <a:xfrm>
            <a:off x="428533" y="5973789"/>
            <a:ext cx="356001" cy="311431"/>
          </a:xfrm>
          <a:custGeom>
            <a:avLst/>
            <a:gdLst>
              <a:gd name="T0" fmla="*/ 0 w 319"/>
              <a:gd name="T1" fmla="*/ 252 h 279"/>
              <a:gd name="T2" fmla="*/ 122 w 319"/>
              <a:gd name="T3" fmla="*/ 279 h 279"/>
              <a:gd name="T4" fmla="*/ 243 w 319"/>
              <a:gd name="T5" fmla="*/ 252 h 279"/>
              <a:gd name="T6" fmla="*/ 0 w 319"/>
              <a:gd name="T7" fmla="*/ 252 h 279"/>
              <a:gd name="T8" fmla="*/ 176 w 319"/>
              <a:gd name="T9" fmla="*/ 42 h 279"/>
              <a:gd name="T10" fmla="*/ 158 w 319"/>
              <a:gd name="T11" fmla="*/ 65 h 279"/>
              <a:gd name="T12" fmla="*/ 193 w 319"/>
              <a:gd name="T13" fmla="*/ 42 h 279"/>
              <a:gd name="T14" fmla="*/ 158 w 319"/>
              <a:gd name="T15" fmla="*/ 24 h 279"/>
              <a:gd name="T16" fmla="*/ 176 w 319"/>
              <a:gd name="T17" fmla="*/ 0 h 279"/>
              <a:gd name="T18" fmla="*/ 142 w 319"/>
              <a:gd name="T19" fmla="*/ 24 h 279"/>
              <a:gd name="T20" fmla="*/ 176 w 319"/>
              <a:gd name="T21" fmla="*/ 42 h 279"/>
              <a:gd name="T22" fmla="*/ 132 w 319"/>
              <a:gd name="T23" fmla="*/ 53 h 279"/>
              <a:gd name="T24" fmla="*/ 114 w 319"/>
              <a:gd name="T25" fmla="*/ 76 h 279"/>
              <a:gd name="T26" fmla="*/ 149 w 319"/>
              <a:gd name="T27" fmla="*/ 53 h 279"/>
              <a:gd name="T28" fmla="*/ 114 w 319"/>
              <a:gd name="T29" fmla="*/ 35 h 279"/>
              <a:gd name="T30" fmla="*/ 131 w 319"/>
              <a:gd name="T31" fmla="*/ 11 h 279"/>
              <a:gd name="T32" fmla="*/ 98 w 319"/>
              <a:gd name="T33" fmla="*/ 35 h 279"/>
              <a:gd name="T34" fmla="*/ 132 w 319"/>
              <a:gd name="T35" fmla="*/ 53 h 279"/>
              <a:gd name="T36" fmla="*/ 76 w 319"/>
              <a:gd name="T37" fmla="*/ 42 h 279"/>
              <a:gd name="T38" fmla="*/ 58 w 319"/>
              <a:gd name="T39" fmla="*/ 65 h 279"/>
              <a:gd name="T40" fmla="*/ 94 w 319"/>
              <a:gd name="T41" fmla="*/ 42 h 279"/>
              <a:gd name="T42" fmla="*/ 59 w 319"/>
              <a:gd name="T43" fmla="*/ 24 h 279"/>
              <a:gd name="T44" fmla="*/ 76 w 319"/>
              <a:gd name="T45" fmla="*/ 0 h 279"/>
              <a:gd name="T46" fmla="*/ 43 w 319"/>
              <a:gd name="T47" fmla="*/ 24 h 279"/>
              <a:gd name="T48" fmla="*/ 76 w 319"/>
              <a:gd name="T49" fmla="*/ 42 h 279"/>
              <a:gd name="T50" fmla="*/ 225 w 319"/>
              <a:gd name="T51" fmla="*/ 187 h 279"/>
              <a:gd name="T52" fmla="*/ 245 w 319"/>
              <a:gd name="T53" fmla="*/ 121 h 279"/>
              <a:gd name="T54" fmla="*/ 245 w 319"/>
              <a:gd name="T55" fmla="*/ 119 h 279"/>
              <a:gd name="T56" fmla="*/ 291 w 319"/>
              <a:gd name="T57" fmla="*/ 136 h 279"/>
              <a:gd name="T58" fmla="*/ 225 w 319"/>
              <a:gd name="T59" fmla="*/ 187 h 279"/>
              <a:gd name="T60" fmla="*/ 310 w 319"/>
              <a:gd name="T61" fmla="*/ 137 h 279"/>
              <a:gd name="T62" fmla="*/ 244 w 319"/>
              <a:gd name="T63" fmla="*/ 98 h 279"/>
              <a:gd name="T64" fmla="*/ 244 w 319"/>
              <a:gd name="T65" fmla="*/ 87 h 279"/>
              <a:gd name="T66" fmla="*/ 1 w 319"/>
              <a:gd name="T67" fmla="*/ 87 h 279"/>
              <a:gd name="T68" fmla="*/ 1 w 319"/>
              <a:gd name="T69" fmla="*/ 121 h 279"/>
              <a:gd name="T70" fmla="*/ 67 w 319"/>
              <a:gd name="T71" fmla="*/ 229 h 279"/>
              <a:gd name="T72" fmla="*/ 67 w 319"/>
              <a:gd name="T73" fmla="*/ 241 h 279"/>
              <a:gd name="T74" fmla="*/ 178 w 319"/>
              <a:gd name="T75" fmla="*/ 241 h 279"/>
              <a:gd name="T76" fmla="*/ 178 w 319"/>
              <a:gd name="T77" fmla="*/ 229 h 279"/>
              <a:gd name="T78" fmla="*/ 208 w 319"/>
              <a:gd name="T79" fmla="*/ 207 h 279"/>
              <a:gd name="T80" fmla="*/ 310 w 319"/>
              <a:gd name="T81" fmla="*/ 13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9" h="279">
                <a:moveTo>
                  <a:pt x="0" y="252"/>
                </a:moveTo>
                <a:cubicBezTo>
                  <a:pt x="0" y="267"/>
                  <a:pt x="55" y="279"/>
                  <a:pt x="122" y="279"/>
                </a:cubicBezTo>
                <a:cubicBezTo>
                  <a:pt x="189" y="279"/>
                  <a:pt x="243" y="267"/>
                  <a:pt x="243" y="252"/>
                </a:cubicBezTo>
                <a:lnTo>
                  <a:pt x="0" y="252"/>
                </a:lnTo>
                <a:close/>
                <a:moveTo>
                  <a:pt x="176" y="42"/>
                </a:moveTo>
                <a:cubicBezTo>
                  <a:pt x="176" y="53"/>
                  <a:pt x="158" y="65"/>
                  <a:pt x="158" y="65"/>
                </a:cubicBezTo>
                <a:cubicBezTo>
                  <a:pt x="158" y="65"/>
                  <a:pt x="193" y="59"/>
                  <a:pt x="193" y="42"/>
                </a:cubicBezTo>
                <a:cubicBezTo>
                  <a:pt x="193" y="26"/>
                  <a:pt x="158" y="37"/>
                  <a:pt x="158" y="24"/>
                </a:cubicBezTo>
                <a:cubicBezTo>
                  <a:pt x="158" y="12"/>
                  <a:pt x="176" y="0"/>
                  <a:pt x="176" y="0"/>
                </a:cubicBezTo>
                <a:cubicBezTo>
                  <a:pt x="176" y="0"/>
                  <a:pt x="142" y="7"/>
                  <a:pt x="142" y="24"/>
                </a:cubicBezTo>
                <a:cubicBezTo>
                  <a:pt x="142" y="42"/>
                  <a:pt x="176" y="31"/>
                  <a:pt x="176" y="42"/>
                </a:cubicBezTo>
                <a:moveTo>
                  <a:pt x="132" y="53"/>
                </a:moveTo>
                <a:cubicBezTo>
                  <a:pt x="132" y="64"/>
                  <a:pt x="114" y="76"/>
                  <a:pt x="114" y="76"/>
                </a:cubicBezTo>
                <a:cubicBezTo>
                  <a:pt x="114" y="76"/>
                  <a:pt x="149" y="70"/>
                  <a:pt x="149" y="53"/>
                </a:cubicBezTo>
                <a:cubicBezTo>
                  <a:pt x="149" y="37"/>
                  <a:pt x="114" y="48"/>
                  <a:pt x="114" y="35"/>
                </a:cubicBezTo>
                <a:cubicBezTo>
                  <a:pt x="114" y="23"/>
                  <a:pt x="131" y="11"/>
                  <a:pt x="131" y="11"/>
                </a:cubicBezTo>
                <a:cubicBezTo>
                  <a:pt x="131" y="11"/>
                  <a:pt x="98" y="18"/>
                  <a:pt x="98" y="35"/>
                </a:cubicBezTo>
                <a:cubicBezTo>
                  <a:pt x="98" y="53"/>
                  <a:pt x="132" y="42"/>
                  <a:pt x="132" y="53"/>
                </a:cubicBezTo>
                <a:moveTo>
                  <a:pt x="76" y="42"/>
                </a:moveTo>
                <a:cubicBezTo>
                  <a:pt x="76" y="53"/>
                  <a:pt x="58" y="65"/>
                  <a:pt x="58" y="65"/>
                </a:cubicBezTo>
                <a:cubicBezTo>
                  <a:pt x="58" y="65"/>
                  <a:pt x="94" y="59"/>
                  <a:pt x="94" y="42"/>
                </a:cubicBezTo>
                <a:cubicBezTo>
                  <a:pt x="94" y="26"/>
                  <a:pt x="59" y="37"/>
                  <a:pt x="59" y="24"/>
                </a:cubicBezTo>
                <a:cubicBezTo>
                  <a:pt x="59" y="12"/>
                  <a:pt x="76" y="0"/>
                  <a:pt x="76" y="0"/>
                </a:cubicBezTo>
                <a:cubicBezTo>
                  <a:pt x="76" y="0"/>
                  <a:pt x="43" y="7"/>
                  <a:pt x="43" y="24"/>
                </a:cubicBezTo>
                <a:cubicBezTo>
                  <a:pt x="43" y="42"/>
                  <a:pt x="76" y="31"/>
                  <a:pt x="76" y="42"/>
                </a:cubicBezTo>
                <a:moveTo>
                  <a:pt x="225" y="187"/>
                </a:moveTo>
                <a:cubicBezTo>
                  <a:pt x="237" y="168"/>
                  <a:pt x="245" y="145"/>
                  <a:pt x="245" y="121"/>
                </a:cubicBezTo>
                <a:cubicBezTo>
                  <a:pt x="245" y="119"/>
                  <a:pt x="245" y="119"/>
                  <a:pt x="245" y="119"/>
                </a:cubicBezTo>
                <a:cubicBezTo>
                  <a:pt x="264" y="119"/>
                  <a:pt x="286" y="117"/>
                  <a:pt x="291" y="136"/>
                </a:cubicBezTo>
                <a:cubicBezTo>
                  <a:pt x="296" y="158"/>
                  <a:pt x="260" y="176"/>
                  <a:pt x="225" y="187"/>
                </a:cubicBezTo>
                <a:moveTo>
                  <a:pt x="310" y="137"/>
                </a:moveTo>
                <a:cubicBezTo>
                  <a:pt x="306" y="97"/>
                  <a:pt x="265" y="97"/>
                  <a:pt x="244" y="98"/>
                </a:cubicBezTo>
                <a:cubicBezTo>
                  <a:pt x="244" y="92"/>
                  <a:pt x="244" y="87"/>
                  <a:pt x="244" y="87"/>
                </a:cubicBezTo>
                <a:cubicBezTo>
                  <a:pt x="1" y="87"/>
                  <a:pt x="1" y="87"/>
                  <a:pt x="1" y="87"/>
                </a:cubicBezTo>
                <a:cubicBezTo>
                  <a:pt x="1" y="121"/>
                  <a:pt x="1" y="121"/>
                  <a:pt x="1" y="121"/>
                </a:cubicBezTo>
                <a:cubicBezTo>
                  <a:pt x="1" y="168"/>
                  <a:pt x="28" y="209"/>
                  <a:pt x="67" y="229"/>
                </a:cubicBezTo>
                <a:cubicBezTo>
                  <a:pt x="67" y="241"/>
                  <a:pt x="67" y="241"/>
                  <a:pt x="67" y="241"/>
                </a:cubicBezTo>
                <a:cubicBezTo>
                  <a:pt x="178" y="241"/>
                  <a:pt x="178" y="241"/>
                  <a:pt x="178" y="241"/>
                </a:cubicBezTo>
                <a:cubicBezTo>
                  <a:pt x="178" y="229"/>
                  <a:pt x="178" y="229"/>
                  <a:pt x="178" y="229"/>
                </a:cubicBezTo>
                <a:cubicBezTo>
                  <a:pt x="189" y="224"/>
                  <a:pt x="199" y="216"/>
                  <a:pt x="208" y="207"/>
                </a:cubicBezTo>
                <a:cubicBezTo>
                  <a:pt x="262" y="194"/>
                  <a:pt x="319" y="176"/>
                  <a:pt x="310" y="137"/>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199" name="Freeform 157"/>
          <p:cNvSpPr>
            <a:spLocks/>
          </p:cNvSpPr>
          <p:nvPr/>
        </p:nvSpPr>
        <p:spPr bwMode="auto">
          <a:xfrm>
            <a:off x="4188597" y="5543643"/>
            <a:ext cx="327417" cy="321031"/>
          </a:xfrm>
          <a:custGeom>
            <a:avLst/>
            <a:gdLst>
              <a:gd name="T0" fmla="*/ 464 w 486"/>
              <a:gd name="T1" fmla="*/ 324 h 477"/>
              <a:gd name="T2" fmla="*/ 471 w 486"/>
              <a:gd name="T3" fmla="*/ 328 h 477"/>
              <a:gd name="T4" fmla="*/ 473 w 486"/>
              <a:gd name="T5" fmla="*/ 336 h 477"/>
              <a:gd name="T6" fmla="*/ 412 w 486"/>
              <a:gd name="T7" fmla="*/ 463 h 477"/>
              <a:gd name="T8" fmla="*/ 406 w 486"/>
              <a:gd name="T9" fmla="*/ 466 h 477"/>
              <a:gd name="T10" fmla="*/ 404 w 486"/>
              <a:gd name="T11" fmla="*/ 466 h 477"/>
              <a:gd name="T12" fmla="*/ 366 w 486"/>
              <a:gd name="T13" fmla="*/ 453 h 477"/>
              <a:gd name="T14" fmla="*/ 356 w 486"/>
              <a:gd name="T15" fmla="*/ 474 h 477"/>
              <a:gd name="T16" fmla="*/ 352 w 486"/>
              <a:gd name="T17" fmla="*/ 477 h 477"/>
              <a:gd name="T18" fmla="*/ 350 w 486"/>
              <a:gd name="T19" fmla="*/ 477 h 477"/>
              <a:gd name="T20" fmla="*/ 347 w 486"/>
              <a:gd name="T21" fmla="*/ 476 h 477"/>
              <a:gd name="T22" fmla="*/ 275 w 486"/>
              <a:gd name="T23" fmla="*/ 430 h 477"/>
              <a:gd name="T24" fmla="*/ 273 w 486"/>
              <a:gd name="T25" fmla="*/ 422 h 477"/>
              <a:gd name="T26" fmla="*/ 355 w 486"/>
              <a:gd name="T27" fmla="*/ 253 h 477"/>
              <a:gd name="T28" fmla="*/ 362 w 486"/>
              <a:gd name="T29" fmla="*/ 249 h 477"/>
              <a:gd name="T30" fmla="*/ 434 w 486"/>
              <a:gd name="T31" fmla="*/ 274 h 477"/>
              <a:gd name="T32" fmla="*/ 411 w 486"/>
              <a:gd name="T33" fmla="*/ 149 h 477"/>
              <a:gd name="T34" fmla="*/ 274 w 486"/>
              <a:gd name="T35" fmla="*/ 53 h 477"/>
              <a:gd name="T36" fmla="*/ 110 w 486"/>
              <a:gd name="T37" fmla="*/ 100 h 477"/>
              <a:gd name="T38" fmla="*/ 45 w 486"/>
              <a:gd name="T39" fmla="*/ 258 h 477"/>
              <a:gd name="T40" fmla="*/ 47 w 486"/>
              <a:gd name="T41" fmla="*/ 274 h 477"/>
              <a:gd name="T42" fmla="*/ 119 w 486"/>
              <a:gd name="T43" fmla="*/ 249 h 477"/>
              <a:gd name="T44" fmla="*/ 127 w 486"/>
              <a:gd name="T45" fmla="*/ 253 h 477"/>
              <a:gd name="T46" fmla="*/ 209 w 486"/>
              <a:gd name="T47" fmla="*/ 422 h 477"/>
              <a:gd name="T48" fmla="*/ 206 w 486"/>
              <a:gd name="T49" fmla="*/ 430 h 477"/>
              <a:gd name="T50" fmla="*/ 134 w 486"/>
              <a:gd name="T51" fmla="*/ 476 h 477"/>
              <a:gd name="T52" fmla="*/ 131 w 486"/>
              <a:gd name="T53" fmla="*/ 477 h 477"/>
              <a:gd name="T54" fmla="*/ 129 w 486"/>
              <a:gd name="T55" fmla="*/ 477 h 477"/>
              <a:gd name="T56" fmla="*/ 126 w 486"/>
              <a:gd name="T57" fmla="*/ 474 h 477"/>
              <a:gd name="T58" fmla="*/ 116 w 486"/>
              <a:gd name="T59" fmla="*/ 453 h 477"/>
              <a:gd name="T60" fmla="*/ 77 w 486"/>
              <a:gd name="T61" fmla="*/ 466 h 477"/>
              <a:gd name="T62" fmla="*/ 75 w 486"/>
              <a:gd name="T63" fmla="*/ 467 h 477"/>
              <a:gd name="T64" fmla="*/ 70 w 486"/>
              <a:gd name="T65" fmla="*/ 463 h 477"/>
              <a:gd name="T66" fmla="*/ 8 w 486"/>
              <a:gd name="T67" fmla="*/ 336 h 477"/>
              <a:gd name="T68" fmla="*/ 10 w 486"/>
              <a:gd name="T69" fmla="*/ 328 h 477"/>
              <a:gd name="T70" fmla="*/ 17 w 486"/>
              <a:gd name="T71" fmla="*/ 324 h 477"/>
              <a:gd name="T72" fmla="*/ 4 w 486"/>
              <a:gd name="T73" fmla="*/ 260 h 477"/>
              <a:gd name="T74" fmla="*/ 83 w 486"/>
              <a:gd name="T75" fmla="*/ 69 h 477"/>
              <a:gd name="T76" fmla="*/ 281 w 486"/>
              <a:gd name="T77" fmla="*/ 13 h 477"/>
              <a:gd name="T78" fmla="*/ 446 w 486"/>
              <a:gd name="T79" fmla="*/ 129 h 477"/>
              <a:gd name="T80" fmla="*/ 464 w 486"/>
              <a:gd name="T81" fmla="*/ 32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6" h="477">
                <a:moveTo>
                  <a:pt x="464" y="324"/>
                </a:moveTo>
                <a:cubicBezTo>
                  <a:pt x="471" y="328"/>
                  <a:pt x="471" y="328"/>
                  <a:pt x="471" y="328"/>
                </a:cubicBezTo>
                <a:cubicBezTo>
                  <a:pt x="474" y="330"/>
                  <a:pt x="475" y="333"/>
                  <a:pt x="473" y="336"/>
                </a:cubicBezTo>
                <a:cubicBezTo>
                  <a:pt x="412" y="463"/>
                  <a:pt x="412" y="463"/>
                  <a:pt x="412" y="463"/>
                </a:cubicBezTo>
                <a:cubicBezTo>
                  <a:pt x="411" y="465"/>
                  <a:pt x="409" y="466"/>
                  <a:pt x="406" y="466"/>
                </a:cubicBezTo>
                <a:cubicBezTo>
                  <a:pt x="406" y="466"/>
                  <a:pt x="405" y="466"/>
                  <a:pt x="404" y="466"/>
                </a:cubicBezTo>
                <a:cubicBezTo>
                  <a:pt x="366" y="453"/>
                  <a:pt x="366" y="453"/>
                  <a:pt x="366" y="453"/>
                </a:cubicBezTo>
                <a:cubicBezTo>
                  <a:pt x="356" y="474"/>
                  <a:pt x="356" y="474"/>
                  <a:pt x="356" y="474"/>
                </a:cubicBezTo>
                <a:cubicBezTo>
                  <a:pt x="355" y="475"/>
                  <a:pt x="354" y="476"/>
                  <a:pt x="352" y="477"/>
                </a:cubicBezTo>
                <a:cubicBezTo>
                  <a:pt x="352" y="477"/>
                  <a:pt x="351" y="477"/>
                  <a:pt x="350" y="477"/>
                </a:cubicBezTo>
                <a:cubicBezTo>
                  <a:pt x="349" y="477"/>
                  <a:pt x="348" y="477"/>
                  <a:pt x="347" y="476"/>
                </a:cubicBezTo>
                <a:cubicBezTo>
                  <a:pt x="275" y="430"/>
                  <a:pt x="275" y="430"/>
                  <a:pt x="275" y="430"/>
                </a:cubicBezTo>
                <a:cubicBezTo>
                  <a:pt x="273" y="428"/>
                  <a:pt x="272" y="425"/>
                  <a:pt x="273" y="422"/>
                </a:cubicBezTo>
                <a:cubicBezTo>
                  <a:pt x="355" y="253"/>
                  <a:pt x="355" y="253"/>
                  <a:pt x="355" y="253"/>
                </a:cubicBezTo>
                <a:cubicBezTo>
                  <a:pt x="356" y="250"/>
                  <a:pt x="360" y="248"/>
                  <a:pt x="362" y="249"/>
                </a:cubicBezTo>
                <a:cubicBezTo>
                  <a:pt x="434" y="274"/>
                  <a:pt x="434" y="274"/>
                  <a:pt x="434" y="274"/>
                </a:cubicBezTo>
                <a:cubicBezTo>
                  <a:pt x="440" y="231"/>
                  <a:pt x="432" y="187"/>
                  <a:pt x="411" y="149"/>
                </a:cubicBezTo>
                <a:cubicBezTo>
                  <a:pt x="382" y="99"/>
                  <a:pt x="331" y="63"/>
                  <a:pt x="274" y="53"/>
                </a:cubicBezTo>
                <a:cubicBezTo>
                  <a:pt x="216" y="43"/>
                  <a:pt x="155" y="61"/>
                  <a:pt x="110" y="100"/>
                </a:cubicBezTo>
                <a:cubicBezTo>
                  <a:pt x="66" y="140"/>
                  <a:pt x="42" y="198"/>
                  <a:pt x="45" y="258"/>
                </a:cubicBezTo>
                <a:cubicBezTo>
                  <a:pt x="46" y="263"/>
                  <a:pt x="46" y="269"/>
                  <a:pt x="47" y="274"/>
                </a:cubicBezTo>
                <a:cubicBezTo>
                  <a:pt x="119" y="249"/>
                  <a:pt x="119" y="249"/>
                  <a:pt x="119" y="249"/>
                </a:cubicBezTo>
                <a:cubicBezTo>
                  <a:pt x="122" y="248"/>
                  <a:pt x="125" y="250"/>
                  <a:pt x="127" y="253"/>
                </a:cubicBezTo>
                <a:cubicBezTo>
                  <a:pt x="209" y="422"/>
                  <a:pt x="209" y="422"/>
                  <a:pt x="209" y="422"/>
                </a:cubicBezTo>
                <a:cubicBezTo>
                  <a:pt x="210" y="425"/>
                  <a:pt x="209" y="428"/>
                  <a:pt x="206" y="430"/>
                </a:cubicBezTo>
                <a:cubicBezTo>
                  <a:pt x="134" y="476"/>
                  <a:pt x="134" y="476"/>
                  <a:pt x="134" y="476"/>
                </a:cubicBezTo>
                <a:cubicBezTo>
                  <a:pt x="133" y="477"/>
                  <a:pt x="132" y="477"/>
                  <a:pt x="131" y="477"/>
                </a:cubicBezTo>
                <a:cubicBezTo>
                  <a:pt x="130" y="477"/>
                  <a:pt x="130" y="477"/>
                  <a:pt x="129" y="477"/>
                </a:cubicBezTo>
                <a:cubicBezTo>
                  <a:pt x="128" y="476"/>
                  <a:pt x="126" y="475"/>
                  <a:pt x="126" y="474"/>
                </a:cubicBezTo>
                <a:cubicBezTo>
                  <a:pt x="116" y="453"/>
                  <a:pt x="116" y="453"/>
                  <a:pt x="116" y="453"/>
                </a:cubicBezTo>
                <a:cubicBezTo>
                  <a:pt x="77" y="466"/>
                  <a:pt x="77" y="466"/>
                  <a:pt x="77" y="466"/>
                </a:cubicBezTo>
                <a:cubicBezTo>
                  <a:pt x="77" y="466"/>
                  <a:pt x="76" y="467"/>
                  <a:pt x="75" y="467"/>
                </a:cubicBezTo>
                <a:cubicBezTo>
                  <a:pt x="73" y="467"/>
                  <a:pt x="71" y="465"/>
                  <a:pt x="70" y="463"/>
                </a:cubicBezTo>
                <a:cubicBezTo>
                  <a:pt x="8" y="336"/>
                  <a:pt x="8" y="336"/>
                  <a:pt x="8" y="336"/>
                </a:cubicBezTo>
                <a:cubicBezTo>
                  <a:pt x="7" y="333"/>
                  <a:pt x="8" y="330"/>
                  <a:pt x="10" y="328"/>
                </a:cubicBezTo>
                <a:cubicBezTo>
                  <a:pt x="17" y="324"/>
                  <a:pt x="17" y="324"/>
                  <a:pt x="17" y="324"/>
                </a:cubicBezTo>
                <a:cubicBezTo>
                  <a:pt x="10" y="303"/>
                  <a:pt x="6" y="282"/>
                  <a:pt x="4" y="260"/>
                </a:cubicBezTo>
                <a:cubicBezTo>
                  <a:pt x="0" y="188"/>
                  <a:pt x="30" y="117"/>
                  <a:pt x="83" y="69"/>
                </a:cubicBezTo>
                <a:cubicBezTo>
                  <a:pt x="136" y="22"/>
                  <a:pt x="210" y="0"/>
                  <a:pt x="281" y="13"/>
                </a:cubicBezTo>
                <a:cubicBezTo>
                  <a:pt x="350" y="24"/>
                  <a:pt x="412" y="68"/>
                  <a:pt x="446" y="129"/>
                </a:cubicBezTo>
                <a:cubicBezTo>
                  <a:pt x="480" y="187"/>
                  <a:pt x="486" y="260"/>
                  <a:pt x="464" y="324"/>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0" name="Freeform 24"/>
          <p:cNvSpPr>
            <a:spLocks noEditPoints="1"/>
          </p:cNvSpPr>
          <p:nvPr/>
        </p:nvSpPr>
        <p:spPr bwMode="auto">
          <a:xfrm>
            <a:off x="3777281" y="5563301"/>
            <a:ext cx="320861" cy="299726"/>
          </a:xfrm>
          <a:custGeom>
            <a:avLst/>
            <a:gdLst>
              <a:gd name="T0" fmla="*/ 265112 w 77"/>
              <a:gd name="T1" fmla="*/ 55033 h 72"/>
              <a:gd name="T2" fmla="*/ 265112 w 77"/>
              <a:gd name="T3" fmla="*/ 72231 h 72"/>
              <a:gd name="T4" fmla="*/ 247897 w 77"/>
              <a:gd name="T5" fmla="*/ 72231 h 72"/>
              <a:gd name="T6" fmla="*/ 237568 w 77"/>
              <a:gd name="T7" fmla="*/ 79110 h 72"/>
              <a:gd name="T8" fmla="*/ 27544 w 77"/>
              <a:gd name="T9" fmla="*/ 79110 h 72"/>
              <a:gd name="T10" fmla="*/ 17215 w 77"/>
              <a:gd name="T11" fmla="*/ 72231 h 72"/>
              <a:gd name="T12" fmla="*/ 0 w 77"/>
              <a:gd name="T13" fmla="*/ 72231 h 72"/>
              <a:gd name="T14" fmla="*/ 0 w 77"/>
              <a:gd name="T15" fmla="*/ 55033 h 72"/>
              <a:gd name="T16" fmla="*/ 130834 w 77"/>
              <a:gd name="T17" fmla="*/ 0 h 72"/>
              <a:gd name="T18" fmla="*/ 265112 w 77"/>
              <a:gd name="T19" fmla="*/ 55033 h 72"/>
              <a:gd name="T20" fmla="*/ 265112 w 77"/>
              <a:gd name="T21" fmla="*/ 230452 h 72"/>
              <a:gd name="T22" fmla="*/ 265112 w 77"/>
              <a:gd name="T23" fmla="*/ 247650 h 72"/>
              <a:gd name="T24" fmla="*/ 0 w 77"/>
              <a:gd name="T25" fmla="*/ 247650 h 72"/>
              <a:gd name="T26" fmla="*/ 0 w 77"/>
              <a:gd name="T27" fmla="*/ 230452 h 72"/>
              <a:gd name="T28" fmla="*/ 10329 w 77"/>
              <a:gd name="T29" fmla="*/ 223573 h 72"/>
              <a:gd name="T30" fmla="*/ 254783 w 77"/>
              <a:gd name="T31" fmla="*/ 223573 h 72"/>
              <a:gd name="T32" fmla="*/ 265112 w 77"/>
              <a:gd name="T33" fmla="*/ 230452 h 72"/>
              <a:gd name="T34" fmla="*/ 68860 w 77"/>
              <a:gd name="T35" fmla="*/ 89429 h 72"/>
              <a:gd name="T36" fmla="*/ 68860 w 77"/>
              <a:gd name="T37" fmla="*/ 196056 h 72"/>
              <a:gd name="T38" fmla="*/ 86075 w 77"/>
              <a:gd name="T39" fmla="*/ 196056 h 72"/>
              <a:gd name="T40" fmla="*/ 86075 w 77"/>
              <a:gd name="T41" fmla="*/ 89429 h 72"/>
              <a:gd name="T42" fmla="*/ 123948 w 77"/>
              <a:gd name="T43" fmla="*/ 89429 h 72"/>
              <a:gd name="T44" fmla="*/ 123948 w 77"/>
              <a:gd name="T45" fmla="*/ 196056 h 72"/>
              <a:gd name="T46" fmla="*/ 141164 w 77"/>
              <a:gd name="T47" fmla="*/ 196056 h 72"/>
              <a:gd name="T48" fmla="*/ 141164 w 77"/>
              <a:gd name="T49" fmla="*/ 89429 h 72"/>
              <a:gd name="T50" fmla="*/ 175594 w 77"/>
              <a:gd name="T51" fmla="*/ 89429 h 72"/>
              <a:gd name="T52" fmla="*/ 175594 w 77"/>
              <a:gd name="T53" fmla="*/ 196056 h 72"/>
              <a:gd name="T54" fmla="*/ 192809 w 77"/>
              <a:gd name="T55" fmla="*/ 196056 h 72"/>
              <a:gd name="T56" fmla="*/ 192809 w 77"/>
              <a:gd name="T57" fmla="*/ 89429 h 72"/>
              <a:gd name="T58" fmla="*/ 230682 w 77"/>
              <a:gd name="T59" fmla="*/ 89429 h 72"/>
              <a:gd name="T60" fmla="*/ 230682 w 77"/>
              <a:gd name="T61" fmla="*/ 196056 h 72"/>
              <a:gd name="T62" fmla="*/ 237568 w 77"/>
              <a:gd name="T63" fmla="*/ 196056 h 72"/>
              <a:gd name="T64" fmla="*/ 247897 w 77"/>
              <a:gd name="T65" fmla="*/ 202935 h 72"/>
              <a:gd name="T66" fmla="*/ 247897 w 77"/>
              <a:gd name="T67" fmla="*/ 213254 h 72"/>
              <a:gd name="T68" fmla="*/ 17215 w 77"/>
              <a:gd name="T69" fmla="*/ 213254 h 72"/>
              <a:gd name="T70" fmla="*/ 17215 w 77"/>
              <a:gd name="T71" fmla="*/ 202935 h 72"/>
              <a:gd name="T72" fmla="*/ 27544 w 77"/>
              <a:gd name="T73" fmla="*/ 196056 h 72"/>
              <a:gd name="T74" fmla="*/ 34430 w 77"/>
              <a:gd name="T75" fmla="*/ 196056 h 72"/>
              <a:gd name="T76" fmla="*/ 34430 w 77"/>
              <a:gd name="T77" fmla="*/ 89429 h 72"/>
              <a:gd name="T78" fmla="*/ 68860 w 77"/>
              <a:gd name="T79" fmla="*/ 89429 h 7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7" h="72">
                <a:moveTo>
                  <a:pt x="77" y="16"/>
                </a:moveTo>
                <a:cubicBezTo>
                  <a:pt x="77" y="21"/>
                  <a:pt x="77" y="21"/>
                  <a:pt x="77" y="21"/>
                </a:cubicBezTo>
                <a:cubicBezTo>
                  <a:pt x="72" y="21"/>
                  <a:pt x="72" y="21"/>
                  <a:pt x="72" y="21"/>
                </a:cubicBezTo>
                <a:cubicBezTo>
                  <a:pt x="72" y="22"/>
                  <a:pt x="70" y="23"/>
                  <a:pt x="69" y="23"/>
                </a:cubicBezTo>
                <a:cubicBezTo>
                  <a:pt x="8" y="23"/>
                  <a:pt x="8" y="23"/>
                  <a:pt x="8" y="23"/>
                </a:cubicBezTo>
                <a:cubicBezTo>
                  <a:pt x="6" y="23"/>
                  <a:pt x="5" y="22"/>
                  <a:pt x="5" y="21"/>
                </a:cubicBezTo>
                <a:cubicBezTo>
                  <a:pt x="0" y="21"/>
                  <a:pt x="0" y="21"/>
                  <a:pt x="0" y="21"/>
                </a:cubicBezTo>
                <a:cubicBezTo>
                  <a:pt x="0" y="16"/>
                  <a:pt x="0" y="16"/>
                  <a:pt x="0" y="16"/>
                </a:cubicBezTo>
                <a:cubicBezTo>
                  <a:pt x="38" y="0"/>
                  <a:pt x="38" y="0"/>
                  <a:pt x="38" y="0"/>
                </a:cubicBezTo>
                <a:lnTo>
                  <a:pt x="77" y="16"/>
                </a:lnTo>
                <a:close/>
                <a:moveTo>
                  <a:pt x="77" y="67"/>
                </a:moveTo>
                <a:cubicBezTo>
                  <a:pt x="77" y="72"/>
                  <a:pt x="77" y="72"/>
                  <a:pt x="77" y="72"/>
                </a:cubicBezTo>
                <a:cubicBezTo>
                  <a:pt x="0" y="72"/>
                  <a:pt x="0" y="72"/>
                  <a:pt x="0" y="72"/>
                </a:cubicBezTo>
                <a:cubicBezTo>
                  <a:pt x="0" y="67"/>
                  <a:pt x="0" y="67"/>
                  <a:pt x="0" y="67"/>
                </a:cubicBezTo>
                <a:cubicBezTo>
                  <a:pt x="0" y="66"/>
                  <a:pt x="1" y="65"/>
                  <a:pt x="3" y="65"/>
                </a:cubicBezTo>
                <a:cubicBezTo>
                  <a:pt x="74" y="65"/>
                  <a:pt x="74" y="65"/>
                  <a:pt x="74" y="65"/>
                </a:cubicBezTo>
                <a:cubicBezTo>
                  <a:pt x="76" y="65"/>
                  <a:pt x="77" y="66"/>
                  <a:pt x="77" y="67"/>
                </a:cubicBezTo>
                <a:close/>
                <a:moveTo>
                  <a:pt x="20" y="26"/>
                </a:moveTo>
                <a:cubicBezTo>
                  <a:pt x="20" y="57"/>
                  <a:pt x="20" y="57"/>
                  <a:pt x="20" y="57"/>
                </a:cubicBezTo>
                <a:cubicBezTo>
                  <a:pt x="25" y="57"/>
                  <a:pt x="25" y="57"/>
                  <a:pt x="25" y="57"/>
                </a:cubicBezTo>
                <a:cubicBezTo>
                  <a:pt x="25" y="26"/>
                  <a:pt x="25" y="26"/>
                  <a:pt x="25" y="26"/>
                </a:cubicBezTo>
                <a:cubicBezTo>
                  <a:pt x="36" y="26"/>
                  <a:pt x="36" y="26"/>
                  <a:pt x="36" y="26"/>
                </a:cubicBezTo>
                <a:cubicBezTo>
                  <a:pt x="36" y="57"/>
                  <a:pt x="36" y="57"/>
                  <a:pt x="36" y="57"/>
                </a:cubicBezTo>
                <a:cubicBezTo>
                  <a:pt x="41" y="57"/>
                  <a:pt x="41" y="57"/>
                  <a:pt x="41" y="57"/>
                </a:cubicBezTo>
                <a:cubicBezTo>
                  <a:pt x="41" y="26"/>
                  <a:pt x="41" y="26"/>
                  <a:pt x="41" y="26"/>
                </a:cubicBezTo>
                <a:cubicBezTo>
                  <a:pt x="51" y="26"/>
                  <a:pt x="51" y="26"/>
                  <a:pt x="51" y="26"/>
                </a:cubicBezTo>
                <a:cubicBezTo>
                  <a:pt x="51" y="57"/>
                  <a:pt x="51" y="57"/>
                  <a:pt x="51" y="57"/>
                </a:cubicBezTo>
                <a:cubicBezTo>
                  <a:pt x="56" y="57"/>
                  <a:pt x="56" y="57"/>
                  <a:pt x="56" y="57"/>
                </a:cubicBezTo>
                <a:cubicBezTo>
                  <a:pt x="56" y="26"/>
                  <a:pt x="56" y="26"/>
                  <a:pt x="56" y="26"/>
                </a:cubicBezTo>
                <a:cubicBezTo>
                  <a:pt x="67" y="26"/>
                  <a:pt x="67" y="26"/>
                  <a:pt x="67" y="26"/>
                </a:cubicBezTo>
                <a:cubicBezTo>
                  <a:pt x="67" y="57"/>
                  <a:pt x="67" y="57"/>
                  <a:pt x="67" y="57"/>
                </a:cubicBezTo>
                <a:cubicBezTo>
                  <a:pt x="69" y="57"/>
                  <a:pt x="69" y="57"/>
                  <a:pt x="69" y="57"/>
                </a:cubicBezTo>
                <a:cubicBezTo>
                  <a:pt x="70" y="57"/>
                  <a:pt x="72" y="58"/>
                  <a:pt x="72" y="59"/>
                </a:cubicBezTo>
                <a:cubicBezTo>
                  <a:pt x="72" y="62"/>
                  <a:pt x="72" y="62"/>
                  <a:pt x="72" y="62"/>
                </a:cubicBezTo>
                <a:cubicBezTo>
                  <a:pt x="5" y="62"/>
                  <a:pt x="5" y="62"/>
                  <a:pt x="5" y="62"/>
                </a:cubicBezTo>
                <a:cubicBezTo>
                  <a:pt x="5" y="59"/>
                  <a:pt x="5" y="59"/>
                  <a:pt x="5" y="59"/>
                </a:cubicBezTo>
                <a:cubicBezTo>
                  <a:pt x="5" y="58"/>
                  <a:pt x="6" y="57"/>
                  <a:pt x="8" y="57"/>
                </a:cubicBezTo>
                <a:cubicBezTo>
                  <a:pt x="10" y="57"/>
                  <a:pt x="10" y="57"/>
                  <a:pt x="10" y="57"/>
                </a:cubicBezTo>
                <a:cubicBezTo>
                  <a:pt x="10" y="26"/>
                  <a:pt x="10" y="26"/>
                  <a:pt x="10" y="26"/>
                </a:cubicBezTo>
                <a:lnTo>
                  <a:pt x="20" y="26"/>
                </a:lnTo>
                <a:close/>
              </a:path>
            </a:pathLst>
          </a:custGeom>
          <a:solidFill>
            <a:srgbClr val="779F08"/>
          </a:solidFill>
          <a:ln>
            <a:noFill/>
          </a:ln>
        </p:spPr>
        <p:txBody>
          <a:bodyPr/>
          <a:lstStyle/>
          <a:p>
            <a:endParaRPr lang="zh-CN" altLang="en-US" sz="1327"/>
          </a:p>
        </p:txBody>
      </p:sp>
      <p:sp>
        <p:nvSpPr>
          <p:cNvPr id="201" name="Freeform 161"/>
          <p:cNvSpPr>
            <a:spLocks noEditPoints="1"/>
          </p:cNvSpPr>
          <p:nvPr/>
        </p:nvSpPr>
        <p:spPr bwMode="auto">
          <a:xfrm>
            <a:off x="5107756" y="5563302"/>
            <a:ext cx="307466" cy="308451"/>
          </a:xfrm>
          <a:custGeom>
            <a:avLst/>
            <a:gdLst>
              <a:gd name="T0" fmla="*/ 203 w 311"/>
              <a:gd name="T1" fmla="*/ 42 h 312"/>
              <a:gd name="T2" fmla="*/ 127 w 311"/>
              <a:gd name="T3" fmla="*/ 11 h 312"/>
              <a:gd name="T4" fmla="*/ 120 w 311"/>
              <a:gd name="T5" fmla="*/ 83 h 312"/>
              <a:gd name="T6" fmla="*/ 93 w 311"/>
              <a:gd name="T7" fmla="*/ 227 h 312"/>
              <a:gd name="T8" fmla="*/ 36 w 311"/>
              <a:gd name="T9" fmla="*/ 256 h 312"/>
              <a:gd name="T10" fmla="*/ 25 w 311"/>
              <a:gd name="T11" fmla="*/ 177 h 312"/>
              <a:gd name="T12" fmla="*/ 30 w 311"/>
              <a:gd name="T13" fmla="*/ 94 h 312"/>
              <a:gd name="T14" fmla="*/ 12 w 311"/>
              <a:gd name="T15" fmla="*/ 97 h 312"/>
              <a:gd name="T16" fmla="*/ 55 w 311"/>
              <a:gd name="T17" fmla="*/ 53 h 312"/>
              <a:gd name="T18" fmla="*/ 0 w 311"/>
              <a:gd name="T19" fmla="*/ 157 h 312"/>
              <a:gd name="T20" fmla="*/ 122 w 311"/>
              <a:gd name="T21" fmla="*/ 271 h 312"/>
              <a:gd name="T22" fmla="*/ 206 w 311"/>
              <a:gd name="T23" fmla="*/ 228 h 312"/>
              <a:gd name="T24" fmla="*/ 284 w 311"/>
              <a:gd name="T25" fmla="*/ 179 h 312"/>
              <a:gd name="T26" fmla="*/ 207 w 311"/>
              <a:gd name="T27" fmla="*/ 130 h 312"/>
              <a:gd name="T28" fmla="*/ 206 w 311"/>
              <a:gd name="T29" fmla="*/ 228 h 312"/>
              <a:gd name="T30" fmla="*/ 297 w 311"/>
              <a:gd name="T31" fmla="*/ 93 h 312"/>
              <a:gd name="T32" fmla="*/ 262 w 311"/>
              <a:gd name="T33" fmla="*/ 131 h 312"/>
              <a:gd name="T34" fmla="*/ 308 w 311"/>
              <a:gd name="T35" fmla="*/ 178 h 312"/>
              <a:gd name="T36" fmla="*/ 258 w 311"/>
              <a:gd name="T37" fmla="*/ 226 h 312"/>
              <a:gd name="T38" fmla="*/ 177 w 311"/>
              <a:gd name="T39" fmla="*/ 272 h 312"/>
              <a:gd name="T40" fmla="*/ 200 w 311"/>
              <a:gd name="T41" fmla="*/ 305 h 312"/>
              <a:gd name="T42" fmla="*/ 123 w 311"/>
              <a:gd name="T43" fmla="*/ 271 h 312"/>
              <a:gd name="T44" fmla="*/ 155 w 311"/>
              <a:gd name="T45" fmla="*/ 312 h 312"/>
              <a:gd name="T46" fmla="*/ 297 w 311"/>
              <a:gd name="T47" fmla="*/ 92 h 312"/>
              <a:gd name="T48" fmla="*/ 178 w 311"/>
              <a:gd name="T49" fmla="*/ 83 h 312"/>
              <a:gd name="T50" fmla="*/ 92 w 311"/>
              <a:gd name="T51" fmla="*/ 131 h 312"/>
              <a:gd name="T52" fmla="*/ 178 w 311"/>
              <a:gd name="T53" fmla="*/ 180 h 312"/>
              <a:gd name="T54" fmla="*/ 45 w 311"/>
              <a:gd name="T55" fmla="*/ 133 h 312"/>
              <a:gd name="T56" fmla="*/ 47 w 311"/>
              <a:gd name="T57" fmla="*/ 221 h 312"/>
              <a:gd name="T58" fmla="*/ 118 w 311"/>
              <a:gd name="T59" fmla="*/ 180 h 312"/>
              <a:gd name="T60" fmla="*/ 45 w 311"/>
              <a:gd name="T61" fmla="*/ 133 h 312"/>
              <a:gd name="T62" fmla="*/ 257 w 311"/>
              <a:gd name="T63" fmla="*/ 39 h 312"/>
              <a:gd name="T64" fmla="*/ 257 w 311"/>
              <a:gd name="T65" fmla="*/ 39 h 312"/>
              <a:gd name="T66" fmla="*/ 98 w 311"/>
              <a:gd name="T67" fmla="*/ 46 h 312"/>
              <a:gd name="T68" fmla="*/ 122 w 311"/>
              <a:gd name="T69" fmla="*/ 6 h 312"/>
              <a:gd name="T70" fmla="*/ 177 w 311"/>
              <a:gd name="T71" fmla="*/ 9 h 312"/>
              <a:gd name="T72" fmla="*/ 252 w 311"/>
              <a:gd name="T73" fmla="*/ 48 h 312"/>
              <a:gd name="T74" fmla="*/ 155 w 311"/>
              <a:gd name="T75" fmla="*/ 1 h 312"/>
              <a:gd name="T76" fmla="*/ 52 w 311"/>
              <a:gd name="T77" fmla="*/ 41 h 312"/>
              <a:gd name="T78" fmla="*/ 102 w 311"/>
              <a:gd name="T79" fmla="*/ 303 h 312"/>
              <a:gd name="T80" fmla="*/ 103 w 311"/>
              <a:gd name="T81" fmla="*/ 303 h 312"/>
              <a:gd name="T82" fmla="*/ 51 w 311"/>
              <a:gd name="T83" fmla="*/ 41 h 312"/>
              <a:gd name="T84" fmla="*/ 51 w 311"/>
              <a:gd name="T85" fmla="*/ 41 h 312"/>
              <a:gd name="T86" fmla="*/ 297 w 311"/>
              <a:gd name="T87" fmla="*/ 92 h 312"/>
              <a:gd name="T88" fmla="*/ 280 w 311"/>
              <a:gd name="T89" fmla="*/ 89 h 312"/>
              <a:gd name="T90" fmla="*/ 257 w 311"/>
              <a:gd name="T91" fmla="*/ 39 h 312"/>
              <a:gd name="T92" fmla="*/ 280 w 311"/>
              <a:gd name="T93" fmla="*/ 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1" h="312">
                <a:moveTo>
                  <a:pt x="178" y="82"/>
                </a:moveTo>
                <a:cubicBezTo>
                  <a:pt x="203" y="42"/>
                  <a:pt x="203" y="42"/>
                  <a:pt x="203" y="42"/>
                </a:cubicBezTo>
                <a:cubicBezTo>
                  <a:pt x="177" y="10"/>
                  <a:pt x="177" y="10"/>
                  <a:pt x="177" y="10"/>
                </a:cubicBezTo>
                <a:cubicBezTo>
                  <a:pt x="127" y="11"/>
                  <a:pt x="127" y="11"/>
                  <a:pt x="127" y="11"/>
                </a:cubicBezTo>
                <a:cubicBezTo>
                  <a:pt x="99" y="46"/>
                  <a:pt x="99" y="46"/>
                  <a:pt x="99" y="46"/>
                </a:cubicBezTo>
                <a:cubicBezTo>
                  <a:pt x="120" y="83"/>
                  <a:pt x="120" y="83"/>
                  <a:pt x="120" y="83"/>
                </a:cubicBezTo>
                <a:lnTo>
                  <a:pt x="178" y="82"/>
                </a:lnTo>
                <a:close/>
                <a:moveTo>
                  <a:pt x="93" y="227"/>
                </a:moveTo>
                <a:cubicBezTo>
                  <a:pt x="48" y="222"/>
                  <a:pt x="48" y="222"/>
                  <a:pt x="48" y="222"/>
                </a:cubicBezTo>
                <a:cubicBezTo>
                  <a:pt x="36" y="256"/>
                  <a:pt x="36" y="256"/>
                  <a:pt x="36" y="256"/>
                </a:cubicBezTo>
                <a:cubicBezTo>
                  <a:pt x="17" y="232"/>
                  <a:pt x="6" y="206"/>
                  <a:pt x="2" y="176"/>
                </a:cubicBezTo>
                <a:cubicBezTo>
                  <a:pt x="2" y="175"/>
                  <a:pt x="22" y="177"/>
                  <a:pt x="25" y="177"/>
                </a:cubicBezTo>
                <a:cubicBezTo>
                  <a:pt x="44" y="132"/>
                  <a:pt x="44" y="132"/>
                  <a:pt x="44" y="132"/>
                </a:cubicBezTo>
                <a:cubicBezTo>
                  <a:pt x="30" y="94"/>
                  <a:pt x="30" y="94"/>
                  <a:pt x="30" y="94"/>
                </a:cubicBezTo>
                <a:cubicBezTo>
                  <a:pt x="12" y="98"/>
                  <a:pt x="12" y="98"/>
                  <a:pt x="12" y="98"/>
                </a:cubicBezTo>
                <a:cubicBezTo>
                  <a:pt x="12" y="97"/>
                  <a:pt x="12" y="97"/>
                  <a:pt x="12" y="97"/>
                </a:cubicBezTo>
                <a:cubicBezTo>
                  <a:pt x="30" y="93"/>
                  <a:pt x="30" y="93"/>
                  <a:pt x="30" y="93"/>
                </a:cubicBezTo>
                <a:cubicBezTo>
                  <a:pt x="55" y="53"/>
                  <a:pt x="55" y="53"/>
                  <a:pt x="55" y="53"/>
                </a:cubicBezTo>
                <a:cubicBezTo>
                  <a:pt x="51" y="41"/>
                  <a:pt x="51" y="41"/>
                  <a:pt x="51" y="41"/>
                </a:cubicBezTo>
                <a:cubicBezTo>
                  <a:pt x="20" y="70"/>
                  <a:pt x="0" y="111"/>
                  <a:pt x="0" y="157"/>
                </a:cubicBezTo>
                <a:cubicBezTo>
                  <a:pt x="0" y="224"/>
                  <a:pt x="42" y="281"/>
                  <a:pt x="102" y="303"/>
                </a:cubicBezTo>
                <a:cubicBezTo>
                  <a:pt x="122" y="271"/>
                  <a:pt x="122" y="271"/>
                  <a:pt x="122" y="271"/>
                </a:cubicBezTo>
                <a:lnTo>
                  <a:pt x="93" y="227"/>
                </a:lnTo>
                <a:close/>
                <a:moveTo>
                  <a:pt x="206" y="228"/>
                </a:moveTo>
                <a:cubicBezTo>
                  <a:pt x="258" y="226"/>
                  <a:pt x="258" y="226"/>
                  <a:pt x="258" y="226"/>
                </a:cubicBezTo>
                <a:cubicBezTo>
                  <a:pt x="284" y="179"/>
                  <a:pt x="284" y="179"/>
                  <a:pt x="284" y="179"/>
                </a:cubicBezTo>
                <a:cubicBezTo>
                  <a:pt x="261" y="132"/>
                  <a:pt x="261" y="132"/>
                  <a:pt x="261" y="132"/>
                </a:cubicBezTo>
                <a:cubicBezTo>
                  <a:pt x="207" y="130"/>
                  <a:pt x="207" y="130"/>
                  <a:pt x="207" y="130"/>
                </a:cubicBezTo>
                <a:cubicBezTo>
                  <a:pt x="179" y="180"/>
                  <a:pt x="179" y="180"/>
                  <a:pt x="179" y="180"/>
                </a:cubicBezTo>
                <a:lnTo>
                  <a:pt x="206" y="228"/>
                </a:lnTo>
                <a:close/>
                <a:moveTo>
                  <a:pt x="297" y="92"/>
                </a:moveTo>
                <a:cubicBezTo>
                  <a:pt x="297" y="93"/>
                  <a:pt x="297" y="93"/>
                  <a:pt x="297" y="93"/>
                </a:cubicBezTo>
                <a:cubicBezTo>
                  <a:pt x="280" y="90"/>
                  <a:pt x="280" y="90"/>
                  <a:pt x="280" y="90"/>
                </a:cubicBezTo>
                <a:cubicBezTo>
                  <a:pt x="262" y="131"/>
                  <a:pt x="262" y="131"/>
                  <a:pt x="262" y="131"/>
                </a:cubicBezTo>
                <a:cubicBezTo>
                  <a:pt x="285" y="178"/>
                  <a:pt x="285" y="178"/>
                  <a:pt x="285" y="178"/>
                </a:cubicBezTo>
                <a:cubicBezTo>
                  <a:pt x="287" y="178"/>
                  <a:pt x="308" y="178"/>
                  <a:pt x="308" y="178"/>
                </a:cubicBezTo>
                <a:cubicBezTo>
                  <a:pt x="304" y="207"/>
                  <a:pt x="294" y="233"/>
                  <a:pt x="272" y="258"/>
                </a:cubicBezTo>
                <a:cubicBezTo>
                  <a:pt x="272" y="258"/>
                  <a:pt x="259" y="229"/>
                  <a:pt x="258" y="226"/>
                </a:cubicBezTo>
                <a:cubicBezTo>
                  <a:pt x="206" y="229"/>
                  <a:pt x="206" y="229"/>
                  <a:pt x="206" y="229"/>
                </a:cubicBezTo>
                <a:cubicBezTo>
                  <a:pt x="177" y="272"/>
                  <a:pt x="177" y="272"/>
                  <a:pt x="177" y="272"/>
                </a:cubicBezTo>
                <a:cubicBezTo>
                  <a:pt x="200" y="305"/>
                  <a:pt x="200" y="305"/>
                  <a:pt x="200" y="305"/>
                </a:cubicBezTo>
                <a:cubicBezTo>
                  <a:pt x="200" y="305"/>
                  <a:pt x="200" y="305"/>
                  <a:pt x="200" y="305"/>
                </a:cubicBezTo>
                <a:cubicBezTo>
                  <a:pt x="176" y="272"/>
                  <a:pt x="176" y="272"/>
                  <a:pt x="176" y="272"/>
                </a:cubicBezTo>
                <a:cubicBezTo>
                  <a:pt x="123" y="271"/>
                  <a:pt x="123" y="271"/>
                  <a:pt x="123" y="271"/>
                </a:cubicBezTo>
                <a:cubicBezTo>
                  <a:pt x="103" y="303"/>
                  <a:pt x="103" y="303"/>
                  <a:pt x="103" y="303"/>
                </a:cubicBezTo>
                <a:cubicBezTo>
                  <a:pt x="119" y="309"/>
                  <a:pt x="137" y="312"/>
                  <a:pt x="155" y="312"/>
                </a:cubicBezTo>
                <a:cubicBezTo>
                  <a:pt x="241" y="312"/>
                  <a:pt x="311" y="243"/>
                  <a:pt x="311" y="157"/>
                </a:cubicBezTo>
                <a:cubicBezTo>
                  <a:pt x="311" y="134"/>
                  <a:pt x="306" y="112"/>
                  <a:pt x="297" y="92"/>
                </a:cubicBezTo>
                <a:moveTo>
                  <a:pt x="206" y="130"/>
                </a:moveTo>
                <a:cubicBezTo>
                  <a:pt x="178" y="83"/>
                  <a:pt x="178" y="83"/>
                  <a:pt x="178" y="83"/>
                </a:cubicBezTo>
                <a:cubicBezTo>
                  <a:pt x="120" y="83"/>
                  <a:pt x="120" y="83"/>
                  <a:pt x="120" y="83"/>
                </a:cubicBezTo>
                <a:cubicBezTo>
                  <a:pt x="92" y="131"/>
                  <a:pt x="92" y="131"/>
                  <a:pt x="92" y="131"/>
                </a:cubicBezTo>
                <a:cubicBezTo>
                  <a:pt x="119" y="180"/>
                  <a:pt x="119" y="180"/>
                  <a:pt x="119" y="180"/>
                </a:cubicBezTo>
                <a:cubicBezTo>
                  <a:pt x="178" y="180"/>
                  <a:pt x="178" y="180"/>
                  <a:pt x="178" y="180"/>
                </a:cubicBezTo>
                <a:lnTo>
                  <a:pt x="206" y="130"/>
                </a:lnTo>
                <a:close/>
                <a:moveTo>
                  <a:pt x="45" y="133"/>
                </a:moveTo>
                <a:cubicBezTo>
                  <a:pt x="25" y="177"/>
                  <a:pt x="25" y="177"/>
                  <a:pt x="25" y="177"/>
                </a:cubicBezTo>
                <a:cubicBezTo>
                  <a:pt x="47" y="221"/>
                  <a:pt x="47" y="221"/>
                  <a:pt x="47" y="221"/>
                </a:cubicBezTo>
                <a:cubicBezTo>
                  <a:pt x="93" y="226"/>
                  <a:pt x="93" y="226"/>
                  <a:pt x="93" y="226"/>
                </a:cubicBezTo>
                <a:cubicBezTo>
                  <a:pt x="118" y="180"/>
                  <a:pt x="118" y="180"/>
                  <a:pt x="118" y="180"/>
                </a:cubicBezTo>
                <a:cubicBezTo>
                  <a:pt x="91" y="131"/>
                  <a:pt x="91" y="131"/>
                  <a:pt x="91" y="131"/>
                </a:cubicBezTo>
                <a:lnTo>
                  <a:pt x="45" y="133"/>
                </a:lnTo>
                <a:close/>
                <a:moveTo>
                  <a:pt x="257" y="39"/>
                </a:moveTo>
                <a:cubicBezTo>
                  <a:pt x="257" y="39"/>
                  <a:pt x="257" y="39"/>
                  <a:pt x="257" y="39"/>
                </a:cubicBezTo>
                <a:cubicBezTo>
                  <a:pt x="257" y="39"/>
                  <a:pt x="257" y="39"/>
                  <a:pt x="257" y="39"/>
                </a:cubicBezTo>
                <a:cubicBezTo>
                  <a:pt x="257" y="39"/>
                  <a:pt x="257" y="39"/>
                  <a:pt x="257" y="39"/>
                </a:cubicBezTo>
                <a:close/>
                <a:moveTo>
                  <a:pt x="56" y="53"/>
                </a:moveTo>
                <a:cubicBezTo>
                  <a:pt x="98" y="46"/>
                  <a:pt x="98" y="46"/>
                  <a:pt x="98" y="46"/>
                </a:cubicBezTo>
                <a:cubicBezTo>
                  <a:pt x="126" y="11"/>
                  <a:pt x="126" y="11"/>
                  <a:pt x="126" y="11"/>
                </a:cubicBezTo>
                <a:cubicBezTo>
                  <a:pt x="122" y="6"/>
                  <a:pt x="122" y="6"/>
                  <a:pt x="122" y="6"/>
                </a:cubicBezTo>
                <a:cubicBezTo>
                  <a:pt x="136" y="2"/>
                  <a:pt x="158" y="0"/>
                  <a:pt x="182" y="4"/>
                </a:cubicBezTo>
                <a:cubicBezTo>
                  <a:pt x="177" y="9"/>
                  <a:pt x="177" y="9"/>
                  <a:pt x="177" y="9"/>
                </a:cubicBezTo>
                <a:cubicBezTo>
                  <a:pt x="204" y="42"/>
                  <a:pt x="204" y="42"/>
                  <a:pt x="204" y="42"/>
                </a:cubicBezTo>
                <a:cubicBezTo>
                  <a:pt x="252" y="48"/>
                  <a:pt x="252" y="48"/>
                  <a:pt x="252" y="48"/>
                </a:cubicBezTo>
                <a:cubicBezTo>
                  <a:pt x="257" y="39"/>
                  <a:pt x="257" y="39"/>
                  <a:pt x="257" y="39"/>
                </a:cubicBezTo>
                <a:cubicBezTo>
                  <a:pt x="229" y="15"/>
                  <a:pt x="194" y="1"/>
                  <a:pt x="155" y="1"/>
                </a:cubicBezTo>
                <a:cubicBezTo>
                  <a:pt x="115" y="1"/>
                  <a:pt x="79" y="17"/>
                  <a:pt x="51" y="41"/>
                </a:cubicBezTo>
                <a:cubicBezTo>
                  <a:pt x="52" y="41"/>
                  <a:pt x="52" y="41"/>
                  <a:pt x="52" y="41"/>
                </a:cubicBezTo>
                <a:lnTo>
                  <a:pt x="56" y="53"/>
                </a:lnTo>
                <a:close/>
                <a:moveTo>
                  <a:pt x="102" y="303"/>
                </a:moveTo>
                <a:cubicBezTo>
                  <a:pt x="103" y="304"/>
                  <a:pt x="103" y="304"/>
                  <a:pt x="103" y="304"/>
                </a:cubicBezTo>
                <a:cubicBezTo>
                  <a:pt x="103" y="303"/>
                  <a:pt x="103" y="303"/>
                  <a:pt x="103" y="303"/>
                </a:cubicBezTo>
                <a:cubicBezTo>
                  <a:pt x="102" y="303"/>
                  <a:pt x="102" y="303"/>
                  <a:pt x="102" y="303"/>
                </a:cubicBezTo>
                <a:close/>
                <a:moveTo>
                  <a:pt x="51" y="41"/>
                </a:moveTo>
                <a:cubicBezTo>
                  <a:pt x="51" y="41"/>
                  <a:pt x="51" y="41"/>
                  <a:pt x="51" y="41"/>
                </a:cubicBezTo>
                <a:cubicBezTo>
                  <a:pt x="51" y="41"/>
                  <a:pt x="51" y="41"/>
                  <a:pt x="51" y="41"/>
                </a:cubicBezTo>
                <a:close/>
                <a:moveTo>
                  <a:pt x="297" y="92"/>
                </a:moveTo>
                <a:cubicBezTo>
                  <a:pt x="297" y="92"/>
                  <a:pt x="297" y="92"/>
                  <a:pt x="297" y="92"/>
                </a:cubicBezTo>
                <a:cubicBezTo>
                  <a:pt x="297" y="92"/>
                  <a:pt x="297" y="92"/>
                  <a:pt x="297" y="92"/>
                </a:cubicBezTo>
                <a:close/>
                <a:moveTo>
                  <a:pt x="280" y="89"/>
                </a:moveTo>
                <a:cubicBezTo>
                  <a:pt x="297" y="92"/>
                  <a:pt x="297" y="92"/>
                  <a:pt x="297" y="92"/>
                </a:cubicBezTo>
                <a:cubicBezTo>
                  <a:pt x="287" y="72"/>
                  <a:pt x="274" y="54"/>
                  <a:pt x="257" y="39"/>
                </a:cubicBezTo>
                <a:cubicBezTo>
                  <a:pt x="253" y="48"/>
                  <a:pt x="253" y="48"/>
                  <a:pt x="253" y="48"/>
                </a:cubicBezTo>
                <a:lnTo>
                  <a:pt x="280" y="89"/>
                </a:ln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2" name="Freeform 162"/>
          <p:cNvSpPr>
            <a:spLocks noEditPoints="1"/>
          </p:cNvSpPr>
          <p:nvPr/>
        </p:nvSpPr>
        <p:spPr bwMode="auto">
          <a:xfrm>
            <a:off x="1194549" y="5973789"/>
            <a:ext cx="269060" cy="315516"/>
          </a:xfrm>
          <a:custGeom>
            <a:avLst/>
            <a:gdLst>
              <a:gd name="T0" fmla="*/ 229 w 416"/>
              <a:gd name="T1" fmla="*/ 261 h 487"/>
              <a:gd name="T2" fmla="*/ 184 w 416"/>
              <a:gd name="T3" fmla="*/ 261 h 487"/>
              <a:gd name="T4" fmla="*/ 184 w 416"/>
              <a:gd name="T5" fmla="*/ 306 h 487"/>
              <a:gd name="T6" fmla="*/ 229 w 416"/>
              <a:gd name="T7" fmla="*/ 306 h 487"/>
              <a:gd name="T8" fmla="*/ 229 w 416"/>
              <a:gd name="T9" fmla="*/ 261 h 487"/>
              <a:gd name="T10" fmla="*/ 104 w 416"/>
              <a:gd name="T11" fmla="*/ 386 h 487"/>
              <a:gd name="T12" fmla="*/ 167 w 416"/>
              <a:gd name="T13" fmla="*/ 244 h 487"/>
              <a:gd name="T14" fmla="*/ 308 w 416"/>
              <a:gd name="T15" fmla="*/ 182 h 487"/>
              <a:gd name="T16" fmla="*/ 246 w 416"/>
              <a:gd name="T17" fmla="*/ 323 h 487"/>
              <a:gd name="T18" fmla="*/ 104 w 416"/>
              <a:gd name="T19" fmla="*/ 386 h 487"/>
              <a:gd name="T20" fmla="*/ 224 w 416"/>
              <a:gd name="T21" fmla="*/ 104 h 487"/>
              <a:gd name="T22" fmla="*/ 224 w 416"/>
              <a:gd name="T23" fmla="*/ 143 h 487"/>
              <a:gd name="T24" fmla="*/ 192 w 416"/>
              <a:gd name="T25" fmla="*/ 143 h 487"/>
              <a:gd name="T26" fmla="*/ 192 w 416"/>
              <a:gd name="T27" fmla="*/ 104 h 487"/>
              <a:gd name="T28" fmla="*/ 33 w 416"/>
              <a:gd name="T29" fmla="*/ 272 h 487"/>
              <a:gd name="T30" fmla="*/ 80 w 416"/>
              <a:gd name="T31" fmla="*/ 272 h 487"/>
              <a:gd name="T32" fmla="*/ 80 w 416"/>
              <a:gd name="T33" fmla="*/ 303 h 487"/>
              <a:gd name="T34" fmla="*/ 34 w 416"/>
              <a:gd name="T35" fmla="*/ 303 h 487"/>
              <a:gd name="T36" fmla="*/ 192 w 416"/>
              <a:gd name="T37" fmla="*/ 455 h 487"/>
              <a:gd name="T38" fmla="*/ 192 w 416"/>
              <a:gd name="T39" fmla="*/ 415 h 487"/>
              <a:gd name="T40" fmla="*/ 224 w 416"/>
              <a:gd name="T41" fmla="*/ 415 h 487"/>
              <a:gd name="T42" fmla="*/ 224 w 416"/>
              <a:gd name="T43" fmla="*/ 455 h 487"/>
              <a:gd name="T44" fmla="*/ 382 w 416"/>
              <a:gd name="T45" fmla="*/ 303 h 487"/>
              <a:gd name="T46" fmla="*/ 336 w 416"/>
              <a:gd name="T47" fmla="*/ 303 h 487"/>
              <a:gd name="T48" fmla="*/ 336 w 416"/>
              <a:gd name="T49" fmla="*/ 271 h 487"/>
              <a:gd name="T50" fmla="*/ 384 w 416"/>
              <a:gd name="T51" fmla="*/ 271 h 487"/>
              <a:gd name="T52" fmla="*/ 224 w 416"/>
              <a:gd name="T53" fmla="*/ 104 h 487"/>
              <a:gd name="T54" fmla="*/ 208 w 416"/>
              <a:gd name="T55" fmla="*/ 23 h 487"/>
              <a:gd name="T56" fmla="*/ 184 w 416"/>
              <a:gd name="T57" fmla="*/ 47 h 487"/>
              <a:gd name="T58" fmla="*/ 208 w 416"/>
              <a:gd name="T59" fmla="*/ 71 h 487"/>
              <a:gd name="T60" fmla="*/ 232 w 416"/>
              <a:gd name="T61" fmla="*/ 47 h 487"/>
              <a:gd name="T62" fmla="*/ 208 w 416"/>
              <a:gd name="T63" fmla="*/ 23 h 487"/>
              <a:gd name="T64" fmla="*/ 416 w 416"/>
              <a:gd name="T65" fmla="*/ 279 h 487"/>
              <a:gd name="T66" fmla="*/ 208 w 416"/>
              <a:gd name="T67" fmla="*/ 487 h 487"/>
              <a:gd name="T68" fmla="*/ 0 w 416"/>
              <a:gd name="T69" fmla="*/ 279 h 487"/>
              <a:gd name="T70" fmla="*/ 168 w 416"/>
              <a:gd name="T71" fmla="*/ 75 h 487"/>
              <a:gd name="T72" fmla="*/ 160 w 416"/>
              <a:gd name="T73" fmla="*/ 48 h 487"/>
              <a:gd name="T74" fmla="*/ 208 w 416"/>
              <a:gd name="T75" fmla="*/ 0 h 487"/>
              <a:gd name="T76" fmla="*/ 256 w 416"/>
              <a:gd name="T77" fmla="*/ 48 h 487"/>
              <a:gd name="T78" fmla="*/ 248 w 416"/>
              <a:gd name="T79" fmla="*/ 75 h 487"/>
              <a:gd name="T80" fmla="*/ 416 w 416"/>
              <a:gd name="T81" fmla="*/ 279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6" h="487">
                <a:moveTo>
                  <a:pt x="229" y="261"/>
                </a:moveTo>
                <a:cubicBezTo>
                  <a:pt x="217" y="249"/>
                  <a:pt x="197" y="249"/>
                  <a:pt x="184" y="261"/>
                </a:cubicBezTo>
                <a:cubicBezTo>
                  <a:pt x="172" y="274"/>
                  <a:pt x="172" y="294"/>
                  <a:pt x="184" y="306"/>
                </a:cubicBezTo>
                <a:cubicBezTo>
                  <a:pt x="197" y="319"/>
                  <a:pt x="217" y="319"/>
                  <a:pt x="229" y="306"/>
                </a:cubicBezTo>
                <a:cubicBezTo>
                  <a:pt x="242" y="294"/>
                  <a:pt x="242" y="274"/>
                  <a:pt x="229" y="261"/>
                </a:cubicBezTo>
                <a:moveTo>
                  <a:pt x="104" y="386"/>
                </a:moveTo>
                <a:cubicBezTo>
                  <a:pt x="167" y="244"/>
                  <a:pt x="167" y="244"/>
                  <a:pt x="167" y="244"/>
                </a:cubicBezTo>
                <a:cubicBezTo>
                  <a:pt x="308" y="182"/>
                  <a:pt x="308" y="182"/>
                  <a:pt x="308" y="182"/>
                </a:cubicBezTo>
                <a:cubicBezTo>
                  <a:pt x="246" y="323"/>
                  <a:pt x="246" y="323"/>
                  <a:pt x="246" y="323"/>
                </a:cubicBezTo>
                <a:lnTo>
                  <a:pt x="104" y="386"/>
                </a:lnTo>
                <a:close/>
                <a:moveTo>
                  <a:pt x="224" y="104"/>
                </a:moveTo>
                <a:cubicBezTo>
                  <a:pt x="224" y="143"/>
                  <a:pt x="224" y="143"/>
                  <a:pt x="224" y="143"/>
                </a:cubicBezTo>
                <a:cubicBezTo>
                  <a:pt x="192" y="143"/>
                  <a:pt x="192" y="143"/>
                  <a:pt x="192" y="143"/>
                </a:cubicBezTo>
                <a:cubicBezTo>
                  <a:pt x="192" y="104"/>
                  <a:pt x="192" y="104"/>
                  <a:pt x="192" y="104"/>
                </a:cubicBezTo>
                <a:cubicBezTo>
                  <a:pt x="105" y="112"/>
                  <a:pt x="37" y="185"/>
                  <a:pt x="33" y="272"/>
                </a:cubicBezTo>
                <a:cubicBezTo>
                  <a:pt x="80" y="272"/>
                  <a:pt x="80" y="272"/>
                  <a:pt x="80" y="272"/>
                </a:cubicBezTo>
                <a:cubicBezTo>
                  <a:pt x="80" y="303"/>
                  <a:pt x="80" y="303"/>
                  <a:pt x="80" y="303"/>
                </a:cubicBezTo>
                <a:cubicBezTo>
                  <a:pt x="34" y="303"/>
                  <a:pt x="34" y="303"/>
                  <a:pt x="34" y="303"/>
                </a:cubicBezTo>
                <a:cubicBezTo>
                  <a:pt x="45" y="384"/>
                  <a:pt x="110" y="447"/>
                  <a:pt x="192" y="455"/>
                </a:cubicBezTo>
                <a:cubicBezTo>
                  <a:pt x="192" y="415"/>
                  <a:pt x="192" y="415"/>
                  <a:pt x="192" y="415"/>
                </a:cubicBezTo>
                <a:cubicBezTo>
                  <a:pt x="224" y="415"/>
                  <a:pt x="224" y="415"/>
                  <a:pt x="224" y="415"/>
                </a:cubicBezTo>
                <a:cubicBezTo>
                  <a:pt x="224" y="455"/>
                  <a:pt x="224" y="455"/>
                  <a:pt x="224" y="455"/>
                </a:cubicBezTo>
                <a:cubicBezTo>
                  <a:pt x="306" y="447"/>
                  <a:pt x="371" y="384"/>
                  <a:pt x="382" y="303"/>
                </a:cubicBezTo>
                <a:cubicBezTo>
                  <a:pt x="336" y="303"/>
                  <a:pt x="336" y="303"/>
                  <a:pt x="336" y="303"/>
                </a:cubicBezTo>
                <a:cubicBezTo>
                  <a:pt x="336" y="271"/>
                  <a:pt x="336" y="271"/>
                  <a:pt x="336" y="271"/>
                </a:cubicBezTo>
                <a:cubicBezTo>
                  <a:pt x="384" y="271"/>
                  <a:pt x="384" y="271"/>
                  <a:pt x="384" y="271"/>
                </a:cubicBezTo>
                <a:cubicBezTo>
                  <a:pt x="380" y="183"/>
                  <a:pt x="311" y="112"/>
                  <a:pt x="224" y="104"/>
                </a:cubicBezTo>
                <a:moveTo>
                  <a:pt x="208" y="23"/>
                </a:moveTo>
                <a:cubicBezTo>
                  <a:pt x="195" y="23"/>
                  <a:pt x="184" y="34"/>
                  <a:pt x="184" y="47"/>
                </a:cubicBezTo>
                <a:cubicBezTo>
                  <a:pt x="184" y="61"/>
                  <a:pt x="195" y="71"/>
                  <a:pt x="208" y="71"/>
                </a:cubicBezTo>
                <a:cubicBezTo>
                  <a:pt x="221" y="71"/>
                  <a:pt x="232" y="61"/>
                  <a:pt x="232" y="47"/>
                </a:cubicBezTo>
                <a:cubicBezTo>
                  <a:pt x="232" y="34"/>
                  <a:pt x="221" y="23"/>
                  <a:pt x="208" y="23"/>
                </a:cubicBezTo>
                <a:moveTo>
                  <a:pt x="416" y="279"/>
                </a:moveTo>
                <a:cubicBezTo>
                  <a:pt x="416" y="394"/>
                  <a:pt x="323" y="487"/>
                  <a:pt x="208" y="487"/>
                </a:cubicBezTo>
                <a:cubicBezTo>
                  <a:pt x="93" y="487"/>
                  <a:pt x="0" y="394"/>
                  <a:pt x="0" y="279"/>
                </a:cubicBezTo>
                <a:cubicBezTo>
                  <a:pt x="0" y="178"/>
                  <a:pt x="73" y="94"/>
                  <a:pt x="168" y="75"/>
                </a:cubicBezTo>
                <a:cubicBezTo>
                  <a:pt x="163" y="68"/>
                  <a:pt x="160" y="58"/>
                  <a:pt x="160" y="48"/>
                </a:cubicBezTo>
                <a:cubicBezTo>
                  <a:pt x="160" y="22"/>
                  <a:pt x="182" y="0"/>
                  <a:pt x="208" y="0"/>
                </a:cubicBezTo>
                <a:cubicBezTo>
                  <a:pt x="235" y="0"/>
                  <a:pt x="256" y="22"/>
                  <a:pt x="256" y="48"/>
                </a:cubicBezTo>
                <a:cubicBezTo>
                  <a:pt x="256" y="58"/>
                  <a:pt x="253" y="68"/>
                  <a:pt x="248" y="75"/>
                </a:cubicBezTo>
                <a:cubicBezTo>
                  <a:pt x="344" y="94"/>
                  <a:pt x="416" y="178"/>
                  <a:pt x="416" y="279"/>
                </a:cubicBezTo>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3" name="Freeform 163"/>
          <p:cNvSpPr>
            <a:spLocks noEditPoints="1"/>
          </p:cNvSpPr>
          <p:nvPr/>
        </p:nvSpPr>
        <p:spPr bwMode="auto">
          <a:xfrm>
            <a:off x="847693" y="5982372"/>
            <a:ext cx="267436" cy="310560"/>
          </a:xfrm>
          <a:custGeom>
            <a:avLst/>
            <a:gdLst>
              <a:gd name="T0" fmla="*/ 384 w 399"/>
              <a:gd name="T1" fmla="*/ 267 h 463"/>
              <a:gd name="T2" fmla="*/ 237 w 399"/>
              <a:gd name="T3" fmla="*/ 183 h 463"/>
              <a:gd name="T4" fmla="*/ 237 w 399"/>
              <a:gd name="T5" fmla="*/ 36 h 463"/>
              <a:gd name="T6" fmla="*/ 200 w 399"/>
              <a:gd name="T7" fmla="*/ 0 h 463"/>
              <a:gd name="T8" fmla="*/ 163 w 399"/>
              <a:gd name="T9" fmla="*/ 36 h 463"/>
              <a:gd name="T10" fmla="*/ 163 w 399"/>
              <a:gd name="T11" fmla="*/ 183 h 463"/>
              <a:gd name="T12" fmla="*/ 16 w 399"/>
              <a:gd name="T13" fmla="*/ 267 h 463"/>
              <a:gd name="T14" fmla="*/ 5 w 399"/>
              <a:gd name="T15" fmla="*/ 298 h 463"/>
              <a:gd name="T16" fmla="*/ 35 w 399"/>
              <a:gd name="T17" fmla="*/ 312 h 463"/>
              <a:gd name="T18" fmla="*/ 163 w 399"/>
              <a:gd name="T19" fmla="*/ 275 h 463"/>
              <a:gd name="T20" fmla="*/ 163 w 399"/>
              <a:gd name="T21" fmla="*/ 385 h 463"/>
              <a:gd name="T22" fmla="*/ 123 w 399"/>
              <a:gd name="T23" fmla="*/ 417 h 463"/>
              <a:gd name="T24" fmla="*/ 117 w 399"/>
              <a:gd name="T25" fmla="*/ 448 h 463"/>
              <a:gd name="T26" fmla="*/ 148 w 399"/>
              <a:gd name="T27" fmla="*/ 459 h 463"/>
              <a:gd name="T28" fmla="*/ 200 w 399"/>
              <a:gd name="T29" fmla="*/ 438 h 463"/>
              <a:gd name="T30" fmla="*/ 252 w 399"/>
              <a:gd name="T31" fmla="*/ 459 h 463"/>
              <a:gd name="T32" fmla="*/ 261 w 399"/>
              <a:gd name="T33" fmla="*/ 460 h 463"/>
              <a:gd name="T34" fmla="*/ 282 w 399"/>
              <a:gd name="T35" fmla="*/ 448 h 463"/>
              <a:gd name="T36" fmla="*/ 277 w 399"/>
              <a:gd name="T37" fmla="*/ 417 h 463"/>
              <a:gd name="T38" fmla="*/ 237 w 399"/>
              <a:gd name="T39" fmla="*/ 385 h 463"/>
              <a:gd name="T40" fmla="*/ 237 w 399"/>
              <a:gd name="T41" fmla="*/ 275 h 463"/>
              <a:gd name="T42" fmla="*/ 365 w 399"/>
              <a:gd name="T43" fmla="*/ 312 h 463"/>
              <a:gd name="T44" fmla="*/ 372 w 399"/>
              <a:gd name="T45" fmla="*/ 313 h 463"/>
              <a:gd name="T46" fmla="*/ 394 w 399"/>
              <a:gd name="T47" fmla="*/ 298 h 463"/>
              <a:gd name="T48" fmla="*/ 384 w 399"/>
              <a:gd name="T49" fmla="*/ 267 h 463"/>
              <a:gd name="T50" fmla="*/ 200 w 399"/>
              <a:gd name="T51" fmla="*/ 43 h 463"/>
              <a:gd name="T52" fmla="*/ 188 w 399"/>
              <a:gd name="T53" fmla="*/ 30 h 463"/>
              <a:gd name="T54" fmla="*/ 200 w 399"/>
              <a:gd name="T55" fmla="*/ 18 h 463"/>
              <a:gd name="T56" fmla="*/ 212 w 399"/>
              <a:gd name="T57" fmla="*/ 30 h 463"/>
              <a:gd name="T58" fmla="*/ 200 w 399"/>
              <a:gd name="T59" fmla="*/ 4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463">
                <a:moveTo>
                  <a:pt x="384" y="267"/>
                </a:moveTo>
                <a:cubicBezTo>
                  <a:pt x="237" y="183"/>
                  <a:pt x="237" y="183"/>
                  <a:pt x="237" y="183"/>
                </a:cubicBezTo>
                <a:cubicBezTo>
                  <a:pt x="237" y="36"/>
                  <a:pt x="237" y="36"/>
                  <a:pt x="237" y="36"/>
                </a:cubicBezTo>
                <a:cubicBezTo>
                  <a:pt x="237" y="16"/>
                  <a:pt x="220" y="0"/>
                  <a:pt x="200" y="0"/>
                </a:cubicBezTo>
                <a:cubicBezTo>
                  <a:pt x="180" y="0"/>
                  <a:pt x="163" y="16"/>
                  <a:pt x="163" y="36"/>
                </a:cubicBezTo>
                <a:cubicBezTo>
                  <a:pt x="163" y="183"/>
                  <a:pt x="163" y="183"/>
                  <a:pt x="163" y="183"/>
                </a:cubicBezTo>
                <a:cubicBezTo>
                  <a:pt x="16" y="267"/>
                  <a:pt x="16" y="267"/>
                  <a:pt x="16" y="267"/>
                </a:cubicBezTo>
                <a:cubicBezTo>
                  <a:pt x="5" y="273"/>
                  <a:pt x="0" y="286"/>
                  <a:pt x="5" y="298"/>
                </a:cubicBezTo>
                <a:cubicBezTo>
                  <a:pt x="10" y="309"/>
                  <a:pt x="23" y="315"/>
                  <a:pt x="35" y="312"/>
                </a:cubicBezTo>
                <a:cubicBezTo>
                  <a:pt x="163" y="275"/>
                  <a:pt x="163" y="275"/>
                  <a:pt x="163" y="275"/>
                </a:cubicBezTo>
                <a:cubicBezTo>
                  <a:pt x="163" y="385"/>
                  <a:pt x="163" y="385"/>
                  <a:pt x="163" y="385"/>
                </a:cubicBezTo>
                <a:cubicBezTo>
                  <a:pt x="123" y="417"/>
                  <a:pt x="123" y="417"/>
                  <a:pt x="123" y="417"/>
                </a:cubicBezTo>
                <a:cubicBezTo>
                  <a:pt x="114" y="424"/>
                  <a:pt x="111" y="438"/>
                  <a:pt x="117" y="448"/>
                </a:cubicBezTo>
                <a:cubicBezTo>
                  <a:pt x="123" y="459"/>
                  <a:pt x="136" y="463"/>
                  <a:pt x="148" y="459"/>
                </a:cubicBezTo>
                <a:cubicBezTo>
                  <a:pt x="200" y="438"/>
                  <a:pt x="200" y="438"/>
                  <a:pt x="200" y="438"/>
                </a:cubicBezTo>
                <a:cubicBezTo>
                  <a:pt x="252" y="459"/>
                  <a:pt x="252" y="459"/>
                  <a:pt x="252" y="459"/>
                </a:cubicBezTo>
                <a:cubicBezTo>
                  <a:pt x="255" y="460"/>
                  <a:pt x="258" y="460"/>
                  <a:pt x="261" y="460"/>
                </a:cubicBezTo>
                <a:cubicBezTo>
                  <a:pt x="270" y="460"/>
                  <a:pt x="278" y="456"/>
                  <a:pt x="282" y="448"/>
                </a:cubicBezTo>
                <a:cubicBezTo>
                  <a:pt x="289" y="438"/>
                  <a:pt x="286" y="424"/>
                  <a:pt x="277" y="417"/>
                </a:cubicBezTo>
                <a:cubicBezTo>
                  <a:pt x="237" y="385"/>
                  <a:pt x="237" y="385"/>
                  <a:pt x="237" y="385"/>
                </a:cubicBezTo>
                <a:cubicBezTo>
                  <a:pt x="237" y="275"/>
                  <a:pt x="237" y="275"/>
                  <a:pt x="237" y="275"/>
                </a:cubicBezTo>
                <a:cubicBezTo>
                  <a:pt x="365" y="312"/>
                  <a:pt x="365" y="312"/>
                  <a:pt x="365" y="312"/>
                </a:cubicBezTo>
                <a:cubicBezTo>
                  <a:pt x="372" y="313"/>
                  <a:pt x="372" y="313"/>
                  <a:pt x="372" y="313"/>
                </a:cubicBezTo>
                <a:cubicBezTo>
                  <a:pt x="381" y="313"/>
                  <a:pt x="391" y="307"/>
                  <a:pt x="394" y="298"/>
                </a:cubicBezTo>
                <a:cubicBezTo>
                  <a:pt x="399" y="286"/>
                  <a:pt x="395" y="273"/>
                  <a:pt x="384" y="267"/>
                </a:cubicBezTo>
                <a:close/>
                <a:moveTo>
                  <a:pt x="200" y="43"/>
                </a:moveTo>
                <a:cubicBezTo>
                  <a:pt x="193" y="43"/>
                  <a:pt x="188" y="37"/>
                  <a:pt x="188" y="30"/>
                </a:cubicBezTo>
                <a:cubicBezTo>
                  <a:pt x="188" y="24"/>
                  <a:pt x="193" y="18"/>
                  <a:pt x="200" y="18"/>
                </a:cubicBezTo>
                <a:cubicBezTo>
                  <a:pt x="207" y="18"/>
                  <a:pt x="212" y="24"/>
                  <a:pt x="212" y="30"/>
                </a:cubicBezTo>
                <a:cubicBezTo>
                  <a:pt x="212" y="37"/>
                  <a:pt x="207" y="43"/>
                  <a:pt x="200" y="43"/>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04" name="组合 203"/>
          <p:cNvGrpSpPr/>
          <p:nvPr/>
        </p:nvGrpSpPr>
        <p:grpSpPr>
          <a:xfrm>
            <a:off x="3539388" y="4655838"/>
            <a:ext cx="336240" cy="307055"/>
            <a:chOff x="-1503362" y="-3211513"/>
            <a:chExt cx="2597150" cy="2371725"/>
          </a:xfrm>
          <a:solidFill>
            <a:srgbClr val="779F08"/>
          </a:solidFill>
        </p:grpSpPr>
        <p:sp>
          <p:nvSpPr>
            <p:cNvPr id="205" name="Freeform 167"/>
            <p:cNvSpPr>
              <a:spLocks/>
            </p:cNvSpPr>
            <p:nvPr/>
          </p:nvSpPr>
          <p:spPr bwMode="auto">
            <a:xfrm>
              <a:off x="-1503362" y="-2824163"/>
              <a:ext cx="1816100" cy="1825625"/>
            </a:xfrm>
            <a:custGeom>
              <a:avLst/>
              <a:gdLst>
                <a:gd name="T0" fmla="*/ 411 w 571"/>
                <a:gd name="T1" fmla="*/ 379 h 574"/>
                <a:gd name="T2" fmla="*/ 279 w 571"/>
                <a:gd name="T3" fmla="*/ 314 h 574"/>
                <a:gd name="T4" fmla="*/ 240 w 571"/>
                <a:gd name="T5" fmla="*/ 209 h 574"/>
                <a:gd name="T6" fmla="*/ 116 w 571"/>
                <a:gd name="T7" fmla="*/ 224 h 574"/>
                <a:gd name="T8" fmla="*/ 29 w 571"/>
                <a:gd name="T9" fmla="*/ 236 h 574"/>
                <a:gd name="T10" fmla="*/ 8 w 571"/>
                <a:gd name="T11" fmla="*/ 228 h 574"/>
                <a:gd name="T12" fmla="*/ 0 w 571"/>
                <a:gd name="T13" fmla="*/ 210 h 574"/>
                <a:gd name="T14" fmla="*/ 18 w 571"/>
                <a:gd name="T15" fmla="*/ 204 h 574"/>
                <a:gd name="T16" fmla="*/ 235 w 571"/>
                <a:gd name="T17" fmla="*/ 176 h 574"/>
                <a:gd name="T18" fmla="*/ 310 w 571"/>
                <a:gd name="T19" fmla="*/ 131 h 574"/>
                <a:gd name="T20" fmla="*/ 393 w 571"/>
                <a:gd name="T21" fmla="*/ 30 h 574"/>
                <a:gd name="T22" fmla="*/ 462 w 571"/>
                <a:gd name="T23" fmla="*/ 7 h 574"/>
                <a:gd name="T24" fmla="*/ 515 w 571"/>
                <a:gd name="T25" fmla="*/ 66 h 574"/>
                <a:gd name="T26" fmla="*/ 497 w 571"/>
                <a:gd name="T27" fmla="*/ 120 h 574"/>
                <a:gd name="T28" fmla="*/ 479 w 571"/>
                <a:gd name="T29" fmla="*/ 136 h 574"/>
                <a:gd name="T30" fmla="*/ 481 w 571"/>
                <a:gd name="T31" fmla="*/ 142 h 574"/>
                <a:gd name="T32" fmla="*/ 518 w 571"/>
                <a:gd name="T33" fmla="*/ 139 h 574"/>
                <a:gd name="T34" fmla="*/ 552 w 571"/>
                <a:gd name="T35" fmla="*/ 134 h 574"/>
                <a:gd name="T36" fmla="*/ 570 w 571"/>
                <a:gd name="T37" fmla="*/ 151 h 574"/>
                <a:gd name="T38" fmla="*/ 554 w 571"/>
                <a:gd name="T39" fmla="*/ 168 h 574"/>
                <a:gd name="T40" fmla="*/ 435 w 571"/>
                <a:gd name="T41" fmla="*/ 186 h 574"/>
                <a:gd name="T42" fmla="*/ 373 w 571"/>
                <a:gd name="T43" fmla="*/ 236 h 574"/>
                <a:gd name="T44" fmla="*/ 501 w 571"/>
                <a:gd name="T45" fmla="*/ 304 h 574"/>
                <a:gd name="T46" fmla="*/ 521 w 571"/>
                <a:gd name="T47" fmla="*/ 391 h 574"/>
                <a:gd name="T48" fmla="*/ 369 w 571"/>
                <a:gd name="T49" fmla="*/ 556 h 574"/>
                <a:gd name="T50" fmla="*/ 310 w 571"/>
                <a:gd name="T51" fmla="*/ 557 h 574"/>
                <a:gd name="T52" fmla="*/ 307 w 571"/>
                <a:gd name="T53" fmla="*/ 494 h 574"/>
                <a:gd name="T54" fmla="*/ 398 w 571"/>
                <a:gd name="T55" fmla="*/ 395 h 574"/>
                <a:gd name="T56" fmla="*/ 411 w 571"/>
                <a:gd name="T57" fmla="*/ 37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1" h="574">
                  <a:moveTo>
                    <a:pt x="411" y="379"/>
                  </a:moveTo>
                  <a:cubicBezTo>
                    <a:pt x="365" y="357"/>
                    <a:pt x="322" y="335"/>
                    <a:pt x="279" y="314"/>
                  </a:cubicBezTo>
                  <a:cubicBezTo>
                    <a:pt x="229" y="289"/>
                    <a:pt x="218" y="259"/>
                    <a:pt x="240" y="209"/>
                  </a:cubicBezTo>
                  <a:cubicBezTo>
                    <a:pt x="198" y="214"/>
                    <a:pt x="157" y="219"/>
                    <a:pt x="116" y="224"/>
                  </a:cubicBezTo>
                  <a:cubicBezTo>
                    <a:pt x="87" y="228"/>
                    <a:pt x="58" y="233"/>
                    <a:pt x="29" y="236"/>
                  </a:cubicBezTo>
                  <a:cubicBezTo>
                    <a:pt x="22" y="237"/>
                    <a:pt x="14" y="233"/>
                    <a:pt x="8" y="228"/>
                  </a:cubicBezTo>
                  <a:cubicBezTo>
                    <a:pt x="4" y="224"/>
                    <a:pt x="3" y="216"/>
                    <a:pt x="0" y="210"/>
                  </a:cubicBezTo>
                  <a:cubicBezTo>
                    <a:pt x="6" y="208"/>
                    <a:pt x="12" y="205"/>
                    <a:pt x="18" y="204"/>
                  </a:cubicBezTo>
                  <a:cubicBezTo>
                    <a:pt x="90" y="194"/>
                    <a:pt x="162" y="181"/>
                    <a:pt x="235" y="176"/>
                  </a:cubicBezTo>
                  <a:cubicBezTo>
                    <a:pt x="271" y="174"/>
                    <a:pt x="290" y="156"/>
                    <a:pt x="310" y="131"/>
                  </a:cubicBezTo>
                  <a:cubicBezTo>
                    <a:pt x="336" y="96"/>
                    <a:pt x="365" y="64"/>
                    <a:pt x="393" y="30"/>
                  </a:cubicBezTo>
                  <a:cubicBezTo>
                    <a:pt x="411" y="7"/>
                    <a:pt x="435" y="0"/>
                    <a:pt x="462" y="7"/>
                  </a:cubicBezTo>
                  <a:cubicBezTo>
                    <a:pt x="492" y="14"/>
                    <a:pt x="512" y="36"/>
                    <a:pt x="515" y="66"/>
                  </a:cubicBezTo>
                  <a:cubicBezTo>
                    <a:pt x="516" y="83"/>
                    <a:pt x="505" y="102"/>
                    <a:pt x="497" y="120"/>
                  </a:cubicBezTo>
                  <a:cubicBezTo>
                    <a:pt x="494" y="127"/>
                    <a:pt x="485" y="131"/>
                    <a:pt x="479" y="136"/>
                  </a:cubicBezTo>
                  <a:cubicBezTo>
                    <a:pt x="480" y="138"/>
                    <a:pt x="481" y="140"/>
                    <a:pt x="481" y="142"/>
                  </a:cubicBezTo>
                  <a:cubicBezTo>
                    <a:pt x="493" y="141"/>
                    <a:pt x="506" y="140"/>
                    <a:pt x="518" y="139"/>
                  </a:cubicBezTo>
                  <a:cubicBezTo>
                    <a:pt x="529" y="138"/>
                    <a:pt x="541" y="135"/>
                    <a:pt x="552" y="134"/>
                  </a:cubicBezTo>
                  <a:cubicBezTo>
                    <a:pt x="564" y="133"/>
                    <a:pt x="570" y="138"/>
                    <a:pt x="570" y="151"/>
                  </a:cubicBezTo>
                  <a:cubicBezTo>
                    <a:pt x="571" y="164"/>
                    <a:pt x="566" y="167"/>
                    <a:pt x="554" y="168"/>
                  </a:cubicBezTo>
                  <a:cubicBezTo>
                    <a:pt x="514" y="172"/>
                    <a:pt x="473" y="174"/>
                    <a:pt x="435" y="186"/>
                  </a:cubicBezTo>
                  <a:cubicBezTo>
                    <a:pt x="413" y="193"/>
                    <a:pt x="395" y="217"/>
                    <a:pt x="373" y="236"/>
                  </a:cubicBezTo>
                  <a:cubicBezTo>
                    <a:pt x="419" y="261"/>
                    <a:pt x="460" y="282"/>
                    <a:pt x="501" y="304"/>
                  </a:cubicBezTo>
                  <a:cubicBezTo>
                    <a:pt x="536" y="323"/>
                    <a:pt x="547" y="362"/>
                    <a:pt x="521" y="391"/>
                  </a:cubicBezTo>
                  <a:cubicBezTo>
                    <a:pt x="471" y="447"/>
                    <a:pt x="420" y="502"/>
                    <a:pt x="369" y="556"/>
                  </a:cubicBezTo>
                  <a:cubicBezTo>
                    <a:pt x="352" y="574"/>
                    <a:pt x="327" y="573"/>
                    <a:pt x="310" y="557"/>
                  </a:cubicBezTo>
                  <a:cubicBezTo>
                    <a:pt x="294" y="542"/>
                    <a:pt x="292" y="510"/>
                    <a:pt x="307" y="494"/>
                  </a:cubicBezTo>
                  <a:cubicBezTo>
                    <a:pt x="337" y="460"/>
                    <a:pt x="368" y="428"/>
                    <a:pt x="398" y="395"/>
                  </a:cubicBezTo>
                  <a:cubicBezTo>
                    <a:pt x="402" y="391"/>
                    <a:pt x="405" y="386"/>
                    <a:pt x="411" y="37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6" name="Freeform 168"/>
            <p:cNvSpPr>
              <a:spLocks/>
            </p:cNvSpPr>
            <p:nvPr/>
          </p:nvSpPr>
          <p:spPr bwMode="auto">
            <a:xfrm>
              <a:off x="-1474787" y="-1096963"/>
              <a:ext cx="2568575" cy="257175"/>
            </a:xfrm>
            <a:custGeom>
              <a:avLst/>
              <a:gdLst>
                <a:gd name="T0" fmla="*/ 9 w 807"/>
                <a:gd name="T1" fmla="*/ 75 h 81"/>
                <a:gd name="T2" fmla="*/ 33 w 807"/>
                <a:gd name="T3" fmla="*/ 38 h 81"/>
                <a:gd name="T4" fmla="*/ 316 w 807"/>
                <a:gd name="T5" fmla="*/ 39 h 81"/>
                <a:gd name="T6" fmla="*/ 721 w 807"/>
                <a:gd name="T7" fmla="*/ 46 h 81"/>
                <a:gd name="T8" fmla="*/ 772 w 807"/>
                <a:gd name="T9" fmla="*/ 15 h 81"/>
                <a:gd name="T10" fmla="*/ 798 w 807"/>
                <a:gd name="T11" fmla="*/ 5 h 81"/>
                <a:gd name="T12" fmla="*/ 805 w 807"/>
                <a:gd name="T13" fmla="*/ 29 h 81"/>
                <a:gd name="T14" fmla="*/ 732 w 807"/>
                <a:gd name="T15" fmla="*/ 80 h 81"/>
                <a:gd name="T16" fmla="*/ 218 w 807"/>
                <a:gd name="T17" fmla="*/ 78 h 81"/>
                <a:gd name="T18" fmla="*/ 44 w 807"/>
                <a:gd name="T19" fmla="*/ 73 h 81"/>
                <a:gd name="T20" fmla="*/ 9 w 807"/>
                <a:gd name="T21"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81">
                  <a:moveTo>
                    <a:pt x="9" y="75"/>
                  </a:moveTo>
                  <a:cubicBezTo>
                    <a:pt x="0" y="43"/>
                    <a:pt x="3" y="38"/>
                    <a:pt x="33" y="38"/>
                  </a:cubicBezTo>
                  <a:cubicBezTo>
                    <a:pt x="127" y="38"/>
                    <a:pt x="222" y="38"/>
                    <a:pt x="316" y="39"/>
                  </a:cubicBezTo>
                  <a:cubicBezTo>
                    <a:pt x="451" y="40"/>
                    <a:pt x="586" y="43"/>
                    <a:pt x="721" y="46"/>
                  </a:cubicBezTo>
                  <a:cubicBezTo>
                    <a:pt x="746" y="47"/>
                    <a:pt x="764" y="38"/>
                    <a:pt x="772" y="15"/>
                  </a:cubicBezTo>
                  <a:cubicBezTo>
                    <a:pt x="778" y="0"/>
                    <a:pt x="789" y="1"/>
                    <a:pt x="798" y="5"/>
                  </a:cubicBezTo>
                  <a:cubicBezTo>
                    <a:pt x="803" y="8"/>
                    <a:pt x="807" y="22"/>
                    <a:pt x="805" y="29"/>
                  </a:cubicBezTo>
                  <a:cubicBezTo>
                    <a:pt x="793" y="58"/>
                    <a:pt x="770" y="81"/>
                    <a:pt x="732" y="80"/>
                  </a:cubicBezTo>
                  <a:cubicBezTo>
                    <a:pt x="561" y="79"/>
                    <a:pt x="389" y="79"/>
                    <a:pt x="218" y="78"/>
                  </a:cubicBezTo>
                  <a:cubicBezTo>
                    <a:pt x="160" y="78"/>
                    <a:pt x="102" y="75"/>
                    <a:pt x="44" y="73"/>
                  </a:cubicBezTo>
                  <a:cubicBezTo>
                    <a:pt x="33" y="73"/>
                    <a:pt x="21" y="74"/>
                    <a:pt x="9" y="7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07" name="Freeform 169"/>
            <p:cNvSpPr>
              <a:spLocks/>
            </p:cNvSpPr>
            <p:nvPr/>
          </p:nvSpPr>
          <p:spPr bwMode="auto">
            <a:xfrm>
              <a:off x="52388" y="-3211513"/>
              <a:ext cx="506413" cy="498475"/>
            </a:xfrm>
            <a:custGeom>
              <a:avLst/>
              <a:gdLst>
                <a:gd name="T0" fmla="*/ 82 w 159"/>
                <a:gd name="T1" fmla="*/ 3 h 157"/>
                <a:gd name="T2" fmla="*/ 158 w 159"/>
                <a:gd name="T3" fmla="*/ 82 h 157"/>
                <a:gd name="T4" fmla="*/ 79 w 159"/>
                <a:gd name="T5" fmla="*/ 157 h 157"/>
                <a:gd name="T6" fmla="*/ 2 w 159"/>
                <a:gd name="T7" fmla="*/ 77 h 157"/>
                <a:gd name="T8" fmla="*/ 82 w 159"/>
                <a:gd name="T9" fmla="*/ 3 h 157"/>
              </a:gdLst>
              <a:ahLst/>
              <a:cxnLst>
                <a:cxn ang="0">
                  <a:pos x="T0" y="T1"/>
                </a:cxn>
                <a:cxn ang="0">
                  <a:pos x="T2" y="T3"/>
                </a:cxn>
                <a:cxn ang="0">
                  <a:pos x="T4" y="T5"/>
                </a:cxn>
                <a:cxn ang="0">
                  <a:pos x="T6" y="T7"/>
                </a:cxn>
                <a:cxn ang="0">
                  <a:pos x="T8" y="T9"/>
                </a:cxn>
              </a:cxnLst>
              <a:rect l="0" t="0" r="r" b="b"/>
              <a:pathLst>
                <a:path w="159" h="157">
                  <a:moveTo>
                    <a:pt x="82" y="3"/>
                  </a:moveTo>
                  <a:cubicBezTo>
                    <a:pt x="129" y="1"/>
                    <a:pt x="159" y="43"/>
                    <a:pt x="158" y="82"/>
                  </a:cubicBezTo>
                  <a:cubicBezTo>
                    <a:pt x="158" y="121"/>
                    <a:pt x="120" y="157"/>
                    <a:pt x="79" y="157"/>
                  </a:cubicBezTo>
                  <a:cubicBezTo>
                    <a:pt x="37" y="157"/>
                    <a:pt x="0" y="120"/>
                    <a:pt x="2" y="77"/>
                  </a:cubicBezTo>
                  <a:cubicBezTo>
                    <a:pt x="4" y="37"/>
                    <a:pt x="34" y="0"/>
                    <a:pt x="82"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08" name="组合 207"/>
          <p:cNvGrpSpPr/>
          <p:nvPr/>
        </p:nvGrpSpPr>
        <p:grpSpPr>
          <a:xfrm>
            <a:off x="1040086" y="4655838"/>
            <a:ext cx="221409" cy="311579"/>
            <a:chOff x="-9912350" y="-12976225"/>
            <a:chExt cx="2011363" cy="2830512"/>
          </a:xfrm>
          <a:solidFill>
            <a:srgbClr val="779F08"/>
          </a:solidFill>
        </p:grpSpPr>
        <p:sp>
          <p:nvSpPr>
            <p:cNvPr id="209" name="Freeform 173"/>
            <p:cNvSpPr>
              <a:spLocks noEditPoints="1"/>
            </p:cNvSpPr>
            <p:nvPr/>
          </p:nvSpPr>
          <p:spPr bwMode="auto">
            <a:xfrm>
              <a:off x="-9912350" y="-12976225"/>
              <a:ext cx="2011363" cy="2830512"/>
            </a:xfrm>
            <a:custGeom>
              <a:avLst/>
              <a:gdLst>
                <a:gd name="T0" fmla="*/ 279 w 632"/>
                <a:gd name="T1" fmla="*/ 344 h 890"/>
                <a:gd name="T2" fmla="*/ 291 w 632"/>
                <a:gd name="T3" fmla="*/ 629 h 890"/>
                <a:gd name="T4" fmla="*/ 310 w 632"/>
                <a:gd name="T5" fmla="*/ 768 h 890"/>
                <a:gd name="T6" fmla="*/ 318 w 632"/>
                <a:gd name="T7" fmla="*/ 835 h 890"/>
                <a:gd name="T8" fmla="*/ 275 w 632"/>
                <a:gd name="T9" fmla="*/ 884 h 890"/>
                <a:gd name="T10" fmla="*/ 223 w 632"/>
                <a:gd name="T11" fmla="*/ 842 h 890"/>
                <a:gd name="T12" fmla="*/ 201 w 632"/>
                <a:gd name="T13" fmla="*/ 684 h 890"/>
                <a:gd name="T14" fmla="*/ 178 w 632"/>
                <a:gd name="T15" fmla="*/ 566 h 890"/>
                <a:gd name="T16" fmla="*/ 178 w 632"/>
                <a:gd name="T17" fmla="*/ 628 h 890"/>
                <a:gd name="T18" fmla="*/ 165 w 632"/>
                <a:gd name="T19" fmla="*/ 840 h 890"/>
                <a:gd name="T20" fmla="*/ 116 w 632"/>
                <a:gd name="T21" fmla="*/ 888 h 890"/>
                <a:gd name="T22" fmla="*/ 70 w 632"/>
                <a:gd name="T23" fmla="*/ 835 h 890"/>
                <a:gd name="T24" fmla="*/ 78 w 632"/>
                <a:gd name="T25" fmla="*/ 634 h 890"/>
                <a:gd name="T26" fmla="*/ 87 w 632"/>
                <a:gd name="T27" fmla="*/ 282 h 890"/>
                <a:gd name="T28" fmla="*/ 64 w 632"/>
                <a:gd name="T29" fmla="*/ 261 h 890"/>
                <a:gd name="T30" fmla="*/ 33 w 632"/>
                <a:gd name="T31" fmla="*/ 261 h 890"/>
                <a:gd name="T32" fmla="*/ 0 w 632"/>
                <a:gd name="T33" fmla="*/ 227 h 890"/>
                <a:gd name="T34" fmla="*/ 36 w 632"/>
                <a:gd name="T35" fmla="*/ 194 h 890"/>
                <a:gd name="T36" fmla="*/ 167 w 632"/>
                <a:gd name="T37" fmla="*/ 195 h 890"/>
                <a:gd name="T38" fmla="*/ 237 w 632"/>
                <a:gd name="T39" fmla="*/ 162 h 890"/>
                <a:gd name="T40" fmla="*/ 367 w 632"/>
                <a:gd name="T41" fmla="*/ 13 h 890"/>
                <a:gd name="T42" fmla="*/ 404 w 632"/>
                <a:gd name="T43" fmla="*/ 9 h 890"/>
                <a:gd name="T44" fmla="*/ 464 w 632"/>
                <a:gd name="T45" fmla="*/ 79 h 890"/>
                <a:gd name="T46" fmla="*/ 495 w 632"/>
                <a:gd name="T47" fmla="*/ 199 h 890"/>
                <a:gd name="T48" fmla="*/ 516 w 632"/>
                <a:gd name="T49" fmla="*/ 219 h 890"/>
                <a:gd name="T50" fmla="*/ 614 w 632"/>
                <a:gd name="T51" fmla="*/ 219 h 890"/>
                <a:gd name="T52" fmla="*/ 632 w 632"/>
                <a:gd name="T53" fmla="*/ 228 h 890"/>
                <a:gd name="T54" fmla="*/ 614 w 632"/>
                <a:gd name="T55" fmla="*/ 236 h 890"/>
                <a:gd name="T56" fmla="*/ 516 w 632"/>
                <a:gd name="T57" fmla="*/ 236 h 890"/>
                <a:gd name="T58" fmla="*/ 495 w 632"/>
                <a:gd name="T59" fmla="*/ 255 h 890"/>
                <a:gd name="T60" fmla="*/ 441 w 632"/>
                <a:gd name="T61" fmla="*/ 413 h 890"/>
                <a:gd name="T62" fmla="*/ 432 w 632"/>
                <a:gd name="T63" fmla="*/ 424 h 890"/>
                <a:gd name="T64" fmla="*/ 354 w 632"/>
                <a:gd name="T65" fmla="*/ 426 h 890"/>
                <a:gd name="T66" fmla="*/ 279 w 632"/>
                <a:gd name="T67" fmla="*/ 344 h 890"/>
                <a:gd name="T68" fmla="*/ 240 w 632"/>
                <a:gd name="T69" fmla="*/ 189 h 890"/>
                <a:gd name="T70" fmla="*/ 477 w 632"/>
                <a:gd name="T71" fmla="*/ 189 h 890"/>
                <a:gd name="T72" fmla="*/ 460 w 632"/>
                <a:gd name="T73" fmla="*/ 125 h 890"/>
                <a:gd name="T74" fmla="*/ 405 w 632"/>
                <a:gd name="T75" fmla="*/ 36 h 890"/>
                <a:gd name="T76" fmla="*/ 373 w 632"/>
                <a:gd name="T77" fmla="*/ 37 h 890"/>
                <a:gd name="T78" fmla="*/ 298 w 632"/>
                <a:gd name="T79" fmla="*/ 123 h 890"/>
                <a:gd name="T80" fmla="*/ 240 w 632"/>
                <a:gd name="T81" fmla="*/ 189 h 890"/>
                <a:gd name="T82" fmla="*/ 476 w 632"/>
                <a:gd name="T83" fmla="*/ 265 h 890"/>
                <a:gd name="T84" fmla="*/ 436 w 632"/>
                <a:gd name="T85" fmla="*/ 265 h 890"/>
                <a:gd name="T86" fmla="*/ 297 w 632"/>
                <a:gd name="T87" fmla="*/ 268 h 890"/>
                <a:gd name="T88" fmla="*/ 281 w 632"/>
                <a:gd name="T89" fmla="*/ 278 h 890"/>
                <a:gd name="T90" fmla="*/ 291 w 632"/>
                <a:gd name="T91" fmla="*/ 324 h 890"/>
                <a:gd name="T92" fmla="*/ 371 w 632"/>
                <a:gd name="T93" fmla="*/ 413 h 890"/>
                <a:gd name="T94" fmla="*/ 410 w 632"/>
                <a:gd name="T95" fmla="*/ 415 h 890"/>
                <a:gd name="T96" fmla="*/ 476 w 632"/>
                <a:gd name="T97" fmla="*/ 26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2" h="890">
                  <a:moveTo>
                    <a:pt x="279" y="344"/>
                  </a:moveTo>
                  <a:cubicBezTo>
                    <a:pt x="282" y="442"/>
                    <a:pt x="273" y="536"/>
                    <a:pt x="291" y="629"/>
                  </a:cubicBezTo>
                  <a:cubicBezTo>
                    <a:pt x="300" y="675"/>
                    <a:pt x="304" y="722"/>
                    <a:pt x="310" y="768"/>
                  </a:cubicBezTo>
                  <a:cubicBezTo>
                    <a:pt x="313" y="791"/>
                    <a:pt x="317" y="813"/>
                    <a:pt x="318" y="835"/>
                  </a:cubicBezTo>
                  <a:cubicBezTo>
                    <a:pt x="319" y="861"/>
                    <a:pt x="299" y="882"/>
                    <a:pt x="275" y="884"/>
                  </a:cubicBezTo>
                  <a:cubicBezTo>
                    <a:pt x="251" y="887"/>
                    <a:pt x="227" y="868"/>
                    <a:pt x="223" y="842"/>
                  </a:cubicBezTo>
                  <a:cubicBezTo>
                    <a:pt x="215" y="789"/>
                    <a:pt x="208" y="736"/>
                    <a:pt x="201" y="684"/>
                  </a:cubicBezTo>
                  <a:cubicBezTo>
                    <a:pt x="195" y="644"/>
                    <a:pt x="188" y="605"/>
                    <a:pt x="178" y="566"/>
                  </a:cubicBezTo>
                  <a:cubicBezTo>
                    <a:pt x="178" y="586"/>
                    <a:pt x="179" y="607"/>
                    <a:pt x="178" y="628"/>
                  </a:cubicBezTo>
                  <a:cubicBezTo>
                    <a:pt x="174" y="698"/>
                    <a:pt x="171" y="769"/>
                    <a:pt x="165" y="840"/>
                  </a:cubicBezTo>
                  <a:cubicBezTo>
                    <a:pt x="163" y="868"/>
                    <a:pt x="139" y="890"/>
                    <a:pt x="116" y="888"/>
                  </a:cubicBezTo>
                  <a:cubicBezTo>
                    <a:pt x="90" y="887"/>
                    <a:pt x="70" y="864"/>
                    <a:pt x="70" y="835"/>
                  </a:cubicBezTo>
                  <a:cubicBezTo>
                    <a:pt x="72" y="768"/>
                    <a:pt x="77" y="701"/>
                    <a:pt x="78" y="634"/>
                  </a:cubicBezTo>
                  <a:cubicBezTo>
                    <a:pt x="82" y="517"/>
                    <a:pt x="84" y="399"/>
                    <a:pt x="87" y="282"/>
                  </a:cubicBezTo>
                  <a:cubicBezTo>
                    <a:pt x="87" y="266"/>
                    <a:pt x="80" y="260"/>
                    <a:pt x="64" y="261"/>
                  </a:cubicBezTo>
                  <a:cubicBezTo>
                    <a:pt x="54" y="262"/>
                    <a:pt x="44" y="262"/>
                    <a:pt x="33" y="261"/>
                  </a:cubicBezTo>
                  <a:cubicBezTo>
                    <a:pt x="9" y="260"/>
                    <a:pt x="0" y="250"/>
                    <a:pt x="0" y="227"/>
                  </a:cubicBezTo>
                  <a:cubicBezTo>
                    <a:pt x="1" y="205"/>
                    <a:pt x="12" y="194"/>
                    <a:pt x="36" y="194"/>
                  </a:cubicBezTo>
                  <a:cubicBezTo>
                    <a:pt x="80" y="194"/>
                    <a:pt x="124" y="192"/>
                    <a:pt x="167" y="195"/>
                  </a:cubicBezTo>
                  <a:cubicBezTo>
                    <a:pt x="199" y="198"/>
                    <a:pt x="218" y="184"/>
                    <a:pt x="237" y="162"/>
                  </a:cubicBezTo>
                  <a:cubicBezTo>
                    <a:pt x="280" y="111"/>
                    <a:pt x="324" y="62"/>
                    <a:pt x="367" y="13"/>
                  </a:cubicBezTo>
                  <a:cubicBezTo>
                    <a:pt x="379" y="0"/>
                    <a:pt x="391" y="2"/>
                    <a:pt x="404" y="9"/>
                  </a:cubicBezTo>
                  <a:cubicBezTo>
                    <a:pt x="434" y="25"/>
                    <a:pt x="450" y="51"/>
                    <a:pt x="464" y="79"/>
                  </a:cubicBezTo>
                  <a:cubicBezTo>
                    <a:pt x="482" y="117"/>
                    <a:pt x="496" y="156"/>
                    <a:pt x="495" y="199"/>
                  </a:cubicBezTo>
                  <a:cubicBezTo>
                    <a:pt x="495" y="214"/>
                    <a:pt x="500" y="219"/>
                    <a:pt x="516" y="219"/>
                  </a:cubicBezTo>
                  <a:cubicBezTo>
                    <a:pt x="549" y="218"/>
                    <a:pt x="582" y="218"/>
                    <a:pt x="614" y="219"/>
                  </a:cubicBezTo>
                  <a:cubicBezTo>
                    <a:pt x="620" y="219"/>
                    <a:pt x="626" y="225"/>
                    <a:pt x="632" y="228"/>
                  </a:cubicBezTo>
                  <a:cubicBezTo>
                    <a:pt x="626" y="230"/>
                    <a:pt x="620" y="235"/>
                    <a:pt x="614" y="236"/>
                  </a:cubicBezTo>
                  <a:cubicBezTo>
                    <a:pt x="582" y="236"/>
                    <a:pt x="549" y="237"/>
                    <a:pt x="516" y="236"/>
                  </a:cubicBezTo>
                  <a:cubicBezTo>
                    <a:pt x="501" y="235"/>
                    <a:pt x="495" y="240"/>
                    <a:pt x="495" y="255"/>
                  </a:cubicBezTo>
                  <a:cubicBezTo>
                    <a:pt x="494" y="314"/>
                    <a:pt x="475" y="366"/>
                    <a:pt x="441" y="413"/>
                  </a:cubicBezTo>
                  <a:cubicBezTo>
                    <a:pt x="438" y="417"/>
                    <a:pt x="435" y="421"/>
                    <a:pt x="432" y="424"/>
                  </a:cubicBezTo>
                  <a:cubicBezTo>
                    <a:pt x="402" y="459"/>
                    <a:pt x="384" y="459"/>
                    <a:pt x="354" y="426"/>
                  </a:cubicBezTo>
                  <a:cubicBezTo>
                    <a:pt x="330" y="400"/>
                    <a:pt x="307" y="374"/>
                    <a:pt x="279" y="344"/>
                  </a:cubicBezTo>
                  <a:close/>
                  <a:moveTo>
                    <a:pt x="240" y="189"/>
                  </a:moveTo>
                  <a:cubicBezTo>
                    <a:pt x="322" y="189"/>
                    <a:pt x="398" y="189"/>
                    <a:pt x="477" y="189"/>
                  </a:cubicBezTo>
                  <a:cubicBezTo>
                    <a:pt x="472" y="168"/>
                    <a:pt x="467" y="146"/>
                    <a:pt x="460" y="125"/>
                  </a:cubicBezTo>
                  <a:cubicBezTo>
                    <a:pt x="450" y="91"/>
                    <a:pt x="433" y="60"/>
                    <a:pt x="405" y="36"/>
                  </a:cubicBezTo>
                  <a:cubicBezTo>
                    <a:pt x="394" y="25"/>
                    <a:pt x="384" y="25"/>
                    <a:pt x="373" y="37"/>
                  </a:cubicBezTo>
                  <a:cubicBezTo>
                    <a:pt x="348" y="66"/>
                    <a:pt x="323" y="95"/>
                    <a:pt x="298" y="123"/>
                  </a:cubicBezTo>
                  <a:cubicBezTo>
                    <a:pt x="280" y="144"/>
                    <a:pt x="262" y="164"/>
                    <a:pt x="240" y="189"/>
                  </a:cubicBezTo>
                  <a:close/>
                  <a:moveTo>
                    <a:pt x="476" y="265"/>
                  </a:moveTo>
                  <a:cubicBezTo>
                    <a:pt x="461" y="265"/>
                    <a:pt x="449" y="265"/>
                    <a:pt x="436" y="265"/>
                  </a:cubicBezTo>
                  <a:cubicBezTo>
                    <a:pt x="389" y="266"/>
                    <a:pt x="343" y="266"/>
                    <a:pt x="297" y="268"/>
                  </a:cubicBezTo>
                  <a:cubicBezTo>
                    <a:pt x="291" y="268"/>
                    <a:pt x="281" y="275"/>
                    <a:pt x="281" y="278"/>
                  </a:cubicBezTo>
                  <a:cubicBezTo>
                    <a:pt x="282" y="294"/>
                    <a:pt x="283" y="312"/>
                    <a:pt x="291" y="324"/>
                  </a:cubicBezTo>
                  <a:cubicBezTo>
                    <a:pt x="316" y="355"/>
                    <a:pt x="344" y="384"/>
                    <a:pt x="371" y="413"/>
                  </a:cubicBezTo>
                  <a:cubicBezTo>
                    <a:pt x="388" y="432"/>
                    <a:pt x="391" y="432"/>
                    <a:pt x="410" y="415"/>
                  </a:cubicBezTo>
                  <a:cubicBezTo>
                    <a:pt x="454" y="375"/>
                    <a:pt x="465" y="320"/>
                    <a:pt x="476" y="2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0" name="Freeform 174"/>
            <p:cNvSpPr>
              <a:spLocks/>
            </p:cNvSpPr>
            <p:nvPr/>
          </p:nvSpPr>
          <p:spPr bwMode="auto">
            <a:xfrm>
              <a:off x="-9634537" y="-12855575"/>
              <a:ext cx="474663" cy="487362"/>
            </a:xfrm>
            <a:custGeom>
              <a:avLst/>
              <a:gdLst>
                <a:gd name="T0" fmla="*/ 149 w 149"/>
                <a:gd name="T1" fmla="*/ 76 h 153"/>
                <a:gd name="T2" fmla="*/ 74 w 149"/>
                <a:gd name="T3" fmla="*/ 152 h 153"/>
                <a:gd name="T4" fmla="*/ 0 w 149"/>
                <a:gd name="T5" fmla="*/ 75 h 153"/>
                <a:gd name="T6" fmla="*/ 75 w 149"/>
                <a:gd name="T7" fmla="*/ 1 h 153"/>
                <a:gd name="T8" fmla="*/ 149 w 149"/>
                <a:gd name="T9" fmla="*/ 76 h 153"/>
              </a:gdLst>
              <a:ahLst/>
              <a:cxnLst>
                <a:cxn ang="0">
                  <a:pos x="T0" y="T1"/>
                </a:cxn>
                <a:cxn ang="0">
                  <a:pos x="T2" y="T3"/>
                </a:cxn>
                <a:cxn ang="0">
                  <a:pos x="T4" y="T5"/>
                </a:cxn>
                <a:cxn ang="0">
                  <a:pos x="T6" y="T7"/>
                </a:cxn>
                <a:cxn ang="0">
                  <a:pos x="T8" y="T9"/>
                </a:cxn>
              </a:cxnLst>
              <a:rect l="0" t="0" r="r" b="b"/>
              <a:pathLst>
                <a:path w="149" h="153">
                  <a:moveTo>
                    <a:pt x="149" y="76"/>
                  </a:moveTo>
                  <a:cubicBezTo>
                    <a:pt x="149" y="123"/>
                    <a:pt x="114" y="150"/>
                    <a:pt x="74" y="152"/>
                  </a:cubicBezTo>
                  <a:cubicBezTo>
                    <a:pt x="34" y="153"/>
                    <a:pt x="0" y="117"/>
                    <a:pt x="0" y="75"/>
                  </a:cubicBezTo>
                  <a:cubicBezTo>
                    <a:pt x="0" y="33"/>
                    <a:pt x="34" y="0"/>
                    <a:pt x="75" y="1"/>
                  </a:cubicBezTo>
                  <a:cubicBezTo>
                    <a:pt x="120" y="2"/>
                    <a:pt x="149" y="32"/>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1" name="组合 210"/>
          <p:cNvGrpSpPr/>
          <p:nvPr/>
        </p:nvGrpSpPr>
        <p:grpSpPr>
          <a:xfrm>
            <a:off x="426337" y="5108060"/>
            <a:ext cx="138545" cy="311260"/>
            <a:chOff x="3963988" y="-13096875"/>
            <a:chExt cx="1473200" cy="2957512"/>
          </a:xfrm>
          <a:solidFill>
            <a:srgbClr val="779F08"/>
          </a:solidFill>
        </p:grpSpPr>
        <p:sp>
          <p:nvSpPr>
            <p:cNvPr id="212" name="Freeform 175"/>
            <p:cNvSpPr>
              <a:spLocks/>
            </p:cNvSpPr>
            <p:nvPr/>
          </p:nvSpPr>
          <p:spPr bwMode="auto">
            <a:xfrm>
              <a:off x="3963988" y="-13096875"/>
              <a:ext cx="1473200" cy="2957512"/>
            </a:xfrm>
            <a:custGeom>
              <a:avLst/>
              <a:gdLst>
                <a:gd name="T0" fmla="*/ 162 w 463"/>
                <a:gd name="T1" fmla="*/ 62 h 930"/>
                <a:gd name="T2" fmla="*/ 158 w 463"/>
                <a:gd name="T3" fmla="*/ 15 h 930"/>
                <a:gd name="T4" fmla="*/ 163 w 463"/>
                <a:gd name="T5" fmla="*/ 12 h 930"/>
                <a:gd name="T6" fmla="*/ 212 w 463"/>
                <a:gd name="T7" fmla="*/ 3 h 930"/>
                <a:gd name="T8" fmla="*/ 233 w 463"/>
                <a:gd name="T9" fmla="*/ 43 h 930"/>
                <a:gd name="T10" fmla="*/ 186 w 463"/>
                <a:gd name="T11" fmla="*/ 119 h 930"/>
                <a:gd name="T12" fmla="*/ 87 w 463"/>
                <a:gd name="T13" fmla="*/ 274 h 930"/>
                <a:gd name="T14" fmla="*/ 86 w 463"/>
                <a:gd name="T15" fmla="*/ 279 h 930"/>
                <a:gd name="T16" fmla="*/ 150 w 463"/>
                <a:gd name="T17" fmla="*/ 317 h 930"/>
                <a:gd name="T18" fmla="*/ 168 w 463"/>
                <a:gd name="T19" fmla="*/ 311 h 930"/>
                <a:gd name="T20" fmla="*/ 230 w 463"/>
                <a:gd name="T21" fmla="*/ 253 h 930"/>
                <a:gd name="T22" fmla="*/ 280 w 463"/>
                <a:gd name="T23" fmla="*/ 232 h 930"/>
                <a:gd name="T24" fmla="*/ 372 w 463"/>
                <a:gd name="T25" fmla="*/ 233 h 930"/>
                <a:gd name="T26" fmla="*/ 422 w 463"/>
                <a:gd name="T27" fmla="*/ 284 h 930"/>
                <a:gd name="T28" fmla="*/ 423 w 463"/>
                <a:gd name="T29" fmla="*/ 556 h 930"/>
                <a:gd name="T30" fmla="*/ 443 w 463"/>
                <a:gd name="T31" fmla="*/ 712 h 930"/>
                <a:gd name="T32" fmla="*/ 451 w 463"/>
                <a:gd name="T33" fmla="*/ 771 h 930"/>
                <a:gd name="T34" fmla="*/ 462 w 463"/>
                <a:gd name="T35" fmla="*/ 872 h 930"/>
                <a:gd name="T36" fmla="*/ 420 w 463"/>
                <a:gd name="T37" fmla="*/ 927 h 930"/>
                <a:gd name="T38" fmla="*/ 365 w 463"/>
                <a:gd name="T39" fmla="*/ 874 h 930"/>
                <a:gd name="T40" fmla="*/ 326 w 463"/>
                <a:gd name="T41" fmla="*/ 595 h 930"/>
                <a:gd name="T42" fmla="*/ 315 w 463"/>
                <a:gd name="T43" fmla="*/ 614 h 930"/>
                <a:gd name="T44" fmla="*/ 292 w 463"/>
                <a:gd name="T45" fmla="*/ 759 h 930"/>
                <a:gd name="T46" fmla="*/ 267 w 463"/>
                <a:gd name="T47" fmla="*/ 889 h 930"/>
                <a:gd name="T48" fmla="*/ 211 w 463"/>
                <a:gd name="T49" fmla="*/ 927 h 930"/>
                <a:gd name="T50" fmla="*/ 173 w 463"/>
                <a:gd name="T51" fmla="*/ 876 h 930"/>
                <a:gd name="T52" fmla="*/ 184 w 463"/>
                <a:gd name="T53" fmla="*/ 802 h 930"/>
                <a:gd name="T54" fmla="*/ 197 w 463"/>
                <a:gd name="T55" fmla="*/ 730 h 930"/>
                <a:gd name="T56" fmla="*/ 224 w 463"/>
                <a:gd name="T57" fmla="*/ 581 h 930"/>
                <a:gd name="T58" fmla="*/ 233 w 463"/>
                <a:gd name="T59" fmla="*/ 368 h 930"/>
                <a:gd name="T60" fmla="*/ 189 w 463"/>
                <a:gd name="T61" fmla="*/ 410 h 930"/>
                <a:gd name="T62" fmla="*/ 140 w 463"/>
                <a:gd name="T63" fmla="*/ 416 h 930"/>
                <a:gd name="T64" fmla="*/ 69 w 463"/>
                <a:gd name="T65" fmla="*/ 372 h 930"/>
                <a:gd name="T66" fmla="*/ 50 w 463"/>
                <a:gd name="T67" fmla="*/ 367 h 930"/>
                <a:gd name="T68" fmla="*/ 19 w 463"/>
                <a:gd name="T69" fmla="*/ 363 h 930"/>
                <a:gd name="T70" fmla="*/ 8 w 463"/>
                <a:gd name="T71" fmla="*/ 333 h 930"/>
                <a:gd name="T72" fmla="*/ 12 w 463"/>
                <a:gd name="T73" fmla="*/ 293 h 930"/>
                <a:gd name="T74" fmla="*/ 50 w 463"/>
                <a:gd name="T75" fmla="*/ 257 h 930"/>
                <a:gd name="T76" fmla="*/ 64 w 463"/>
                <a:gd name="T77" fmla="*/ 250 h 930"/>
                <a:gd name="T78" fmla="*/ 162 w 463"/>
                <a:gd name="T79" fmla="*/ 62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 h="930">
                  <a:moveTo>
                    <a:pt x="162" y="62"/>
                  </a:moveTo>
                  <a:cubicBezTo>
                    <a:pt x="140" y="38"/>
                    <a:pt x="140" y="29"/>
                    <a:pt x="158" y="15"/>
                  </a:cubicBezTo>
                  <a:cubicBezTo>
                    <a:pt x="160" y="14"/>
                    <a:pt x="162" y="11"/>
                    <a:pt x="163" y="12"/>
                  </a:cubicBezTo>
                  <a:cubicBezTo>
                    <a:pt x="181" y="19"/>
                    <a:pt x="196" y="5"/>
                    <a:pt x="212" y="3"/>
                  </a:cubicBezTo>
                  <a:cubicBezTo>
                    <a:pt x="233" y="0"/>
                    <a:pt x="245" y="22"/>
                    <a:pt x="233" y="43"/>
                  </a:cubicBezTo>
                  <a:cubicBezTo>
                    <a:pt x="219" y="69"/>
                    <a:pt x="202" y="94"/>
                    <a:pt x="186" y="119"/>
                  </a:cubicBezTo>
                  <a:cubicBezTo>
                    <a:pt x="153" y="171"/>
                    <a:pt x="120" y="222"/>
                    <a:pt x="87" y="274"/>
                  </a:cubicBezTo>
                  <a:cubicBezTo>
                    <a:pt x="86" y="275"/>
                    <a:pt x="86" y="276"/>
                    <a:pt x="86" y="279"/>
                  </a:cubicBezTo>
                  <a:cubicBezTo>
                    <a:pt x="107" y="292"/>
                    <a:pt x="128" y="305"/>
                    <a:pt x="150" y="317"/>
                  </a:cubicBezTo>
                  <a:cubicBezTo>
                    <a:pt x="154" y="319"/>
                    <a:pt x="163" y="315"/>
                    <a:pt x="168" y="311"/>
                  </a:cubicBezTo>
                  <a:cubicBezTo>
                    <a:pt x="189" y="292"/>
                    <a:pt x="210" y="272"/>
                    <a:pt x="230" y="253"/>
                  </a:cubicBezTo>
                  <a:cubicBezTo>
                    <a:pt x="244" y="239"/>
                    <a:pt x="259" y="231"/>
                    <a:pt x="280" y="232"/>
                  </a:cubicBezTo>
                  <a:cubicBezTo>
                    <a:pt x="310" y="234"/>
                    <a:pt x="341" y="233"/>
                    <a:pt x="372" y="233"/>
                  </a:cubicBezTo>
                  <a:cubicBezTo>
                    <a:pt x="408" y="233"/>
                    <a:pt x="422" y="246"/>
                    <a:pt x="422" y="284"/>
                  </a:cubicBezTo>
                  <a:cubicBezTo>
                    <a:pt x="423" y="375"/>
                    <a:pt x="420" y="466"/>
                    <a:pt x="423" y="556"/>
                  </a:cubicBezTo>
                  <a:cubicBezTo>
                    <a:pt x="425" y="609"/>
                    <a:pt x="436" y="660"/>
                    <a:pt x="443" y="712"/>
                  </a:cubicBezTo>
                  <a:cubicBezTo>
                    <a:pt x="445" y="732"/>
                    <a:pt x="449" y="751"/>
                    <a:pt x="451" y="771"/>
                  </a:cubicBezTo>
                  <a:cubicBezTo>
                    <a:pt x="455" y="804"/>
                    <a:pt x="460" y="838"/>
                    <a:pt x="462" y="872"/>
                  </a:cubicBezTo>
                  <a:cubicBezTo>
                    <a:pt x="463" y="904"/>
                    <a:pt x="445" y="926"/>
                    <a:pt x="420" y="927"/>
                  </a:cubicBezTo>
                  <a:cubicBezTo>
                    <a:pt x="393" y="929"/>
                    <a:pt x="369" y="905"/>
                    <a:pt x="365" y="874"/>
                  </a:cubicBezTo>
                  <a:cubicBezTo>
                    <a:pt x="353" y="783"/>
                    <a:pt x="340" y="692"/>
                    <a:pt x="326" y="595"/>
                  </a:cubicBezTo>
                  <a:cubicBezTo>
                    <a:pt x="320" y="605"/>
                    <a:pt x="316" y="609"/>
                    <a:pt x="315" y="614"/>
                  </a:cubicBezTo>
                  <a:cubicBezTo>
                    <a:pt x="307" y="662"/>
                    <a:pt x="300" y="711"/>
                    <a:pt x="292" y="759"/>
                  </a:cubicBezTo>
                  <a:cubicBezTo>
                    <a:pt x="284" y="802"/>
                    <a:pt x="277" y="846"/>
                    <a:pt x="267" y="889"/>
                  </a:cubicBezTo>
                  <a:cubicBezTo>
                    <a:pt x="262" y="913"/>
                    <a:pt x="234" y="930"/>
                    <a:pt x="211" y="927"/>
                  </a:cubicBezTo>
                  <a:cubicBezTo>
                    <a:pt x="189" y="924"/>
                    <a:pt x="172" y="903"/>
                    <a:pt x="173" y="876"/>
                  </a:cubicBezTo>
                  <a:cubicBezTo>
                    <a:pt x="175" y="851"/>
                    <a:pt x="180" y="826"/>
                    <a:pt x="184" y="802"/>
                  </a:cubicBezTo>
                  <a:cubicBezTo>
                    <a:pt x="188" y="778"/>
                    <a:pt x="193" y="754"/>
                    <a:pt x="197" y="730"/>
                  </a:cubicBezTo>
                  <a:cubicBezTo>
                    <a:pt x="206" y="680"/>
                    <a:pt x="213" y="631"/>
                    <a:pt x="224" y="581"/>
                  </a:cubicBezTo>
                  <a:cubicBezTo>
                    <a:pt x="238" y="512"/>
                    <a:pt x="231" y="443"/>
                    <a:pt x="233" y="368"/>
                  </a:cubicBezTo>
                  <a:cubicBezTo>
                    <a:pt x="216" y="385"/>
                    <a:pt x="202" y="397"/>
                    <a:pt x="189" y="410"/>
                  </a:cubicBezTo>
                  <a:cubicBezTo>
                    <a:pt x="174" y="425"/>
                    <a:pt x="160" y="430"/>
                    <a:pt x="140" y="416"/>
                  </a:cubicBezTo>
                  <a:cubicBezTo>
                    <a:pt x="118" y="399"/>
                    <a:pt x="93" y="386"/>
                    <a:pt x="69" y="372"/>
                  </a:cubicBezTo>
                  <a:cubicBezTo>
                    <a:pt x="64" y="369"/>
                    <a:pt x="57" y="368"/>
                    <a:pt x="50" y="367"/>
                  </a:cubicBezTo>
                  <a:cubicBezTo>
                    <a:pt x="40" y="366"/>
                    <a:pt x="29" y="366"/>
                    <a:pt x="19" y="363"/>
                  </a:cubicBezTo>
                  <a:cubicBezTo>
                    <a:pt x="4" y="358"/>
                    <a:pt x="0" y="349"/>
                    <a:pt x="8" y="333"/>
                  </a:cubicBezTo>
                  <a:cubicBezTo>
                    <a:pt x="14" y="322"/>
                    <a:pt x="12" y="306"/>
                    <a:pt x="12" y="293"/>
                  </a:cubicBezTo>
                  <a:cubicBezTo>
                    <a:pt x="13" y="270"/>
                    <a:pt x="27" y="258"/>
                    <a:pt x="50" y="257"/>
                  </a:cubicBezTo>
                  <a:cubicBezTo>
                    <a:pt x="55" y="257"/>
                    <a:pt x="62" y="254"/>
                    <a:pt x="64" y="250"/>
                  </a:cubicBezTo>
                  <a:cubicBezTo>
                    <a:pt x="97" y="187"/>
                    <a:pt x="129" y="125"/>
                    <a:pt x="162" y="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3" name="Freeform 176"/>
            <p:cNvSpPr>
              <a:spLocks/>
            </p:cNvSpPr>
            <p:nvPr/>
          </p:nvSpPr>
          <p:spPr bwMode="auto">
            <a:xfrm>
              <a:off x="4762500" y="-12871450"/>
              <a:ext cx="477838" cy="477837"/>
            </a:xfrm>
            <a:custGeom>
              <a:avLst/>
              <a:gdLst>
                <a:gd name="T0" fmla="*/ 150 w 150"/>
                <a:gd name="T1" fmla="*/ 74 h 150"/>
                <a:gd name="T2" fmla="*/ 74 w 150"/>
                <a:gd name="T3" fmla="*/ 150 h 150"/>
                <a:gd name="T4" fmla="*/ 0 w 150"/>
                <a:gd name="T5" fmla="*/ 73 h 150"/>
                <a:gd name="T6" fmla="*/ 81 w 150"/>
                <a:gd name="T7" fmla="*/ 0 h 150"/>
                <a:gd name="T8" fmla="*/ 150 w 150"/>
                <a:gd name="T9" fmla="*/ 74 h 150"/>
              </a:gdLst>
              <a:ahLst/>
              <a:cxnLst>
                <a:cxn ang="0">
                  <a:pos x="T0" y="T1"/>
                </a:cxn>
                <a:cxn ang="0">
                  <a:pos x="T2" y="T3"/>
                </a:cxn>
                <a:cxn ang="0">
                  <a:pos x="T4" y="T5"/>
                </a:cxn>
                <a:cxn ang="0">
                  <a:pos x="T6" y="T7"/>
                </a:cxn>
                <a:cxn ang="0">
                  <a:pos x="T8" y="T9"/>
                </a:cxn>
              </a:cxnLst>
              <a:rect l="0" t="0" r="r" b="b"/>
              <a:pathLst>
                <a:path w="150" h="150">
                  <a:moveTo>
                    <a:pt x="150" y="74"/>
                  </a:moveTo>
                  <a:cubicBezTo>
                    <a:pt x="149" y="118"/>
                    <a:pt x="116" y="150"/>
                    <a:pt x="74" y="150"/>
                  </a:cubicBezTo>
                  <a:cubicBezTo>
                    <a:pt x="33" y="149"/>
                    <a:pt x="0" y="113"/>
                    <a:pt x="0" y="73"/>
                  </a:cubicBezTo>
                  <a:cubicBezTo>
                    <a:pt x="0" y="30"/>
                    <a:pt x="35" y="0"/>
                    <a:pt x="81" y="0"/>
                  </a:cubicBezTo>
                  <a:cubicBezTo>
                    <a:pt x="121" y="1"/>
                    <a:pt x="150" y="32"/>
                    <a:pt x="150"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4" name="组合 213"/>
          <p:cNvGrpSpPr/>
          <p:nvPr/>
        </p:nvGrpSpPr>
        <p:grpSpPr>
          <a:xfrm>
            <a:off x="2515574" y="4655837"/>
            <a:ext cx="230834" cy="310337"/>
            <a:chOff x="-10160000" y="-8150225"/>
            <a:chExt cx="2093913" cy="2951162"/>
          </a:xfrm>
          <a:solidFill>
            <a:srgbClr val="779F08"/>
          </a:solidFill>
        </p:grpSpPr>
        <p:sp>
          <p:nvSpPr>
            <p:cNvPr id="215" name="Freeform 179"/>
            <p:cNvSpPr>
              <a:spLocks/>
            </p:cNvSpPr>
            <p:nvPr/>
          </p:nvSpPr>
          <p:spPr bwMode="auto">
            <a:xfrm>
              <a:off x="-10048875" y="-8150225"/>
              <a:ext cx="1982788" cy="2951162"/>
            </a:xfrm>
            <a:custGeom>
              <a:avLst/>
              <a:gdLst>
                <a:gd name="T0" fmla="*/ 311 w 623"/>
                <a:gd name="T1" fmla="*/ 160 h 928"/>
                <a:gd name="T2" fmla="*/ 469 w 623"/>
                <a:gd name="T3" fmla="*/ 196 h 928"/>
                <a:gd name="T4" fmla="*/ 585 w 623"/>
                <a:gd name="T5" fmla="*/ 202 h 928"/>
                <a:gd name="T6" fmla="*/ 623 w 623"/>
                <a:gd name="T7" fmla="*/ 241 h 928"/>
                <a:gd name="T8" fmla="*/ 585 w 623"/>
                <a:gd name="T9" fmla="*/ 281 h 928"/>
                <a:gd name="T10" fmla="*/ 444 w 623"/>
                <a:gd name="T11" fmla="*/ 277 h 928"/>
                <a:gd name="T12" fmla="*/ 374 w 623"/>
                <a:gd name="T13" fmla="*/ 275 h 928"/>
                <a:gd name="T14" fmla="*/ 355 w 623"/>
                <a:gd name="T15" fmla="*/ 291 h 928"/>
                <a:gd name="T16" fmla="*/ 301 w 623"/>
                <a:gd name="T17" fmla="*/ 464 h 928"/>
                <a:gd name="T18" fmla="*/ 308 w 623"/>
                <a:gd name="T19" fmla="*/ 497 h 928"/>
                <a:gd name="T20" fmla="*/ 359 w 623"/>
                <a:gd name="T21" fmla="*/ 576 h 928"/>
                <a:gd name="T22" fmla="*/ 363 w 623"/>
                <a:gd name="T23" fmla="*/ 624 h 928"/>
                <a:gd name="T24" fmla="*/ 299 w 623"/>
                <a:gd name="T25" fmla="*/ 830 h 928"/>
                <a:gd name="T26" fmla="*/ 242 w 623"/>
                <a:gd name="T27" fmla="*/ 885 h 928"/>
                <a:gd name="T28" fmla="*/ 282 w 623"/>
                <a:gd name="T29" fmla="*/ 899 h 928"/>
                <a:gd name="T30" fmla="*/ 297 w 623"/>
                <a:gd name="T31" fmla="*/ 890 h 928"/>
                <a:gd name="T32" fmla="*/ 317 w 623"/>
                <a:gd name="T33" fmla="*/ 887 h 928"/>
                <a:gd name="T34" fmla="*/ 322 w 623"/>
                <a:gd name="T35" fmla="*/ 911 h 928"/>
                <a:gd name="T36" fmla="*/ 305 w 623"/>
                <a:gd name="T37" fmla="*/ 926 h 928"/>
                <a:gd name="T38" fmla="*/ 271 w 623"/>
                <a:gd name="T39" fmla="*/ 924 h 928"/>
                <a:gd name="T40" fmla="*/ 160 w 623"/>
                <a:gd name="T41" fmla="*/ 889 h 928"/>
                <a:gd name="T42" fmla="*/ 144 w 623"/>
                <a:gd name="T43" fmla="*/ 868 h 928"/>
                <a:gd name="T44" fmla="*/ 166 w 623"/>
                <a:gd name="T45" fmla="*/ 862 h 928"/>
                <a:gd name="T46" fmla="*/ 225 w 623"/>
                <a:gd name="T47" fmla="*/ 880 h 928"/>
                <a:gd name="T48" fmla="*/ 202 w 623"/>
                <a:gd name="T49" fmla="*/ 844 h 928"/>
                <a:gd name="T50" fmla="*/ 210 w 623"/>
                <a:gd name="T51" fmla="*/ 801 h 928"/>
                <a:gd name="T52" fmla="*/ 250 w 623"/>
                <a:gd name="T53" fmla="*/ 670 h 928"/>
                <a:gd name="T54" fmla="*/ 151 w 623"/>
                <a:gd name="T55" fmla="*/ 676 h 928"/>
                <a:gd name="T56" fmla="*/ 38 w 623"/>
                <a:gd name="T57" fmla="*/ 680 h 928"/>
                <a:gd name="T58" fmla="*/ 5 w 623"/>
                <a:gd name="T59" fmla="*/ 632 h 928"/>
                <a:gd name="T60" fmla="*/ 45 w 623"/>
                <a:gd name="T61" fmla="*/ 592 h 928"/>
                <a:gd name="T62" fmla="*/ 212 w 623"/>
                <a:gd name="T63" fmla="*/ 577 h 928"/>
                <a:gd name="T64" fmla="*/ 183 w 623"/>
                <a:gd name="T65" fmla="*/ 546 h 928"/>
                <a:gd name="T66" fmla="*/ 132 w 623"/>
                <a:gd name="T67" fmla="*/ 496 h 928"/>
                <a:gd name="T68" fmla="*/ 115 w 623"/>
                <a:gd name="T69" fmla="*/ 418 h 928"/>
                <a:gd name="T70" fmla="*/ 180 w 623"/>
                <a:gd name="T71" fmla="*/ 214 h 928"/>
                <a:gd name="T72" fmla="*/ 133 w 623"/>
                <a:gd name="T73" fmla="*/ 206 h 928"/>
                <a:gd name="T74" fmla="*/ 106 w 623"/>
                <a:gd name="T75" fmla="*/ 224 h 928"/>
                <a:gd name="T76" fmla="*/ 79 w 623"/>
                <a:gd name="T77" fmla="*/ 303 h 928"/>
                <a:gd name="T78" fmla="*/ 28 w 623"/>
                <a:gd name="T79" fmla="*/ 327 h 928"/>
                <a:gd name="T80" fmla="*/ 5 w 623"/>
                <a:gd name="T81" fmla="*/ 280 h 928"/>
                <a:gd name="T82" fmla="*/ 23 w 623"/>
                <a:gd name="T83" fmla="*/ 221 h 928"/>
                <a:gd name="T84" fmla="*/ 44 w 623"/>
                <a:gd name="T85" fmla="*/ 160 h 928"/>
                <a:gd name="T86" fmla="*/ 90 w 623"/>
                <a:gd name="T87" fmla="*/ 126 h 928"/>
                <a:gd name="T88" fmla="*/ 266 w 623"/>
                <a:gd name="T89" fmla="*/ 146 h 928"/>
                <a:gd name="T90" fmla="*/ 282 w 623"/>
                <a:gd name="T91" fmla="*/ 148 h 928"/>
                <a:gd name="T92" fmla="*/ 267 w 623"/>
                <a:gd name="T93" fmla="*/ 29 h 928"/>
                <a:gd name="T94" fmla="*/ 356 w 623"/>
                <a:gd name="T95" fmla="*/ 14 h 928"/>
                <a:gd name="T96" fmla="*/ 397 w 623"/>
                <a:gd name="T97" fmla="*/ 89 h 928"/>
                <a:gd name="T98" fmla="*/ 311 w 623"/>
                <a:gd name="T99" fmla="*/ 16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3" h="928">
                  <a:moveTo>
                    <a:pt x="311" y="160"/>
                  </a:moveTo>
                  <a:cubicBezTo>
                    <a:pt x="365" y="176"/>
                    <a:pt x="413" y="199"/>
                    <a:pt x="469" y="196"/>
                  </a:cubicBezTo>
                  <a:cubicBezTo>
                    <a:pt x="507" y="194"/>
                    <a:pt x="546" y="200"/>
                    <a:pt x="585" y="202"/>
                  </a:cubicBezTo>
                  <a:cubicBezTo>
                    <a:pt x="605" y="204"/>
                    <a:pt x="623" y="223"/>
                    <a:pt x="623" y="241"/>
                  </a:cubicBezTo>
                  <a:cubicBezTo>
                    <a:pt x="623" y="259"/>
                    <a:pt x="604" y="281"/>
                    <a:pt x="585" y="281"/>
                  </a:cubicBezTo>
                  <a:cubicBezTo>
                    <a:pt x="538" y="281"/>
                    <a:pt x="491" y="279"/>
                    <a:pt x="444" y="277"/>
                  </a:cubicBezTo>
                  <a:cubicBezTo>
                    <a:pt x="421" y="276"/>
                    <a:pt x="397" y="274"/>
                    <a:pt x="374" y="275"/>
                  </a:cubicBezTo>
                  <a:cubicBezTo>
                    <a:pt x="367" y="275"/>
                    <a:pt x="357" y="284"/>
                    <a:pt x="355" y="291"/>
                  </a:cubicBezTo>
                  <a:cubicBezTo>
                    <a:pt x="336" y="348"/>
                    <a:pt x="318" y="406"/>
                    <a:pt x="301" y="464"/>
                  </a:cubicBezTo>
                  <a:cubicBezTo>
                    <a:pt x="298" y="474"/>
                    <a:pt x="302" y="488"/>
                    <a:pt x="308" y="497"/>
                  </a:cubicBezTo>
                  <a:cubicBezTo>
                    <a:pt x="324" y="524"/>
                    <a:pt x="342" y="550"/>
                    <a:pt x="359" y="576"/>
                  </a:cubicBezTo>
                  <a:cubicBezTo>
                    <a:pt x="369" y="591"/>
                    <a:pt x="369" y="606"/>
                    <a:pt x="363" y="624"/>
                  </a:cubicBezTo>
                  <a:cubicBezTo>
                    <a:pt x="341" y="692"/>
                    <a:pt x="320" y="761"/>
                    <a:pt x="299" y="830"/>
                  </a:cubicBezTo>
                  <a:cubicBezTo>
                    <a:pt x="291" y="858"/>
                    <a:pt x="277" y="881"/>
                    <a:pt x="242" y="885"/>
                  </a:cubicBezTo>
                  <a:cubicBezTo>
                    <a:pt x="255" y="890"/>
                    <a:pt x="268" y="895"/>
                    <a:pt x="282" y="899"/>
                  </a:cubicBezTo>
                  <a:cubicBezTo>
                    <a:pt x="286" y="900"/>
                    <a:pt x="296" y="895"/>
                    <a:pt x="297" y="890"/>
                  </a:cubicBezTo>
                  <a:cubicBezTo>
                    <a:pt x="303" y="877"/>
                    <a:pt x="311" y="879"/>
                    <a:pt x="317" y="887"/>
                  </a:cubicBezTo>
                  <a:cubicBezTo>
                    <a:pt x="321" y="894"/>
                    <a:pt x="324" y="904"/>
                    <a:pt x="322" y="911"/>
                  </a:cubicBezTo>
                  <a:cubicBezTo>
                    <a:pt x="320" y="918"/>
                    <a:pt x="312" y="925"/>
                    <a:pt x="305" y="926"/>
                  </a:cubicBezTo>
                  <a:cubicBezTo>
                    <a:pt x="294" y="928"/>
                    <a:pt x="282" y="928"/>
                    <a:pt x="271" y="924"/>
                  </a:cubicBezTo>
                  <a:cubicBezTo>
                    <a:pt x="234" y="913"/>
                    <a:pt x="197" y="901"/>
                    <a:pt x="160" y="889"/>
                  </a:cubicBezTo>
                  <a:cubicBezTo>
                    <a:pt x="150" y="885"/>
                    <a:pt x="140" y="881"/>
                    <a:pt x="144" y="868"/>
                  </a:cubicBezTo>
                  <a:cubicBezTo>
                    <a:pt x="148" y="854"/>
                    <a:pt x="156" y="858"/>
                    <a:pt x="166" y="862"/>
                  </a:cubicBezTo>
                  <a:cubicBezTo>
                    <a:pt x="186" y="869"/>
                    <a:pt x="206" y="874"/>
                    <a:pt x="225" y="880"/>
                  </a:cubicBezTo>
                  <a:cubicBezTo>
                    <a:pt x="216" y="867"/>
                    <a:pt x="204" y="856"/>
                    <a:pt x="202" y="844"/>
                  </a:cubicBezTo>
                  <a:cubicBezTo>
                    <a:pt x="199" y="830"/>
                    <a:pt x="206" y="815"/>
                    <a:pt x="210" y="801"/>
                  </a:cubicBezTo>
                  <a:cubicBezTo>
                    <a:pt x="223" y="759"/>
                    <a:pt x="236" y="717"/>
                    <a:pt x="250" y="670"/>
                  </a:cubicBezTo>
                  <a:cubicBezTo>
                    <a:pt x="215" y="672"/>
                    <a:pt x="183" y="674"/>
                    <a:pt x="151" y="676"/>
                  </a:cubicBezTo>
                  <a:cubicBezTo>
                    <a:pt x="114" y="678"/>
                    <a:pt x="76" y="682"/>
                    <a:pt x="38" y="680"/>
                  </a:cubicBezTo>
                  <a:cubicBezTo>
                    <a:pt x="16" y="680"/>
                    <a:pt x="3" y="656"/>
                    <a:pt x="5" y="632"/>
                  </a:cubicBezTo>
                  <a:cubicBezTo>
                    <a:pt x="7" y="605"/>
                    <a:pt x="18" y="595"/>
                    <a:pt x="45" y="592"/>
                  </a:cubicBezTo>
                  <a:cubicBezTo>
                    <a:pt x="99" y="587"/>
                    <a:pt x="153" y="582"/>
                    <a:pt x="212" y="577"/>
                  </a:cubicBezTo>
                  <a:cubicBezTo>
                    <a:pt x="200" y="564"/>
                    <a:pt x="192" y="555"/>
                    <a:pt x="183" y="546"/>
                  </a:cubicBezTo>
                  <a:cubicBezTo>
                    <a:pt x="166" y="529"/>
                    <a:pt x="149" y="512"/>
                    <a:pt x="132" y="496"/>
                  </a:cubicBezTo>
                  <a:cubicBezTo>
                    <a:pt x="106" y="474"/>
                    <a:pt x="106" y="448"/>
                    <a:pt x="115" y="418"/>
                  </a:cubicBezTo>
                  <a:cubicBezTo>
                    <a:pt x="137" y="351"/>
                    <a:pt x="158" y="283"/>
                    <a:pt x="180" y="214"/>
                  </a:cubicBezTo>
                  <a:cubicBezTo>
                    <a:pt x="164" y="211"/>
                    <a:pt x="149" y="207"/>
                    <a:pt x="133" y="206"/>
                  </a:cubicBezTo>
                  <a:cubicBezTo>
                    <a:pt x="121" y="205"/>
                    <a:pt x="110" y="208"/>
                    <a:pt x="106" y="224"/>
                  </a:cubicBezTo>
                  <a:cubicBezTo>
                    <a:pt x="98" y="250"/>
                    <a:pt x="89" y="277"/>
                    <a:pt x="79" y="303"/>
                  </a:cubicBezTo>
                  <a:cubicBezTo>
                    <a:pt x="70" y="326"/>
                    <a:pt x="52" y="334"/>
                    <a:pt x="28" y="327"/>
                  </a:cubicBezTo>
                  <a:cubicBezTo>
                    <a:pt x="11" y="322"/>
                    <a:pt x="0" y="301"/>
                    <a:pt x="5" y="280"/>
                  </a:cubicBezTo>
                  <a:cubicBezTo>
                    <a:pt x="10" y="260"/>
                    <a:pt x="17" y="241"/>
                    <a:pt x="23" y="221"/>
                  </a:cubicBezTo>
                  <a:cubicBezTo>
                    <a:pt x="29" y="201"/>
                    <a:pt x="37" y="181"/>
                    <a:pt x="44" y="160"/>
                  </a:cubicBezTo>
                  <a:cubicBezTo>
                    <a:pt x="51" y="137"/>
                    <a:pt x="65" y="123"/>
                    <a:pt x="90" y="126"/>
                  </a:cubicBezTo>
                  <a:cubicBezTo>
                    <a:pt x="148" y="134"/>
                    <a:pt x="209" y="125"/>
                    <a:pt x="266" y="146"/>
                  </a:cubicBezTo>
                  <a:cubicBezTo>
                    <a:pt x="269" y="148"/>
                    <a:pt x="274" y="147"/>
                    <a:pt x="282" y="148"/>
                  </a:cubicBezTo>
                  <a:cubicBezTo>
                    <a:pt x="242" y="111"/>
                    <a:pt x="235" y="70"/>
                    <a:pt x="267" y="29"/>
                  </a:cubicBezTo>
                  <a:cubicBezTo>
                    <a:pt x="285" y="6"/>
                    <a:pt x="328" y="0"/>
                    <a:pt x="356" y="14"/>
                  </a:cubicBezTo>
                  <a:cubicBezTo>
                    <a:pt x="384" y="28"/>
                    <a:pt x="403" y="60"/>
                    <a:pt x="397" y="89"/>
                  </a:cubicBezTo>
                  <a:cubicBezTo>
                    <a:pt x="391" y="119"/>
                    <a:pt x="376" y="152"/>
                    <a:pt x="311"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6" name="Freeform 180"/>
            <p:cNvSpPr>
              <a:spLocks/>
            </p:cNvSpPr>
            <p:nvPr/>
          </p:nvSpPr>
          <p:spPr bwMode="auto">
            <a:xfrm>
              <a:off x="-10160000" y="-6362700"/>
              <a:ext cx="193675" cy="576262"/>
            </a:xfrm>
            <a:custGeom>
              <a:avLst/>
              <a:gdLst>
                <a:gd name="T0" fmla="*/ 27 w 61"/>
                <a:gd name="T1" fmla="*/ 4 h 181"/>
                <a:gd name="T2" fmla="*/ 35 w 61"/>
                <a:gd name="T3" fmla="*/ 131 h 181"/>
                <a:gd name="T4" fmla="*/ 52 w 61"/>
                <a:gd name="T5" fmla="*/ 149 h 181"/>
                <a:gd name="T6" fmla="*/ 61 w 61"/>
                <a:gd name="T7" fmla="*/ 161 h 181"/>
                <a:gd name="T8" fmla="*/ 36 w 61"/>
                <a:gd name="T9" fmla="*/ 180 h 181"/>
                <a:gd name="T10" fmla="*/ 10 w 61"/>
                <a:gd name="T11" fmla="*/ 157 h 181"/>
                <a:gd name="T12" fmla="*/ 1 w 61"/>
                <a:gd name="T13" fmla="*/ 18 h 181"/>
                <a:gd name="T14" fmla="*/ 27 w 61"/>
                <a:gd name="T15" fmla="*/ 4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81">
                  <a:moveTo>
                    <a:pt x="27" y="4"/>
                  </a:moveTo>
                  <a:cubicBezTo>
                    <a:pt x="30" y="47"/>
                    <a:pt x="32" y="89"/>
                    <a:pt x="35" y="131"/>
                  </a:cubicBezTo>
                  <a:cubicBezTo>
                    <a:pt x="36" y="142"/>
                    <a:pt x="33" y="156"/>
                    <a:pt x="52" y="149"/>
                  </a:cubicBezTo>
                  <a:cubicBezTo>
                    <a:pt x="54" y="149"/>
                    <a:pt x="61" y="158"/>
                    <a:pt x="61" y="161"/>
                  </a:cubicBezTo>
                  <a:cubicBezTo>
                    <a:pt x="58" y="174"/>
                    <a:pt x="50" y="181"/>
                    <a:pt x="36" y="180"/>
                  </a:cubicBezTo>
                  <a:cubicBezTo>
                    <a:pt x="20" y="179"/>
                    <a:pt x="11" y="171"/>
                    <a:pt x="10" y="157"/>
                  </a:cubicBezTo>
                  <a:cubicBezTo>
                    <a:pt x="6" y="111"/>
                    <a:pt x="4" y="64"/>
                    <a:pt x="1" y="18"/>
                  </a:cubicBezTo>
                  <a:cubicBezTo>
                    <a:pt x="0" y="1"/>
                    <a:pt x="10" y="0"/>
                    <a:pt x="2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17" name="组合 216"/>
          <p:cNvGrpSpPr/>
          <p:nvPr/>
        </p:nvGrpSpPr>
        <p:grpSpPr>
          <a:xfrm>
            <a:off x="620104" y="5108990"/>
            <a:ext cx="361307" cy="313693"/>
            <a:chOff x="-1500187" y="-17322800"/>
            <a:chExt cx="2867025" cy="2489200"/>
          </a:xfrm>
          <a:solidFill>
            <a:srgbClr val="779F08"/>
          </a:solidFill>
        </p:grpSpPr>
        <p:sp>
          <p:nvSpPr>
            <p:cNvPr id="218" name="Freeform 181"/>
            <p:cNvSpPr>
              <a:spLocks noEditPoints="1"/>
            </p:cNvSpPr>
            <p:nvPr/>
          </p:nvSpPr>
          <p:spPr bwMode="auto">
            <a:xfrm>
              <a:off x="-1500187" y="-16954500"/>
              <a:ext cx="2673350" cy="2120900"/>
            </a:xfrm>
            <a:custGeom>
              <a:avLst/>
              <a:gdLst>
                <a:gd name="T0" fmla="*/ 208 w 840"/>
                <a:gd name="T1" fmla="*/ 389 h 667"/>
                <a:gd name="T2" fmla="*/ 125 w 840"/>
                <a:gd name="T3" fmla="*/ 563 h 667"/>
                <a:gd name="T4" fmla="*/ 86 w 840"/>
                <a:gd name="T5" fmla="*/ 615 h 667"/>
                <a:gd name="T6" fmla="*/ 26 w 840"/>
                <a:gd name="T7" fmla="*/ 631 h 667"/>
                <a:gd name="T8" fmla="*/ 16 w 840"/>
                <a:gd name="T9" fmla="*/ 568 h 667"/>
                <a:gd name="T10" fmla="*/ 97 w 840"/>
                <a:gd name="T11" fmla="*/ 461 h 667"/>
                <a:gd name="T12" fmla="*/ 117 w 840"/>
                <a:gd name="T13" fmla="*/ 361 h 667"/>
                <a:gd name="T14" fmla="*/ 140 w 840"/>
                <a:gd name="T15" fmla="*/ 228 h 667"/>
                <a:gd name="T16" fmla="*/ 177 w 840"/>
                <a:gd name="T17" fmla="*/ 169 h 667"/>
                <a:gd name="T18" fmla="*/ 176 w 840"/>
                <a:gd name="T19" fmla="*/ 132 h 667"/>
                <a:gd name="T20" fmla="*/ 162 w 840"/>
                <a:gd name="T21" fmla="*/ 111 h 667"/>
                <a:gd name="T22" fmla="*/ 176 w 840"/>
                <a:gd name="T23" fmla="*/ 49 h 667"/>
                <a:gd name="T24" fmla="*/ 252 w 840"/>
                <a:gd name="T25" fmla="*/ 5 h 667"/>
                <a:gd name="T26" fmla="*/ 290 w 840"/>
                <a:gd name="T27" fmla="*/ 6 h 667"/>
                <a:gd name="T28" fmla="*/ 425 w 840"/>
                <a:gd name="T29" fmla="*/ 89 h 667"/>
                <a:gd name="T30" fmla="*/ 489 w 840"/>
                <a:gd name="T31" fmla="*/ 168 h 667"/>
                <a:gd name="T32" fmla="*/ 573 w 840"/>
                <a:gd name="T33" fmla="*/ 207 h 667"/>
                <a:gd name="T34" fmla="*/ 577 w 840"/>
                <a:gd name="T35" fmla="*/ 207 h 667"/>
                <a:gd name="T36" fmla="*/ 656 w 840"/>
                <a:gd name="T37" fmla="*/ 170 h 667"/>
                <a:gd name="T38" fmla="*/ 663 w 840"/>
                <a:gd name="T39" fmla="*/ 155 h 667"/>
                <a:gd name="T40" fmla="*/ 735 w 840"/>
                <a:gd name="T41" fmla="*/ 13 h 667"/>
                <a:gd name="T42" fmla="*/ 806 w 840"/>
                <a:gd name="T43" fmla="*/ 14 h 667"/>
                <a:gd name="T44" fmla="*/ 831 w 840"/>
                <a:gd name="T45" fmla="*/ 53 h 667"/>
                <a:gd name="T46" fmla="*/ 731 w 840"/>
                <a:gd name="T47" fmla="*/ 184 h 667"/>
                <a:gd name="T48" fmla="*/ 699 w 840"/>
                <a:gd name="T49" fmla="*/ 180 h 667"/>
                <a:gd name="T50" fmla="*/ 665 w 840"/>
                <a:gd name="T51" fmla="*/ 187 h 667"/>
                <a:gd name="T52" fmla="*/ 631 w 840"/>
                <a:gd name="T53" fmla="*/ 255 h 667"/>
                <a:gd name="T54" fmla="*/ 594 w 840"/>
                <a:gd name="T55" fmla="*/ 286 h 667"/>
                <a:gd name="T56" fmla="*/ 522 w 840"/>
                <a:gd name="T57" fmla="*/ 286 h 667"/>
                <a:gd name="T58" fmla="*/ 446 w 840"/>
                <a:gd name="T59" fmla="*/ 241 h 667"/>
                <a:gd name="T60" fmla="*/ 397 w 840"/>
                <a:gd name="T61" fmla="*/ 177 h 667"/>
                <a:gd name="T62" fmla="*/ 298 w 840"/>
                <a:gd name="T63" fmla="*/ 337 h 667"/>
                <a:gd name="T64" fmla="*/ 302 w 840"/>
                <a:gd name="T65" fmla="*/ 355 h 667"/>
                <a:gd name="T66" fmla="*/ 355 w 840"/>
                <a:gd name="T67" fmla="*/ 403 h 667"/>
                <a:gd name="T68" fmla="*/ 375 w 840"/>
                <a:gd name="T69" fmla="*/ 450 h 667"/>
                <a:gd name="T70" fmla="*/ 371 w 840"/>
                <a:gd name="T71" fmla="*/ 622 h 667"/>
                <a:gd name="T72" fmla="*/ 342 w 840"/>
                <a:gd name="T73" fmla="*/ 663 h 667"/>
                <a:gd name="T74" fmla="*/ 293 w 840"/>
                <a:gd name="T75" fmla="*/ 642 h 667"/>
                <a:gd name="T76" fmla="*/ 289 w 840"/>
                <a:gd name="T77" fmla="*/ 620 h 667"/>
                <a:gd name="T78" fmla="*/ 289 w 840"/>
                <a:gd name="T79" fmla="*/ 477 h 667"/>
                <a:gd name="T80" fmla="*/ 276 w 840"/>
                <a:gd name="T81" fmla="*/ 447 h 667"/>
                <a:gd name="T82" fmla="*/ 208 w 840"/>
                <a:gd name="T83" fmla="*/ 389 h 667"/>
                <a:gd name="T84" fmla="*/ 822 w 840"/>
                <a:gd name="T85" fmla="*/ 69 h 667"/>
                <a:gd name="T86" fmla="*/ 758 w 840"/>
                <a:gd name="T87" fmla="*/ 19 h 667"/>
                <a:gd name="T88" fmla="*/ 669 w 840"/>
                <a:gd name="T89" fmla="*/ 125 h 667"/>
                <a:gd name="T90" fmla="*/ 694 w 840"/>
                <a:gd name="T91" fmla="*/ 163 h 667"/>
                <a:gd name="T92" fmla="*/ 753 w 840"/>
                <a:gd name="T93" fmla="*/ 160 h 667"/>
                <a:gd name="T94" fmla="*/ 822 w 840"/>
                <a:gd name="T95" fmla="*/ 6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40" h="667">
                  <a:moveTo>
                    <a:pt x="208" y="389"/>
                  </a:moveTo>
                  <a:cubicBezTo>
                    <a:pt x="216" y="467"/>
                    <a:pt x="161" y="510"/>
                    <a:pt x="125" y="563"/>
                  </a:cubicBezTo>
                  <a:cubicBezTo>
                    <a:pt x="113" y="581"/>
                    <a:pt x="98" y="597"/>
                    <a:pt x="86" y="615"/>
                  </a:cubicBezTo>
                  <a:cubicBezTo>
                    <a:pt x="68" y="640"/>
                    <a:pt x="49" y="645"/>
                    <a:pt x="26" y="631"/>
                  </a:cubicBezTo>
                  <a:cubicBezTo>
                    <a:pt x="5" y="618"/>
                    <a:pt x="0" y="591"/>
                    <a:pt x="16" y="568"/>
                  </a:cubicBezTo>
                  <a:cubicBezTo>
                    <a:pt x="42" y="532"/>
                    <a:pt x="67" y="494"/>
                    <a:pt x="97" y="461"/>
                  </a:cubicBezTo>
                  <a:cubicBezTo>
                    <a:pt x="126" y="430"/>
                    <a:pt x="123" y="396"/>
                    <a:pt x="117" y="361"/>
                  </a:cubicBezTo>
                  <a:cubicBezTo>
                    <a:pt x="109" y="313"/>
                    <a:pt x="109" y="269"/>
                    <a:pt x="140" y="228"/>
                  </a:cubicBezTo>
                  <a:cubicBezTo>
                    <a:pt x="154" y="210"/>
                    <a:pt x="164" y="188"/>
                    <a:pt x="177" y="169"/>
                  </a:cubicBezTo>
                  <a:cubicBezTo>
                    <a:pt x="187" y="155"/>
                    <a:pt x="187" y="144"/>
                    <a:pt x="176" y="132"/>
                  </a:cubicBezTo>
                  <a:cubicBezTo>
                    <a:pt x="171" y="125"/>
                    <a:pt x="166" y="118"/>
                    <a:pt x="162" y="111"/>
                  </a:cubicBezTo>
                  <a:cubicBezTo>
                    <a:pt x="151" y="90"/>
                    <a:pt x="156" y="62"/>
                    <a:pt x="176" y="49"/>
                  </a:cubicBezTo>
                  <a:cubicBezTo>
                    <a:pt x="201" y="33"/>
                    <a:pt x="225" y="17"/>
                    <a:pt x="252" y="5"/>
                  </a:cubicBezTo>
                  <a:cubicBezTo>
                    <a:pt x="262" y="0"/>
                    <a:pt x="280" y="0"/>
                    <a:pt x="290" y="6"/>
                  </a:cubicBezTo>
                  <a:cubicBezTo>
                    <a:pt x="336" y="32"/>
                    <a:pt x="383" y="57"/>
                    <a:pt x="425" y="89"/>
                  </a:cubicBezTo>
                  <a:cubicBezTo>
                    <a:pt x="451" y="110"/>
                    <a:pt x="472" y="139"/>
                    <a:pt x="489" y="168"/>
                  </a:cubicBezTo>
                  <a:cubicBezTo>
                    <a:pt x="509" y="203"/>
                    <a:pt x="536" y="214"/>
                    <a:pt x="573" y="207"/>
                  </a:cubicBezTo>
                  <a:cubicBezTo>
                    <a:pt x="574" y="207"/>
                    <a:pt x="576" y="206"/>
                    <a:pt x="577" y="207"/>
                  </a:cubicBezTo>
                  <a:cubicBezTo>
                    <a:pt x="614" y="217"/>
                    <a:pt x="635" y="193"/>
                    <a:pt x="656" y="170"/>
                  </a:cubicBezTo>
                  <a:cubicBezTo>
                    <a:pt x="660" y="166"/>
                    <a:pt x="664" y="158"/>
                    <a:pt x="663" y="155"/>
                  </a:cubicBezTo>
                  <a:cubicBezTo>
                    <a:pt x="639" y="103"/>
                    <a:pt x="684" y="30"/>
                    <a:pt x="735" y="13"/>
                  </a:cubicBezTo>
                  <a:cubicBezTo>
                    <a:pt x="759" y="5"/>
                    <a:pt x="783" y="3"/>
                    <a:pt x="806" y="14"/>
                  </a:cubicBezTo>
                  <a:cubicBezTo>
                    <a:pt x="822" y="21"/>
                    <a:pt x="829" y="35"/>
                    <a:pt x="831" y="53"/>
                  </a:cubicBezTo>
                  <a:cubicBezTo>
                    <a:pt x="840" y="127"/>
                    <a:pt x="781" y="172"/>
                    <a:pt x="731" y="184"/>
                  </a:cubicBezTo>
                  <a:cubicBezTo>
                    <a:pt x="721" y="186"/>
                    <a:pt x="708" y="184"/>
                    <a:pt x="699" y="180"/>
                  </a:cubicBezTo>
                  <a:cubicBezTo>
                    <a:pt x="685" y="174"/>
                    <a:pt x="675" y="176"/>
                    <a:pt x="665" y="187"/>
                  </a:cubicBezTo>
                  <a:cubicBezTo>
                    <a:pt x="649" y="207"/>
                    <a:pt x="627" y="224"/>
                    <a:pt x="631" y="255"/>
                  </a:cubicBezTo>
                  <a:cubicBezTo>
                    <a:pt x="632" y="272"/>
                    <a:pt x="616" y="285"/>
                    <a:pt x="594" y="286"/>
                  </a:cubicBezTo>
                  <a:cubicBezTo>
                    <a:pt x="570" y="287"/>
                    <a:pt x="546" y="285"/>
                    <a:pt x="522" y="286"/>
                  </a:cubicBezTo>
                  <a:cubicBezTo>
                    <a:pt x="485" y="289"/>
                    <a:pt x="464" y="268"/>
                    <a:pt x="446" y="241"/>
                  </a:cubicBezTo>
                  <a:cubicBezTo>
                    <a:pt x="431" y="220"/>
                    <a:pt x="414" y="200"/>
                    <a:pt x="397" y="177"/>
                  </a:cubicBezTo>
                  <a:cubicBezTo>
                    <a:pt x="363" y="232"/>
                    <a:pt x="330" y="285"/>
                    <a:pt x="298" y="337"/>
                  </a:cubicBezTo>
                  <a:cubicBezTo>
                    <a:pt x="296" y="341"/>
                    <a:pt x="299" y="351"/>
                    <a:pt x="302" y="355"/>
                  </a:cubicBezTo>
                  <a:cubicBezTo>
                    <a:pt x="319" y="372"/>
                    <a:pt x="337" y="388"/>
                    <a:pt x="355" y="403"/>
                  </a:cubicBezTo>
                  <a:cubicBezTo>
                    <a:pt x="369" y="416"/>
                    <a:pt x="376" y="430"/>
                    <a:pt x="375" y="450"/>
                  </a:cubicBezTo>
                  <a:cubicBezTo>
                    <a:pt x="373" y="507"/>
                    <a:pt x="373" y="564"/>
                    <a:pt x="371" y="622"/>
                  </a:cubicBezTo>
                  <a:cubicBezTo>
                    <a:pt x="370" y="645"/>
                    <a:pt x="359" y="660"/>
                    <a:pt x="342" y="663"/>
                  </a:cubicBezTo>
                  <a:cubicBezTo>
                    <a:pt x="321" y="667"/>
                    <a:pt x="300" y="658"/>
                    <a:pt x="293" y="642"/>
                  </a:cubicBezTo>
                  <a:cubicBezTo>
                    <a:pt x="290" y="635"/>
                    <a:pt x="289" y="628"/>
                    <a:pt x="289" y="620"/>
                  </a:cubicBezTo>
                  <a:cubicBezTo>
                    <a:pt x="289" y="572"/>
                    <a:pt x="290" y="525"/>
                    <a:pt x="289" y="477"/>
                  </a:cubicBezTo>
                  <a:cubicBezTo>
                    <a:pt x="289" y="467"/>
                    <a:pt x="283" y="454"/>
                    <a:pt x="276" y="447"/>
                  </a:cubicBezTo>
                  <a:cubicBezTo>
                    <a:pt x="256" y="428"/>
                    <a:pt x="233" y="410"/>
                    <a:pt x="208" y="389"/>
                  </a:cubicBezTo>
                  <a:close/>
                  <a:moveTo>
                    <a:pt x="822" y="69"/>
                  </a:moveTo>
                  <a:cubicBezTo>
                    <a:pt x="828" y="34"/>
                    <a:pt x="787" y="15"/>
                    <a:pt x="758" y="19"/>
                  </a:cubicBezTo>
                  <a:cubicBezTo>
                    <a:pt x="717" y="24"/>
                    <a:pt x="667" y="85"/>
                    <a:pt x="669" y="125"/>
                  </a:cubicBezTo>
                  <a:cubicBezTo>
                    <a:pt x="670" y="142"/>
                    <a:pt x="676" y="156"/>
                    <a:pt x="694" y="163"/>
                  </a:cubicBezTo>
                  <a:cubicBezTo>
                    <a:pt x="715" y="171"/>
                    <a:pt x="734" y="170"/>
                    <a:pt x="753" y="160"/>
                  </a:cubicBezTo>
                  <a:cubicBezTo>
                    <a:pt x="790" y="140"/>
                    <a:pt x="815" y="112"/>
                    <a:pt x="822" y="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19" name="Freeform 182"/>
            <p:cNvSpPr>
              <a:spLocks/>
            </p:cNvSpPr>
            <p:nvPr/>
          </p:nvSpPr>
          <p:spPr bwMode="auto">
            <a:xfrm>
              <a:off x="-504825" y="-17322800"/>
              <a:ext cx="493713" cy="485775"/>
            </a:xfrm>
            <a:custGeom>
              <a:avLst/>
              <a:gdLst>
                <a:gd name="T0" fmla="*/ 149 w 155"/>
                <a:gd name="T1" fmla="*/ 76 h 153"/>
                <a:gd name="T2" fmla="*/ 74 w 155"/>
                <a:gd name="T3" fmla="*/ 150 h 153"/>
                <a:gd name="T4" fmla="*/ 0 w 155"/>
                <a:gd name="T5" fmla="*/ 74 h 153"/>
                <a:gd name="T6" fmla="*/ 76 w 155"/>
                <a:gd name="T7" fmla="*/ 1 h 153"/>
                <a:gd name="T8" fmla="*/ 149 w 155"/>
                <a:gd name="T9" fmla="*/ 76 h 153"/>
              </a:gdLst>
              <a:ahLst/>
              <a:cxnLst>
                <a:cxn ang="0">
                  <a:pos x="T0" y="T1"/>
                </a:cxn>
                <a:cxn ang="0">
                  <a:pos x="T2" y="T3"/>
                </a:cxn>
                <a:cxn ang="0">
                  <a:pos x="T4" y="T5"/>
                </a:cxn>
                <a:cxn ang="0">
                  <a:pos x="T6" y="T7"/>
                </a:cxn>
                <a:cxn ang="0">
                  <a:pos x="T8" y="T9"/>
                </a:cxn>
              </a:cxnLst>
              <a:rect l="0" t="0" r="r" b="b"/>
              <a:pathLst>
                <a:path w="155" h="153">
                  <a:moveTo>
                    <a:pt x="149" y="76"/>
                  </a:moveTo>
                  <a:cubicBezTo>
                    <a:pt x="155" y="114"/>
                    <a:pt x="113" y="153"/>
                    <a:pt x="74" y="150"/>
                  </a:cubicBezTo>
                  <a:cubicBezTo>
                    <a:pt x="31" y="148"/>
                    <a:pt x="0" y="117"/>
                    <a:pt x="0" y="74"/>
                  </a:cubicBezTo>
                  <a:cubicBezTo>
                    <a:pt x="0" y="32"/>
                    <a:pt x="33" y="0"/>
                    <a:pt x="76" y="1"/>
                  </a:cubicBezTo>
                  <a:cubicBezTo>
                    <a:pt x="118" y="1"/>
                    <a:pt x="149" y="33"/>
                    <a:pt x="149"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0" name="Freeform 183"/>
            <p:cNvSpPr>
              <a:spLocks/>
            </p:cNvSpPr>
            <p:nvPr/>
          </p:nvSpPr>
          <p:spPr bwMode="auto">
            <a:xfrm>
              <a:off x="1144588" y="-16562388"/>
              <a:ext cx="222250" cy="225425"/>
            </a:xfrm>
            <a:custGeom>
              <a:avLst/>
              <a:gdLst>
                <a:gd name="T0" fmla="*/ 70 w 70"/>
                <a:gd name="T1" fmla="*/ 35 h 71"/>
                <a:gd name="T2" fmla="*/ 34 w 70"/>
                <a:gd name="T3" fmla="*/ 70 h 71"/>
                <a:gd name="T4" fmla="*/ 0 w 70"/>
                <a:gd name="T5" fmla="*/ 32 h 71"/>
                <a:gd name="T6" fmla="*/ 35 w 70"/>
                <a:gd name="T7" fmla="*/ 0 h 71"/>
                <a:gd name="T8" fmla="*/ 70 w 70"/>
                <a:gd name="T9" fmla="*/ 35 h 71"/>
              </a:gdLst>
              <a:ahLst/>
              <a:cxnLst>
                <a:cxn ang="0">
                  <a:pos x="T0" y="T1"/>
                </a:cxn>
                <a:cxn ang="0">
                  <a:pos x="T2" y="T3"/>
                </a:cxn>
                <a:cxn ang="0">
                  <a:pos x="T4" y="T5"/>
                </a:cxn>
                <a:cxn ang="0">
                  <a:pos x="T6" y="T7"/>
                </a:cxn>
                <a:cxn ang="0">
                  <a:pos x="T8" y="T9"/>
                </a:cxn>
              </a:cxnLst>
              <a:rect l="0" t="0" r="r" b="b"/>
              <a:pathLst>
                <a:path w="70" h="71">
                  <a:moveTo>
                    <a:pt x="70" y="35"/>
                  </a:moveTo>
                  <a:cubicBezTo>
                    <a:pt x="69" y="53"/>
                    <a:pt x="51" y="71"/>
                    <a:pt x="34" y="70"/>
                  </a:cubicBezTo>
                  <a:cubicBezTo>
                    <a:pt x="16" y="69"/>
                    <a:pt x="0" y="51"/>
                    <a:pt x="0" y="32"/>
                  </a:cubicBezTo>
                  <a:cubicBezTo>
                    <a:pt x="1" y="14"/>
                    <a:pt x="17" y="0"/>
                    <a:pt x="35" y="0"/>
                  </a:cubicBezTo>
                  <a:cubicBezTo>
                    <a:pt x="55" y="0"/>
                    <a:pt x="70" y="16"/>
                    <a:pt x="70" y="3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1" name="组合 220"/>
          <p:cNvGrpSpPr/>
          <p:nvPr/>
        </p:nvGrpSpPr>
        <p:grpSpPr>
          <a:xfrm>
            <a:off x="2821414" y="4655837"/>
            <a:ext cx="276885" cy="318288"/>
            <a:chOff x="10771188" y="-11688763"/>
            <a:chExt cx="1358900" cy="1562100"/>
          </a:xfrm>
          <a:solidFill>
            <a:srgbClr val="779F08"/>
          </a:solidFill>
        </p:grpSpPr>
        <p:sp>
          <p:nvSpPr>
            <p:cNvPr id="222" name="Oval 184"/>
            <p:cNvSpPr>
              <a:spLocks noChangeArrowheads="1"/>
            </p:cNvSpPr>
            <p:nvPr/>
          </p:nvSpPr>
          <p:spPr bwMode="auto">
            <a:xfrm>
              <a:off x="11218863" y="-11688763"/>
              <a:ext cx="481013" cy="484187"/>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3" name="Freeform 185"/>
            <p:cNvSpPr>
              <a:spLocks noEditPoints="1"/>
            </p:cNvSpPr>
            <p:nvPr/>
          </p:nvSpPr>
          <p:spPr bwMode="auto">
            <a:xfrm>
              <a:off x="10771188" y="-11191875"/>
              <a:ext cx="1358900" cy="1065212"/>
            </a:xfrm>
            <a:custGeom>
              <a:avLst/>
              <a:gdLst>
                <a:gd name="T0" fmla="*/ 404 w 427"/>
                <a:gd name="T1" fmla="*/ 183 h 335"/>
                <a:gd name="T2" fmla="*/ 332 w 427"/>
                <a:gd name="T3" fmla="*/ 98 h 335"/>
                <a:gd name="T4" fmla="*/ 267 w 427"/>
                <a:gd name="T5" fmla="*/ 14 h 335"/>
                <a:gd name="T6" fmla="*/ 263 w 427"/>
                <a:gd name="T7" fmla="*/ 12 h 335"/>
                <a:gd name="T8" fmla="*/ 236 w 427"/>
                <a:gd name="T9" fmla="*/ 0 h 335"/>
                <a:gd name="T10" fmla="*/ 217 w 427"/>
                <a:gd name="T11" fmla="*/ 19 h 335"/>
                <a:gd name="T12" fmla="*/ 199 w 427"/>
                <a:gd name="T13" fmla="*/ 0 h 335"/>
                <a:gd name="T14" fmla="*/ 198 w 427"/>
                <a:gd name="T15" fmla="*/ 0 h 335"/>
                <a:gd name="T16" fmla="*/ 173 w 427"/>
                <a:gd name="T17" fmla="*/ 11 h 335"/>
                <a:gd name="T18" fmla="*/ 164 w 427"/>
                <a:gd name="T19" fmla="*/ 14 h 335"/>
                <a:gd name="T20" fmla="*/ 99 w 427"/>
                <a:gd name="T21" fmla="*/ 99 h 335"/>
                <a:gd name="T22" fmla="*/ 25 w 427"/>
                <a:gd name="T23" fmla="*/ 187 h 335"/>
                <a:gd name="T24" fmla="*/ 5 w 427"/>
                <a:gd name="T25" fmla="*/ 223 h 335"/>
                <a:gd name="T26" fmla="*/ 33 w 427"/>
                <a:gd name="T27" fmla="*/ 244 h 335"/>
                <a:gd name="T28" fmla="*/ 41 w 427"/>
                <a:gd name="T29" fmla="*/ 243 h 335"/>
                <a:gd name="T30" fmla="*/ 49 w 427"/>
                <a:gd name="T31" fmla="*/ 240 h 335"/>
                <a:gd name="T32" fmla="*/ 40 w 427"/>
                <a:gd name="T33" fmla="*/ 261 h 335"/>
                <a:gd name="T34" fmla="*/ 52 w 427"/>
                <a:gd name="T35" fmla="*/ 299 h 335"/>
                <a:gd name="T36" fmla="*/ 195 w 427"/>
                <a:gd name="T37" fmla="*/ 335 h 335"/>
                <a:gd name="T38" fmla="*/ 195 w 427"/>
                <a:gd name="T39" fmla="*/ 335 h 335"/>
                <a:gd name="T40" fmla="*/ 218 w 427"/>
                <a:gd name="T41" fmla="*/ 326 h 335"/>
                <a:gd name="T42" fmla="*/ 241 w 427"/>
                <a:gd name="T43" fmla="*/ 335 h 335"/>
                <a:gd name="T44" fmla="*/ 241 w 427"/>
                <a:gd name="T45" fmla="*/ 335 h 335"/>
                <a:gd name="T46" fmla="*/ 384 w 427"/>
                <a:gd name="T47" fmla="*/ 299 h 335"/>
                <a:gd name="T48" fmla="*/ 396 w 427"/>
                <a:gd name="T49" fmla="*/ 261 h 335"/>
                <a:gd name="T50" fmla="*/ 385 w 427"/>
                <a:gd name="T51" fmla="*/ 238 h 335"/>
                <a:gd name="T52" fmla="*/ 393 w 427"/>
                <a:gd name="T53" fmla="*/ 240 h 335"/>
                <a:gd name="T54" fmla="*/ 421 w 427"/>
                <a:gd name="T55" fmla="*/ 221 h 335"/>
                <a:gd name="T56" fmla="*/ 404 w 427"/>
                <a:gd name="T57" fmla="*/ 183 h 335"/>
                <a:gd name="T58" fmla="*/ 139 w 427"/>
                <a:gd name="T59" fmla="*/ 148 h 335"/>
                <a:gd name="T60" fmla="*/ 139 w 427"/>
                <a:gd name="T61" fmla="*/ 218 h 335"/>
                <a:gd name="T62" fmla="*/ 75 w 427"/>
                <a:gd name="T63" fmla="*/ 227 h 335"/>
                <a:gd name="T64" fmla="*/ 139 w 427"/>
                <a:gd name="T65" fmla="*/ 148 h 335"/>
                <a:gd name="T66" fmla="*/ 294 w 427"/>
                <a:gd name="T67" fmla="*/ 220 h 335"/>
                <a:gd name="T68" fmla="*/ 294 w 427"/>
                <a:gd name="T69" fmla="*/ 150 h 335"/>
                <a:gd name="T70" fmla="*/ 361 w 427"/>
                <a:gd name="T71" fmla="*/ 227 h 335"/>
                <a:gd name="T72" fmla="*/ 294 w 427"/>
                <a:gd name="T73" fmla="*/ 22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7" h="335">
                  <a:moveTo>
                    <a:pt x="404" y="183"/>
                  </a:moveTo>
                  <a:cubicBezTo>
                    <a:pt x="372" y="171"/>
                    <a:pt x="352" y="134"/>
                    <a:pt x="332" y="98"/>
                  </a:cubicBezTo>
                  <a:cubicBezTo>
                    <a:pt x="313" y="64"/>
                    <a:pt x="296" y="32"/>
                    <a:pt x="267" y="14"/>
                  </a:cubicBezTo>
                  <a:cubicBezTo>
                    <a:pt x="266" y="13"/>
                    <a:pt x="265" y="13"/>
                    <a:pt x="263" y="12"/>
                  </a:cubicBezTo>
                  <a:cubicBezTo>
                    <a:pt x="255" y="7"/>
                    <a:pt x="245" y="2"/>
                    <a:pt x="236" y="0"/>
                  </a:cubicBezTo>
                  <a:cubicBezTo>
                    <a:pt x="217" y="19"/>
                    <a:pt x="217" y="19"/>
                    <a:pt x="217" y="19"/>
                  </a:cubicBezTo>
                  <a:cubicBezTo>
                    <a:pt x="199" y="0"/>
                    <a:pt x="199" y="0"/>
                    <a:pt x="199" y="0"/>
                  </a:cubicBezTo>
                  <a:cubicBezTo>
                    <a:pt x="198" y="0"/>
                    <a:pt x="198" y="0"/>
                    <a:pt x="198" y="0"/>
                  </a:cubicBezTo>
                  <a:cubicBezTo>
                    <a:pt x="189" y="2"/>
                    <a:pt x="181" y="6"/>
                    <a:pt x="173" y="11"/>
                  </a:cubicBezTo>
                  <a:cubicBezTo>
                    <a:pt x="170" y="11"/>
                    <a:pt x="167" y="12"/>
                    <a:pt x="164" y="14"/>
                  </a:cubicBezTo>
                  <a:cubicBezTo>
                    <a:pt x="136" y="31"/>
                    <a:pt x="118" y="64"/>
                    <a:pt x="99" y="99"/>
                  </a:cubicBezTo>
                  <a:cubicBezTo>
                    <a:pt x="78" y="138"/>
                    <a:pt x="57" y="177"/>
                    <a:pt x="25" y="187"/>
                  </a:cubicBezTo>
                  <a:cubicBezTo>
                    <a:pt x="9" y="191"/>
                    <a:pt x="0" y="207"/>
                    <a:pt x="5" y="223"/>
                  </a:cubicBezTo>
                  <a:cubicBezTo>
                    <a:pt x="9" y="236"/>
                    <a:pt x="21" y="244"/>
                    <a:pt x="33" y="244"/>
                  </a:cubicBezTo>
                  <a:cubicBezTo>
                    <a:pt x="36" y="244"/>
                    <a:pt x="39" y="244"/>
                    <a:pt x="41" y="243"/>
                  </a:cubicBezTo>
                  <a:cubicBezTo>
                    <a:pt x="44" y="242"/>
                    <a:pt x="47" y="241"/>
                    <a:pt x="49" y="240"/>
                  </a:cubicBezTo>
                  <a:cubicBezTo>
                    <a:pt x="44" y="246"/>
                    <a:pt x="41" y="252"/>
                    <a:pt x="40" y="261"/>
                  </a:cubicBezTo>
                  <a:cubicBezTo>
                    <a:pt x="38" y="275"/>
                    <a:pt x="43" y="288"/>
                    <a:pt x="52" y="299"/>
                  </a:cubicBezTo>
                  <a:cubicBezTo>
                    <a:pt x="79" y="330"/>
                    <a:pt x="153" y="335"/>
                    <a:pt x="195" y="335"/>
                  </a:cubicBezTo>
                  <a:cubicBezTo>
                    <a:pt x="195" y="335"/>
                    <a:pt x="195" y="335"/>
                    <a:pt x="195" y="335"/>
                  </a:cubicBezTo>
                  <a:cubicBezTo>
                    <a:pt x="204" y="335"/>
                    <a:pt x="212" y="332"/>
                    <a:pt x="218" y="326"/>
                  </a:cubicBezTo>
                  <a:cubicBezTo>
                    <a:pt x="224" y="332"/>
                    <a:pt x="232" y="335"/>
                    <a:pt x="241" y="335"/>
                  </a:cubicBezTo>
                  <a:cubicBezTo>
                    <a:pt x="241" y="335"/>
                    <a:pt x="241" y="335"/>
                    <a:pt x="241" y="335"/>
                  </a:cubicBezTo>
                  <a:cubicBezTo>
                    <a:pt x="283" y="335"/>
                    <a:pt x="357" y="330"/>
                    <a:pt x="384" y="299"/>
                  </a:cubicBezTo>
                  <a:cubicBezTo>
                    <a:pt x="393" y="288"/>
                    <a:pt x="397" y="275"/>
                    <a:pt x="396" y="261"/>
                  </a:cubicBezTo>
                  <a:cubicBezTo>
                    <a:pt x="395" y="251"/>
                    <a:pt x="391" y="244"/>
                    <a:pt x="385" y="238"/>
                  </a:cubicBezTo>
                  <a:cubicBezTo>
                    <a:pt x="388" y="239"/>
                    <a:pt x="391" y="240"/>
                    <a:pt x="393" y="240"/>
                  </a:cubicBezTo>
                  <a:cubicBezTo>
                    <a:pt x="405" y="240"/>
                    <a:pt x="416" y="232"/>
                    <a:pt x="421" y="221"/>
                  </a:cubicBezTo>
                  <a:cubicBezTo>
                    <a:pt x="427" y="205"/>
                    <a:pt x="419" y="189"/>
                    <a:pt x="404" y="183"/>
                  </a:cubicBezTo>
                  <a:close/>
                  <a:moveTo>
                    <a:pt x="139" y="148"/>
                  </a:moveTo>
                  <a:cubicBezTo>
                    <a:pt x="139" y="218"/>
                    <a:pt x="139" y="218"/>
                    <a:pt x="139" y="218"/>
                  </a:cubicBezTo>
                  <a:cubicBezTo>
                    <a:pt x="113" y="221"/>
                    <a:pt x="92" y="222"/>
                    <a:pt x="75" y="227"/>
                  </a:cubicBezTo>
                  <a:cubicBezTo>
                    <a:pt x="103" y="207"/>
                    <a:pt x="123" y="178"/>
                    <a:pt x="139" y="148"/>
                  </a:cubicBezTo>
                  <a:close/>
                  <a:moveTo>
                    <a:pt x="294" y="220"/>
                  </a:moveTo>
                  <a:cubicBezTo>
                    <a:pt x="294" y="150"/>
                    <a:pt x="294" y="150"/>
                    <a:pt x="294" y="150"/>
                  </a:cubicBezTo>
                  <a:cubicBezTo>
                    <a:pt x="311" y="180"/>
                    <a:pt x="331" y="209"/>
                    <a:pt x="361" y="227"/>
                  </a:cubicBezTo>
                  <a:cubicBezTo>
                    <a:pt x="344" y="223"/>
                    <a:pt x="322" y="221"/>
                    <a:pt x="294" y="2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4" name="组合 223"/>
          <p:cNvGrpSpPr/>
          <p:nvPr/>
        </p:nvGrpSpPr>
        <p:grpSpPr>
          <a:xfrm>
            <a:off x="4755178" y="4655839"/>
            <a:ext cx="263285" cy="310769"/>
            <a:chOff x="16729075" y="-11615738"/>
            <a:chExt cx="985838" cy="1163637"/>
          </a:xfrm>
          <a:solidFill>
            <a:srgbClr val="779F08"/>
          </a:solidFill>
        </p:grpSpPr>
        <p:sp>
          <p:nvSpPr>
            <p:cNvPr id="225" name="Freeform 186"/>
            <p:cNvSpPr>
              <a:spLocks/>
            </p:cNvSpPr>
            <p:nvPr/>
          </p:nvSpPr>
          <p:spPr bwMode="auto">
            <a:xfrm>
              <a:off x="16729075" y="-11368088"/>
              <a:ext cx="811213" cy="915987"/>
            </a:xfrm>
            <a:custGeom>
              <a:avLst/>
              <a:gdLst>
                <a:gd name="T0" fmla="*/ 206 w 255"/>
                <a:gd name="T1" fmla="*/ 171 h 288"/>
                <a:gd name="T2" fmla="*/ 199 w 255"/>
                <a:gd name="T3" fmla="*/ 161 h 288"/>
                <a:gd name="T4" fmla="*/ 189 w 255"/>
                <a:gd name="T5" fmla="*/ 152 h 288"/>
                <a:gd name="T6" fmla="*/ 166 w 255"/>
                <a:gd name="T7" fmla="*/ 139 h 288"/>
                <a:gd name="T8" fmla="*/ 147 w 255"/>
                <a:gd name="T9" fmla="*/ 131 h 288"/>
                <a:gd name="T10" fmla="*/ 147 w 255"/>
                <a:gd name="T11" fmla="*/ 119 h 288"/>
                <a:gd name="T12" fmla="*/ 147 w 255"/>
                <a:gd name="T13" fmla="*/ 108 h 288"/>
                <a:gd name="T14" fmla="*/ 150 w 255"/>
                <a:gd name="T15" fmla="*/ 83 h 288"/>
                <a:gd name="T16" fmla="*/ 151 w 255"/>
                <a:gd name="T17" fmla="*/ 81 h 288"/>
                <a:gd name="T18" fmla="*/ 172 w 255"/>
                <a:gd name="T19" fmla="*/ 101 h 288"/>
                <a:gd name="T20" fmla="*/ 183 w 255"/>
                <a:gd name="T21" fmla="*/ 110 h 288"/>
                <a:gd name="T22" fmla="*/ 193 w 255"/>
                <a:gd name="T23" fmla="*/ 117 h 288"/>
                <a:gd name="T24" fmla="*/ 195 w 255"/>
                <a:gd name="T25" fmla="*/ 118 h 288"/>
                <a:gd name="T26" fmla="*/ 212 w 255"/>
                <a:gd name="T27" fmla="*/ 115 h 288"/>
                <a:gd name="T28" fmla="*/ 211 w 255"/>
                <a:gd name="T29" fmla="*/ 98 h 288"/>
                <a:gd name="T30" fmla="*/ 194 w 255"/>
                <a:gd name="T31" fmla="*/ 82 h 288"/>
                <a:gd name="T32" fmla="*/ 185 w 255"/>
                <a:gd name="T33" fmla="*/ 71 h 288"/>
                <a:gd name="T34" fmla="*/ 176 w 255"/>
                <a:gd name="T35" fmla="*/ 60 h 288"/>
                <a:gd name="T36" fmla="*/ 168 w 255"/>
                <a:gd name="T37" fmla="*/ 47 h 288"/>
                <a:gd name="T38" fmla="*/ 162 w 255"/>
                <a:gd name="T39" fmla="*/ 34 h 288"/>
                <a:gd name="T40" fmla="*/ 130 w 255"/>
                <a:gd name="T41" fmla="*/ 2 h 288"/>
                <a:gd name="T42" fmla="*/ 101 w 255"/>
                <a:gd name="T43" fmla="*/ 5 h 288"/>
                <a:gd name="T44" fmla="*/ 79 w 255"/>
                <a:gd name="T45" fmla="*/ 16 h 288"/>
                <a:gd name="T46" fmla="*/ 55 w 255"/>
                <a:gd name="T47" fmla="*/ 32 h 288"/>
                <a:gd name="T48" fmla="*/ 15 w 255"/>
                <a:gd name="T49" fmla="*/ 74 h 288"/>
                <a:gd name="T50" fmla="*/ 3 w 255"/>
                <a:gd name="T51" fmla="*/ 91 h 288"/>
                <a:gd name="T52" fmla="*/ 7 w 255"/>
                <a:gd name="T53" fmla="*/ 109 h 288"/>
                <a:gd name="T54" fmla="*/ 24 w 255"/>
                <a:gd name="T55" fmla="*/ 106 h 288"/>
                <a:gd name="T56" fmla="*/ 39 w 255"/>
                <a:gd name="T57" fmla="*/ 89 h 288"/>
                <a:gd name="T58" fmla="*/ 60 w 255"/>
                <a:gd name="T59" fmla="*/ 70 h 288"/>
                <a:gd name="T60" fmla="*/ 65 w 255"/>
                <a:gd name="T61" fmla="*/ 66 h 288"/>
                <a:gd name="T62" fmla="*/ 60 w 255"/>
                <a:gd name="T63" fmla="*/ 119 h 288"/>
                <a:gd name="T64" fmla="*/ 60 w 255"/>
                <a:gd name="T65" fmla="*/ 132 h 288"/>
                <a:gd name="T66" fmla="*/ 67 w 255"/>
                <a:gd name="T67" fmla="*/ 153 h 288"/>
                <a:gd name="T68" fmla="*/ 72 w 255"/>
                <a:gd name="T69" fmla="*/ 160 h 288"/>
                <a:gd name="T70" fmla="*/ 54 w 255"/>
                <a:gd name="T71" fmla="*/ 215 h 288"/>
                <a:gd name="T72" fmla="*/ 40 w 255"/>
                <a:gd name="T73" fmla="*/ 240 h 288"/>
                <a:gd name="T74" fmla="*/ 25 w 255"/>
                <a:gd name="T75" fmla="*/ 259 h 288"/>
                <a:gd name="T76" fmla="*/ 24 w 255"/>
                <a:gd name="T77" fmla="*/ 260 h 288"/>
                <a:gd name="T78" fmla="*/ 23 w 255"/>
                <a:gd name="T79" fmla="*/ 280 h 288"/>
                <a:gd name="T80" fmla="*/ 41 w 255"/>
                <a:gd name="T81" fmla="*/ 285 h 288"/>
                <a:gd name="T82" fmla="*/ 46 w 255"/>
                <a:gd name="T83" fmla="*/ 282 h 288"/>
                <a:gd name="T84" fmla="*/ 63 w 255"/>
                <a:gd name="T85" fmla="*/ 265 h 288"/>
                <a:gd name="T86" fmla="*/ 80 w 255"/>
                <a:gd name="T87" fmla="*/ 242 h 288"/>
                <a:gd name="T88" fmla="*/ 107 w 255"/>
                <a:gd name="T89" fmla="*/ 191 h 288"/>
                <a:gd name="T90" fmla="*/ 114 w 255"/>
                <a:gd name="T91" fmla="*/ 172 h 288"/>
                <a:gd name="T92" fmla="*/ 119 w 255"/>
                <a:gd name="T93" fmla="*/ 170 h 288"/>
                <a:gd name="T94" fmla="*/ 142 w 255"/>
                <a:gd name="T95" fmla="*/ 177 h 288"/>
                <a:gd name="T96" fmla="*/ 156 w 255"/>
                <a:gd name="T97" fmla="*/ 183 h 288"/>
                <a:gd name="T98" fmla="*/ 168 w 255"/>
                <a:gd name="T99" fmla="*/ 189 h 288"/>
                <a:gd name="T100" fmla="*/ 169 w 255"/>
                <a:gd name="T101" fmla="*/ 190 h 288"/>
                <a:gd name="T102" fmla="*/ 170 w 255"/>
                <a:gd name="T103" fmla="*/ 192 h 288"/>
                <a:gd name="T104" fmla="*/ 173 w 255"/>
                <a:gd name="T105" fmla="*/ 195 h 288"/>
                <a:gd name="T106" fmla="*/ 178 w 255"/>
                <a:gd name="T107" fmla="*/ 200 h 288"/>
                <a:gd name="T108" fmla="*/ 188 w 255"/>
                <a:gd name="T109" fmla="*/ 211 h 288"/>
                <a:gd name="T110" fmla="*/ 206 w 255"/>
                <a:gd name="T111" fmla="*/ 232 h 288"/>
                <a:gd name="T112" fmla="*/ 226 w 255"/>
                <a:gd name="T113" fmla="*/ 255 h 288"/>
                <a:gd name="T114" fmla="*/ 226 w 255"/>
                <a:gd name="T115" fmla="*/ 255 h 288"/>
                <a:gd name="T116" fmla="*/ 245 w 255"/>
                <a:gd name="T117" fmla="*/ 258 h 288"/>
                <a:gd name="T118" fmla="*/ 253 w 255"/>
                <a:gd name="T119" fmla="*/ 241 h 288"/>
                <a:gd name="T120" fmla="*/ 251 w 255"/>
                <a:gd name="T121" fmla="*/ 235 h 288"/>
                <a:gd name="T122" fmla="*/ 206 w 255"/>
                <a:gd name="T123" fmla="*/ 171 h 288"/>
                <a:gd name="T124" fmla="*/ 206 w 255"/>
                <a:gd name="T125" fmla="*/ 17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5" h="288">
                  <a:moveTo>
                    <a:pt x="206" y="171"/>
                  </a:moveTo>
                  <a:cubicBezTo>
                    <a:pt x="204" y="168"/>
                    <a:pt x="202" y="164"/>
                    <a:pt x="199" y="161"/>
                  </a:cubicBezTo>
                  <a:cubicBezTo>
                    <a:pt x="196" y="158"/>
                    <a:pt x="192" y="155"/>
                    <a:pt x="189" y="152"/>
                  </a:cubicBezTo>
                  <a:cubicBezTo>
                    <a:pt x="182" y="147"/>
                    <a:pt x="174" y="143"/>
                    <a:pt x="166" y="139"/>
                  </a:cubicBezTo>
                  <a:cubicBezTo>
                    <a:pt x="160" y="136"/>
                    <a:pt x="153" y="133"/>
                    <a:pt x="147" y="131"/>
                  </a:cubicBezTo>
                  <a:cubicBezTo>
                    <a:pt x="147" y="127"/>
                    <a:pt x="147" y="123"/>
                    <a:pt x="147" y="119"/>
                  </a:cubicBezTo>
                  <a:cubicBezTo>
                    <a:pt x="147" y="115"/>
                    <a:pt x="147" y="111"/>
                    <a:pt x="147" y="108"/>
                  </a:cubicBezTo>
                  <a:cubicBezTo>
                    <a:pt x="147" y="99"/>
                    <a:pt x="148" y="91"/>
                    <a:pt x="150" y="83"/>
                  </a:cubicBezTo>
                  <a:cubicBezTo>
                    <a:pt x="150" y="83"/>
                    <a:pt x="151" y="82"/>
                    <a:pt x="151" y="81"/>
                  </a:cubicBezTo>
                  <a:cubicBezTo>
                    <a:pt x="157" y="88"/>
                    <a:pt x="164" y="95"/>
                    <a:pt x="172" y="101"/>
                  </a:cubicBezTo>
                  <a:cubicBezTo>
                    <a:pt x="175" y="104"/>
                    <a:pt x="179" y="107"/>
                    <a:pt x="183" y="110"/>
                  </a:cubicBezTo>
                  <a:cubicBezTo>
                    <a:pt x="186" y="112"/>
                    <a:pt x="190" y="115"/>
                    <a:pt x="193" y="117"/>
                  </a:cubicBezTo>
                  <a:cubicBezTo>
                    <a:pt x="194" y="118"/>
                    <a:pt x="194" y="118"/>
                    <a:pt x="195" y="118"/>
                  </a:cubicBezTo>
                  <a:cubicBezTo>
                    <a:pt x="200" y="122"/>
                    <a:pt x="208" y="121"/>
                    <a:pt x="212" y="115"/>
                  </a:cubicBezTo>
                  <a:cubicBezTo>
                    <a:pt x="216" y="110"/>
                    <a:pt x="216" y="102"/>
                    <a:pt x="211" y="98"/>
                  </a:cubicBezTo>
                  <a:cubicBezTo>
                    <a:pt x="205" y="93"/>
                    <a:pt x="199" y="88"/>
                    <a:pt x="194" y="82"/>
                  </a:cubicBezTo>
                  <a:cubicBezTo>
                    <a:pt x="191" y="79"/>
                    <a:pt x="188" y="75"/>
                    <a:pt x="185" y="71"/>
                  </a:cubicBezTo>
                  <a:cubicBezTo>
                    <a:pt x="182" y="68"/>
                    <a:pt x="179" y="64"/>
                    <a:pt x="176" y="60"/>
                  </a:cubicBezTo>
                  <a:cubicBezTo>
                    <a:pt x="173" y="56"/>
                    <a:pt x="170" y="52"/>
                    <a:pt x="168" y="47"/>
                  </a:cubicBezTo>
                  <a:cubicBezTo>
                    <a:pt x="166" y="43"/>
                    <a:pt x="164" y="39"/>
                    <a:pt x="162" y="34"/>
                  </a:cubicBezTo>
                  <a:cubicBezTo>
                    <a:pt x="154" y="19"/>
                    <a:pt x="146" y="6"/>
                    <a:pt x="130" y="2"/>
                  </a:cubicBezTo>
                  <a:cubicBezTo>
                    <a:pt x="120" y="0"/>
                    <a:pt x="111" y="1"/>
                    <a:pt x="101" y="5"/>
                  </a:cubicBezTo>
                  <a:cubicBezTo>
                    <a:pt x="93" y="8"/>
                    <a:pt x="86" y="12"/>
                    <a:pt x="79" y="16"/>
                  </a:cubicBezTo>
                  <a:cubicBezTo>
                    <a:pt x="70" y="21"/>
                    <a:pt x="62" y="26"/>
                    <a:pt x="55" y="32"/>
                  </a:cubicBezTo>
                  <a:cubicBezTo>
                    <a:pt x="40" y="44"/>
                    <a:pt x="26" y="58"/>
                    <a:pt x="15" y="74"/>
                  </a:cubicBezTo>
                  <a:cubicBezTo>
                    <a:pt x="11" y="79"/>
                    <a:pt x="7" y="85"/>
                    <a:pt x="3" y="91"/>
                  </a:cubicBezTo>
                  <a:cubicBezTo>
                    <a:pt x="0" y="97"/>
                    <a:pt x="1" y="105"/>
                    <a:pt x="7" y="109"/>
                  </a:cubicBezTo>
                  <a:cubicBezTo>
                    <a:pt x="13" y="112"/>
                    <a:pt x="20" y="111"/>
                    <a:pt x="24" y="106"/>
                  </a:cubicBezTo>
                  <a:cubicBezTo>
                    <a:pt x="29" y="100"/>
                    <a:pt x="34" y="94"/>
                    <a:pt x="39" y="89"/>
                  </a:cubicBezTo>
                  <a:cubicBezTo>
                    <a:pt x="45" y="82"/>
                    <a:pt x="53" y="75"/>
                    <a:pt x="60" y="70"/>
                  </a:cubicBezTo>
                  <a:cubicBezTo>
                    <a:pt x="62" y="68"/>
                    <a:pt x="63" y="67"/>
                    <a:pt x="65" y="66"/>
                  </a:cubicBezTo>
                  <a:cubicBezTo>
                    <a:pt x="61" y="83"/>
                    <a:pt x="60" y="101"/>
                    <a:pt x="60" y="119"/>
                  </a:cubicBezTo>
                  <a:cubicBezTo>
                    <a:pt x="60" y="124"/>
                    <a:pt x="60" y="128"/>
                    <a:pt x="60" y="132"/>
                  </a:cubicBezTo>
                  <a:cubicBezTo>
                    <a:pt x="61" y="140"/>
                    <a:pt x="63" y="147"/>
                    <a:pt x="67" y="153"/>
                  </a:cubicBezTo>
                  <a:cubicBezTo>
                    <a:pt x="69" y="156"/>
                    <a:pt x="70" y="158"/>
                    <a:pt x="72" y="160"/>
                  </a:cubicBezTo>
                  <a:cubicBezTo>
                    <a:pt x="68" y="179"/>
                    <a:pt x="62" y="197"/>
                    <a:pt x="54" y="215"/>
                  </a:cubicBezTo>
                  <a:cubicBezTo>
                    <a:pt x="50" y="223"/>
                    <a:pt x="45" y="232"/>
                    <a:pt x="40" y="240"/>
                  </a:cubicBezTo>
                  <a:cubicBezTo>
                    <a:pt x="35" y="246"/>
                    <a:pt x="30" y="253"/>
                    <a:pt x="25" y="259"/>
                  </a:cubicBezTo>
                  <a:cubicBezTo>
                    <a:pt x="24" y="259"/>
                    <a:pt x="24" y="259"/>
                    <a:pt x="24" y="260"/>
                  </a:cubicBezTo>
                  <a:cubicBezTo>
                    <a:pt x="19" y="265"/>
                    <a:pt x="18" y="274"/>
                    <a:pt x="23" y="280"/>
                  </a:cubicBezTo>
                  <a:cubicBezTo>
                    <a:pt x="27" y="285"/>
                    <a:pt x="34" y="288"/>
                    <a:pt x="41" y="285"/>
                  </a:cubicBezTo>
                  <a:cubicBezTo>
                    <a:pt x="43" y="284"/>
                    <a:pt x="44" y="283"/>
                    <a:pt x="46" y="282"/>
                  </a:cubicBezTo>
                  <a:cubicBezTo>
                    <a:pt x="52" y="277"/>
                    <a:pt x="58" y="271"/>
                    <a:pt x="63" y="265"/>
                  </a:cubicBezTo>
                  <a:cubicBezTo>
                    <a:pt x="69" y="258"/>
                    <a:pt x="75" y="250"/>
                    <a:pt x="80" y="242"/>
                  </a:cubicBezTo>
                  <a:cubicBezTo>
                    <a:pt x="91" y="226"/>
                    <a:pt x="100" y="209"/>
                    <a:pt x="107" y="191"/>
                  </a:cubicBezTo>
                  <a:cubicBezTo>
                    <a:pt x="110" y="184"/>
                    <a:pt x="112" y="178"/>
                    <a:pt x="114" y="172"/>
                  </a:cubicBezTo>
                  <a:cubicBezTo>
                    <a:pt x="116" y="171"/>
                    <a:pt x="117" y="171"/>
                    <a:pt x="119" y="170"/>
                  </a:cubicBezTo>
                  <a:cubicBezTo>
                    <a:pt x="127" y="172"/>
                    <a:pt x="135" y="175"/>
                    <a:pt x="142" y="177"/>
                  </a:cubicBezTo>
                  <a:cubicBezTo>
                    <a:pt x="147" y="179"/>
                    <a:pt x="151" y="181"/>
                    <a:pt x="156" y="183"/>
                  </a:cubicBezTo>
                  <a:cubicBezTo>
                    <a:pt x="160" y="185"/>
                    <a:pt x="164" y="187"/>
                    <a:pt x="168" y="189"/>
                  </a:cubicBezTo>
                  <a:cubicBezTo>
                    <a:pt x="168" y="190"/>
                    <a:pt x="169" y="190"/>
                    <a:pt x="169" y="190"/>
                  </a:cubicBezTo>
                  <a:cubicBezTo>
                    <a:pt x="170" y="191"/>
                    <a:pt x="170" y="191"/>
                    <a:pt x="170" y="192"/>
                  </a:cubicBezTo>
                  <a:cubicBezTo>
                    <a:pt x="171" y="193"/>
                    <a:pt x="172" y="194"/>
                    <a:pt x="173" y="195"/>
                  </a:cubicBezTo>
                  <a:cubicBezTo>
                    <a:pt x="175" y="197"/>
                    <a:pt x="176" y="198"/>
                    <a:pt x="178" y="200"/>
                  </a:cubicBezTo>
                  <a:cubicBezTo>
                    <a:pt x="181" y="204"/>
                    <a:pt x="184" y="208"/>
                    <a:pt x="188" y="211"/>
                  </a:cubicBezTo>
                  <a:cubicBezTo>
                    <a:pt x="194" y="218"/>
                    <a:pt x="200" y="225"/>
                    <a:pt x="206" y="232"/>
                  </a:cubicBezTo>
                  <a:cubicBezTo>
                    <a:pt x="212" y="239"/>
                    <a:pt x="219" y="247"/>
                    <a:pt x="226" y="255"/>
                  </a:cubicBezTo>
                  <a:cubicBezTo>
                    <a:pt x="226" y="255"/>
                    <a:pt x="226" y="255"/>
                    <a:pt x="226" y="255"/>
                  </a:cubicBezTo>
                  <a:cubicBezTo>
                    <a:pt x="231" y="260"/>
                    <a:pt x="239" y="262"/>
                    <a:pt x="245" y="258"/>
                  </a:cubicBezTo>
                  <a:cubicBezTo>
                    <a:pt x="251" y="255"/>
                    <a:pt x="255" y="248"/>
                    <a:pt x="253" y="241"/>
                  </a:cubicBezTo>
                  <a:cubicBezTo>
                    <a:pt x="253" y="239"/>
                    <a:pt x="252" y="237"/>
                    <a:pt x="251" y="235"/>
                  </a:cubicBezTo>
                  <a:cubicBezTo>
                    <a:pt x="251" y="235"/>
                    <a:pt x="229" y="203"/>
                    <a:pt x="206" y="171"/>
                  </a:cubicBezTo>
                  <a:cubicBezTo>
                    <a:pt x="205" y="169"/>
                    <a:pt x="229" y="203"/>
                    <a:pt x="206"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6" name="Freeform 187"/>
            <p:cNvSpPr>
              <a:spLocks/>
            </p:cNvSpPr>
            <p:nvPr/>
          </p:nvSpPr>
          <p:spPr bwMode="auto">
            <a:xfrm>
              <a:off x="17097375" y="-11615738"/>
              <a:ext cx="287338" cy="285750"/>
            </a:xfrm>
            <a:custGeom>
              <a:avLst/>
              <a:gdLst>
                <a:gd name="T0" fmla="*/ 43 w 90"/>
                <a:gd name="T1" fmla="*/ 89 h 90"/>
                <a:gd name="T2" fmla="*/ 78 w 90"/>
                <a:gd name="T3" fmla="*/ 73 h 90"/>
                <a:gd name="T4" fmla="*/ 87 w 90"/>
                <a:gd name="T5" fmla="*/ 35 h 90"/>
                <a:gd name="T6" fmla="*/ 62 w 90"/>
                <a:gd name="T7" fmla="*/ 5 h 90"/>
                <a:gd name="T8" fmla="*/ 23 w 90"/>
                <a:gd name="T9" fmla="*/ 8 h 90"/>
                <a:gd name="T10" fmla="*/ 1 w 90"/>
                <a:gd name="T11" fmla="*/ 40 h 90"/>
                <a:gd name="T12" fmla="*/ 15 w 90"/>
                <a:gd name="T13" fmla="*/ 77 h 90"/>
                <a:gd name="T14" fmla="*/ 43 w 90"/>
                <a:gd name="T15" fmla="*/ 89 h 90"/>
                <a:gd name="T16" fmla="*/ 43 w 90"/>
                <a:gd name="T1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90">
                  <a:moveTo>
                    <a:pt x="43" y="89"/>
                  </a:moveTo>
                  <a:cubicBezTo>
                    <a:pt x="57" y="90"/>
                    <a:pt x="70" y="84"/>
                    <a:pt x="78" y="73"/>
                  </a:cubicBezTo>
                  <a:cubicBezTo>
                    <a:pt x="87" y="62"/>
                    <a:pt x="90" y="48"/>
                    <a:pt x="87" y="35"/>
                  </a:cubicBezTo>
                  <a:cubicBezTo>
                    <a:pt x="84" y="22"/>
                    <a:pt x="74" y="11"/>
                    <a:pt x="62" y="5"/>
                  </a:cubicBezTo>
                  <a:cubicBezTo>
                    <a:pt x="49" y="0"/>
                    <a:pt x="34" y="1"/>
                    <a:pt x="23" y="8"/>
                  </a:cubicBezTo>
                  <a:cubicBezTo>
                    <a:pt x="11" y="15"/>
                    <a:pt x="3" y="27"/>
                    <a:pt x="1" y="40"/>
                  </a:cubicBezTo>
                  <a:cubicBezTo>
                    <a:pt x="0" y="54"/>
                    <a:pt x="5" y="68"/>
                    <a:pt x="15" y="77"/>
                  </a:cubicBezTo>
                  <a:cubicBezTo>
                    <a:pt x="22" y="84"/>
                    <a:pt x="33" y="89"/>
                    <a:pt x="43" y="89"/>
                  </a:cubicBezTo>
                  <a:cubicBezTo>
                    <a:pt x="67" y="90"/>
                    <a:pt x="19" y="88"/>
                    <a:pt x="43" y="8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27" name="Freeform 188"/>
            <p:cNvSpPr>
              <a:spLocks/>
            </p:cNvSpPr>
            <p:nvPr/>
          </p:nvSpPr>
          <p:spPr bwMode="auto">
            <a:xfrm>
              <a:off x="17441863" y="-10934700"/>
              <a:ext cx="273050" cy="266700"/>
            </a:xfrm>
            <a:custGeom>
              <a:avLst/>
              <a:gdLst>
                <a:gd name="T0" fmla="*/ 43 w 86"/>
                <a:gd name="T1" fmla="*/ 0 h 84"/>
                <a:gd name="T2" fmla="*/ 9 w 86"/>
                <a:gd name="T3" fmla="*/ 18 h 84"/>
                <a:gd name="T4" fmla="*/ 5 w 86"/>
                <a:gd name="T5" fmla="*/ 57 h 84"/>
                <a:gd name="T6" fmla="*/ 35 w 86"/>
                <a:gd name="T7" fmla="*/ 81 h 84"/>
                <a:gd name="T8" fmla="*/ 72 w 86"/>
                <a:gd name="T9" fmla="*/ 70 h 84"/>
                <a:gd name="T10" fmla="*/ 84 w 86"/>
                <a:gd name="T11" fmla="*/ 33 h 84"/>
                <a:gd name="T12" fmla="*/ 59 w 86"/>
                <a:gd name="T13" fmla="*/ 3 h 84"/>
                <a:gd name="T14" fmla="*/ 43 w 86"/>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84">
                  <a:moveTo>
                    <a:pt x="43" y="0"/>
                  </a:moveTo>
                  <a:cubicBezTo>
                    <a:pt x="30" y="0"/>
                    <a:pt x="17" y="7"/>
                    <a:pt x="9" y="18"/>
                  </a:cubicBezTo>
                  <a:cubicBezTo>
                    <a:pt x="1" y="29"/>
                    <a:pt x="0" y="44"/>
                    <a:pt x="5" y="57"/>
                  </a:cubicBezTo>
                  <a:cubicBezTo>
                    <a:pt x="11" y="69"/>
                    <a:pt x="22" y="78"/>
                    <a:pt x="35" y="81"/>
                  </a:cubicBezTo>
                  <a:cubicBezTo>
                    <a:pt x="48" y="84"/>
                    <a:pt x="63" y="80"/>
                    <a:pt x="72" y="70"/>
                  </a:cubicBezTo>
                  <a:cubicBezTo>
                    <a:pt x="82" y="60"/>
                    <a:pt x="86" y="46"/>
                    <a:pt x="84" y="33"/>
                  </a:cubicBezTo>
                  <a:cubicBezTo>
                    <a:pt x="81" y="19"/>
                    <a:pt x="72" y="8"/>
                    <a:pt x="59" y="3"/>
                  </a:cubicBezTo>
                  <a:cubicBezTo>
                    <a:pt x="54" y="1"/>
                    <a:pt x="49" y="0"/>
                    <a:pt x="4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28" name="组合 227"/>
          <p:cNvGrpSpPr/>
          <p:nvPr/>
        </p:nvGrpSpPr>
        <p:grpSpPr>
          <a:xfrm>
            <a:off x="5093469" y="4655838"/>
            <a:ext cx="318196" cy="308134"/>
            <a:chOff x="14657388" y="-16375063"/>
            <a:chExt cx="1204913" cy="1166812"/>
          </a:xfrm>
          <a:solidFill>
            <a:srgbClr val="779F08"/>
          </a:solidFill>
        </p:grpSpPr>
        <p:sp>
          <p:nvSpPr>
            <p:cNvPr id="229" name="Freeform 189"/>
            <p:cNvSpPr>
              <a:spLocks/>
            </p:cNvSpPr>
            <p:nvPr/>
          </p:nvSpPr>
          <p:spPr bwMode="auto">
            <a:xfrm>
              <a:off x="14866938" y="-16375063"/>
              <a:ext cx="995363" cy="1166812"/>
            </a:xfrm>
            <a:custGeom>
              <a:avLst/>
              <a:gdLst>
                <a:gd name="T0" fmla="*/ 296 w 313"/>
                <a:gd name="T1" fmla="*/ 269 h 367"/>
                <a:gd name="T2" fmla="*/ 225 w 313"/>
                <a:gd name="T3" fmla="*/ 248 h 367"/>
                <a:gd name="T4" fmla="*/ 200 w 313"/>
                <a:gd name="T5" fmla="*/ 219 h 367"/>
                <a:gd name="T6" fmla="*/ 188 w 313"/>
                <a:gd name="T7" fmla="*/ 152 h 367"/>
                <a:gd name="T8" fmla="*/ 219 w 313"/>
                <a:gd name="T9" fmla="*/ 195 h 367"/>
                <a:gd name="T10" fmla="*/ 233 w 313"/>
                <a:gd name="T11" fmla="*/ 205 h 367"/>
                <a:gd name="T12" fmla="*/ 237 w 313"/>
                <a:gd name="T13" fmla="*/ 205 h 367"/>
                <a:gd name="T14" fmla="*/ 247 w 313"/>
                <a:gd name="T15" fmla="*/ 187 h 367"/>
                <a:gd name="T16" fmla="*/ 145 w 313"/>
                <a:gd name="T17" fmla="*/ 119 h 367"/>
                <a:gd name="T18" fmla="*/ 88 w 313"/>
                <a:gd name="T19" fmla="*/ 111 h 367"/>
                <a:gd name="T20" fmla="*/ 75 w 313"/>
                <a:gd name="T21" fmla="*/ 66 h 367"/>
                <a:gd name="T22" fmla="*/ 60 w 313"/>
                <a:gd name="T23" fmla="*/ 52 h 367"/>
                <a:gd name="T24" fmla="*/ 55 w 313"/>
                <a:gd name="T25" fmla="*/ 53 h 367"/>
                <a:gd name="T26" fmla="*/ 63 w 313"/>
                <a:gd name="T27" fmla="*/ 32 h 367"/>
                <a:gd name="T28" fmla="*/ 32 w 313"/>
                <a:gd name="T29" fmla="*/ 0 h 367"/>
                <a:gd name="T30" fmla="*/ 0 w 313"/>
                <a:gd name="T31" fmla="*/ 32 h 367"/>
                <a:gd name="T32" fmla="*/ 32 w 313"/>
                <a:gd name="T33" fmla="*/ 63 h 367"/>
                <a:gd name="T34" fmla="*/ 49 w 313"/>
                <a:gd name="T35" fmla="*/ 58 h 367"/>
                <a:gd name="T36" fmla="*/ 46 w 313"/>
                <a:gd name="T37" fmla="*/ 67 h 367"/>
                <a:gd name="T38" fmla="*/ 65 w 313"/>
                <a:gd name="T39" fmla="*/ 129 h 367"/>
                <a:gd name="T40" fmla="*/ 117 w 313"/>
                <a:gd name="T41" fmla="*/ 148 h 367"/>
                <a:gd name="T42" fmla="*/ 117 w 313"/>
                <a:gd name="T43" fmla="*/ 148 h 367"/>
                <a:gd name="T44" fmla="*/ 135 w 313"/>
                <a:gd name="T45" fmla="*/ 233 h 367"/>
                <a:gd name="T46" fmla="*/ 132 w 313"/>
                <a:gd name="T47" fmla="*/ 292 h 367"/>
                <a:gd name="T48" fmla="*/ 187 w 313"/>
                <a:gd name="T49" fmla="*/ 362 h 367"/>
                <a:gd name="T50" fmla="*/ 200 w 313"/>
                <a:gd name="T51" fmla="*/ 367 h 367"/>
                <a:gd name="T52" fmla="*/ 214 w 313"/>
                <a:gd name="T53" fmla="*/ 361 h 367"/>
                <a:gd name="T54" fmla="*/ 213 w 313"/>
                <a:gd name="T55" fmla="*/ 335 h 367"/>
                <a:gd name="T56" fmla="*/ 169 w 313"/>
                <a:gd name="T57" fmla="*/ 286 h 367"/>
                <a:gd name="T58" fmla="*/ 172 w 313"/>
                <a:gd name="T59" fmla="*/ 248 h 367"/>
                <a:gd name="T60" fmla="*/ 176 w 313"/>
                <a:gd name="T61" fmla="*/ 247 h 367"/>
                <a:gd name="T62" fmla="*/ 205 w 313"/>
                <a:gd name="T63" fmla="*/ 279 h 367"/>
                <a:gd name="T64" fmla="*/ 287 w 313"/>
                <a:gd name="T65" fmla="*/ 305 h 367"/>
                <a:gd name="T66" fmla="*/ 292 w 313"/>
                <a:gd name="T67" fmla="*/ 306 h 367"/>
                <a:gd name="T68" fmla="*/ 310 w 313"/>
                <a:gd name="T69" fmla="*/ 292 h 367"/>
                <a:gd name="T70" fmla="*/ 296 w 313"/>
                <a:gd name="T71" fmla="*/ 2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 h="367">
                  <a:moveTo>
                    <a:pt x="296" y="269"/>
                  </a:moveTo>
                  <a:cubicBezTo>
                    <a:pt x="267" y="262"/>
                    <a:pt x="232" y="252"/>
                    <a:pt x="225" y="248"/>
                  </a:cubicBezTo>
                  <a:cubicBezTo>
                    <a:pt x="221" y="245"/>
                    <a:pt x="200" y="219"/>
                    <a:pt x="200" y="219"/>
                  </a:cubicBezTo>
                  <a:cubicBezTo>
                    <a:pt x="188" y="152"/>
                    <a:pt x="188" y="152"/>
                    <a:pt x="188" y="152"/>
                  </a:cubicBezTo>
                  <a:cubicBezTo>
                    <a:pt x="208" y="158"/>
                    <a:pt x="213" y="171"/>
                    <a:pt x="219" y="195"/>
                  </a:cubicBezTo>
                  <a:cubicBezTo>
                    <a:pt x="221" y="201"/>
                    <a:pt x="227" y="205"/>
                    <a:pt x="233" y="205"/>
                  </a:cubicBezTo>
                  <a:cubicBezTo>
                    <a:pt x="235" y="205"/>
                    <a:pt x="236" y="205"/>
                    <a:pt x="237" y="205"/>
                  </a:cubicBezTo>
                  <a:cubicBezTo>
                    <a:pt x="245" y="203"/>
                    <a:pt x="249" y="195"/>
                    <a:pt x="247" y="187"/>
                  </a:cubicBezTo>
                  <a:cubicBezTo>
                    <a:pt x="230" y="108"/>
                    <a:pt x="145" y="119"/>
                    <a:pt x="145" y="119"/>
                  </a:cubicBezTo>
                  <a:cubicBezTo>
                    <a:pt x="115" y="121"/>
                    <a:pt x="90" y="114"/>
                    <a:pt x="88" y="111"/>
                  </a:cubicBezTo>
                  <a:cubicBezTo>
                    <a:pt x="86" y="107"/>
                    <a:pt x="77" y="93"/>
                    <a:pt x="75" y="66"/>
                  </a:cubicBezTo>
                  <a:cubicBezTo>
                    <a:pt x="75" y="58"/>
                    <a:pt x="68" y="52"/>
                    <a:pt x="60" y="52"/>
                  </a:cubicBezTo>
                  <a:cubicBezTo>
                    <a:pt x="58" y="52"/>
                    <a:pt x="56" y="53"/>
                    <a:pt x="55" y="53"/>
                  </a:cubicBezTo>
                  <a:cubicBezTo>
                    <a:pt x="60" y="48"/>
                    <a:pt x="63" y="40"/>
                    <a:pt x="63" y="32"/>
                  </a:cubicBezTo>
                  <a:cubicBezTo>
                    <a:pt x="63" y="14"/>
                    <a:pt x="49" y="0"/>
                    <a:pt x="32" y="0"/>
                  </a:cubicBezTo>
                  <a:cubicBezTo>
                    <a:pt x="14" y="0"/>
                    <a:pt x="0" y="14"/>
                    <a:pt x="0" y="32"/>
                  </a:cubicBezTo>
                  <a:cubicBezTo>
                    <a:pt x="0" y="49"/>
                    <a:pt x="14" y="63"/>
                    <a:pt x="32" y="63"/>
                  </a:cubicBezTo>
                  <a:cubicBezTo>
                    <a:pt x="38" y="63"/>
                    <a:pt x="44" y="61"/>
                    <a:pt x="49" y="58"/>
                  </a:cubicBezTo>
                  <a:cubicBezTo>
                    <a:pt x="47" y="61"/>
                    <a:pt x="46" y="64"/>
                    <a:pt x="46" y="67"/>
                  </a:cubicBezTo>
                  <a:cubicBezTo>
                    <a:pt x="48" y="103"/>
                    <a:pt x="61" y="123"/>
                    <a:pt x="65" y="129"/>
                  </a:cubicBezTo>
                  <a:cubicBezTo>
                    <a:pt x="73" y="139"/>
                    <a:pt x="94" y="145"/>
                    <a:pt x="117" y="148"/>
                  </a:cubicBezTo>
                  <a:cubicBezTo>
                    <a:pt x="117" y="148"/>
                    <a:pt x="117" y="148"/>
                    <a:pt x="117" y="148"/>
                  </a:cubicBezTo>
                  <a:cubicBezTo>
                    <a:pt x="135" y="233"/>
                    <a:pt x="135" y="233"/>
                    <a:pt x="135" y="233"/>
                  </a:cubicBezTo>
                  <a:cubicBezTo>
                    <a:pt x="135" y="233"/>
                    <a:pt x="130" y="280"/>
                    <a:pt x="132" y="292"/>
                  </a:cubicBezTo>
                  <a:cubicBezTo>
                    <a:pt x="132" y="297"/>
                    <a:pt x="134" y="311"/>
                    <a:pt x="187" y="362"/>
                  </a:cubicBezTo>
                  <a:cubicBezTo>
                    <a:pt x="191" y="365"/>
                    <a:pt x="196" y="367"/>
                    <a:pt x="200" y="367"/>
                  </a:cubicBezTo>
                  <a:cubicBezTo>
                    <a:pt x="205" y="367"/>
                    <a:pt x="210" y="365"/>
                    <a:pt x="214" y="361"/>
                  </a:cubicBezTo>
                  <a:cubicBezTo>
                    <a:pt x="221" y="354"/>
                    <a:pt x="221" y="342"/>
                    <a:pt x="213" y="335"/>
                  </a:cubicBezTo>
                  <a:cubicBezTo>
                    <a:pt x="195" y="317"/>
                    <a:pt x="169" y="286"/>
                    <a:pt x="169" y="286"/>
                  </a:cubicBezTo>
                  <a:cubicBezTo>
                    <a:pt x="169" y="286"/>
                    <a:pt x="170" y="265"/>
                    <a:pt x="172" y="248"/>
                  </a:cubicBezTo>
                  <a:cubicBezTo>
                    <a:pt x="172" y="247"/>
                    <a:pt x="174" y="246"/>
                    <a:pt x="176" y="247"/>
                  </a:cubicBezTo>
                  <a:cubicBezTo>
                    <a:pt x="179" y="251"/>
                    <a:pt x="197" y="274"/>
                    <a:pt x="205" y="279"/>
                  </a:cubicBezTo>
                  <a:cubicBezTo>
                    <a:pt x="216" y="286"/>
                    <a:pt x="261" y="299"/>
                    <a:pt x="287" y="305"/>
                  </a:cubicBezTo>
                  <a:cubicBezTo>
                    <a:pt x="289" y="306"/>
                    <a:pt x="290" y="306"/>
                    <a:pt x="292" y="306"/>
                  </a:cubicBezTo>
                  <a:cubicBezTo>
                    <a:pt x="300" y="306"/>
                    <a:pt x="308" y="300"/>
                    <a:pt x="310" y="292"/>
                  </a:cubicBezTo>
                  <a:cubicBezTo>
                    <a:pt x="313" y="282"/>
                    <a:pt x="306" y="271"/>
                    <a:pt x="296" y="2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0" name="Freeform 190"/>
            <p:cNvSpPr>
              <a:spLocks/>
            </p:cNvSpPr>
            <p:nvPr/>
          </p:nvSpPr>
          <p:spPr bwMode="auto">
            <a:xfrm>
              <a:off x="15184438" y="-16260763"/>
              <a:ext cx="258763" cy="260350"/>
            </a:xfrm>
            <a:custGeom>
              <a:avLst/>
              <a:gdLst>
                <a:gd name="T0" fmla="*/ 48 w 81"/>
                <a:gd name="T1" fmla="*/ 77 h 82"/>
                <a:gd name="T2" fmla="*/ 77 w 81"/>
                <a:gd name="T3" fmla="*/ 33 h 82"/>
                <a:gd name="T4" fmla="*/ 33 w 81"/>
                <a:gd name="T5" fmla="*/ 5 h 82"/>
                <a:gd name="T6" fmla="*/ 4 w 81"/>
                <a:gd name="T7" fmla="*/ 49 h 82"/>
                <a:gd name="T8" fmla="*/ 48 w 81"/>
                <a:gd name="T9" fmla="*/ 77 h 82"/>
              </a:gdLst>
              <a:ahLst/>
              <a:cxnLst>
                <a:cxn ang="0">
                  <a:pos x="T0" y="T1"/>
                </a:cxn>
                <a:cxn ang="0">
                  <a:pos x="T2" y="T3"/>
                </a:cxn>
                <a:cxn ang="0">
                  <a:pos x="T4" y="T5"/>
                </a:cxn>
                <a:cxn ang="0">
                  <a:pos x="T6" y="T7"/>
                </a:cxn>
                <a:cxn ang="0">
                  <a:pos x="T8" y="T9"/>
                </a:cxn>
              </a:cxnLst>
              <a:rect l="0" t="0" r="r" b="b"/>
              <a:pathLst>
                <a:path w="81" h="82">
                  <a:moveTo>
                    <a:pt x="48" y="77"/>
                  </a:moveTo>
                  <a:cubicBezTo>
                    <a:pt x="68" y="73"/>
                    <a:pt x="81" y="53"/>
                    <a:pt x="77" y="33"/>
                  </a:cubicBezTo>
                  <a:cubicBezTo>
                    <a:pt x="72" y="13"/>
                    <a:pt x="53" y="0"/>
                    <a:pt x="33" y="5"/>
                  </a:cubicBezTo>
                  <a:cubicBezTo>
                    <a:pt x="12" y="9"/>
                    <a:pt x="0" y="29"/>
                    <a:pt x="4" y="49"/>
                  </a:cubicBezTo>
                  <a:cubicBezTo>
                    <a:pt x="8" y="69"/>
                    <a:pt x="28" y="82"/>
                    <a:pt x="48" y="7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1" name="Freeform 191"/>
            <p:cNvSpPr>
              <a:spLocks noEditPoints="1"/>
            </p:cNvSpPr>
            <p:nvPr/>
          </p:nvSpPr>
          <p:spPr bwMode="auto">
            <a:xfrm>
              <a:off x="14657388" y="-16149638"/>
              <a:ext cx="301625" cy="292100"/>
            </a:xfrm>
            <a:custGeom>
              <a:avLst/>
              <a:gdLst>
                <a:gd name="T0" fmla="*/ 12 w 190"/>
                <a:gd name="T1" fmla="*/ 0 h 184"/>
                <a:gd name="T2" fmla="*/ 0 w 190"/>
                <a:gd name="T3" fmla="*/ 0 h 184"/>
                <a:gd name="T4" fmla="*/ 42 w 190"/>
                <a:gd name="T5" fmla="*/ 184 h 184"/>
                <a:gd name="T6" fmla="*/ 152 w 190"/>
                <a:gd name="T7" fmla="*/ 182 h 184"/>
                <a:gd name="T8" fmla="*/ 190 w 190"/>
                <a:gd name="T9" fmla="*/ 0 h 184"/>
                <a:gd name="T10" fmla="*/ 12 w 190"/>
                <a:gd name="T11" fmla="*/ 0 h 184"/>
                <a:gd name="T12" fmla="*/ 138 w 190"/>
                <a:gd name="T13" fmla="*/ 172 h 184"/>
                <a:gd name="T14" fmla="*/ 134 w 190"/>
                <a:gd name="T15" fmla="*/ 166 h 184"/>
                <a:gd name="T16" fmla="*/ 130 w 190"/>
                <a:gd name="T17" fmla="*/ 172 h 184"/>
                <a:gd name="T18" fmla="*/ 120 w 190"/>
                <a:gd name="T19" fmla="*/ 172 h 184"/>
                <a:gd name="T20" fmla="*/ 130 w 190"/>
                <a:gd name="T21" fmla="*/ 154 h 184"/>
                <a:gd name="T22" fmla="*/ 116 w 190"/>
                <a:gd name="T23" fmla="*/ 128 h 184"/>
                <a:gd name="T24" fmla="*/ 102 w 190"/>
                <a:gd name="T25" fmla="*/ 154 h 184"/>
                <a:gd name="T26" fmla="*/ 110 w 190"/>
                <a:gd name="T27" fmla="*/ 172 h 184"/>
                <a:gd name="T28" fmla="*/ 100 w 190"/>
                <a:gd name="T29" fmla="*/ 172 h 184"/>
                <a:gd name="T30" fmla="*/ 96 w 190"/>
                <a:gd name="T31" fmla="*/ 166 h 184"/>
                <a:gd name="T32" fmla="*/ 92 w 190"/>
                <a:gd name="T33" fmla="*/ 172 h 184"/>
                <a:gd name="T34" fmla="*/ 80 w 190"/>
                <a:gd name="T35" fmla="*/ 172 h 184"/>
                <a:gd name="T36" fmla="*/ 90 w 190"/>
                <a:gd name="T37" fmla="*/ 154 h 184"/>
                <a:gd name="T38" fmla="*/ 76 w 190"/>
                <a:gd name="T39" fmla="*/ 128 h 184"/>
                <a:gd name="T40" fmla="*/ 62 w 190"/>
                <a:gd name="T41" fmla="*/ 154 h 184"/>
                <a:gd name="T42" fmla="*/ 72 w 190"/>
                <a:gd name="T43" fmla="*/ 172 h 184"/>
                <a:gd name="T44" fmla="*/ 60 w 190"/>
                <a:gd name="T45" fmla="*/ 172 h 184"/>
                <a:gd name="T46" fmla="*/ 56 w 190"/>
                <a:gd name="T47" fmla="*/ 166 h 184"/>
                <a:gd name="T48" fmla="*/ 52 w 190"/>
                <a:gd name="T49" fmla="*/ 172 h 184"/>
                <a:gd name="T50" fmla="*/ 50 w 190"/>
                <a:gd name="T51" fmla="*/ 172 h 184"/>
                <a:gd name="T52" fmla="*/ 48 w 190"/>
                <a:gd name="T53" fmla="*/ 162 h 184"/>
                <a:gd name="T54" fmla="*/ 52 w 190"/>
                <a:gd name="T55" fmla="*/ 154 h 184"/>
                <a:gd name="T56" fmla="*/ 42 w 190"/>
                <a:gd name="T57" fmla="*/ 136 h 184"/>
                <a:gd name="T58" fmla="*/ 32 w 190"/>
                <a:gd name="T59" fmla="*/ 98 h 184"/>
                <a:gd name="T60" fmla="*/ 38 w 190"/>
                <a:gd name="T61" fmla="*/ 106 h 184"/>
                <a:gd name="T62" fmla="*/ 52 w 190"/>
                <a:gd name="T63" fmla="*/ 78 h 184"/>
                <a:gd name="T64" fmla="*/ 38 w 190"/>
                <a:gd name="T65" fmla="*/ 52 h 184"/>
                <a:gd name="T66" fmla="*/ 26 w 190"/>
                <a:gd name="T67" fmla="*/ 72 h 184"/>
                <a:gd name="T68" fmla="*/ 24 w 190"/>
                <a:gd name="T69" fmla="*/ 58 h 184"/>
                <a:gd name="T70" fmla="*/ 32 w 190"/>
                <a:gd name="T71" fmla="*/ 40 h 184"/>
                <a:gd name="T72" fmla="*/ 16 w 190"/>
                <a:gd name="T73" fmla="*/ 10 h 184"/>
                <a:gd name="T74" fmla="*/ 26 w 190"/>
                <a:gd name="T75" fmla="*/ 10 h 184"/>
                <a:gd name="T76" fmla="*/ 38 w 190"/>
                <a:gd name="T77" fmla="*/ 30 h 184"/>
                <a:gd name="T78" fmla="*/ 48 w 190"/>
                <a:gd name="T79" fmla="*/ 10 h 184"/>
                <a:gd name="T80" fmla="*/ 66 w 190"/>
                <a:gd name="T81" fmla="*/ 10 h 184"/>
                <a:gd name="T82" fmla="*/ 76 w 190"/>
                <a:gd name="T83" fmla="*/ 30 h 184"/>
                <a:gd name="T84" fmla="*/ 86 w 190"/>
                <a:gd name="T85" fmla="*/ 10 h 184"/>
                <a:gd name="T86" fmla="*/ 104 w 190"/>
                <a:gd name="T87" fmla="*/ 10 h 184"/>
                <a:gd name="T88" fmla="*/ 116 w 190"/>
                <a:gd name="T89" fmla="*/ 30 h 184"/>
                <a:gd name="T90" fmla="*/ 126 w 190"/>
                <a:gd name="T91" fmla="*/ 10 h 184"/>
                <a:gd name="T92" fmla="*/ 144 w 190"/>
                <a:gd name="T93" fmla="*/ 10 h 184"/>
                <a:gd name="T94" fmla="*/ 154 w 190"/>
                <a:gd name="T95" fmla="*/ 30 h 184"/>
                <a:gd name="T96" fmla="*/ 164 w 190"/>
                <a:gd name="T97" fmla="*/ 10 h 184"/>
                <a:gd name="T98" fmla="*/ 176 w 190"/>
                <a:gd name="T99" fmla="*/ 10 h 184"/>
                <a:gd name="T100" fmla="*/ 160 w 190"/>
                <a:gd name="T101" fmla="*/ 40 h 184"/>
                <a:gd name="T102" fmla="*/ 168 w 190"/>
                <a:gd name="T103" fmla="*/ 56 h 184"/>
                <a:gd name="T104" fmla="*/ 164 w 190"/>
                <a:gd name="T105" fmla="*/ 72 h 184"/>
                <a:gd name="T106" fmla="*/ 154 w 190"/>
                <a:gd name="T107" fmla="*/ 52 h 184"/>
                <a:gd name="T108" fmla="*/ 140 w 190"/>
                <a:gd name="T109" fmla="*/ 78 h 184"/>
                <a:gd name="T110" fmla="*/ 154 w 190"/>
                <a:gd name="T111" fmla="*/ 106 h 184"/>
                <a:gd name="T112" fmla="*/ 160 w 190"/>
                <a:gd name="T113" fmla="*/ 96 h 184"/>
                <a:gd name="T114" fmla="*/ 152 w 190"/>
                <a:gd name="T115" fmla="*/ 130 h 184"/>
                <a:gd name="T116" fmla="*/ 140 w 190"/>
                <a:gd name="T117" fmla="*/ 154 h 184"/>
                <a:gd name="T118" fmla="*/ 146 w 190"/>
                <a:gd name="T119" fmla="*/ 166 h 184"/>
                <a:gd name="T120" fmla="*/ 144 w 190"/>
                <a:gd name="T121" fmla="*/ 172 h 184"/>
                <a:gd name="T122" fmla="*/ 138 w 190"/>
                <a:gd name="T12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 h="184">
                  <a:moveTo>
                    <a:pt x="12" y="0"/>
                  </a:moveTo>
                  <a:lnTo>
                    <a:pt x="0" y="0"/>
                  </a:lnTo>
                  <a:lnTo>
                    <a:pt x="42" y="184"/>
                  </a:lnTo>
                  <a:lnTo>
                    <a:pt x="152" y="182"/>
                  </a:lnTo>
                  <a:lnTo>
                    <a:pt x="190" y="0"/>
                  </a:lnTo>
                  <a:lnTo>
                    <a:pt x="12" y="0"/>
                  </a:lnTo>
                  <a:close/>
                  <a:moveTo>
                    <a:pt x="138" y="172"/>
                  </a:moveTo>
                  <a:lnTo>
                    <a:pt x="134" y="166"/>
                  </a:lnTo>
                  <a:lnTo>
                    <a:pt x="130" y="172"/>
                  </a:lnTo>
                  <a:lnTo>
                    <a:pt x="120" y="172"/>
                  </a:lnTo>
                  <a:lnTo>
                    <a:pt x="130" y="154"/>
                  </a:lnTo>
                  <a:lnTo>
                    <a:pt x="116" y="128"/>
                  </a:lnTo>
                  <a:lnTo>
                    <a:pt x="102" y="154"/>
                  </a:lnTo>
                  <a:lnTo>
                    <a:pt x="110" y="172"/>
                  </a:lnTo>
                  <a:lnTo>
                    <a:pt x="100" y="172"/>
                  </a:lnTo>
                  <a:lnTo>
                    <a:pt x="96" y="166"/>
                  </a:lnTo>
                  <a:lnTo>
                    <a:pt x="92" y="172"/>
                  </a:lnTo>
                  <a:lnTo>
                    <a:pt x="80" y="172"/>
                  </a:lnTo>
                  <a:lnTo>
                    <a:pt x="90" y="154"/>
                  </a:lnTo>
                  <a:lnTo>
                    <a:pt x="76" y="128"/>
                  </a:lnTo>
                  <a:lnTo>
                    <a:pt x="62" y="154"/>
                  </a:lnTo>
                  <a:lnTo>
                    <a:pt x="72" y="172"/>
                  </a:lnTo>
                  <a:lnTo>
                    <a:pt x="60" y="172"/>
                  </a:lnTo>
                  <a:lnTo>
                    <a:pt x="56" y="166"/>
                  </a:lnTo>
                  <a:lnTo>
                    <a:pt x="52" y="172"/>
                  </a:lnTo>
                  <a:lnTo>
                    <a:pt x="50" y="172"/>
                  </a:lnTo>
                  <a:lnTo>
                    <a:pt x="48" y="162"/>
                  </a:lnTo>
                  <a:lnTo>
                    <a:pt x="52" y="154"/>
                  </a:lnTo>
                  <a:lnTo>
                    <a:pt x="42" y="136"/>
                  </a:lnTo>
                  <a:lnTo>
                    <a:pt x="32" y="98"/>
                  </a:lnTo>
                  <a:lnTo>
                    <a:pt x="38" y="106"/>
                  </a:lnTo>
                  <a:lnTo>
                    <a:pt x="52" y="78"/>
                  </a:lnTo>
                  <a:lnTo>
                    <a:pt x="38" y="52"/>
                  </a:lnTo>
                  <a:lnTo>
                    <a:pt x="26" y="72"/>
                  </a:lnTo>
                  <a:lnTo>
                    <a:pt x="24" y="58"/>
                  </a:lnTo>
                  <a:lnTo>
                    <a:pt x="32" y="40"/>
                  </a:lnTo>
                  <a:lnTo>
                    <a:pt x="16" y="10"/>
                  </a:lnTo>
                  <a:lnTo>
                    <a:pt x="26" y="10"/>
                  </a:lnTo>
                  <a:lnTo>
                    <a:pt x="38" y="30"/>
                  </a:lnTo>
                  <a:lnTo>
                    <a:pt x="48" y="10"/>
                  </a:lnTo>
                  <a:lnTo>
                    <a:pt x="66" y="10"/>
                  </a:lnTo>
                  <a:lnTo>
                    <a:pt x="76" y="30"/>
                  </a:lnTo>
                  <a:lnTo>
                    <a:pt x="86" y="10"/>
                  </a:lnTo>
                  <a:lnTo>
                    <a:pt x="104" y="10"/>
                  </a:lnTo>
                  <a:lnTo>
                    <a:pt x="116" y="30"/>
                  </a:lnTo>
                  <a:lnTo>
                    <a:pt x="126" y="10"/>
                  </a:lnTo>
                  <a:lnTo>
                    <a:pt x="144" y="10"/>
                  </a:lnTo>
                  <a:lnTo>
                    <a:pt x="154" y="30"/>
                  </a:lnTo>
                  <a:lnTo>
                    <a:pt x="164" y="10"/>
                  </a:lnTo>
                  <a:lnTo>
                    <a:pt x="176" y="10"/>
                  </a:lnTo>
                  <a:lnTo>
                    <a:pt x="160" y="40"/>
                  </a:lnTo>
                  <a:lnTo>
                    <a:pt x="168" y="56"/>
                  </a:lnTo>
                  <a:lnTo>
                    <a:pt x="164" y="72"/>
                  </a:lnTo>
                  <a:lnTo>
                    <a:pt x="154" y="52"/>
                  </a:lnTo>
                  <a:lnTo>
                    <a:pt x="140" y="78"/>
                  </a:lnTo>
                  <a:lnTo>
                    <a:pt x="154" y="106"/>
                  </a:lnTo>
                  <a:lnTo>
                    <a:pt x="160" y="96"/>
                  </a:lnTo>
                  <a:lnTo>
                    <a:pt x="152" y="130"/>
                  </a:lnTo>
                  <a:lnTo>
                    <a:pt x="140" y="154"/>
                  </a:lnTo>
                  <a:lnTo>
                    <a:pt x="146" y="166"/>
                  </a:lnTo>
                  <a:lnTo>
                    <a:pt x="144" y="172"/>
                  </a:lnTo>
                  <a:lnTo>
                    <a:pt x="138" y="17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2" name="Freeform 192"/>
            <p:cNvSpPr>
              <a:spLocks/>
            </p:cNvSpPr>
            <p:nvPr/>
          </p:nvSpPr>
          <p:spPr bwMode="auto">
            <a:xfrm>
              <a:off x="147558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3" name="Freeform 193"/>
            <p:cNvSpPr>
              <a:spLocks/>
            </p:cNvSpPr>
            <p:nvPr/>
          </p:nvSpPr>
          <p:spPr bwMode="auto">
            <a:xfrm>
              <a:off x="147240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4" name="Freeform 194"/>
            <p:cNvSpPr>
              <a:spLocks/>
            </p:cNvSpPr>
            <p:nvPr/>
          </p:nvSpPr>
          <p:spPr bwMode="auto">
            <a:xfrm>
              <a:off x="14787563" y="-16006763"/>
              <a:ext cx="44450" cy="85725"/>
            </a:xfrm>
            <a:custGeom>
              <a:avLst/>
              <a:gdLst>
                <a:gd name="T0" fmla="*/ 0 w 28"/>
                <a:gd name="T1" fmla="*/ 26 h 54"/>
                <a:gd name="T2" fmla="*/ 14 w 28"/>
                <a:gd name="T3" fmla="*/ 54 h 54"/>
                <a:gd name="T4" fmla="*/ 28 w 28"/>
                <a:gd name="T5" fmla="*/ 26 h 54"/>
                <a:gd name="T6" fmla="*/ 14 w 28"/>
                <a:gd name="T7" fmla="*/ 0 h 54"/>
                <a:gd name="T8" fmla="*/ 0 w 28"/>
                <a:gd name="T9" fmla="*/ 26 h 54"/>
              </a:gdLst>
              <a:ahLst/>
              <a:cxnLst>
                <a:cxn ang="0">
                  <a:pos x="T0" y="T1"/>
                </a:cxn>
                <a:cxn ang="0">
                  <a:pos x="T2" y="T3"/>
                </a:cxn>
                <a:cxn ang="0">
                  <a:pos x="T4" y="T5"/>
                </a:cxn>
                <a:cxn ang="0">
                  <a:pos x="T6" y="T7"/>
                </a:cxn>
                <a:cxn ang="0">
                  <a:pos x="T8" y="T9"/>
                </a:cxn>
              </a:cxnLst>
              <a:rect l="0" t="0" r="r" b="b"/>
              <a:pathLst>
                <a:path w="28" h="54">
                  <a:moveTo>
                    <a:pt x="0" y="26"/>
                  </a:moveTo>
                  <a:lnTo>
                    <a:pt x="14" y="54"/>
                  </a:lnTo>
                  <a:lnTo>
                    <a:pt x="28" y="26"/>
                  </a:lnTo>
                  <a:lnTo>
                    <a:pt x="14" y="0"/>
                  </a:lnTo>
                  <a:lnTo>
                    <a:pt x="0"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5" name="Freeform 195"/>
            <p:cNvSpPr>
              <a:spLocks/>
            </p:cNvSpPr>
            <p:nvPr/>
          </p:nvSpPr>
          <p:spPr bwMode="auto">
            <a:xfrm>
              <a:off x="14819313" y="-16067088"/>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6" name="Freeform 196"/>
            <p:cNvSpPr>
              <a:spLocks/>
            </p:cNvSpPr>
            <p:nvPr/>
          </p:nvSpPr>
          <p:spPr bwMode="auto">
            <a:xfrm>
              <a:off x="14847888" y="-16006763"/>
              <a:ext cx="44450" cy="85725"/>
            </a:xfrm>
            <a:custGeom>
              <a:avLst/>
              <a:gdLst>
                <a:gd name="T0" fmla="*/ 14 w 28"/>
                <a:gd name="T1" fmla="*/ 0 h 54"/>
                <a:gd name="T2" fmla="*/ 0 w 28"/>
                <a:gd name="T3" fmla="*/ 26 h 54"/>
                <a:gd name="T4" fmla="*/ 14 w 28"/>
                <a:gd name="T5" fmla="*/ 54 h 54"/>
                <a:gd name="T6" fmla="*/ 28 w 28"/>
                <a:gd name="T7" fmla="*/ 26 h 54"/>
                <a:gd name="T8" fmla="*/ 14 w 28"/>
                <a:gd name="T9" fmla="*/ 0 h 54"/>
              </a:gdLst>
              <a:ahLst/>
              <a:cxnLst>
                <a:cxn ang="0">
                  <a:pos x="T0" y="T1"/>
                </a:cxn>
                <a:cxn ang="0">
                  <a:pos x="T2" y="T3"/>
                </a:cxn>
                <a:cxn ang="0">
                  <a:pos x="T4" y="T5"/>
                </a:cxn>
                <a:cxn ang="0">
                  <a:pos x="T6" y="T7"/>
                </a:cxn>
                <a:cxn ang="0">
                  <a:pos x="T8" y="T9"/>
                </a:cxn>
              </a:cxnLst>
              <a:rect l="0" t="0" r="r" b="b"/>
              <a:pathLst>
                <a:path w="28" h="54">
                  <a:moveTo>
                    <a:pt x="14" y="0"/>
                  </a:moveTo>
                  <a:lnTo>
                    <a:pt x="0" y="26"/>
                  </a:lnTo>
                  <a:lnTo>
                    <a:pt x="14" y="54"/>
                  </a:lnTo>
                  <a:lnTo>
                    <a:pt x="28" y="26"/>
                  </a:lnTo>
                  <a:lnTo>
                    <a:pt x="1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7" name="Freeform 197"/>
            <p:cNvSpPr>
              <a:spLocks/>
            </p:cNvSpPr>
            <p:nvPr/>
          </p:nvSpPr>
          <p:spPr bwMode="auto">
            <a:xfrm>
              <a:off x="14847888"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8" name="Freeform 198"/>
            <p:cNvSpPr>
              <a:spLocks/>
            </p:cNvSpPr>
            <p:nvPr/>
          </p:nvSpPr>
          <p:spPr bwMode="auto">
            <a:xfrm>
              <a:off x="147240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39" name="Freeform 199"/>
            <p:cNvSpPr>
              <a:spLocks/>
            </p:cNvSpPr>
            <p:nvPr/>
          </p:nvSpPr>
          <p:spPr bwMode="auto">
            <a:xfrm>
              <a:off x="14787563" y="-16127413"/>
              <a:ext cx="44450" cy="85725"/>
            </a:xfrm>
            <a:custGeom>
              <a:avLst/>
              <a:gdLst>
                <a:gd name="T0" fmla="*/ 28 w 28"/>
                <a:gd name="T1" fmla="*/ 26 h 54"/>
                <a:gd name="T2" fmla="*/ 14 w 28"/>
                <a:gd name="T3" fmla="*/ 0 h 54"/>
                <a:gd name="T4" fmla="*/ 0 w 28"/>
                <a:gd name="T5" fmla="*/ 26 h 54"/>
                <a:gd name="T6" fmla="*/ 14 w 28"/>
                <a:gd name="T7" fmla="*/ 54 h 54"/>
                <a:gd name="T8" fmla="*/ 28 w 28"/>
                <a:gd name="T9" fmla="*/ 26 h 54"/>
              </a:gdLst>
              <a:ahLst/>
              <a:cxnLst>
                <a:cxn ang="0">
                  <a:pos x="T0" y="T1"/>
                </a:cxn>
                <a:cxn ang="0">
                  <a:pos x="T2" y="T3"/>
                </a:cxn>
                <a:cxn ang="0">
                  <a:pos x="T4" y="T5"/>
                </a:cxn>
                <a:cxn ang="0">
                  <a:pos x="T6" y="T7"/>
                </a:cxn>
                <a:cxn ang="0">
                  <a:pos x="T8" y="T9"/>
                </a:cxn>
              </a:cxnLst>
              <a:rect l="0" t="0" r="r" b="b"/>
              <a:pathLst>
                <a:path w="28" h="54">
                  <a:moveTo>
                    <a:pt x="28" y="26"/>
                  </a:moveTo>
                  <a:lnTo>
                    <a:pt x="14" y="0"/>
                  </a:lnTo>
                  <a:lnTo>
                    <a:pt x="0" y="26"/>
                  </a:lnTo>
                  <a:lnTo>
                    <a:pt x="14" y="54"/>
                  </a:lnTo>
                  <a:lnTo>
                    <a:pt x="28" y="2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0" name="组合 239"/>
          <p:cNvGrpSpPr/>
          <p:nvPr/>
        </p:nvGrpSpPr>
        <p:grpSpPr>
          <a:xfrm>
            <a:off x="4325209" y="4655839"/>
            <a:ext cx="354962" cy="315779"/>
            <a:chOff x="13828713" y="-11450638"/>
            <a:chExt cx="1222375" cy="1087438"/>
          </a:xfrm>
          <a:solidFill>
            <a:srgbClr val="779F08"/>
          </a:solidFill>
        </p:grpSpPr>
        <p:sp>
          <p:nvSpPr>
            <p:cNvPr id="241" name="Oval 200"/>
            <p:cNvSpPr>
              <a:spLocks noChangeArrowheads="1"/>
            </p:cNvSpPr>
            <p:nvPr/>
          </p:nvSpPr>
          <p:spPr bwMode="auto">
            <a:xfrm>
              <a:off x="14195425" y="-11450638"/>
              <a:ext cx="219075" cy="220662"/>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2" name="Freeform 201"/>
            <p:cNvSpPr>
              <a:spLocks/>
            </p:cNvSpPr>
            <p:nvPr/>
          </p:nvSpPr>
          <p:spPr bwMode="auto">
            <a:xfrm>
              <a:off x="13989050" y="-11326813"/>
              <a:ext cx="995363" cy="842962"/>
            </a:xfrm>
            <a:custGeom>
              <a:avLst/>
              <a:gdLst>
                <a:gd name="T0" fmla="*/ 111 w 313"/>
                <a:gd name="T1" fmla="*/ 74 h 265"/>
                <a:gd name="T2" fmla="*/ 144 w 313"/>
                <a:gd name="T3" fmla="*/ 135 h 265"/>
                <a:gd name="T4" fmla="*/ 100 w 313"/>
                <a:gd name="T5" fmla="*/ 165 h 265"/>
                <a:gd name="T6" fmla="*/ 64 w 313"/>
                <a:gd name="T7" fmla="*/ 231 h 265"/>
                <a:gd name="T8" fmla="*/ 96 w 313"/>
                <a:gd name="T9" fmla="*/ 245 h 265"/>
                <a:gd name="T10" fmla="*/ 125 w 313"/>
                <a:gd name="T11" fmla="*/ 189 h 265"/>
                <a:gd name="T12" fmla="*/ 178 w 313"/>
                <a:gd name="T13" fmla="*/ 158 h 265"/>
                <a:gd name="T14" fmla="*/ 181 w 313"/>
                <a:gd name="T15" fmla="*/ 157 h 265"/>
                <a:gd name="T16" fmla="*/ 292 w 313"/>
                <a:gd name="T17" fmla="*/ 178 h 265"/>
                <a:gd name="T18" fmla="*/ 273 w 313"/>
                <a:gd name="T19" fmla="*/ 148 h 265"/>
                <a:gd name="T20" fmla="*/ 199 w 313"/>
                <a:gd name="T21" fmla="*/ 115 h 265"/>
                <a:gd name="T22" fmla="*/ 164 w 313"/>
                <a:gd name="T23" fmla="*/ 49 h 265"/>
                <a:gd name="T24" fmla="*/ 222 w 313"/>
                <a:gd name="T25" fmla="*/ 70 h 265"/>
                <a:gd name="T26" fmla="*/ 252 w 313"/>
                <a:gd name="T27" fmla="*/ 53 h 265"/>
                <a:gd name="T28" fmla="*/ 130 w 313"/>
                <a:gd name="T29" fmla="*/ 27 h 265"/>
                <a:gd name="T30" fmla="*/ 118 w 313"/>
                <a:gd name="T31" fmla="*/ 34 h 265"/>
                <a:gd name="T32" fmla="*/ 43 w 313"/>
                <a:gd name="T33" fmla="*/ 20 h 265"/>
                <a:gd name="T34" fmla="*/ 13 w 313"/>
                <a:gd name="T35" fmla="*/ 37 h 265"/>
                <a:gd name="T36" fmla="*/ 111 w 313"/>
                <a:gd name="T37" fmla="*/ 7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265">
                  <a:moveTo>
                    <a:pt x="111" y="74"/>
                  </a:moveTo>
                  <a:cubicBezTo>
                    <a:pt x="122" y="94"/>
                    <a:pt x="133" y="115"/>
                    <a:pt x="144" y="135"/>
                  </a:cubicBezTo>
                  <a:cubicBezTo>
                    <a:pt x="128" y="143"/>
                    <a:pt x="110" y="157"/>
                    <a:pt x="100" y="165"/>
                  </a:cubicBezTo>
                  <a:cubicBezTo>
                    <a:pt x="91" y="173"/>
                    <a:pt x="73" y="212"/>
                    <a:pt x="64" y="231"/>
                  </a:cubicBezTo>
                  <a:cubicBezTo>
                    <a:pt x="54" y="251"/>
                    <a:pt x="86" y="265"/>
                    <a:pt x="96" y="245"/>
                  </a:cubicBezTo>
                  <a:cubicBezTo>
                    <a:pt x="104" y="229"/>
                    <a:pt x="117" y="196"/>
                    <a:pt x="125" y="189"/>
                  </a:cubicBezTo>
                  <a:cubicBezTo>
                    <a:pt x="133" y="183"/>
                    <a:pt x="158" y="165"/>
                    <a:pt x="178" y="158"/>
                  </a:cubicBezTo>
                  <a:cubicBezTo>
                    <a:pt x="179" y="158"/>
                    <a:pt x="180" y="157"/>
                    <a:pt x="181" y="157"/>
                  </a:cubicBezTo>
                  <a:cubicBezTo>
                    <a:pt x="205" y="187"/>
                    <a:pt x="252" y="202"/>
                    <a:pt x="292" y="178"/>
                  </a:cubicBezTo>
                  <a:cubicBezTo>
                    <a:pt x="313" y="166"/>
                    <a:pt x="294" y="135"/>
                    <a:pt x="273" y="148"/>
                  </a:cubicBezTo>
                  <a:cubicBezTo>
                    <a:pt x="243" y="165"/>
                    <a:pt x="213" y="143"/>
                    <a:pt x="199" y="115"/>
                  </a:cubicBezTo>
                  <a:cubicBezTo>
                    <a:pt x="185" y="88"/>
                    <a:pt x="175" y="68"/>
                    <a:pt x="164" y="49"/>
                  </a:cubicBezTo>
                  <a:cubicBezTo>
                    <a:pt x="186" y="42"/>
                    <a:pt x="206" y="48"/>
                    <a:pt x="222" y="70"/>
                  </a:cubicBezTo>
                  <a:cubicBezTo>
                    <a:pt x="235" y="88"/>
                    <a:pt x="265" y="71"/>
                    <a:pt x="252" y="53"/>
                  </a:cubicBezTo>
                  <a:cubicBezTo>
                    <a:pt x="221" y="10"/>
                    <a:pt x="176" y="0"/>
                    <a:pt x="130" y="27"/>
                  </a:cubicBezTo>
                  <a:cubicBezTo>
                    <a:pt x="128" y="28"/>
                    <a:pt x="120" y="33"/>
                    <a:pt x="118" y="34"/>
                  </a:cubicBezTo>
                  <a:cubicBezTo>
                    <a:pt x="89" y="51"/>
                    <a:pt x="63" y="47"/>
                    <a:pt x="43" y="20"/>
                  </a:cubicBezTo>
                  <a:cubicBezTo>
                    <a:pt x="30" y="2"/>
                    <a:pt x="0" y="19"/>
                    <a:pt x="13" y="37"/>
                  </a:cubicBezTo>
                  <a:cubicBezTo>
                    <a:pt x="38" y="72"/>
                    <a:pt x="74" y="86"/>
                    <a:pt x="111"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3" name="Freeform 202"/>
            <p:cNvSpPr>
              <a:spLocks/>
            </p:cNvSpPr>
            <p:nvPr/>
          </p:nvSpPr>
          <p:spPr bwMode="auto">
            <a:xfrm>
              <a:off x="13828713" y="-11004550"/>
              <a:ext cx="1222375" cy="641350"/>
            </a:xfrm>
            <a:custGeom>
              <a:avLst/>
              <a:gdLst>
                <a:gd name="T0" fmla="*/ 368 w 384"/>
                <a:gd name="T1" fmla="*/ 171 h 202"/>
                <a:gd name="T2" fmla="*/ 58 w 384"/>
                <a:gd name="T3" fmla="*/ 171 h 202"/>
                <a:gd name="T4" fmla="*/ 34 w 384"/>
                <a:gd name="T5" fmla="*/ 31 h 202"/>
                <a:gd name="T6" fmla="*/ 95 w 384"/>
                <a:gd name="T7" fmla="*/ 31 h 202"/>
                <a:gd name="T8" fmla="*/ 111 w 384"/>
                <a:gd name="T9" fmla="*/ 15 h 202"/>
                <a:gd name="T10" fmla="*/ 95 w 384"/>
                <a:gd name="T11" fmla="*/ 0 h 202"/>
                <a:gd name="T12" fmla="*/ 16 w 384"/>
                <a:gd name="T13" fmla="*/ 0 h 202"/>
                <a:gd name="T14" fmla="*/ 0 w 384"/>
                <a:gd name="T15" fmla="*/ 15 h 202"/>
                <a:gd name="T16" fmla="*/ 0 w 384"/>
                <a:gd name="T17" fmla="*/ 17 h 202"/>
                <a:gd name="T18" fmla="*/ 1 w 384"/>
                <a:gd name="T19" fmla="*/ 20 h 202"/>
                <a:gd name="T20" fmla="*/ 30 w 384"/>
                <a:gd name="T21" fmla="*/ 189 h 202"/>
                <a:gd name="T22" fmla="*/ 45 w 384"/>
                <a:gd name="T23" fmla="*/ 202 h 202"/>
                <a:gd name="T24" fmla="*/ 368 w 384"/>
                <a:gd name="T25" fmla="*/ 202 h 202"/>
                <a:gd name="T26" fmla="*/ 384 w 384"/>
                <a:gd name="T27" fmla="*/ 186 h 202"/>
                <a:gd name="T28" fmla="*/ 368 w 384"/>
                <a:gd name="T29" fmla="*/ 17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4" h="202">
                  <a:moveTo>
                    <a:pt x="368" y="171"/>
                  </a:moveTo>
                  <a:cubicBezTo>
                    <a:pt x="58" y="171"/>
                    <a:pt x="58" y="171"/>
                    <a:pt x="58" y="171"/>
                  </a:cubicBezTo>
                  <a:cubicBezTo>
                    <a:pt x="34" y="31"/>
                    <a:pt x="34" y="31"/>
                    <a:pt x="34" y="31"/>
                  </a:cubicBezTo>
                  <a:cubicBezTo>
                    <a:pt x="95" y="31"/>
                    <a:pt x="95" y="31"/>
                    <a:pt x="95" y="31"/>
                  </a:cubicBezTo>
                  <a:cubicBezTo>
                    <a:pt x="104" y="31"/>
                    <a:pt x="111" y="24"/>
                    <a:pt x="111" y="15"/>
                  </a:cubicBezTo>
                  <a:cubicBezTo>
                    <a:pt x="111" y="7"/>
                    <a:pt x="104" y="0"/>
                    <a:pt x="95" y="0"/>
                  </a:cubicBezTo>
                  <a:cubicBezTo>
                    <a:pt x="16" y="0"/>
                    <a:pt x="16" y="0"/>
                    <a:pt x="16" y="0"/>
                  </a:cubicBezTo>
                  <a:cubicBezTo>
                    <a:pt x="7" y="0"/>
                    <a:pt x="0" y="7"/>
                    <a:pt x="0" y="15"/>
                  </a:cubicBezTo>
                  <a:cubicBezTo>
                    <a:pt x="0" y="17"/>
                    <a:pt x="0" y="17"/>
                    <a:pt x="0" y="17"/>
                  </a:cubicBezTo>
                  <a:cubicBezTo>
                    <a:pt x="0" y="18"/>
                    <a:pt x="0" y="19"/>
                    <a:pt x="1" y="20"/>
                  </a:cubicBezTo>
                  <a:cubicBezTo>
                    <a:pt x="30" y="189"/>
                    <a:pt x="30" y="189"/>
                    <a:pt x="30" y="189"/>
                  </a:cubicBezTo>
                  <a:cubicBezTo>
                    <a:pt x="31" y="196"/>
                    <a:pt x="38" y="202"/>
                    <a:pt x="45" y="202"/>
                  </a:cubicBezTo>
                  <a:cubicBezTo>
                    <a:pt x="368" y="202"/>
                    <a:pt x="368" y="202"/>
                    <a:pt x="368" y="202"/>
                  </a:cubicBezTo>
                  <a:cubicBezTo>
                    <a:pt x="377" y="202"/>
                    <a:pt x="384" y="195"/>
                    <a:pt x="384" y="186"/>
                  </a:cubicBezTo>
                  <a:cubicBezTo>
                    <a:pt x="384" y="178"/>
                    <a:pt x="377" y="171"/>
                    <a:pt x="368" y="17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4" name="组合 243"/>
          <p:cNvGrpSpPr/>
          <p:nvPr/>
        </p:nvGrpSpPr>
        <p:grpSpPr>
          <a:xfrm>
            <a:off x="3950637" y="4655837"/>
            <a:ext cx="299564" cy="318288"/>
            <a:chOff x="13727113" y="-6692900"/>
            <a:chExt cx="939800" cy="998537"/>
          </a:xfrm>
          <a:solidFill>
            <a:srgbClr val="779F08"/>
          </a:solidFill>
        </p:grpSpPr>
        <p:sp>
          <p:nvSpPr>
            <p:cNvPr id="245" name="Oval 203"/>
            <p:cNvSpPr>
              <a:spLocks noChangeArrowheads="1"/>
            </p:cNvSpPr>
            <p:nvPr/>
          </p:nvSpPr>
          <p:spPr bwMode="auto">
            <a:xfrm>
              <a:off x="14093825" y="-6527800"/>
              <a:ext cx="206375" cy="2095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6" name="Freeform 204"/>
            <p:cNvSpPr>
              <a:spLocks noEditPoints="1"/>
            </p:cNvSpPr>
            <p:nvPr/>
          </p:nvSpPr>
          <p:spPr bwMode="auto">
            <a:xfrm>
              <a:off x="13727113" y="-6692900"/>
              <a:ext cx="939800" cy="998537"/>
            </a:xfrm>
            <a:custGeom>
              <a:avLst/>
              <a:gdLst>
                <a:gd name="T0" fmla="*/ 280 w 295"/>
                <a:gd name="T1" fmla="*/ 22 h 314"/>
                <a:gd name="T2" fmla="*/ 272 w 295"/>
                <a:gd name="T3" fmla="*/ 8 h 314"/>
                <a:gd name="T4" fmla="*/ 265 w 295"/>
                <a:gd name="T5" fmla="*/ 9 h 314"/>
                <a:gd name="T6" fmla="*/ 248 w 295"/>
                <a:gd name="T7" fmla="*/ 9 h 314"/>
                <a:gd name="T8" fmla="*/ 218 w 295"/>
                <a:gd name="T9" fmla="*/ 35 h 314"/>
                <a:gd name="T10" fmla="*/ 197 w 295"/>
                <a:gd name="T11" fmla="*/ 35 h 314"/>
                <a:gd name="T12" fmla="*/ 89 w 295"/>
                <a:gd name="T13" fmla="*/ 28 h 314"/>
                <a:gd name="T14" fmla="*/ 47 w 295"/>
                <a:gd name="T15" fmla="*/ 35 h 314"/>
                <a:gd name="T16" fmla="*/ 38 w 295"/>
                <a:gd name="T17" fmla="*/ 0 h 314"/>
                <a:gd name="T18" fmla="*/ 30 w 295"/>
                <a:gd name="T19" fmla="*/ 13 h 314"/>
                <a:gd name="T20" fmla="*/ 14 w 295"/>
                <a:gd name="T21" fmla="*/ 16 h 314"/>
                <a:gd name="T22" fmla="*/ 8 w 295"/>
                <a:gd name="T23" fmla="*/ 18 h 314"/>
                <a:gd name="T24" fmla="*/ 0 w 295"/>
                <a:gd name="T25" fmla="*/ 59 h 314"/>
                <a:gd name="T26" fmla="*/ 14 w 295"/>
                <a:gd name="T27" fmla="*/ 64 h 314"/>
                <a:gd name="T28" fmla="*/ 23 w 295"/>
                <a:gd name="T29" fmla="*/ 78 h 314"/>
                <a:gd name="T30" fmla="*/ 30 w 295"/>
                <a:gd name="T31" fmla="*/ 77 h 314"/>
                <a:gd name="T32" fmla="*/ 47 w 295"/>
                <a:gd name="T33" fmla="*/ 77 h 314"/>
                <a:gd name="T34" fmla="*/ 75 w 295"/>
                <a:gd name="T35" fmla="*/ 51 h 314"/>
                <a:gd name="T36" fmla="*/ 118 w 295"/>
                <a:gd name="T37" fmla="*/ 145 h 314"/>
                <a:gd name="T38" fmla="*/ 77 w 295"/>
                <a:gd name="T39" fmla="*/ 232 h 314"/>
                <a:gd name="T40" fmla="*/ 77 w 295"/>
                <a:gd name="T41" fmla="*/ 314 h 314"/>
                <a:gd name="T42" fmla="*/ 93 w 295"/>
                <a:gd name="T43" fmla="*/ 298 h 314"/>
                <a:gd name="T44" fmla="*/ 147 w 295"/>
                <a:gd name="T45" fmla="*/ 231 h 314"/>
                <a:gd name="T46" fmla="*/ 202 w 295"/>
                <a:gd name="T47" fmla="*/ 298 h 314"/>
                <a:gd name="T48" fmla="*/ 218 w 295"/>
                <a:gd name="T49" fmla="*/ 314 h 314"/>
                <a:gd name="T50" fmla="*/ 218 w 295"/>
                <a:gd name="T51" fmla="*/ 232 h 314"/>
                <a:gd name="T52" fmla="*/ 177 w 295"/>
                <a:gd name="T53" fmla="*/ 145 h 314"/>
                <a:gd name="T54" fmla="*/ 220 w 295"/>
                <a:gd name="T55" fmla="*/ 51 h 314"/>
                <a:gd name="T56" fmla="*/ 248 w 295"/>
                <a:gd name="T57" fmla="*/ 77 h 314"/>
                <a:gd name="T58" fmla="*/ 265 w 295"/>
                <a:gd name="T59" fmla="*/ 77 h 314"/>
                <a:gd name="T60" fmla="*/ 272 w 295"/>
                <a:gd name="T61" fmla="*/ 78 h 314"/>
                <a:gd name="T62" fmla="*/ 280 w 295"/>
                <a:gd name="T63" fmla="*/ 64 h 314"/>
                <a:gd name="T64" fmla="*/ 295 w 295"/>
                <a:gd name="T65" fmla="*/ 59 h 314"/>
                <a:gd name="T66" fmla="*/ 287 w 295"/>
                <a:gd name="T67" fmla="*/ 18 h 314"/>
                <a:gd name="T68" fmla="*/ 169 w 295"/>
                <a:gd name="T69" fmla="*/ 123 h 314"/>
                <a:gd name="T70" fmla="*/ 126 w 295"/>
                <a:gd name="T71" fmla="*/ 123 h 314"/>
                <a:gd name="T72" fmla="*/ 98 w 295"/>
                <a:gd name="T73" fmla="*/ 51 h 314"/>
                <a:gd name="T74" fmla="*/ 190 w 295"/>
                <a:gd name="T75" fmla="*/ 108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5" h="314">
                  <a:moveTo>
                    <a:pt x="287" y="18"/>
                  </a:moveTo>
                  <a:cubicBezTo>
                    <a:pt x="284" y="18"/>
                    <a:pt x="282" y="20"/>
                    <a:pt x="280" y="22"/>
                  </a:cubicBezTo>
                  <a:cubicBezTo>
                    <a:pt x="280" y="16"/>
                    <a:pt x="280" y="16"/>
                    <a:pt x="280" y="16"/>
                  </a:cubicBezTo>
                  <a:cubicBezTo>
                    <a:pt x="280" y="11"/>
                    <a:pt x="277" y="8"/>
                    <a:pt x="272" y="8"/>
                  </a:cubicBezTo>
                  <a:cubicBezTo>
                    <a:pt x="269" y="8"/>
                    <a:pt x="266" y="10"/>
                    <a:pt x="265" y="13"/>
                  </a:cubicBezTo>
                  <a:cubicBezTo>
                    <a:pt x="265" y="9"/>
                    <a:pt x="265" y="9"/>
                    <a:pt x="265" y="9"/>
                  </a:cubicBezTo>
                  <a:cubicBezTo>
                    <a:pt x="265" y="4"/>
                    <a:pt x="261" y="0"/>
                    <a:pt x="256" y="0"/>
                  </a:cubicBezTo>
                  <a:cubicBezTo>
                    <a:pt x="252" y="0"/>
                    <a:pt x="248" y="4"/>
                    <a:pt x="248" y="9"/>
                  </a:cubicBezTo>
                  <a:cubicBezTo>
                    <a:pt x="248" y="35"/>
                    <a:pt x="248" y="35"/>
                    <a:pt x="248" y="35"/>
                  </a:cubicBezTo>
                  <a:cubicBezTo>
                    <a:pt x="218" y="35"/>
                    <a:pt x="218" y="35"/>
                    <a:pt x="218" y="35"/>
                  </a:cubicBezTo>
                  <a:cubicBezTo>
                    <a:pt x="216" y="30"/>
                    <a:pt x="211" y="27"/>
                    <a:pt x="206" y="28"/>
                  </a:cubicBezTo>
                  <a:cubicBezTo>
                    <a:pt x="202" y="28"/>
                    <a:pt x="198" y="31"/>
                    <a:pt x="197" y="35"/>
                  </a:cubicBezTo>
                  <a:cubicBezTo>
                    <a:pt x="98" y="35"/>
                    <a:pt x="98" y="35"/>
                    <a:pt x="98" y="35"/>
                  </a:cubicBezTo>
                  <a:cubicBezTo>
                    <a:pt x="97" y="31"/>
                    <a:pt x="93" y="28"/>
                    <a:pt x="89" y="28"/>
                  </a:cubicBezTo>
                  <a:cubicBezTo>
                    <a:pt x="84" y="27"/>
                    <a:pt x="79" y="30"/>
                    <a:pt x="77" y="35"/>
                  </a:cubicBezTo>
                  <a:cubicBezTo>
                    <a:pt x="47" y="35"/>
                    <a:pt x="47" y="35"/>
                    <a:pt x="47" y="35"/>
                  </a:cubicBezTo>
                  <a:cubicBezTo>
                    <a:pt x="47" y="9"/>
                    <a:pt x="47" y="9"/>
                    <a:pt x="47" y="9"/>
                  </a:cubicBezTo>
                  <a:cubicBezTo>
                    <a:pt x="47" y="4"/>
                    <a:pt x="43" y="0"/>
                    <a:pt x="38" y="0"/>
                  </a:cubicBezTo>
                  <a:cubicBezTo>
                    <a:pt x="34" y="0"/>
                    <a:pt x="30" y="4"/>
                    <a:pt x="30" y="9"/>
                  </a:cubicBezTo>
                  <a:cubicBezTo>
                    <a:pt x="30" y="13"/>
                    <a:pt x="30" y="13"/>
                    <a:pt x="30" y="13"/>
                  </a:cubicBezTo>
                  <a:cubicBezTo>
                    <a:pt x="29" y="10"/>
                    <a:pt x="26" y="8"/>
                    <a:pt x="23" y="8"/>
                  </a:cubicBezTo>
                  <a:cubicBezTo>
                    <a:pt x="18" y="8"/>
                    <a:pt x="14" y="11"/>
                    <a:pt x="14" y="16"/>
                  </a:cubicBezTo>
                  <a:cubicBezTo>
                    <a:pt x="14" y="22"/>
                    <a:pt x="14" y="22"/>
                    <a:pt x="14" y="22"/>
                  </a:cubicBezTo>
                  <a:cubicBezTo>
                    <a:pt x="13" y="20"/>
                    <a:pt x="10" y="18"/>
                    <a:pt x="8" y="18"/>
                  </a:cubicBezTo>
                  <a:cubicBezTo>
                    <a:pt x="3" y="18"/>
                    <a:pt x="0" y="22"/>
                    <a:pt x="0" y="27"/>
                  </a:cubicBezTo>
                  <a:cubicBezTo>
                    <a:pt x="0" y="59"/>
                    <a:pt x="0" y="59"/>
                    <a:pt x="0" y="59"/>
                  </a:cubicBezTo>
                  <a:cubicBezTo>
                    <a:pt x="0" y="63"/>
                    <a:pt x="3" y="67"/>
                    <a:pt x="8" y="67"/>
                  </a:cubicBezTo>
                  <a:cubicBezTo>
                    <a:pt x="10" y="67"/>
                    <a:pt x="13" y="66"/>
                    <a:pt x="14" y="64"/>
                  </a:cubicBezTo>
                  <a:cubicBezTo>
                    <a:pt x="14" y="70"/>
                    <a:pt x="14" y="70"/>
                    <a:pt x="14" y="70"/>
                  </a:cubicBezTo>
                  <a:cubicBezTo>
                    <a:pt x="14" y="74"/>
                    <a:pt x="18" y="78"/>
                    <a:pt x="23" y="78"/>
                  </a:cubicBezTo>
                  <a:cubicBezTo>
                    <a:pt x="26" y="78"/>
                    <a:pt x="29" y="76"/>
                    <a:pt x="30" y="73"/>
                  </a:cubicBezTo>
                  <a:cubicBezTo>
                    <a:pt x="30" y="77"/>
                    <a:pt x="30" y="77"/>
                    <a:pt x="30" y="77"/>
                  </a:cubicBezTo>
                  <a:cubicBezTo>
                    <a:pt x="30" y="81"/>
                    <a:pt x="34" y="85"/>
                    <a:pt x="38" y="85"/>
                  </a:cubicBezTo>
                  <a:cubicBezTo>
                    <a:pt x="43" y="85"/>
                    <a:pt x="47" y="81"/>
                    <a:pt x="47" y="77"/>
                  </a:cubicBezTo>
                  <a:cubicBezTo>
                    <a:pt x="47" y="51"/>
                    <a:pt x="47" y="51"/>
                    <a:pt x="47" y="51"/>
                  </a:cubicBezTo>
                  <a:cubicBezTo>
                    <a:pt x="75" y="51"/>
                    <a:pt x="75" y="51"/>
                    <a:pt x="75" y="51"/>
                  </a:cubicBezTo>
                  <a:cubicBezTo>
                    <a:pt x="74" y="72"/>
                    <a:pt x="74" y="108"/>
                    <a:pt x="88" y="123"/>
                  </a:cubicBezTo>
                  <a:cubicBezTo>
                    <a:pt x="99" y="135"/>
                    <a:pt x="110" y="142"/>
                    <a:pt x="118" y="145"/>
                  </a:cubicBezTo>
                  <a:cubicBezTo>
                    <a:pt x="118" y="204"/>
                    <a:pt x="118" y="204"/>
                    <a:pt x="118" y="204"/>
                  </a:cubicBezTo>
                  <a:cubicBezTo>
                    <a:pt x="101" y="208"/>
                    <a:pt x="88" y="217"/>
                    <a:pt x="77" y="232"/>
                  </a:cubicBezTo>
                  <a:cubicBezTo>
                    <a:pt x="62" y="252"/>
                    <a:pt x="62" y="291"/>
                    <a:pt x="62" y="299"/>
                  </a:cubicBezTo>
                  <a:cubicBezTo>
                    <a:pt x="62" y="307"/>
                    <a:pt x="69" y="314"/>
                    <a:pt x="77" y="314"/>
                  </a:cubicBezTo>
                  <a:cubicBezTo>
                    <a:pt x="77" y="314"/>
                    <a:pt x="77" y="314"/>
                    <a:pt x="77" y="314"/>
                  </a:cubicBezTo>
                  <a:cubicBezTo>
                    <a:pt x="86" y="314"/>
                    <a:pt x="93" y="307"/>
                    <a:pt x="93" y="298"/>
                  </a:cubicBezTo>
                  <a:cubicBezTo>
                    <a:pt x="92" y="284"/>
                    <a:pt x="95" y="259"/>
                    <a:pt x="102" y="251"/>
                  </a:cubicBezTo>
                  <a:cubicBezTo>
                    <a:pt x="111" y="238"/>
                    <a:pt x="122" y="231"/>
                    <a:pt x="147" y="231"/>
                  </a:cubicBezTo>
                  <a:cubicBezTo>
                    <a:pt x="173" y="231"/>
                    <a:pt x="184" y="238"/>
                    <a:pt x="193" y="251"/>
                  </a:cubicBezTo>
                  <a:cubicBezTo>
                    <a:pt x="199" y="259"/>
                    <a:pt x="202" y="284"/>
                    <a:pt x="202" y="298"/>
                  </a:cubicBezTo>
                  <a:cubicBezTo>
                    <a:pt x="202" y="307"/>
                    <a:pt x="209" y="314"/>
                    <a:pt x="217" y="314"/>
                  </a:cubicBezTo>
                  <a:cubicBezTo>
                    <a:pt x="217" y="314"/>
                    <a:pt x="217" y="314"/>
                    <a:pt x="218" y="314"/>
                  </a:cubicBezTo>
                  <a:cubicBezTo>
                    <a:pt x="226" y="314"/>
                    <a:pt x="233" y="307"/>
                    <a:pt x="233" y="299"/>
                  </a:cubicBezTo>
                  <a:cubicBezTo>
                    <a:pt x="233" y="291"/>
                    <a:pt x="233" y="252"/>
                    <a:pt x="218" y="232"/>
                  </a:cubicBezTo>
                  <a:cubicBezTo>
                    <a:pt x="207" y="217"/>
                    <a:pt x="194" y="208"/>
                    <a:pt x="177" y="204"/>
                  </a:cubicBezTo>
                  <a:cubicBezTo>
                    <a:pt x="177" y="145"/>
                    <a:pt x="177" y="145"/>
                    <a:pt x="177" y="145"/>
                  </a:cubicBezTo>
                  <a:cubicBezTo>
                    <a:pt x="185" y="142"/>
                    <a:pt x="196" y="135"/>
                    <a:pt x="207" y="123"/>
                  </a:cubicBezTo>
                  <a:cubicBezTo>
                    <a:pt x="220" y="108"/>
                    <a:pt x="221" y="72"/>
                    <a:pt x="220" y="51"/>
                  </a:cubicBezTo>
                  <a:cubicBezTo>
                    <a:pt x="248" y="51"/>
                    <a:pt x="248" y="51"/>
                    <a:pt x="248" y="51"/>
                  </a:cubicBezTo>
                  <a:cubicBezTo>
                    <a:pt x="248" y="77"/>
                    <a:pt x="248" y="77"/>
                    <a:pt x="248" y="77"/>
                  </a:cubicBezTo>
                  <a:cubicBezTo>
                    <a:pt x="248" y="81"/>
                    <a:pt x="252" y="85"/>
                    <a:pt x="256" y="85"/>
                  </a:cubicBezTo>
                  <a:cubicBezTo>
                    <a:pt x="261" y="85"/>
                    <a:pt x="265" y="81"/>
                    <a:pt x="265" y="77"/>
                  </a:cubicBezTo>
                  <a:cubicBezTo>
                    <a:pt x="265" y="73"/>
                    <a:pt x="265" y="73"/>
                    <a:pt x="265" y="73"/>
                  </a:cubicBezTo>
                  <a:cubicBezTo>
                    <a:pt x="266" y="76"/>
                    <a:pt x="269" y="78"/>
                    <a:pt x="272" y="78"/>
                  </a:cubicBezTo>
                  <a:cubicBezTo>
                    <a:pt x="277" y="78"/>
                    <a:pt x="280" y="74"/>
                    <a:pt x="280" y="70"/>
                  </a:cubicBezTo>
                  <a:cubicBezTo>
                    <a:pt x="280" y="64"/>
                    <a:pt x="280" y="64"/>
                    <a:pt x="280" y="64"/>
                  </a:cubicBezTo>
                  <a:cubicBezTo>
                    <a:pt x="282" y="66"/>
                    <a:pt x="284" y="67"/>
                    <a:pt x="287" y="67"/>
                  </a:cubicBezTo>
                  <a:cubicBezTo>
                    <a:pt x="291" y="67"/>
                    <a:pt x="295" y="63"/>
                    <a:pt x="295" y="59"/>
                  </a:cubicBezTo>
                  <a:cubicBezTo>
                    <a:pt x="295" y="27"/>
                    <a:pt x="295" y="27"/>
                    <a:pt x="295" y="27"/>
                  </a:cubicBezTo>
                  <a:cubicBezTo>
                    <a:pt x="295" y="22"/>
                    <a:pt x="291" y="18"/>
                    <a:pt x="287" y="18"/>
                  </a:cubicBezTo>
                  <a:close/>
                  <a:moveTo>
                    <a:pt x="190" y="108"/>
                  </a:moveTo>
                  <a:cubicBezTo>
                    <a:pt x="182" y="116"/>
                    <a:pt x="170" y="123"/>
                    <a:pt x="169" y="123"/>
                  </a:cubicBezTo>
                  <a:cubicBezTo>
                    <a:pt x="168" y="124"/>
                    <a:pt x="161" y="122"/>
                    <a:pt x="147" y="122"/>
                  </a:cubicBezTo>
                  <a:cubicBezTo>
                    <a:pt x="134" y="122"/>
                    <a:pt x="128" y="123"/>
                    <a:pt x="126" y="123"/>
                  </a:cubicBezTo>
                  <a:cubicBezTo>
                    <a:pt x="124" y="123"/>
                    <a:pt x="112" y="116"/>
                    <a:pt x="105" y="108"/>
                  </a:cubicBezTo>
                  <a:cubicBezTo>
                    <a:pt x="99" y="101"/>
                    <a:pt x="97" y="75"/>
                    <a:pt x="98" y="51"/>
                  </a:cubicBezTo>
                  <a:cubicBezTo>
                    <a:pt x="196" y="51"/>
                    <a:pt x="196" y="51"/>
                    <a:pt x="196" y="51"/>
                  </a:cubicBezTo>
                  <a:cubicBezTo>
                    <a:pt x="198" y="75"/>
                    <a:pt x="196" y="101"/>
                    <a:pt x="190" y="10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47" name="组合 246"/>
          <p:cNvGrpSpPr/>
          <p:nvPr/>
        </p:nvGrpSpPr>
        <p:grpSpPr>
          <a:xfrm>
            <a:off x="3173307" y="4655838"/>
            <a:ext cx="291074" cy="315506"/>
            <a:chOff x="-6310751" y="-7612063"/>
            <a:chExt cx="2296599" cy="2489366"/>
          </a:xfrm>
          <a:solidFill>
            <a:srgbClr val="779F08"/>
          </a:solidFill>
        </p:grpSpPr>
        <p:sp>
          <p:nvSpPr>
            <p:cNvPr id="248" name="Freeform 178"/>
            <p:cNvSpPr>
              <a:spLocks/>
            </p:cNvSpPr>
            <p:nvPr/>
          </p:nvSpPr>
          <p:spPr bwMode="auto">
            <a:xfrm>
              <a:off x="-5281612" y="-7612063"/>
              <a:ext cx="490538" cy="485775"/>
            </a:xfrm>
            <a:custGeom>
              <a:avLst/>
              <a:gdLst>
                <a:gd name="T0" fmla="*/ 77 w 154"/>
                <a:gd name="T1" fmla="*/ 150 h 153"/>
                <a:gd name="T2" fmla="*/ 2 w 154"/>
                <a:gd name="T3" fmla="*/ 84 h 153"/>
                <a:gd name="T4" fmla="*/ 69 w 154"/>
                <a:gd name="T5" fmla="*/ 2 h 153"/>
                <a:gd name="T6" fmla="*/ 153 w 154"/>
                <a:gd name="T7" fmla="*/ 74 h 153"/>
                <a:gd name="T8" fmla="*/ 77 w 154"/>
                <a:gd name="T9" fmla="*/ 150 h 153"/>
              </a:gdLst>
              <a:ahLst/>
              <a:cxnLst>
                <a:cxn ang="0">
                  <a:pos x="T0" y="T1"/>
                </a:cxn>
                <a:cxn ang="0">
                  <a:pos x="T2" y="T3"/>
                </a:cxn>
                <a:cxn ang="0">
                  <a:pos x="T4" y="T5"/>
                </a:cxn>
                <a:cxn ang="0">
                  <a:pos x="T6" y="T7"/>
                </a:cxn>
                <a:cxn ang="0">
                  <a:pos x="T8" y="T9"/>
                </a:cxn>
              </a:cxnLst>
              <a:rect l="0" t="0" r="r" b="b"/>
              <a:pathLst>
                <a:path w="154" h="153">
                  <a:moveTo>
                    <a:pt x="77" y="150"/>
                  </a:moveTo>
                  <a:cubicBezTo>
                    <a:pt x="38" y="151"/>
                    <a:pt x="0" y="118"/>
                    <a:pt x="2" y="84"/>
                  </a:cubicBezTo>
                  <a:cubicBezTo>
                    <a:pt x="3" y="33"/>
                    <a:pt x="36" y="3"/>
                    <a:pt x="69" y="2"/>
                  </a:cubicBezTo>
                  <a:cubicBezTo>
                    <a:pt x="117" y="0"/>
                    <a:pt x="154" y="32"/>
                    <a:pt x="153" y="74"/>
                  </a:cubicBezTo>
                  <a:cubicBezTo>
                    <a:pt x="152" y="118"/>
                    <a:pt x="121" y="153"/>
                    <a:pt x="77" y="15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49" name="任意多边形 248"/>
            <p:cNvSpPr/>
            <p:nvPr/>
          </p:nvSpPr>
          <p:spPr>
            <a:xfrm>
              <a:off x="-6310751" y="-7267101"/>
              <a:ext cx="2296599" cy="2144404"/>
            </a:xfrm>
            <a:custGeom>
              <a:avLst/>
              <a:gdLst>
                <a:gd name="connsiteX0" fmla="*/ 895308 w 2296599"/>
                <a:gd name="connsiteY0" fmla="*/ 739 h 2144404"/>
                <a:gd name="connsiteX1" fmla="*/ 966099 w 2296599"/>
                <a:gd name="connsiteY1" fmla="*/ 26573 h 2144404"/>
                <a:gd name="connsiteX2" fmla="*/ 1360618 w 2296599"/>
                <a:gd name="connsiteY2" fmla="*/ 274588 h 2144404"/>
                <a:gd name="connsiteX3" fmla="*/ 1519698 w 2296599"/>
                <a:gd name="connsiteY3" fmla="*/ 459009 h 2144404"/>
                <a:gd name="connsiteX4" fmla="*/ 1557877 w 2296599"/>
                <a:gd name="connsiteY4" fmla="*/ 513063 h 2144404"/>
                <a:gd name="connsiteX5" fmla="*/ 1863312 w 2296599"/>
                <a:gd name="connsiteY5" fmla="*/ 659328 h 2144404"/>
                <a:gd name="connsiteX6" fmla="*/ 1965123 w 2296599"/>
                <a:gd name="connsiteY6" fmla="*/ 659328 h 2144404"/>
                <a:gd name="connsiteX7" fmla="*/ 1930126 w 2296599"/>
                <a:gd name="connsiteY7" fmla="*/ 287307 h 2144404"/>
                <a:gd name="connsiteX8" fmla="*/ 1979789 w 2296599"/>
                <a:gd name="connsiteY8" fmla="*/ 254417 h 2144404"/>
                <a:gd name="connsiteX9" fmla="*/ 1990506 w 2296599"/>
                <a:gd name="connsiteY9" fmla="*/ 252013 h 2144404"/>
                <a:gd name="connsiteX10" fmla="*/ 1994897 w 2296599"/>
                <a:gd name="connsiteY10" fmla="*/ 249087 h 2144404"/>
                <a:gd name="connsiteX11" fmla="*/ 2079429 w 2296599"/>
                <a:gd name="connsiteY11" fmla="*/ 232220 h 2144404"/>
                <a:gd name="connsiteX12" fmla="*/ 2296599 w 2296599"/>
                <a:gd name="connsiteY12" fmla="*/ 446850 h 2144404"/>
                <a:gd name="connsiteX13" fmla="*/ 2079429 w 2296599"/>
                <a:gd name="connsiteY13" fmla="*/ 661480 h 2144404"/>
                <a:gd name="connsiteX14" fmla="*/ 2049037 w 2296599"/>
                <a:gd name="connsiteY14" fmla="*/ 658452 h 2144404"/>
                <a:gd name="connsiteX15" fmla="*/ 2027562 w 2296599"/>
                <a:gd name="connsiteY15" fmla="*/ 675226 h 2144404"/>
                <a:gd name="connsiteX16" fmla="*/ 2019211 w 2296599"/>
                <a:gd name="connsiteY16" fmla="*/ 738820 h 2144404"/>
                <a:gd name="connsiteX17" fmla="*/ 1901491 w 2296599"/>
                <a:gd name="connsiteY17" fmla="*/ 894624 h 2144404"/>
                <a:gd name="connsiteX18" fmla="*/ 1611965 w 2296599"/>
                <a:gd name="connsiteY18" fmla="*/ 900983 h 2144404"/>
                <a:gd name="connsiteX19" fmla="*/ 1478337 w 2296599"/>
                <a:gd name="connsiteY19" fmla="*/ 824671 h 2144404"/>
                <a:gd name="connsiteX20" fmla="*/ 1290623 w 2296599"/>
                <a:gd name="connsiteY20" fmla="*/ 573477 h 2144404"/>
                <a:gd name="connsiteX21" fmla="*/ 1249262 w 2296599"/>
                <a:gd name="connsiteY21" fmla="*/ 624352 h 2144404"/>
                <a:gd name="connsiteX22" fmla="*/ 950191 w 2296599"/>
                <a:gd name="connsiteY22" fmla="*/ 1104482 h 2144404"/>
                <a:gd name="connsiteX23" fmla="*/ 962917 w 2296599"/>
                <a:gd name="connsiteY23" fmla="*/ 1183973 h 2144404"/>
                <a:gd name="connsiteX24" fmla="*/ 1083818 w 2296599"/>
                <a:gd name="connsiteY24" fmla="*/ 1292082 h 2144404"/>
                <a:gd name="connsiteX25" fmla="*/ 1182448 w 2296599"/>
                <a:gd name="connsiteY25" fmla="*/ 1549635 h 2144404"/>
                <a:gd name="connsiteX26" fmla="*/ 1163358 w 2296599"/>
                <a:gd name="connsiteY26" fmla="*/ 1864423 h 2144404"/>
                <a:gd name="connsiteX27" fmla="*/ 1160177 w 2296599"/>
                <a:gd name="connsiteY27" fmla="*/ 2042484 h 2144404"/>
                <a:gd name="connsiteX28" fmla="*/ 1036094 w 2296599"/>
                <a:gd name="connsiteY28" fmla="*/ 2144233 h 2144404"/>
                <a:gd name="connsiteX29" fmla="*/ 908830 w 2296599"/>
                <a:gd name="connsiteY29" fmla="*/ 2036125 h 2144404"/>
                <a:gd name="connsiteX30" fmla="*/ 905648 w 2296599"/>
                <a:gd name="connsiteY30" fmla="*/ 1565534 h 2144404"/>
                <a:gd name="connsiteX31" fmla="*/ 867469 w 2296599"/>
                <a:gd name="connsiteY31" fmla="*/ 1473323 h 2144404"/>
                <a:gd name="connsiteX32" fmla="*/ 644756 w 2296599"/>
                <a:gd name="connsiteY32" fmla="*/ 1269825 h 2144404"/>
                <a:gd name="connsiteX33" fmla="*/ 644756 w 2296599"/>
                <a:gd name="connsiteY33" fmla="*/ 1428808 h 2144404"/>
                <a:gd name="connsiteX34" fmla="*/ 600214 w 2296599"/>
                <a:gd name="connsiteY34" fmla="*/ 1562354 h 2144404"/>
                <a:gd name="connsiteX35" fmla="*/ 250237 w 2296599"/>
                <a:gd name="connsiteY35" fmla="*/ 2026586 h 2144404"/>
                <a:gd name="connsiteX36" fmla="*/ 62523 w 2296599"/>
                <a:gd name="connsiteY36" fmla="*/ 2064742 h 2144404"/>
                <a:gd name="connsiteX37" fmla="*/ 37070 w 2296599"/>
                <a:gd name="connsiteY37" fmla="*/ 1861243 h 2144404"/>
                <a:gd name="connsiteX38" fmla="*/ 285235 w 2296599"/>
                <a:gd name="connsiteY38" fmla="*/ 1536917 h 2144404"/>
                <a:gd name="connsiteX39" fmla="*/ 367957 w 2296599"/>
                <a:gd name="connsiteY39" fmla="*/ 1244387 h 2144404"/>
                <a:gd name="connsiteX40" fmla="*/ 348867 w 2296599"/>
                <a:gd name="connsiteY40" fmla="*/ 1044068 h 2144404"/>
                <a:gd name="connsiteX41" fmla="*/ 399773 w 2296599"/>
                <a:gd name="connsiteY41" fmla="*/ 834210 h 2144404"/>
                <a:gd name="connsiteX42" fmla="*/ 593851 w 2296599"/>
                <a:gd name="connsiteY42" fmla="*/ 525782 h 2144404"/>
                <a:gd name="connsiteX43" fmla="*/ 597032 w 2296599"/>
                <a:gd name="connsiteY43" fmla="*/ 436751 h 2144404"/>
                <a:gd name="connsiteX44" fmla="*/ 549308 w 2296599"/>
                <a:gd name="connsiteY44" fmla="*/ 366799 h 2144404"/>
                <a:gd name="connsiteX45" fmla="*/ 581124 w 2296599"/>
                <a:gd name="connsiteY45" fmla="*/ 172838 h 2144404"/>
                <a:gd name="connsiteX46" fmla="*/ 819745 w 2296599"/>
                <a:gd name="connsiteY46" fmla="*/ 20214 h 2144404"/>
                <a:gd name="connsiteX47" fmla="*/ 895308 w 2296599"/>
                <a:gd name="connsiteY47" fmla="*/ 739 h 2144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296599" h="2144404">
                  <a:moveTo>
                    <a:pt x="895308" y="739"/>
                  </a:moveTo>
                  <a:cubicBezTo>
                    <a:pt x="919965" y="3521"/>
                    <a:pt x="943828" y="13855"/>
                    <a:pt x="966099" y="26573"/>
                  </a:cubicBezTo>
                  <a:cubicBezTo>
                    <a:pt x="1099726" y="109245"/>
                    <a:pt x="1236535" y="185557"/>
                    <a:pt x="1360618" y="274588"/>
                  </a:cubicBezTo>
                  <a:cubicBezTo>
                    <a:pt x="1424250" y="322283"/>
                    <a:pt x="1468792" y="398595"/>
                    <a:pt x="1519698" y="459009"/>
                  </a:cubicBezTo>
                  <a:cubicBezTo>
                    <a:pt x="1535606" y="478087"/>
                    <a:pt x="1548333" y="493985"/>
                    <a:pt x="1557877" y="513063"/>
                  </a:cubicBezTo>
                  <a:cubicBezTo>
                    <a:pt x="1621510" y="643430"/>
                    <a:pt x="1729684" y="681586"/>
                    <a:pt x="1863312" y="659328"/>
                  </a:cubicBezTo>
                  <a:cubicBezTo>
                    <a:pt x="1891946" y="656148"/>
                    <a:pt x="1920581" y="659328"/>
                    <a:pt x="1965123" y="659328"/>
                  </a:cubicBezTo>
                  <a:cubicBezTo>
                    <a:pt x="1841040" y="535321"/>
                    <a:pt x="1799680" y="414494"/>
                    <a:pt x="1930126" y="287307"/>
                  </a:cubicBezTo>
                  <a:cubicBezTo>
                    <a:pt x="1944443" y="272998"/>
                    <a:pt x="1961345" y="262068"/>
                    <a:pt x="1979789" y="254417"/>
                  </a:cubicBezTo>
                  <a:lnTo>
                    <a:pt x="1990506" y="252013"/>
                  </a:lnTo>
                  <a:lnTo>
                    <a:pt x="1994897" y="249087"/>
                  </a:lnTo>
                  <a:cubicBezTo>
                    <a:pt x="2020879" y="238226"/>
                    <a:pt x="2049444" y="232220"/>
                    <a:pt x="2079429" y="232220"/>
                  </a:cubicBezTo>
                  <a:cubicBezTo>
                    <a:pt x="2199369" y="232220"/>
                    <a:pt x="2296599" y="328313"/>
                    <a:pt x="2296599" y="446850"/>
                  </a:cubicBezTo>
                  <a:cubicBezTo>
                    <a:pt x="2296599" y="565387"/>
                    <a:pt x="2199369" y="661480"/>
                    <a:pt x="2079429" y="661480"/>
                  </a:cubicBezTo>
                  <a:lnTo>
                    <a:pt x="2049037" y="658452"/>
                  </a:lnTo>
                  <a:lnTo>
                    <a:pt x="2027562" y="675226"/>
                  </a:lnTo>
                  <a:cubicBezTo>
                    <a:pt x="2017620" y="689535"/>
                    <a:pt x="2016029" y="710203"/>
                    <a:pt x="2019211" y="738820"/>
                  </a:cubicBezTo>
                  <a:cubicBezTo>
                    <a:pt x="2035119" y="846929"/>
                    <a:pt x="2003303" y="888264"/>
                    <a:pt x="1901491" y="894624"/>
                  </a:cubicBezTo>
                  <a:cubicBezTo>
                    <a:pt x="1806043" y="900983"/>
                    <a:pt x="1710595" y="900983"/>
                    <a:pt x="1611965" y="900983"/>
                  </a:cubicBezTo>
                  <a:cubicBezTo>
                    <a:pt x="1557877" y="900983"/>
                    <a:pt x="1510153" y="875546"/>
                    <a:pt x="1478337" y="824671"/>
                  </a:cubicBezTo>
                  <a:cubicBezTo>
                    <a:pt x="1417887" y="741999"/>
                    <a:pt x="1357436" y="662508"/>
                    <a:pt x="1290623" y="573477"/>
                  </a:cubicBezTo>
                  <a:cubicBezTo>
                    <a:pt x="1271533" y="592555"/>
                    <a:pt x="1258806" y="608453"/>
                    <a:pt x="1249262" y="624352"/>
                  </a:cubicBezTo>
                  <a:cubicBezTo>
                    <a:pt x="1147450" y="783335"/>
                    <a:pt x="1052002" y="945498"/>
                    <a:pt x="950191" y="1104482"/>
                  </a:cubicBezTo>
                  <a:cubicBezTo>
                    <a:pt x="927919" y="1139458"/>
                    <a:pt x="931101" y="1158536"/>
                    <a:pt x="962917" y="1183973"/>
                  </a:cubicBezTo>
                  <a:cubicBezTo>
                    <a:pt x="1004278" y="1218950"/>
                    <a:pt x="1039276" y="1260286"/>
                    <a:pt x="1083818" y="1292082"/>
                  </a:cubicBezTo>
                  <a:cubicBezTo>
                    <a:pt x="1179266" y="1355676"/>
                    <a:pt x="1188811" y="1447886"/>
                    <a:pt x="1182448" y="1549635"/>
                  </a:cubicBezTo>
                  <a:cubicBezTo>
                    <a:pt x="1176085" y="1654564"/>
                    <a:pt x="1169721" y="1759494"/>
                    <a:pt x="1163358" y="1864423"/>
                  </a:cubicBezTo>
                  <a:cubicBezTo>
                    <a:pt x="1163358" y="1924836"/>
                    <a:pt x="1163358" y="1982070"/>
                    <a:pt x="1160177" y="2042484"/>
                  </a:cubicBezTo>
                  <a:cubicBezTo>
                    <a:pt x="1156995" y="2106077"/>
                    <a:pt x="1106089" y="2147413"/>
                    <a:pt x="1036094" y="2144233"/>
                  </a:cubicBezTo>
                  <a:cubicBezTo>
                    <a:pt x="962917" y="2144233"/>
                    <a:pt x="908830" y="2099718"/>
                    <a:pt x="908830" y="2036125"/>
                  </a:cubicBezTo>
                  <a:cubicBezTo>
                    <a:pt x="905648" y="1880321"/>
                    <a:pt x="908830" y="1724517"/>
                    <a:pt x="905648" y="1565534"/>
                  </a:cubicBezTo>
                  <a:cubicBezTo>
                    <a:pt x="905648" y="1533737"/>
                    <a:pt x="889740" y="1495581"/>
                    <a:pt x="867469" y="1473323"/>
                  </a:cubicBezTo>
                  <a:cubicBezTo>
                    <a:pt x="800655" y="1406550"/>
                    <a:pt x="727478" y="1342957"/>
                    <a:pt x="644756" y="1269825"/>
                  </a:cubicBezTo>
                  <a:cubicBezTo>
                    <a:pt x="644756" y="1336598"/>
                    <a:pt x="651120" y="1384293"/>
                    <a:pt x="644756" y="1428808"/>
                  </a:cubicBezTo>
                  <a:cubicBezTo>
                    <a:pt x="638393" y="1473323"/>
                    <a:pt x="628848" y="1524198"/>
                    <a:pt x="600214" y="1562354"/>
                  </a:cubicBezTo>
                  <a:cubicBezTo>
                    <a:pt x="488858" y="1718158"/>
                    <a:pt x="367957" y="1873962"/>
                    <a:pt x="250237" y="2026586"/>
                  </a:cubicBezTo>
                  <a:cubicBezTo>
                    <a:pt x="192968" y="2099718"/>
                    <a:pt x="126155" y="2112437"/>
                    <a:pt x="62523" y="2064742"/>
                  </a:cubicBezTo>
                  <a:cubicBezTo>
                    <a:pt x="-10654" y="2010687"/>
                    <a:pt x="-20199" y="1940735"/>
                    <a:pt x="37070" y="1861243"/>
                  </a:cubicBezTo>
                  <a:cubicBezTo>
                    <a:pt x="119791" y="1753134"/>
                    <a:pt x="196150" y="1638666"/>
                    <a:pt x="285235" y="1536917"/>
                  </a:cubicBezTo>
                  <a:cubicBezTo>
                    <a:pt x="364775" y="1447886"/>
                    <a:pt x="380683" y="1352496"/>
                    <a:pt x="367957" y="1244387"/>
                  </a:cubicBezTo>
                  <a:cubicBezTo>
                    <a:pt x="358412" y="1177614"/>
                    <a:pt x="355230" y="1110841"/>
                    <a:pt x="348867" y="1044068"/>
                  </a:cubicBezTo>
                  <a:cubicBezTo>
                    <a:pt x="339322" y="967756"/>
                    <a:pt x="358412" y="897803"/>
                    <a:pt x="399773" y="834210"/>
                  </a:cubicBezTo>
                  <a:cubicBezTo>
                    <a:pt x="469768" y="732460"/>
                    <a:pt x="527037" y="627531"/>
                    <a:pt x="593851" y="525782"/>
                  </a:cubicBezTo>
                  <a:cubicBezTo>
                    <a:pt x="616122" y="493985"/>
                    <a:pt x="619304" y="468548"/>
                    <a:pt x="597032" y="436751"/>
                  </a:cubicBezTo>
                  <a:cubicBezTo>
                    <a:pt x="577943" y="414494"/>
                    <a:pt x="562035" y="392236"/>
                    <a:pt x="549308" y="366799"/>
                  </a:cubicBezTo>
                  <a:cubicBezTo>
                    <a:pt x="501584" y="287307"/>
                    <a:pt x="504766" y="230072"/>
                    <a:pt x="581124" y="172838"/>
                  </a:cubicBezTo>
                  <a:cubicBezTo>
                    <a:pt x="654301" y="115604"/>
                    <a:pt x="740205" y="71089"/>
                    <a:pt x="819745" y="20214"/>
                  </a:cubicBezTo>
                  <a:cubicBezTo>
                    <a:pt x="845198" y="2726"/>
                    <a:pt x="870650" y="-2043"/>
                    <a:pt x="895308" y="7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solidFill>
              </a:endParaRPr>
            </a:p>
          </p:txBody>
        </p:sp>
      </p:grpSp>
      <p:grpSp>
        <p:nvGrpSpPr>
          <p:cNvPr id="250" name="组合 249"/>
          <p:cNvGrpSpPr/>
          <p:nvPr/>
        </p:nvGrpSpPr>
        <p:grpSpPr>
          <a:xfrm>
            <a:off x="1338240" y="5109350"/>
            <a:ext cx="258075" cy="309972"/>
            <a:chOff x="8959850" y="4567238"/>
            <a:chExt cx="2320925" cy="2787650"/>
          </a:xfrm>
          <a:solidFill>
            <a:srgbClr val="779F08"/>
          </a:solidFill>
        </p:grpSpPr>
        <p:sp>
          <p:nvSpPr>
            <p:cNvPr id="251" name="Freeform 208"/>
            <p:cNvSpPr>
              <a:spLocks noEditPoints="1"/>
            </p:cNvSpPr>
            <p:nvPr/>
          </p:nvSpPr>
          <p:spPr bwMode="auto">
            <a:xfrm>
              <a:off x="8959850" y="4567238"/>
              <a:ext cx="2320925" cy="2787650"/>
            </a:xfrm>
            <a:custGeom>
              <a:avLst/>
              <a:gdLst>
                <a:gd name="T0" fmla="*/ 88 w 729"/>
                <a:gd name="T1" fmla="*/ 0 h 876"/>
                <a:gd name="T2" fmla="*/ 94 w 729"/>
                <a:gd name="T3" fmla="*/ 25 h 876"/>
                <a:gd name="T4" fmla="*/ 93 w 729"/>
                <a:gd name="T5" fmla="*/ 164 h 876"/>
                <a:gd name="T6" fmla="*/ 113 w 729"/>
                <a:gd name="T7" fmla="*/ 195 h 876"/>
                <a:gd name="T8" fmla="*/ 156 w 729"/>
                <a:gd name="T9" fmla="*/ 310 h 876"/>
                <a:gd name="T10" fmla="*/ 160 w 729"/>
                <a:gd name="T11" fmla="*/ 332 h 876"/>
                <a:gd name="T12" fmla="*/ 279 w 729"/>
                <a:gd name="T13" fmla="*/ 451 h 876"/>
                <a:gd name="T14" fmla="*/ 298 w 729"/>
                <a:gd name="T15" fmla="*/ 458 h 876"/>
                <a:gd name="T16" fmla="*/ 395 w 729"/>
                <a:gd name="T17" fmla="*/ 458 h 876"/>
                <a:gd name="T18" fmla="*/ 416 w 729"/>
                <a:gd name="T19" fmla="*/ 449 h 876"/>
                <a:gd name="T20" fmla="*/ 547 w 729"/>
                <a:gd name="T21" fmla="*/ 319 h 876"/>
                <a:gd name="T22" fmla="*/ 552 w 729"/>
                <a:gd name="T23" fmla="*/ 300 h 876"/>
                <a:gd name="T24" fmla="*/ 599 w 729"/>
                <a:gd name="T25" fmla="*/ 195 h 876"/>
                <a:gd name="T26" fmla="*/ 619 w 729"/>
                <a:gd name="T27" fmla="*/ 164 h 876"/>
                <a:gd name="T28" fmla="*/ 619 w 729"/>
                <a:gd name="T29" fmla="*/ 25 h 876"/>
                <a:gd name="T30" fmla="*/ 624 w 729"/>
                <a:gd name="T31" fmla="*/ 0 h 876"/>
                <a:gd name="T32" fmla="*/ 633 w 729"/>
                <a:gd name="T33" fmla="*/ 0 h 876"/>
                <a:gd name="T34" fmla="*/ 636 w 729"/>
                <a:gd name="T35" fmla="*/ 24 h 876"/>
                <a:gd name="T36" fmla="*/ 636 w 729"/>
                <a:gd name="T37" fmla="*/ 160 h 876"/>
                <a:gd name="T38" fmla="*/ 658 w 729"/>
                <a:gd name="T39" fmla="*/ 195 h 876"/>
                <a:gd name="T40" fmla="*/ 680 w 729"/>
                <a:gd name="T41" fmla="*/ 334 h 876"/>
                <a:gd name="T42" fmla="*/ 663 w 729"/>
                <a:gd name="T43" fmla="*/ 345 h 876"/>
                <a:gd name="T44" fmla="*/ 599 w 729"/>
                <a:gd name="T45" fmla="*/ 385 h 876"/>
                <a:gd name="T46" fmla="*/ 455 w 729"/>
                <a:gd name="T47" fmla="*/ 531 h 876"/>
                <a:gd name="T48" fmla="*/ 443 w 729"/>
                <a:gd name="T49" fmla="*/ 561 h 876"/>
                <a:gd name="T50" fmla="*/ 443 w 729"/>
                <a:gd name="T51" fmla="*/ 729 h 876"/>
                <a:gd name="T52" fmla="*/ 464 w 729"/>
                <a:gd name="T53" fmla="*/ 751 h 876"/>
                <a:gd name="T54" fmla="*/ 634 w 729"/>
                <a:gd name="T55" fmla="*/ 758 h 876"/>
                <a:gd name="T56" fmla="*/ 638 w 729"/>
                <a:gd name="T57" fmla="*/ 758 h 876"/>
                <a:gd name="T58" fmla="*/ 704 w 729"/>
                <a:gd name="T59" fmla="*/ 816 h 876"/>
                <a:gd name="T60" fmla="*/ 655 w 729"/>
                <a:gd name="T61" fmla="*/ 875 h 876"/>
                <a:gd name="T62" fmla="*/ 542 w 729"/>
                <a:gd name="T63" fmla="*/ 872 h 876"/>
                <a:gd name="T64" fmla="*/ 427 w 729"/>
                <a:gd name="T65" fmla="*/ 867 h 876"/>
                <a:gd name="T66" fmla="*/ 305 w 729"/>
                <a:gd name="T67" fmla="*/ 861 h 876"/>
                <a:gd name="T68" fmla="*/ 252 w 729"/>
                <a:gd name="T69" fmla="*/ 803 h 876"/>
                <a:gd name="T70" fmla="*/ 252 w 729"/>
                <a:gd name="T71" fmla="*/ 565 h 876"/>
                <a:gd name="T72" fmla="*/ 237 w 729"/>
                <a:gd name="T73" fmla="*/ 531 h 876"/>
                <a:gd name="T74" fmla="*/ 75 w 729"/>
                <a:gd name="T75" fmla="*/ 367 h 876"/>
                <a:gd name="T76" fmla="*/ 43 w 729"/>
                <a:gd name="T77" fmla="*/ 342 h 876"/>
                <a:gd name="T78" fmla="*/ 2 w 729"/>
                <a:gd name="T79" fmla="*/ 266 h 876"/>
                <a:gd name="T80" fmla="*/ 51 w 729"/>
                <a:gd name="T81" fmla="*/ 196 h 876"/>
                <a:gd name="T82" fmla="*/ 75 w 729"/>
                <a:gd name="T83" fmla="*/ 160 h 876"/>
                <a:gd name="T84" fmla="*/ 76 w 729"/>
                <a:gd name="T85" fmla="*/ 28 h 876"/>
                <a:gd name="T86" fmla="*/ 79 w 729"/>
                <a:gd name="T87" fmla="*/ 1 h 876"/>
                <a:gd name="T88" fmla="*/ 88 w 729"/>
                <a:gd name="T89" fmla="*/ 0 h 876"/>
                <a:gd name="T90" fmla="*/ 639 w 729"/>
                <a:gd name="T91" fmla="*/ 328 h 876"/>
                <a:gd name="T92" fmla="*/ 683 w 729"/>
                <a:gd name="T93" fmla="*/ 297 h 876"/>
                <a:gd name="T94" fmla="*/ 678 w 729"/>
                <a:gd name="T95" fmla="*/ 235 h 876"/>
                <a:gd name="T96" fmla="*/ 632 w 729"/>
                <a:gd name="T97" fmla="*/ 223 h 876"/>
                <a:gd name="T98" fmla="*/ 600 w 729"/>
                <a:gd name="T99" fmla="*/ 216 h 876"/>
                <a:gd name="T100" fmla="*/ 578 w 729"/>
                <a:gd name="T101" fmla="*/ 293 h 876"/>
                <a:gd name="T102" fmla="*/ 639 w 729"/>
                <a:gd name="T103" fmla="*/ 328 h 876"/>
                <a:gd name="T104" fmla="*/ 134 w 729"/>
                <a:gd name="T105" fmla="*/ 302 h 876"/>
                <a:gd name="T106" fmla="*/ 137 w 729"/>
                <a:gd name="T107" fmla="*/ 241 h 876"/>
                <a:gd name="T108" fmla="*/ 89 w 729"/>
                <a:gd name="T109" fmla="*/ 221 h 876"/>
                <a:gd name="T110" fmla="*/ 54 w 729"/>
                <a:gd name="T111" fmla="*/ 217 h 876"/>
                <a:gd name="T112" fmla="*/ 44 w 729"/>
                <a:gd name="T113" fmla="*/ 315 h 876"/>
                <a:gd name="T114" fmla="*/ 63 w 729"/>
                <a:gd name="T115" fmla="*/ 312 h 876"/>
                <a:gd name="T116" fmla="*/ 106 w 729"/>
                <a:gd name="T117" fmla="*/ 292 h 876"/>
                <a:gd name="T118" fmla="*/ 134 w 729"/>
                <a:gd name="T119" fmla="*/ 302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876">
                  <a:moveTo>
                    <a:pt x="88" y="0"/>
                  </a:moveTo>
                  <a:cubicBezTo>
                    <a:pt x="90" y="8"/>
                    <a:pt x="93" y="16"/>
                    <a:pt x="94" y="25"/>
                  </a:cubicBezTo>
                  <a:cubicBezTo>
                    <a:pt x="94" y="71"/>
                    <a:pt x="95" y="118"/>
                    <a:pt x="93" y="164"/>
                  </a:cubicBezTo>
                  <a:cubicBezTo>
                    <a:pt x="93" y="181"/>
                    <a:pt x="99" y="190"/>
                    <a:pt x="113" y="195"/>
                  </a:cubicBezTo>
                  <a:cubicBezTo>
                    <a:pt x="162" y="210"/>
                    <a:pt x="176" y="270"/>
                    <a:pt x="156" y="310"/>
                  </a:cubicBezTo>
                  <a:cubicBezTo>
                    <a:pt x="154" y="316"/>
                    <a:pt x="156" y="328"/>
                    <a:pt x="160" y="332"/>
                  </a:cubicBezTo>
                  <a:cubicBezTo>
                    <a:pt x="199" y="372"/>
                    <a:pt x="238" y="412"/>
                    <a:pt x="279" y="451"/>
                  </a:cubicBezTo>
                  <a:cubicBezTo>
                    <a:pt x="283" y="455"/>
                    <a:pt x="292" y="458"/>
                    <a:pt x="298" y="458"/>
                  </a:cubicBezTo>
                  <a:cubicBezTo>
                    <a:pt x="331" y="459"/>
                    <a:pt x="363" y="459"/>
                    <a:pt x="395" y="458"/>
                  </a:cubicBezTo>
                  <a:cubicBezTo>
                    <a:pt x="402" y="458"/>
                    <a:pt x="411" y="455"/>
                    <a:pt x="416" y="449"/>
                  </a:cubicBezTo>
                  <a:cubicBezTo>
                    <a:pt x="460" y="406"/>
                    <a:pt x="504" y="363"/>
                    <a:pt x="547" y="319"/>
                  </a:cubicBezTo>
                  <a:cubicBezTo>
                    <a:pt x="551" y="315"/>
                    <a:pt x="554" y="306"/>
                    <a:pt x="552" y="300"/>
                  </a:cubicBezTo>
                  <a:cubicBezTo>
                    <a:pt x="538" y="253"/>
                    <a:pt x="554" y="215"/>
                    <a:pt x="599" y="195"/>
                  </a:cubicBezTo>
                  <a:cubicBezTo>
                    <a:pt x="613" y="189"/>
                    <a:pt x="619" y="180"/>
                    <a:pt x="619" y="164"/>
                  </a:cubicBezTo>
                  <a:cubicBezTo>
                    <a:pt x="617" y="118"/>
                    <a:pt x="618" y="71"/>
                    <a:pt x="619" y="25"/>
                  </a:cubicBezTo>
                  <a:cubicBezTo>
                    <a:pt x="619" y="16"/>
                    <a:pt x="622" y="8"/>
                    <a:pt x="624" y="0"/>
                  </a:cubicBezTo>
                  <a:cubicBezTo>
                    <a:pt x="627" y="0"/>
                    <a:pt x="630" y="0"/>
                    <a:pt x="633" y="0"/>
                  </a:cubicBezTo>
                  <a:cubicBezTo>
                    <a:pt x="634" y="8"/>
                    <a:pt x="636" y="16"/>
                    <a:pt x="636" y="24"/>
                  </a:cubicBezTo>
                  <a:cubicBezTo>
                    <a:pt x="637" y="69"/>
                    <a:pt x="637" y="115"/>
                    <a:pt x="636" y="160"/>
                  </a:cubicBezTo>
                  <a:cubicBezTo>
                    <a:pt x="636" y="178"/>
                    <a:pt x="640" y="187"/>
                    <a:pt x="658" y="195"/>
                  </a:cubicBezTo>
                  <a:cubicBezTo>
                    <a:pt x="718" y="221"/>
                    <a:pt x="729" y="291"/>
                    <a:pt x="680" y="334"/>
                  </a:cubicBezTo>
                  <a:cubicBezTo>
                    <a:pt x="675" y="338"/>
                    <a:pt x="669" y="344"/>
                    <a:pt x="663" y="345"/>
                  </a:cubicBezTo>
                  <a:cubicBezTo>
                    <a:pt x="636" y="350"/>
                    <a:pt x="618" y="367"/>
                    <a:pt x="599" y="385"/>
                  </a:cubicBezTo>
                  <a:cubicBezTo>
                    <a:pt x="552" y="434"/>
                    <a:pt x="503" y="482"/>
                    <a:pt x="455" y="531"/>
                  </a:cubicBezTo>
                  <a:cubicBezTo>
                    <a:pt x="448" y="538"/>
                    <a:pt x="444" y="551"/>
                    <a:pt x="443" y="561"/>
                  </a:cubicBezTo>
                  <a:cubicBezTo>
                    <a:pt x="442" y="617"/>
                    <a:pt x="443" y="673"/>
                    <a:pt x="443" y="729"/>
                  </a:cubicBezTo>
                  <a:cubicBezTo>
                    <a:pt x="442" y="746"/>
                    <a:pt x="447" y="751"/>
                    <a:pt x="464" y="751"/>
                  </a:cubicBezTo>
                  <a:cubicBezTo>
                    <a:pt x="521" y="752"/>
                    <a:pt x="577" y="756"/>
                    <a:pt x="634" y="758"/>
                  </a:cubicBezTo>
                  <a:cubicBezTo>
                    <a:pt x="635" y="758"/>
                    <a:pt x="637" y="758"/>
                    <a:pt x="638" y="758"/>
                  </a:cubicBezTo>
                  <a:cubicBezTo>
                    <a:pt x="656" y="760"/>
                    <a:pt x="700" y="799"/>
                    <a:pt x="704" y="816"/>
                  </a:cubicBezTo>
                  <a:cubicBezTo>
                    <a:pt x="712" y="847"/>
                    <a:pt x="691" y="875"/>
                    <a:pt x="655" y="875"/>
                  </a:cubicBezTo>
                  <a:cubicBezTo>
                    <a:pt x="617" y="876"/>
                    <a:pt x="579" y="874"/>
                    <a:pt x="542" y="872"/>
                  </a:cubicBezTo>
                  <a:cubicBezTo>
                    <a:pt x="504" y="871"/>
                    <a:pt x="466" y="869"/>
                    <a:pt x="427" y="867"/>
                  </a:cubicBezTo>
                  <a:cubicBezTo>
                    <a:pt x="386" y="865"/>
                    <a:pt x="346" y="864"/>
                    <a:pt x="305" y="861"/>
                  </a:cubicBezTo>
                  <a:cubicBezTo>
                    <a:pt x="272" y="860"/>
                    <a:pt x="251" y="835"/>
                    <a:pt x="252" y="803"/>
                  </a:cubicBezTo>
                  <a:cubicBezTo>
                    <a:pt x="252" y="724"/>
                    <a:pt x="253" y="644"/>
                    <a:pt x="252" y="565"/>
                  </a:cubicBezTo>
                  <a:cubicBezTo>
                    <a:pt x="252" y="554"/>
                    <a:pt x="245" y="540"/>
                    <a:pt x="237" y="531"/>
                  </a:cubicBezTo>
                  <a:cubicBezTo>
                    <a:pt x="184" y="476"/>
                    <a:pt x="129" y="421"/>
                    <a:pt x="75" y="367"/>
                  </a:cubicBezTo>
                  <a:cubicBezTo>
                    <a:pt x="65" y="357"/>
                    <a:pt x="54" y="349"/>
                    <a:pt x="43" y="342"/>
                  </a:cubicBezTo>
                  <a:cubicBezTo>
                    <a:pt x="16" y="323"/>
                    <a:pt x="0" y="299"/>
                    <a:pt x="2" y="266"/>
                  </a:cubicBezTo>
                  <a:cubicBezTo>
                    <a:pt x="4" y="234"/>
                    <a:pt x="20" y="209"/>
                    <a:pt x="51" y="196"/>
                  </a:cubicBezTo>
                  <a:cubicBezTo>
                    <a:pt x="68" y="189"/>
                    <a:pt x="76" y="181"/>
                    <a:pt x="75" y="160"/>
                  </a:cubicBezTo>
                  <a:cubicBezTo>
                    <a:pt x="74" y="116"/>
                    <a:pt x="75" y="72"/>
                    <a:pt x="76" y="28"/>
                  </a:cubicBezTo>
                  <a:cubicBezTo>
                    <a:pt x="76" y="19"/>
                    <a:pt x="78" y="10"/>
                    <a:pt x="79" y="1"/>
                  </a:cubicBezTo>
                  <a:cubicBezTo>
                    <a:pt x="82" y="1"/>
                    <a:pt x="85" y="0"/>
                    <a:pt x="88" y="0"/>
                  </a:cubicBezTo>
                  <a:close/>
                  <a:moveTo>
                    <a:pt x="639" y="328"/>
                  </a:moveTo>
                  <a:cubicBezTo>
                    <a:pt x="660" y="327"/>
                    <a:pt x="675" y="316"/>
                    <a:pt x="683" y="297"/>
                  </a:cubicBezTo>
                  <a:cubicBezTo>
                    <a:pt x="692" y="276"/>
                    <a:pt x="691" y="254"/>
                    <a:pt x="678" y="235"/>
                  </a:cubicBezTo>
                  <a:cubicBezTo>
                    <a:pt x="664" y="212"/>
                    <a:pt x="647" y="210"/>
                    <a:pt x="632" y="223"/>
                  </a:cubicBezTo>
                  <a:cubicBezTo>
                    <a:pt x="619" y="220"/>
                    <a:pt x="608" y="214"/>
                    <a:pt x="600" y="216"/>
                  </a:cubicBezTo>
                  <a:cubicBezTo>
                    <a:pt x="573" y="225"/>
                    <a:pt x="561" y="269"/>
                    <a:pt x="578" y="293"/>
                  </a:cubicBezTo>
                  <a:cubicBezTo>
                    <a:pt x="614" y="287"/>
                    <a:pt x="624" y="292"/>
                    <a:pt x="639" y="328"/>
                  </a:cubicBezTo>
                  <a:close/>
                  <a:moveTo>
                    <a:pt x="134" y="302"/>
                  </a:moveTo>
                  <a:cubicBezTo>
                    <a:pt x="148" y="282"/>
                    <a:pt x="148" y="261"/>
                    <a:pt x="137" y="241"/>
                  </a:cubicBezTo>
                  <a:cubicBezTo>
                    <a:pt x="124" y="213"/>
                    <a:pt x="106" y="209"/>
                    <a:pt x="89" y="221"/>
                  </a:cubicBezTo>
                  <a:cubicBezTo>
                    <a:pt x="74" y="219"/>
                    <a:pt x="62" y="214"/>
                    <a:pt x="54" y="217"/>
                  </a:cubicBezTo>
                  <a:cubicBezTo>
                    <a:pt x="21" y="231"/>
                    <a:pt x="15" y="295"/>
                    <a:pt x="44" y="315"/>
                  </a:cubicBezTo>
                  <a:cubicBezTo>
                    <a:pt x="48" y="318"/>
                    <a:pt x="61" y="315"/>
                    <a:pt x="63" y="312"/>
                  </a:cubicBezTo>
                  <a:cubicBezTo>
                    <a:pt x="72" y="293"/>
                    <a:pt x="88" y="290"/>
                    <a:pt x="106" y="292"/>
                  </a:cubicBezTo>
                  <a:cubicBezTo>
                    <a:pt x="115" y="293"/>
                    <a:pt x="124" y="298"/>
                    <a:pt x="134" y="30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2" name="Freeform 209"/>
            <p:cNvSpPr>
              <a:spLocks/>
            </p:cNvSpPr>
            <p:nvPr/>
          </p:nvSpPr>
          <p:spPr bwMode="auto">
            <a:xfrm>
              <a:off x="9823450" y="5483225"/>
              <a:ext cx="482600" cy="487362"/>
            </a:xfrm>
            <a:custGeom>
              <a:avLst/>
              <a:gdLst>
                <a:gd name="T0" fmla="*/ 77 w 152"/>
                <a:gd name="T1" fmla="*/ 149 h 153"/>
                <a:gd name="T2" fmla="*/ 1 w 152"/>
                <a:gd name="T3" fmla="*/ 76 h 153"/>
                <a:gd name="T4" fmla="*/ 78 w 152"/>
                <a:gd name="T5" fmla="*/ 1 h 153"/>
                <a:gd name="T6" fmla="*/ 152 w 152"/>
                <a:gd name="T7" fmla="*/ 75 h 153"/>
                <a:gd name="T8" fmla="*/ 77 w 152"/>
                <a:gd name="T9" fmla="*/ 149 h 153"/>
              </a:gdLst>
              <a:ahLst/>
              <a:cxnLst>
                <a:cxn ang="0">
                  <a:pos x="T0" y="T1"/>
                </a:cxn>
                <a:cxn ang="0">
                  <a:pos x="T2" y="T3"/>
                </a:cxn>
                <a:cxn ang="0">
                  <a:pos x="T4" y="T5"/>
                </a:cxn>
                <a:cxn ang="0">
                  <a:pos x="T6" y="T7"/>
                </a:cxn>
                <a:cxn ang="0">
                  <a:pos x="T8" y="T9"/>
                </a:cxn>
              </a:cxnLst>
              <a:rect l="0" t="0" r="r" b="b"/>
              <a:pathLst>
                <a:path w="152" h="153">
                  <a:moveTo>
                    <a:pt x="77" y="149"/>
                  </a:moveTo>
                  <a:cubicBezTo>
                    <a:pt x="26" y="151"/>
                    <a:pt x="0" y="114"/>
                    <a:pt x="1" y="76"/>
                  </a:cubicBezTo>
                  <a:cubicBezTo>
                    <a:pt x="2" y="35"/>
                    <a:pt x="26" y="2"/>
                    <a:pt x="78" y="1"/>
                  </a:cubicBezTo>
                  <a:cubicBezTo>
                    <a:pt x="118" y="0"/>
                    <a:pt x="152" y="34"/>
                    <a:pt x="152" y="75"/>
                  </a:cubicBezTo>
                  <a:cubicBezTo>
                    <a:pt x="151" y="117"/>
                    <a:pt x="120" y="153"/>
                    <a:pt x="77" y="1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3" name="组合 252"/>
          <p:cNvGrpSpPr/>
          <p:nvPr/>
        </p:nvGrpSpPr>
        <p:grpSpPr>
          <a:xfrm>
            <a:off x="1865957" y="5110774"/>
            <a:ext cx="194136" cy="308547"/>
            <a:chOff x="16719550" y="5432425"/>
            <a:chExt cx="1101725" cy="1751012"/>
          </a:xfrm>
          <a:solidFill>
            <a:srgbClr val="779F08"/>
          </a:solidFill>
        </p:grpSpPr>
        <p:sp>
          <p:nvSpPr>
            <p:cNvPr id="254" name="Freeform 219"/>
            <p:cNvSpPr>
              <a:spLocks/>
            </p:cNvSpPr>
            <p:nvPr/>
          </p:nvSpPr>
          <p:spPr bwMode="auto">
            <a:xfrm>
              <a:off x="17137063" y="5492750"/>
              <a:ext cx="268288" cy="277812"/>
            </a:xfrm>
            <a:custGeom>
              <a:avLst/>
              <a:gdLst>
                <a:gd name="T0" fmla="*/ 42 w 84"/>
                <a:gd name="T1" fmla="*/ 87 h 87"/>
                <a:gd name="T2" fmla="*/ 72 w 84"/>
                <a:gd name="T3" fmla="*/ 74 h 87"/>
                <a:gd name="T4" fmla="*/ 84 w 84"/>
                <a:gd name="T5" fmla="*/ 44 h 87"/>
                <a:gd name="T6" fmla="*/ 72 w 84"/>
                <a:gd name="T7" fmla="*/ 13 h 87"/>
                <a:gd name="T8" fmla="*/ 42 w 84"/>
                <a:gd name="T9" fmla="*/ 0 h 87"/>
                <a:gd name="T10" fmla="*/ 12 w 84"/>
                <a:gd name="T11" fmla="*/ 13 h 87"/>
                <a:gd name="T12" fmla="*/ 0 w 84"/>
                <a:gd name="T13" fmla="*/ 44 h 87"/>
                <a:gd name="T14" fmla="*/ 12 w 84"/>
                <a:gd name="T15" fmla="*/ 74 h 87"/>
                <a:gd name="T16" fmla="*/ 42 w 84"/>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42" y="87"/>
                  </a:moveTo>
                  <a:cubicBezTo>
                    <a:pt x="54" y="87"/>
                    <a:pt x="63" y="82"/>
                    <a:pt x="72" y="74"/>
                  </a:cubicBezTo>
                  <a:cubicBezTo>
                    <a:pt x="80" y="65"/>
                    <a:pt x="84" y="55"/>
                    <a:pt x="84" y="44"/>
                  </a:cubicBezTo>
                  <a:cubicBezTo>
                    <a:pt x="84" y="32"/>
                    <a:pt x="80" y="22"/>
                    <a:pt x="72" y="13"/>
                  </a:cubicBezTo>
                  <a:cubicBezTo>
                    <a:pt x="63" y="5"/>
                    <a:pt x="54" y="0"/>
                    <a:pt x="42" y="0"/>
                  </a:cubicBezTo>
                  <a:cubicBezTo>
                    <a:pt x="30" y="0"/>
                    <a:pt x="20" y="5"/>
                    <a:pt x="12" y="13"/>
                  </a:cubicBezTo>
                  <a:cubicBezTo>
                    <a:pt x="4" y="22"/>
                    <a:pt x="0" y="32"/>
                    <a:pt x="0" y="44"/>
                  </a:cubicBezTo>
                  <a:cubicBezTo>
                    <a:pt x="0" y="55"/>
                    <a:pt x="4" y="65"/>
                    <a:pt x="12" y="74"/>
                  </a:cubicBezTo>
                  <a:cubicBezTo>
                    <a:pt x="20" y="82"/>
                    <a:pt x="30" y="87"/>
                    <a:pt x="42" y="8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5" name="Freeform 220"/>
            <p:cNvSpPr>
              <a:spLocks/>
            </p:cNvSpPr>
            <p:nvPr/>
          </p:nvSpPr>
          <p:spPr bwMode="auto">
            <a:xfrm>
              <a:off x="16719550" y="5432425"/>
              <a:ext cx="1101725" cy="1751012"/>
            </a:xfrm>
            <a:custGeom>
              <a:avLst/>
              <a:gdLst>
                <a:gd name="T0" fmla="*/ 204 w 346"/>
                <a:gd name="T1" fmla="*/ 115 h 550"/>
                <a:gd name="T2" fmla="*/ 143 w 346"/>
                <a:gd name="T3" fmla="*/ 115 h 550"/>
                <a:gd name="T4" fmla="*/ 38 w 346"/>
                <a:gd name="T5" fmla="*/ 7 h 550"/>
                <a:gd name="T6" fmla="*/ 22 w 346"/>
                <a:gd name="T7" fmla="*/ 1 h 550"/>
                <a:gd name="T8" fmla="*/ 7 w 346"/>
                <a:gd name="T9" fmla="*/ 7 h 550"/>
                <a:gd name="T10" fmla="*/ 1 w 346"/>
                <a:gd name="T11" fmla="*/ 23 h 550"/>
                <a:gd name="T12" fmla="*/ 6 w 346"/>
                <a:gd name="T13" fmla="*/ 38 h 550"/>
                <a:gd name="T14" fmla="*/ 116 w 346"/>
                <a:gd name="T15" fmla="*/ 150 h 550"/>
                <a:gd name="T16" fmla="*/ 116 w 346"/>
                <a:gd name="T17" fmla="*/ 525 h 550"/>
                <a:gd name="T18" fmla="*/ 123 w 346"/>
                <a:gd name="T19" fmla="*/ 542 h 550"/>
                <a:gd name="T20" fmla="*/ 139 w 346"/>
                <a:gd name="T21" fmla="*/ 550 h 550"/>
                <a:gd name="T22" fmla="*/ 156 w 346"/>
                <a:gd name="T23" fmla="*/ 542 h 550"/>
                <a:gd name="T24" fmla="*/ 164 w 346"/>
                <a:gd name="T25" fmla="*/ 525 h 550"/>
                <a:gd name="T26" fmla="*/ 164 w 346"/>
                <a:gd name="T27" fmla="*/ 322 h 550"/>
                <a:gd name="T28" fmla="*/ 183 w 346"/>
                <a:gd name="T29" fmla="*/ 322 h 550"/>
                <a:gd name="T30" fmla="*/ 183 w 346"/>
                <a:gd name="T31" fmla="*/ 525 h 550"/>
                <a:gd name="T32" fmla="*/ 190 w 346"/>
                <a:gd name="T33" fmla="*/ 542 h 550"/>
                <a:gd name="T34" fmla="*/ 206 w 346"/>
                <a:gd name="T35" fmla="*/ 550 h 550"/>
                <a:gd name="T36" fmla="*/ 223 w 346"/>
                <a:gd name="T37" fmla="*/ 542 h 550"/>
                <a:gd name="T38" fmla="*/ 230 w 346"/>
                <a:gd name="T39" fmla="*/ 525 h 550"/>
                <a:gd name="T40" fmla="*/ 230 w 346"/>
                <a:gd name="T41" fmla="*/ 150 h 550"/>
                <a:gd name="T42" fmla="*/ 340 w 346"/>
                <a:gd name="T43" fmla="*/ 38 h 550"/>
                <a:gd name="T44" fmla="*/ 346 w 346"/>
                <a:gd name="T45" fmla="*/ 23 h 550"/>
                <a:gd name="T46" fmla="*/ 339 w 346"/>
                <a:gd name="T47" fmla="*/ 7 h 550"/>
                <a:gd name="T48" fmla="*/ 323 w 346"/>
                <a:gd name="T49" fmla="*/ 1 h 550"/>
                <a:gd name="T50" fmla="*/ 308 w 346"/>
                <a:gd name="T51" fmla="*/ 7 h 550"/>
                <a:gd name="T52" fmla="*/ 204 w 346"/>
                <a:gd name="T53" fmla="*/ 115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6" h="550">
                  <a:moveTo>
                    <a:pt x="204" y="115"/>
                  </a:moveTo>
                  <a:cubicBezTo>
                    <a:pt x="143" y="115"/>
                    <a:pt x="143" y="115"/>
                    <a:pt x="143" y="115"/>
                  </a:cubicBezTo>
                  <a:cubicBezTo>
                    <a:pt x="38" y="7"/>
                    <a:pt x="38" y="7"/>
                    <a:pt x="38" y="7"/>
                  </a:cubicBezTo>
                  <a:cubicBezTo>
                    <a:pt x="34" y="3"/>
                    <a:pt x="28" y="1"/>
                    <a:pt x="22" y="1"/>
                  </a:cubicBezTo>
                  <a:cubicBezTo>
                    <a:pt x="16" y="0"/>
                    <a:pt x="11" y="2"/>
                    <a:pt x="7" y="7"/>
                  </a:cubicBezTo>
                  <a:cubicBezTo>
                    <a:pt x="3" y="11"/>
                    <a:pt x="1" y="16"/>
                    <a:pt x="1" y="23"/>
                  </a:cubicBezTo>
                  <a:cubicBezTo>
                    <a:pt x="0" y="29"/>
                    <a:pt x="2" y="34"/>
                    <a:pt x="6" y="38"/>
                  </a:cubicBezTo>
                  <a:cubicBezTo>
                    <a:pt x="116" y="150"/>
                    <a:pt x="116" y="150"/>
                    <a:pt x="116" y="150"/>
                  </a:cubicBezTo>
                  <a:cubicBezTo>
                    <a:pt x="116" y="525"/>
                    <a:pt x="116" y="525"/>
                    <a:pt x="116" y="525"/>
                  </a:cubicBezTo>
                  <a:cubicBezTo>
                    <a:pt x="116" y="532"/>
                    <a:pt x="119" y="537"/>
                    <a:pt x="123" y="542"/>
                  </a:cubicBezTo>
                  <a:cubicBezTo>
                    <a:pt x="128" y="547"/>
                    <a:pt x="133" y="550"/>
                    <a:pt x="139" y="550"/>
                  </a:cubicBezTo>
                  <a:cubicBezTo>
                    <a:pt x="146" y="550"/>
                    <a:pt x="152" y="547"/>
                    <a:pt x="156" y="542"/>
                  </a:cubicBezTo>
                  <a:cubicBezTo>
                    <a:pt x="161" y="537"/>
                    <a:pt x="164" y="532"/>
                    <a:pt x="164" y="525"/>
                  </a:cubicBezTo>
                  <a:cubicBezTo>
                    <a:pt x="164" y="322"/>
                    <a:pt x="164" y="322"/>
                    <a:pt x="164" y="322"/>
                  </a:cubicBezTo>
                  <a:cubicBezTo>
                    <a:pt x="183" y="322"/>
                    <a:pt x="183" y="322"/>
                    <a:pt x="183" y="322"/>
                  </a:cubicBezTo>
                  <a:cubicBezTo>
                    <a:pt x="183" y="525"/>
                    <a:pt x="183" y="525"/>
                    <a:pt x="183" y="525"/>
                  </a:cubicBezTo>
                  <a:cubicBezTo>
                    <a:pt x="183" y="532"/>
                    <a:pt x="185" y="537"/>
                    <a:pt x="190" y="542"/>
                  </a:cubicBezTo>
                  <a:cubicBezTo>
                    <a:pt x="194" y="547"/>
                    <a:pt x="200" y="550"/>
                    <a:pt x="206" y="550"/>
                  </a:cubicBezTo>
                  <a:cubicBezTo>
                    <a:pt x="213" y="550"/>
                    <a:pt x="218" y="547"/>
                    <a:pt x="223" y="542"/>
                  </a:cubicBezTo>
                  <a:cubicBezTo>
                    <a:pt x="228" y="537"/>
                    <a:pt x="230" y="532"/>
                    <a:pt x="230" y="525"/>
                  </a:cubicBezTo>
                  <a:cubicBezTo>
                    <a:pt x="230" y="150"/>
                    <a:pt x="230" y="150"/>
                    <a:pt x="230" y="150"/>
                  </a:cubicBezTo>
                  <a:cubicBezTo>
                    <a:pt x="340" y="38"/>
                    <a:pt x="340" y="38"/>
                    <a:pt x="340" y="38"/>
                  </a:cubicBezTo>
                  <a:cubicBezTo>
                    <a:pt x="344" y="34"/>
                    <a:pt x="346" y="29"/>
                    <a:pt x="346" y="23"/>
                  </a:cubicBezTo>
                  <a:cubicBezTo>
                    <a:pt x="346" y="16"/>
                    <a:pt x="343" y="11"/>
                    <a:pt x="339" y="7"/>
                  </a:cubicBezTo>
                  <a:cubicBezTo>
                    <a:pt x="335" y="2"/>
                    <a:pt x="329" y="0"/>
                    <a:pt x="323" y="1"/>
                  </a:cubicBezTo>
                  <a:cubicBezTo>
                    <a:pt x="317" y="1"/>
                    <a:pt x="312" y="3"/>
                    <a:pt x="308" y="7"/>
                  </a:cubicBezTo>
                  <a:lnTo>
                    <a:pt x="204" y="11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6" name="组合 255"/>
          <p:cNvGrpSpPr/>
          <p:nvPr/>
        </p:nvGrpSpPr>
        <p:grpSpPr>
          <a:xfrm>
            <a:off x="1036634" y="5106328"/>
            <a:ext cx="246382" cy="328868"/>
            <a:chOff x="18503900" y="10074275"/>
            <a:chExt cx="725488" cy="968375"/>
          </a:xfrm>
          <a:solidFill>
            <a:srgbClr val="779F08"/>
          </a:solidFill>
        </p:grpSpPr>
        <p:sp>
          <p:nvSpPr>
            <p:cNvPr id="257" name="Freeform 223"/>
            <p:cNvSpPr>
              <a:spLocks noEditPoints="1"/>
            </p:cNvSpPr>
            <p:nvPr/>
          </p:nvSpPr>
          <p:spPr bwMode="auto">
            <a:xfrm>
              <a:off x="18503900" y="10074275"/>
              <a:ext cx="725488" cy="968375"/>
            </a:xfrm>
            <a:custGeom>
              <a:avLst/>
              <a:gdLst>
                <a:gd name="T0" fmla="*/ 204 w 228"/>
                <a:gd name="T1" fmla="*/ 2 h 304"/>
                <a:gd name="T2" fmla="*/ 103 w 228"/>
                <a:gd name="T3" fmla="*/ 63 h 304"/>
                <a:gd name="T4" fmla="*/ 52 w 228"/>
                <a:gd name="T5" fmla="*/ 158 h 304"/>
                <a:gd name="T6" fmla="*/ 7 w 228"/>
                <a:gd name="T7" fmla="*/ 268 h 304"/>
                <a:gd name="T8" fmla="*/ 40 w 228"/>
                <a:gd name="T9" fmla="*/ 282 h 304"/>
                <a:gd name="T10" fmla="*/ 73 w 228"/>
                <a:gd name="T11" fmla="*/ 199 h 304"/>
                <a:gd name="T12" fmla="*/ 111 w 228"/>
                <a:gd name="T13" fmla="*/ 281 h 304"/>
                <a:gd name="T14" fmla="*/ 142 w 228"/>
                <a:gd name="T15" fmla="*/ 262 h 304"/>
                <a:gd name="T16" fmla="*/ 103 w 228"/>
                <a:gd name="T17" fmla="*/ 178 h 304"/>
                <a:gd name="T18" fmla="*/ 103 w 228"/>
                <a:gd name="T19" fmla="*/ 177 h 304"/>
                <a:gd name="T20" fmla="*/ 110 w 228"/>
                <a:gd name="T21" fmla="*/ 177 h 304"/>
                <a:gd name="T22" fmla="*/ 168 w 228"/>
                <a:gd name="T23" fmla="*/ 166 h 304"/>
                <a:gd name="T24" fmla="*/ 178 w 228"/>
                <a:gd name="T25" fmla="*/ 148 h 304"/>
                <a:gd name="T26" fmla="*/ 147 w 228"/>
                <a:gd name="T27" fmla="*/ 97 h 304"/>
                <a:gd name="T28" fmla="*/ 128 w 228"/>
                <a:gd name="T29" fmla="*/ 76 h 304"/>
                <a:gd name="T30" fmla="*/ 210 w 228"/>
                <a:gd name="T31" fmla="*/ 30 h 304"/>
                <a:gd name="T32" fmla="*/ 204 w 228"/>
                <a:gd name="T33" fmla="*/ 2 h 304"/>
                <a:gd name="T34" fmla="*/ 134 w 228"/>
                <a:gd name="T35" fmla="*/ 125 h 304"/>
                <a:gd name="T36" fmla="*/ 145 w 228"/>
                <a:gd name="T37" fmla="*/ 141 h 304"/>
                <a:gd name="T38" fmla="*/ 117 w 228"/>
                <a:gd name="T39" fmla="*/ 146 h 304"/>
                <a:gd name="T40" fmla="*/ 134 w 228"/>
                <a:gd name="T41" fmla="*/ 12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04">
                  <a:moveTo>
                    <a:pt x="204" y="2"/>
                  </a:moveTo>
                  <a:cubicBezTo>
                    <a:pt x="157" y="6"/>
                    <a:pt x="123" y="29"/>
                    <a:pt x="103" y="63"/>
                  </a:cubicBezTo>
                  <a:cubicBezTo>
                    <a:pt x="89" y="80"/>
                    <a:pt x="62" y="131"/>
                    <a:pt x="52" y="158"/>
                  </a:cubicBezTo>
                  <a:cubicBezTo>
                    <a:pt x="35" y="192"/>
                    <a:pt x="19" y="232"/>
                    <a:pt x="7" y="268"/>
                  </a:cubicBezTo>
                  <a:cubicBezTo>
                    <a:pt x="0" y="290"/>
                    <a:pt x="33" y="304"/>
                    <a:pt x="40" y="282"/>
                  </a:cubicBezTo>
                  <a:cubicBezTo>
                    <a:pt x="49" y="255"/>
                    <a:pt x="60" y="226"/>
                    <a:pt x="73" y="199"/>
                  </a:cubicBezTo>
                  <a:cubicBezTo>
                    <a:pt x="85" y="226"/>
                    <a:pt x="97" y="254"/>
                    <a:pt x="111" y="281"/>
                  </a:cubicBezTo>
                  <a:cubicBezTo>
                    <a:pt x="121" y="301"/>
                    <a:pt x="152" y="283"/>
                    <a:pt x="142" y="262"/>
                  </a:cubicBezTo>
                  <a:cubicBezTo>
                    <a:pt x="128" y="235"/>
                    <a:pt x="116" y="206"/>
                    <a:pt x="103" y="178"/>
                  </a:cubicBezTo>
                  <a:cubicBezTo>
                    <a:pt x="103" y="178"/>
                    <a:pt x="103" y="177"/>
                    <a:pt x="103" y="177"/>
                  </a:cubicBezTo>
                  <a:cubicBezTo>
                    <a:pt x="106" y="177"/>
                    <a:pt x="108" y="177"/>
                    <a:pt x="110" y="177"/>
                  </a:cubicBezTo>
                  <a:cubicBezTo>
                    <a:pt x="130" y="173"/>
                    <a:pt x="149" y="170"/>
                    <a:pt x="168" y="166"/>
                  </a:cubicBezTo>
                  <a:cubicBezTo>
                    <a:pt x="177" y="165"/>
                    <a:pt x="180" y="156"/>
                    <a:pt x="178" y="148"/>
                  </a:cubicBezTo>
                  <a:cubicBezTo>
                    <a:pt x="174" y="127"/>
                    <a:pt x="162" y="112"/>
                    <a:pt x="147" y="97"/>
                  </a:cubicBezTo>
                  <a:cubicBezTo>
                    <a:pt x="145" y="90"/>
                    <a:pt x="137" y="83"/>
                    <a:pt x="128" y="76"/>
                  </a:cubicBezTo>
                  <a:cubicBezTo>
                    <a:pt x="146" y="48"/>
                    <a:pt x="173" y="33"/>
                    <a:pt x="210" y="30"/>
                  </a:cubicBezTo>
                  <a:cubicBezTo>
                    <a:pt x="228" y="29"/>
                    <a:pt x="222" y="0"/>
                    <a:pt x="204" y="2"/>
                  </a:cubicBezTo>
                  <a:close/>
                  <a:moveTo>
                    <a:pt x="134" y="125"/>
                  </a:moveTo>
                  <a:cubicBezTo>
                    <a:pt x="138" y="130"/>
                    <a:pt x="142" y="135"/>
                    <a:pt x="145" y="141"/>
                  </a:cubicBezTo>
                  <a:cubicBezTo>
                    <a:pt x="136" y="143"/>
                    <a:pt x="127" y="145"/>
                    <a:pt x="117" y="146"/>
                  </a:cubicBezTo>
                  <a:cubicBezTo>
                    <a:pt x="122" y="139"/>
                    <a:pt x="128" y="132"/>
                    <a:pt x="134" y="1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58" name="Oval 224"/>
            <p:cNvSpPr>
              <a:spLocks noChangeArrowheads="1"/>
            </p:cNvSpPr>
            <p:nvPr/>
          </p:nvSpPr>
          <p:spPr bwMode="auto">
            <a:xfrm>
              <a:off x="18978563" y="10237788"/>
              <a:ext cx="155575" cy="155575"/>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59" name="组合 258"/>
          <p:cNvGrpSpPr/>
          <p:nvPr/>
        </p:nvGrpSpPr>
        <p:grpSpPr>
          <a:xfrm>
            <a:off x="2115316" y="5110391"/>
            <a:ext cx="241821" cy="308932"/>
            <a:chOff x="4467225" y="6159500"/>
            <a:chExt cx="1412875" cy="1804988"/>
          </a:xfrm>
          <a:solidFill>
            <a:srgbClr val="779F08"/>
          </a:solidFill>
        </p:grpSpPr>
        <p:sp>
          <p:nvSpPr>
            <p:cNvPr id="260" name="Freeform 236"/>
            <p:cNvSpPr>
              <a:spLocks noEditPoints="1"/>
            </p:cNvSpPr>
            <p:nvPr/>
          </p:nvSpPr>
          <p:spPr bwMode="auto">
            <a:xfrm>
              <a:off x="4467225" y="6450013"/>
              <a:ext cx="1412875" cy="1514475"/>
            </a:xfrm>
            <a:custGeom>
              <a:avLst/>
              <a:gdLst>
                <a:gd name="T0" fmla="*/ 250 w 441"/>
                <a:gd name="T1" fmla="*/ 413 h 474"/>
                <a:gd name="T2" fmla="*/ 228 w 441"/>
                <a:gd name="T3" fmla="*/ 458 h 474"/>
                <a:gd name="T4" fmla="*/ 212 w 441"/>
                <a:gd name="T5" fmla="*/ 468 h 474"/>
                <a:gd name="T6" fmla="*/ 210 w 441"/>
                <a:gd name="T7" fmla="*/ 449 h 474"/>
                <a:gd name="T8" fmla="*/ 241 w 441"/>
                <a:gd name="T9" fmla="*/ 383 h 474"/>
                <a:gd name="T10" fmla="*/ 229 w 441"/>
                <a:gd name="T11" fmla="*/ 311 h 474"/>
                <a:gd name="T12" fmla="*/ 175 w 441"/>
                <a:gd name="T13" fmla="*/ 255 h 474"/>
                <a:gd name="T14" fmla="*/ 159 w 441"/>
                <a:gd name="T15" fmla="*/ 242 h 474"/>
                <a:gd name="T16" fmla="*/ 111 w 441"/>
                <a:gd name="T17" fmla="*/ 337 h 474"/>
                <a:gd name="T18" fmla="*/ 57 w 441"/>
                <a:gd name="T19" fmla="*/ 442 h 474"/>
                <a:gd name="T20" fmla="*/ 52 w 441"/>
                <a:gd name="T21" fmla="*/ 450 h 474"/>
                <a:gd name="T22" fmla="*/ 17 w 441"/>
                <a:gd name="T23" fmla="*/ 462 h 474"/>
                <a:gd name="T24" fmla="*/ 5 w 441"/>
                <a:gd name="T25" fmla="*/ 426 h 474"/>
                <a:gd name="T26" fmla="*/ 33 w 441"/>
                <a:gd name="T27" fmla="*/ 371 h 474"/>
                <a:gd name="T28" fmla="*/ 106 w 441"/>
                <a:gd name="T29" fmla="*/ 229 h 474"/>
                <a:gd name="T30" fmla="*/ 103 w 441"/>
                <a:gd name="T31" fmla="*/ 198 h 474"/>
                <a:gd name="T32" fmla="*/ 177 w 441"/>
                <a:gd name="T33" fmla="*/ 41 h 474"/>
                <a:gd name="T34" fmla="*/ 242 w 441"/>
                <a:gd name="T35" fmla="*/ 18 h 474"/>
                <a:gd name="T36" fmla="*/ 295 w 441"/>
                <a:gd name="T37" fmla="*/ 101 h 474"/>
                <a:gd name="T38" fmla="*/ 334 w 441"/>
                <a:gd name="T39" fmla="*/ 133 h 474"/>
                <a:gd name="T40" fmla="*/ 382 w 441"/>
                <a:gd name="T41" fmla="*/ 90 h 474"/>
                <a:gd name="T42" fmla="*/ 421 w 441"/>
                <a:gd name="T43" fmla="*/ 8 h 474"/>
                <a:gd name="T44" fmla="*/ 436 w 441"/>
                <a:gd name="T45" fmla="*/ 0 h 474"/>
                <a:gd name="T46" fmla="*/ 440 w 441"/>
                <a:gd name="T47" fmla="*/ 15 h 474"/>
                <a:gd name="T48" fmla="*/ 406 w 441"/>
                <a:gd name="T49" fmla="*/ 85 h 474"/>
                <a:gd name="T50" fmla="*/ 390 w 441"/>
                <a:gd name="T51" fmla="*/ 122 h 474"/>
                <a:gd name="T52" fmla="*/ 394 w 441"/>
                <a:gd name="T53" fmla="*/ 137 h 474"/>
                <a:gd name="T54" fmla="*/ 377 w 441"/>
                <a:gd name="T55" fmla="*/ 174 h 474"/>
                <a:gd name="T56" fmla="*/ 357 w 441"/>
                <a:gd name="T57" fmla="*/ 189 h 474"/>
                <a:gd name="T58" fmla="*/ 305 w 441"/>
                <a:gd name="T59" fmla="*/ 299 h 474"/>
                <a:gd name="T60" fmla="*/ 300 w 441"/>
                <a:gd name="T61" fmla="*/ 334 h 474"/>
                <a:gd name="T62" fmla="*/ 310 w 441"/>
                <a:gd name="T63" fmla="*/ 438 h 474"/>
                <a:gd name="T64" fmla="*/ 272 w 441"/>
                <a:gd name="T65" fmla="*/ 464 h 474"/>
                <a:gd name="T66" fmla="*/ 257 w 441"/>
                <a:gd name="T67" fmla="*/ 444 h 474"/>
                <a:gd name="T68" fmla="*/ 253 w 441"/>
                <a:gd name="T69" fmla="*/ 413 h 474"/>
                <a:gd name="T70" fmla="*/ 250 w 441"/>
                <a:gd name="T71" fmla="*/ 413 h 474"/>
                <a:gd name="T72" fmla="*/ 338 w 441"/>
                <a:gd name="T73" fmla="*/ 180 h 474"/>
                <a:gd name="T74" fmla="*/ 276 w 441"/>
                <a:gd name="T75" fmla="*/ 184 h 474"/>
                <a:gd name="T76" fmla="*/ 255 w 441"/>
                <a:gd name="T77" fmla="*/ 167 h 474"/>
                <a:gd name="T78" fmla="*/ 250 w 441"/>
                <a:gd name="T79" fmla="*/ 143 h 474"/>
                <a:gd name="T80" fmla="*/ 215 w 441"/>
                <a:gd name="T81" fmla="*/ 213 h 474"/>
                <a:gd name="T82" fmla="*/ 218 w 441"/>
                <a:gd name="T83" fmla="*/ 224 h 474"/>
                <a:gd name="T84" fmla="*/ 286 w 441"/>
                <a:gd name="T85" fmla="*/ 289 h 474"/>
                <a:gd name="T86" fmla="*/ 338 w 441"/>
                <a:gd name="T87" fmla="*/ 18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1" h="474">
                  <a:moveTo>
                    <a:pt x="250" y="413"/>
                  </a:moveTo>
                  <a:cubicBezTo>
                    <a:pt x="243" y="428"/>
                    <a:pt x="236" y="444"/>
                    <a:pt x="228" y="458"/>
                  </a:cubicBezTo>
                  <a:cubicBezTo>
                    <a:pt x="225" y="463"/>
                    <a:pt x="217" y="465"/>
                    <a:pt x="212" y="468"/>
                  </a:cubicBezTo>
                  <a:cubicBezTo>
                    <a:pt x="211" y="462"/>
                    <a:pt x="208" y="454"/>
                    <a:pt x="210" y="449"/>
                  </a:cubicBezTo>
                  <a:cubicBezTo>
                    <a:pt x="220" y="427"/>
                    <a:pt x="231" y="405"/>
                    <a:pt x="241" y="383"/>
                  </a:cubicBezTo>
                  <a:cubicBezTo>
                    <a:pt x="253" y="357"/>
                    <a:pt x="249" y="331"/>
                    <a:pt x="229" y="311"/>
                  </a:cubicBezTo>
                  <a:cubicBezTo>
                    <a:pt x="211" y="293"/>
                    <a:pt x="193" y="274"/>
                    <a:pt x="175" y="255"/>
                  </a:cubicBezTo>
                  <a:cubicBezTo>
                    <a:pt x="171" y="251"/>
                    <a:pt x="165" y="247"/>
                    <a:pt x="159" y="242"/>
                  </a:cubicBezTo>
                  <a:cubicBezTo>
                    <a:pt x="142" y="275"/>
                    <a:pt x="127" y="306"/>
                    <a:pt x="111" y="337"/>
                  </a:cubicBezTo>
                  <a:cubicBezTo>
                    <a:pt x="93" y="372"/>
                    <a:pt x="75" y="407"/>
                    <a:pt x="57" y="442"/>
                  </a:cubicBezTo>
                  <a:cubicBezTo>
                    <a:pt x="55" y="445"/>
                    <a:pt x="54" y="448"/>
                    <a:pt x="52" y="450"/>
                  </a:cubicBezTo>
                  <a:cubicBezTo>
                    <a:pt x="43" y="462"/>
                    <a:pt x="28" y="467"/>
                    <a:pt x="17" y="462"/>
                  </a:cubicBezTo>
                  <a:cubicBezTo>
                    <a:pt x="6" y="456"/>
                    <a:pt x="0" y="439"/>
                    <a:pt x="5" y="426"/>
                  </a:cubicBezTo>
                  <a:cubicBezTo>
                    <a:pt x="14" y="408"/>
                    <a:pt x="23" y="389"/>
                    <a:pt x="33" y="371"/>
                  </a:cubicBezTo>
                  <a:cubicBezTo>
                    <a:pt x="57" y="324"/>
                    <a:pt x="81" y="277"/>
                    <a:pt x="106" y="229"/>
                  </a:cubicBezTo>
                  <a:cubicBezTo>
                    <a:pt x="91" y="220"/>
                    <a:pt x="97" y="209"/>
                    <a:pt x="103" y="198"/>
                  </a:cubicBezTo>
                  <a:cubicBezTo>
                    <a:pt x="128" y="146"/>
                    <a:pt x="152" y="93"/>
                    <a:pt x="177" y="41"/>
                  </a:cubicBezTo>
                  <a:cubicBezTo>
                    <a:pt x="191" y="12"/>
                    <a:pt x="213" y="6"/>
                    <a:pt x="242" y="18"/>
                  </a:cubicBezTo>
                  <a:cubicBezTo>
                    <a:pt x="280" y="34"/>
                    <a:pt x="296" y="61"/>
                    <a:pt x="295" y="101"/>
                  </a:cubicBezTo>
                  <a:cubicBezTo>
                    <a:pt x="295" y="139"/>
                    <a:pt x="296" y="136"/>
                    <a:pt x="334" y="133"/>
                  </a:cubicBezTo>
                  <a:cubicBezTo>
                    <a:pt x="364" y="131"/>
                    <a:pt x="373" y="113"/>
                    <a:pt x="382" y="90"/>
                  </a:cubicBezTo>
                  <a:cubicBezTo>
                    <a:pt x="394" y="62"/>
                    <a:pt x="408" y="35"/>
                    <a:pt x="421" y="8"/>
                  </a:cubicBezTo>
                  <a:cubicBezTo>
                    <a:pt x="424" y="4"/>
                    <a:pt x="431" y="2"/>
                    <a:pt x="436" y="0"/>
                  </a:cubicBezTo>
                  <a:cubicBezTo>
                    <a:pt x="437" y="5"/>
                    <a:pt x="441" y="12"/>
                    <a:pt x="440" y="15"/>
                  </a:cubicBezTo>
                  <a:cubicBezTo>
                    <a:pt x="429" y="39"/>
                    <a:pt x="418" y="62"/>
                    <a:pt x="406" y="85"/>
                  </a:cubicBezTo>
                  <a:cubicBezTo>
                    <a:pt x="401" y="97"/>
                    <a:pt x="394" y="109"/>
                    <a:pt x="390" y="122"/>
                  </a:cubicBezTo>
                  <a:cubicBezTo>
                    <a:pt x="389" y="126"/>
                    <a:pt x="392" y="132"/>
                    <a:pt x="394" y="137"/>
                  </a:cubicBezTo>
                  <a:cubicBezTo>
                    <a:pt x="405" y="155"/>
                    <a:pt x="399" y="171"/>
                    <a:pt x="377" y="174"/>
                  </a:cubicBezTo>
                  <a:cubicBezTo>
                    <a:pt x="366" y="175"/>
                    <a:pt x="361" y="180"/>
                    <a:pt x="357" y="189"/>
                  </a:cubicBezTo>
                  <a:cubicBezTo>
                    <a:pt x="340" y="226"/>
                    <a:pt x="322" y="262"/>
                    <a:pt x="305" y="299"/>
                  </a:cubicBezTo>
                  <a:cubicBezTo>
                    <a:pt x="301" y="309"/>
                    <a:pt x="299" y="322"/>
                    <a:pt x="300" y="334"/>
                  </a:cubicBezTo>
                  <a:cubicBezTo>
                    <a:pt x="302" y="369"/>
                    <a:pt x="308" y="403"/>
                    <a:pt x="310" y="438"/>
                  </a:cubicBezTo>
                  <a:cubicBezTo>
                    <a:pt x="312" y="459"/>
                    <a:pt x="291" y="474"/>
                    <a:pt x="272" y="464"/>
                  </a:cubicBezTo>
                  <a:cubicBezTo>
                    <a:pt x="265" y="460"/>
                    <a:pt x="260" y="451"/>
                    <a:pt x="257" y="444"/>
                  </a:cubicBezTo>
                  <a:cubicBezTo>
                    <a:pt x="254" y="434"/>
                    <a:pt x="255" y="423"/>
                    <a:pt x="253" y="413"/>
                  </a:cubicBezTo>
                  <a:cubicBezTo>
                    <a:pt x="252" y="413"/>
                    <a:pt x="251" y="413"/>
                    <a:pt x="250" y="413"/>
                  </a:cubicBezTo>
                  <a:close/>
                  <a:moveTo>
                    <a:pt x="338" y="180"/>
                  </a:moveTo>
                  <a:cubicBezTo>
                    <a:pt x="316" y="181"/>
                    <a:pt x="296" y="182"/>
                    <a:pt x="276" y="184"/>
                  </a:cubicBezTo>
                  <a:cubicBezTo>
                    <a:pt x="263" y="185"/>
                    <a:pt x="257" y="179"/>
                    <a:pt x="255" y="167"/>
                  </a:cubicBezTo>
                  <a:cubicBezTo>
                    <a:pt x="254" y="160"/>
                    <a:pt x="252" y="154"/>
                    <a:pt x="250" y="143"/>
                  </a:cubicBezTo>
                  <a:cubicBezTo>
                    <a:pt x="237" y="169"/>
                    <a:pt x="225" y="191"/>
                    <a:pt x="215" y="213"/>
                  </a:cubicBezTo>
                  <a:cubicBezTo>
                    <a:pt x="213" y="215"/>
                    <a:pt x="215" y="221"/>
                    <a:pt x="218" y="224"/>
                  </a:cubicBezTo>
                  <a:cubicBezTo>
                    <a:pt x="240" y="245"/>
                    <a:pt x="262" y="266"/>
                    <a:pt x="286" y="289"/>
                  </a:cubicBezTo>
                  <a:cubicBezTo>
                    <a:pt x="304" y="252"/>
                    <a:pt x="321" y="217"/>
                    <a:pt x="33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1" name="Freeform 237"/>
            <p:cNvSpPr>
              <a:spLocks/>
            </p:cNvSpPr>
            <p:nvPr/>
          </p:nvSpPr>
          <p:spPr bwMode="auto">
            <a:xfrm>
              <a:off x="4498975" y="6248400"/>
              <a:ext cx="582613" cy="674688"/>
            </a:xfrm>
            <a:custGeom>
              <a:avLst/>
              <a:gdLst>
                <a:gd name="T0" fmla="*/ 73 w 182"/>
                <a:gd name="T1" fmla="*/ 210 h 211"/>
                <a:gd name="T2" fmla="*/ 22 w 182"/>
                <a:gd name="T3" fmla="*/ 128 h 211"/>
                <a:gd name="T4" fmla="*/ 70 w 182"/>
                <a:gd name="T5" fmla="*/ 36 h 211"/>
                <a:gd name="T6" fmla="*/ 139 w 182"/>
                <a:gd name="T7" fmla="*/ 14 h 211"/>
                <a:gd name="T8" fmla="*/ 167 w 182"/>
                <a:gd name="T9" fmla="*/ 85 h 211"/>
                <a:gd name="T10" fmla="*/ 114 w 182"/>
                <a:gd name="T11" fmla="*/ 185 h 211"/>
                <a:gd name="T12" fmla="*/ 73 w 182"/>
                <a:gd name="T13" fmla="*/ 210 h 211"/>
              </a:gdLst>
              <a:ahLst/>
              <a:cxnLst>
                <a:cxn ang="0">
                  <a:pos x="T0" y="T1"/>
                </a:cxn>
                <a:cxn ang="0">
                  <a:pos x="T2" y="T3"/>
                </a:cxn>
                <a:cxn ang="0">
                  <a:pos x="T4" y="T5"/>
                </a:cxn>
                <a:cxn ang="0">
                  <a:pos x="T6" y="T7"/>
                </a:cxn>
                <a:cxn ang="0">
                  <a:pos x="T8" y="T9"/>
                </a:cxn>
                <a:cxn ang="0">
                  <a:pos x="T10" y="T11"/>
                </a:cxn>
                <a:cxn ang="0">
                  <a:pos x="T12" y="T13"/>
                </a:cxn>
              </a:cxnLst>
              <a:rect l="0" t="0" r="r" b="b"/>
              <a:pathLst>
                <a:path w="182" h="211">
                  <a:moveTo>
                    <a:pt x="73" y="210"/>
                  </a:moveTo>
                  <a:cubicBezTo>
                    <a:pt x="26" y="211"/>
                    <a:pt x="0" y="169"/>
                    <a:pt x="22" y="128"/>
                  </a:cubicBezTo>
                  <a:cubicBezTo>
                    <a:pt x="38" y="97"/>
                    <a:pt x="54" y="67"/>
                    <a:pt x="70" y="36"/>
                  </a:cubicBezTo>
                  <a:cubicBezTo>
                    <a:pt x="85" y="7"/>
                    <a:pt x="110" y="0"/>
                    <a:pt x="139" y="14"/>
                  </a:cubicBezTo>
                  <a:cubicBezTo>
                    <a:pt x="172" y="31"/>
                    <a:pt x="182" y="55"/>
                    <a:pt x="167" y="85"/>
                  </a:cubicBezTo>
                  <a:cubicBezTo>
                    <a:pt x="150" y="119"/>
                    <a:pt x="132" y="152"/>
                    <a:pt x="114" y="185"/>
                  </a:cubicBezTo>
                  <a:cubicBezTo>
                    <a:pt x="105" y="202"/>
                    <a:pt x="91" y="210"/>
                    <a:pt x="73"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62" name="Freeform 238"/>
            <p:cNvSpPr>
              <a:spLocks/>
            </p:cNvSpPr>
            <p:nvPr/>
          </p:nvSpPr>
          <p:spPr bwMode="auto">
            <a:xfrm>
              <a:off x="5187950" y="6159500"/>
              <a:ext cx="320675" cy="312738"/>
            </a:xfrm>
            <a:custGeom>
              <a:avLst/>
              <a:gdLst>
                <a:gd name="T0" fmla="*/ 50 w 100"/>
                <a:gd name="T1" fmla="*/ 0 h 98"/>
                <a:gd name="T2" fmla="*/ 100 w 100"/>
                <a:gd name="T3" fmla="*/ 49 h 98"/>
                <a:gd name="T4" fmla="*/ 50 w 100"/>
                <a:gd name="T5" fmla="*/ 98 h 98"/>
                <a:gd name="T6" fmla="*/ 1 w 100"/>
                <a:gd name="T7" fmla="*/ 49 h 98"/>
                <a:gd name="T8" fmla="*/ 50 w 100"/>
                <a:gd name="T9" fmla="*/ 0 h 98"/>
              </a:gdLst>
              <a:ahLst/>
              <a:cxnLst>
                <a:cxn ang="0">
                  <a:pos x="T0" y="T1"/>
                </a:cxn>
                <a:cxn ang="0">
                  <a:pos x="T2" y="T3"/>
                </a:cxn>
                <a:cxn ang="0">
                  <a:pos x="T4" y="T5"/>
                </a:cxn>
                <a:cxn ang="0">
                  <a:pos x="T6" y="T7"/>
                </a:cxn>
                <a:cxn ang="0">
                  <a:pos x="T8" y="T9"/>
                </a:cxn>
              </a:cxnLst>
              <a:rect l="0" t="0" r="r" b="b"/>
              <a:pathLst>
                <a:path w="100" h="98">
                  <a:moveTo>
                    <a:pt x="50" y="0"/>
                  </a:moveTo>
                  <a:cubicBezTo>
                    <a:pt x="78" y="0"/>
                    <a:pt x="100" y="21"/>
                    <a:pt x="100" y="49"/>
                  </a:cubicBezTo>
                  <a:cubicBezTo>
                    <a:pt x="100" y="76"/>
                    <a:pt x="77" y="98"/>
                    <a:pt x="50" y="98"/>
                  </a:cubicBezTo>
                  <a:cubicBezTo>
                    <a:pt x="24" y="97"/>
                    <a:pt x="1" y="75"/>
                    <a:pt x="1" y="49"/>
                  </a:cubicBezTo>
                  <a:cubicBezTo>
                    <a:pt x="0" y="22"/>
                    <a:pt x="2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3" name="组合 262"/>
          <p:cNvGrpSpPr/>
          <p:nvPr/>
        </p:nvGrpSpPr>
        <p:grpSpPr>
          <a:xfrm>
            <a:off x="1651535" y="5107891"/>
            <a:ext cx="159199" cy="314793"/>
            <a:chOff x="10039350" y="9245600"/>
            <a:chExt cx="981075" cy="1939925"/>
          </a:xfrm>
          <a:solidFill>
            <a:srgbClr val="779F08"/>
          </a:solidFill>
        </p:grpSpPr>
        <p:sp>
          <p:nvSpPr>
            <p:cNvPr id="264" name="Freeform 242"/>
            <p:cNvSpPr>
              <a:spLocks/>
            </p:cNvSpPr>
            <p:nvPr/>
          </p:nvSpPr>
          <p:spPr bwMode="auto">
            <a:xfrm>
              <a:off x="10039350" y="9551988"/>
              <a:ext cx="981075" cy="1633537"/>
            </a:xfrm>
            <a:custGeom>
              <a:avLst/>
              <a:gdLst>
                <a:gd name="T0" fmla="*/ 231 w 308"/>
                <a:gd name="T1" fmla="*/ 464 h 512"/>
                <a:gd name="T2" fmla="*/ 266 w 308"/>
                <a:gd name="T3" fmla="*/ 461 h 512"/>
                <a:gd name="T4" fmla="*/ 289 w 308"/>
                <a:gd name="T5" fmla="*/ 463 h 512"/>
                <a:gd name="T6" fmla="*/ 295 w 308"/>
                <a:gd name="T7" fmla="*/ 489 h 512"/>
                <a:gd name="T8" fmla="*/ 250 w 308"/>
                <a:gd name="T9" fmla="*/ 507 h 512"/>
                <a:gd name="T10" fmla="*/ 212 w 308"/>
                <a:gd name="T11" fmla="*/ 475 h 512"/>
                <a:gd name="T12" fmla="*/ 194 w 308"/>
                <a:gd name="T13" fmla="*/ 269 h 512"/>
                <a:gd name="T14" fmla="*/ 181 w 308"/>
                <a:gd name="T15" fmla="*/ 246 h 512"/>
                <a:gd name="T16" fmla="*/ 132 w 308"/>
                <a:gd name="T17" fmla="*/ 203 h 512"/>
                <a:gd name="T18" fmla="*/ 125 w 308"/>
                <a:gd name="T19" fmla="*/ 180 h 512"/>
                <a:gd name="T20" fmla="*/ 125 w 308"/>
                <a:gd name="T21" fmla="*/ 127 h 512"/>
                <a:gd name="T22" fmla="*/ 119 w 308"/>
                <a:gd name="T23" fmla="*/ 126 h 512"/>
                <a:gd name="T24" fmla="*/ 93 w 308"/>
                <a:gd name="T25" fmla="*/ 177 h 512"/>
                <a:gd name="T26" fmla="*/ 83 w 308"/>
                <a:gd name="T27" fmla="*/ 291 h 512"/>
                <a:gd name="T28" fmla="*/ 106 w 308"/>
                <a:gd name="T29" fmla="*/ 469 h 512"/>
                <a:gd name="T30" fmla="*/ 78 w 308"/>
                <a:gd name="T31" fmla="*/ 508 h 512"/>
                <a:gd name="T32" fmla="*/ 40 w 308"/>
                <a:gd name="T33" fmla="*/ 480 h 512"/>
                <a:gd name="T34" fmla="*/ 16 w 308"/>
                <a:gd name="T35" fmla="*/ 289 h 512"/>
                <a:gd name="T36" fmla="*/ 13 w 308"/>
                <a:gd name="T37" fmla="*/ 266 h 512"/>
                <a:gd name="T38" fmla="*/ 36 w 308"/>
                <a:gd name="T39" fmla="*/ 152 h 512"/>
                <a:gd name="T40" fmla="*/ 96 w 308"/>
                <a:gd name="T41" fmla="*/ 28 h 512"/>
                <a:gd name="T42" fmla="*/ 137 w 308"/>
                <a:gd name="T43" fmla="*/ 3 h 512"/>
                <a:gd name="T44" fmla="*/ 179 w 308"/>
                <a:gd name="T45" fmla="*/ 45 h 512"/>
                <a:gd name="T46" fmla="*/ 181 w 308"/>
                <a:gd name="T47" fmla="*/ 76 h 512"/>
                <a:gd name="T48" fmla="*/ 193 w 308"/>
                <a:gd name="T49" fmla="*/ 95 h 512"/>
                <a:gd name="T50" fmla="*/ 198 w 308"/>
                <a:gd name="T51" fmla="*/ 106 h 512"/>
                <a:gd name="T52" fmla="*/ 205 w 308"/>
                <a:gd name="T53" fmla="*/ 176 h 512"/>
                <a:gd name="T54" fmla="*/ 216 w 308"/>
                <a:gd name="T55" fmla="*/ 203 h 512"/>
                <a:gd name="T56" fmla="*/ 217 w 308"/>
                <a:gd name="T57" fmla="*/ 243 h 512"/>
                <a:gd name="T58" fmla="*/ 211 w 308"/>
                <a:gd name="T59" fmla="*/ 256 h 512"/>
                <a:gd name="T60" fmla="*/ 229 w 308"/>
                <a:gd name="T61" fmla="*/ 458 h 512"/>
                <a:gd name="T62" fmla="*/ 231 w 308"/>
                <a:gd name="T63" fmla="*/ 4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8" h="512">
                  <a:moveTo>
                    <a:pt x="231" y="464"/>
                  </a:moveTo>
                  <a:cubicBezTo>
                    <a:pt x="243" y="463"/>
                    <a:pt x="255" y="461"/>
                    <a:pt x="266" y="461"/>
                  </a:cubicBezTo>
                  <a:cubicBezTo>
                    <a:pt x="274" y="460"/>
                    <a:pt x="282" y="461"/>
                    <a:pt x="289" y="463"/>
                  </a:cubicBezTo>
                  <a:cubicBezTo>
                    <a:pt x="304" y="467"/>
                    <a:pt x="308" y="481"/>
                    <a:pt x="295" y="489"/>
                  </a:cubicBezTo>
                  <a:cubicBezTo>
                    <a:pt x="281" y="497"/>
                    <a:pt x="265" y="505"/>
                    <a:pt x="250" y="507"/>
                  </a:cubicBezTo>
                  <a:cubicBezTo>
                    <a:pt x="227" y="512"/>
                    <a:pt x="214" y="499"/>
                    <a:pt x="212" y="475"/>
                  </a:cubicBezTo>
                  <a:cubicBezTo>
                    <a:pt x="206" y="407"/>
                    <a:pt x="200" y="338"/>
                    <a:pt x="194" y="269"/>
                  </a:cubicBezTo>
                  <a:cubicBezTo>
                    <a:pt x="194" y="259"/>
                    <a:pt x="191" y="253"/>
                    <a:pt x="181" y="246"/>
                  </a:cubicBezTo>
                  <a:cubicBezTo>
                    <a:pt x="163" y="234"/>
                    <a:pt x="147" y="219"/>
                    <a:pt x="132" y="203"/>
                  </a:cubicBezTo>
                  <a:cubicBezTo>
                    <a:pt x="127" y="198"/>
                    <a:pt x="125" y="188"/>
                    <a:pt x="125" y="180"/>
                  </a:cubicBezTo>
                  <a:cubicBezTo>
                    <a:pt x="124" y="163"/>
                    <a:pt x="125" y="145"/>
                    <a:pt x="125" y="127"/>
                  </a:cubicBezTo>
                  <a:cubicBezTo>
                    <a:pt x="123" y="126"/>
                    <a:pt x="121" y="126"/>
                    <a:pt x="119" y="126"/>
                  </a:cubicBezTo>
                  <a:cubicBezTo>
                    <a:pt x="110" y="143"/>
                    <a:pt x="102" y="160"/>
                    <a:pt x="93" y="177"/>
                  </a:cubicBezTo>
                  <a:cubicBezTo>
                    <a:pt x="73" y="214"/>
                    <a:pt x="77" y="252"/>
                    <a:pt x="83" y="291"/>
                  </a:cubicBezTo>
                  <a:cubicBezTo>
                    <a:pt x="91" y="350"/>
                    <a:pt x="98" y="410"/>
                    <a:pt x="106" y="469"/>
                  </a:cubicBezTo>
                  <a:cubicBezTo>
                    <a:pt x="108" y="489"/>
                    <a:pt x="96" y="505"/>
                    <a:pt x="78" y="508"/>
                  </a:cubicBezTo>
                  <a:cubicBezTo>
                    <a:pt x="60" y="511"/>
                    <a:pt x="43" y="499"/>
                    <a:pt x="40" y="480"/>
                  </a:cubicBezTo>
                  <a:cubicBezTo>
                    <a:pt x="32" y="416"/>
                    <a:pt x="24" y="352"/>
                    <a:pt x="16" y="289"/>
                  </a:cubicBezTo>
                  <a:cubicBezTo>
                    <a:pt x="15" y="281"/>
                    <a:pt x="15" y="273"/>
                    <a:pt x="13" y="266"/>
                  </a:cubicBezTo>
                  <a:cubicBezTo>
                    <a:pt x="0" y="223"/>
                    <a:pt x="18" y="188"/>
                    <a:pt x="36" y="152"/>
                  </a:cubicBezTo>
                  <a:cubicBezTo>
                    <a:pt x="56" y="111"/>
                    <a:pt x="76" y="69"/>
                    <a:pt x="96" y="28"/>
                  </a:cubicBezTo>
                  <a:cubicBezTo>
                    <a:pt x="106" y="7"/>
                    <a:pt x="118" y="0"/>
                    <a:pt x="137" y="3"/>
                  </a:cubicBezTo>
                  <a:cubicBezTo>
                    <a:pt x="160" y="8"/>
                    <a:pt x="179" y="26"/>
                    <a:pt x="179" y="45"/>
                  </a:cubicBezTo>
                  <a:cubicBezTo>
                    <a:pt x="180" y="55"/>
                    <a:pt x="180" y="66"/>
                    <a:pt x="181" y="76"/>
                  </a:cubicBezTo>
                  <a:cubicBezTo>
                    <a:pt x="181" y="85"/>
                    <a:pt x="179" y="94"/>
                    <a:pt x="193" y="95"/>
                  </a:cubicBezTo>
                  <a:cubicBezTo>
                    <a:pt x="195" y="95"/>
                    <a:pt x="198" y="102"/>
                    <a:pt x="198" y="106"/>
                  </a:cubicBezTo>
                  <a:cubicBezTo>
                    <a:pt x="201" y="130"/>
                    <a:pt x="201" y="153"/>
                    <a:pt x="205" y="176"/>
                  </a:cubicBezTo>
                  <a:cubicBezTo>
                    <a:pt x="206" y="185"/>
                    <a:pt x="211" y="195"/>
                    <a:pt x="216" y="203"/>
                  </a:cubicBezTo>
                  <a:cubicBezTo>
                    <a:pt x="227" y="217"/>
                    <a:pt x="228" y="229"/>
                    <a:pt x="217" y="243"/>
                  </a:cubicBezTo>
                  <a:cubicBezTo>
                    <a:pt x="214" y="246"/>
                    <a:pt x="211" y="252"/>
                    <a:pt x="211" y="256"/>
                  </a:cubicBezTo>
                  <a:cubicBezTo>
                    <a:pt x="217" y="323"/>
                    <a:pt x="223" y="391"/>
                    <a:pt x="229" y="458"/>
                  </a:cubicBezTo>
                  <a:cubicBezTo>
                    <a:pt x="229" y="459"/>
                    <a:pt x="230" y="460"/>
                    <a:pt x="231" y="4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5" name="Freeform 243"/>
            <p:cNvSpPr>
              <a:spLocks/>
            </p:cNvSpPr>
            <p:nvPr/>
          </p:nvSpPr>
          <p:spPr bwMode="auto">
            <a:xfrm>
              <a:off x="10501312" y="9245600"/>
              <a:ext cx="323850" cy="322262"/>
            </a:xfrm>
            <a:custGeom>
              <a:avLst/>
              <a:gdLst>
                <a:gd name="T0" fmla="*/ 51 w 102"/>
                <a:gd name="T1" fmla="*/ 0 h 101"/>
                <a:gd name="T2" fmla="*/ 102 w 102"/>
                <a:gd name="T3" fmla="*/ 51 h 101"/>
                <a:gd name="T4" fmla="*/ 50 w 102"/>
                <a:gd name="T5" fmla="*/ 101 h 101"/>
                <a:gd name="T6" fmla="*/ 0 w 102"/>
                <a:gd name="T7" fmla="*/ 51 h 101"/>
                <a:gd name="T8" fmla="*/ 51 w 102"/>
                <a:gd name="T9" fmla="*/ 0 h 101"/>
              </a:gdLst>
              <a:ahLst/>
              <a:cxnLst>
                <a:cxn ang="0">
                  <a:pos x="T0" y="T1"/>
                </a:cxn>
                <a:cxn ang="0">
                  <a:pos x="T2" y="T3"/>
                </a:cxn>
                <a:cxn ang="0">
                  <a:pos x="T4" y="T5"/>
                </a:cxn>
                <a:cxn ang="0">
                  <a:pos x="T6" y="T7"/>
                </a:cxn>
                <a:cxn ang="0">
                  <a:pos x="T8" y="T9"/>
                </a:cxn>
              </a:cxnLst>
              <a:rect l="0" t="0" r="r" b="b"/>
              <a:pathLst>
                <a:path w="102" h="101">
                  <a:moveTo>
                    <a:pt x="51" y="0"/>
                  </a:moveTo>
                  <a:cubicBezTo>
                    <a:pt x="81" y="0"/>
                    <a:pt x="102" y="22"/>
                    <a:pt x="102" y="51"/>
                  </a:cubicBezTo>
                  <a:cubicBezTo>
                    <a:pt x="102" y="80"/>
                    <a:pt x="80" y="101"/>
                    <a:pt x="50" y="101"/>
                  </a:cubicBezTo>
                  <a:cubicBezTo>
                    <a:pt x="22" y="101"/>
                    <a:pt x="1" y="79"/>
                    <a:pt x="0" y="51"/>
                  </a:cubicBezTo>
                  <a:cubicBezTo>
                    <a:pt x="0" y="22"/>
                    <a:pt x="22" y="0"/>
                    <a:pt x="5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6" name="组合 265"/>
          <p:cNvGrpSpPr/>
          <p:nvPr/>
        </p:nvGrpSpPr>
        <p:grpSpPr>
          <a:xfrm>
            <a:off x="2844381" y="5106328"/>
            <a:ext cx="331211" cy="316356"/>
            <a:chOff x="14460537" y="9024938"/>
            <a:chExt cx="2265363" cy="2163762"/>
          </a:xfrm>
          <a:solidFill>
            <a:srgbClr val="779F08"/>
          </a:solidFill>
        </p:grpSpPr>
        <p:sp>
          <p:nvSpPr>
            <p:cNvPr id="267" name="Freeform 244"/>
            <p:cNvSpPr>
              <a:spLocks/>
            </p:cNvSpPr>
            <p:nvPr/>
          </p:nvSpPr>
          <p:spPr bwMode="auto">
            <a:xfrm>
              <a:off x="14460537" y="9277350"/>
              <a:ext cx="2265363" cy="1911350"/>
            </a:xfrm>
            <a:custGeom>
              <a:avLst/>
              <a:gdLst>
                <a:gd name="T0" fmla="*/ 139 w 712"/>
                <a:gd name="T1" fmla="*/ 33 h 599"/>
                <a:gd name="T2" fmla="*/ 155 w 712"/>
                <a:gd name="T3" fmla="*/ 13 h 599"/>
                <a:gd name="T4" fmla="*/ 198 w 712"/>
                <a:gd name="T5" fmla="*/ 52 h 599"/>
                <a:gd name="T6" fmla="*/ 249 w 712"/>
                <a:gd name="T7" fmla="*/ 93 h 599"/>
                <a:gd name="T8" fmla="*/ 239 w 712"/>
                <a:gd name="T9" fmla="*/ 125 h 599"/>
                <a:gd name="T10" fmla="*/ 272 w 712"/>
                <a:gd name="T11" fmla="*/ 165 h 599"/>
                <a:gd name="T12" fmla="*/ 393 w 712"/>
                <a:gd name="T13" fmla="*/ 189 h 599"/>
                <a:gd name="T14" fmla="*/ 398 w 712"/>
                <a:gd name="T15" fmla="*/ 113 h 599"/>
                <a:gd name="T16" fmla="*/ 323 w 712"/>
                <a:gd name="T17" fmla="*/ 170 h 599"/>
                <a:gd name="T18" fmla="*/ 292 w 712"/>
                <a:gd name="T19" fmla="*/ 130 h 599"/>
                <a:gd name="T20" fmla="*/ 413 w 712"/>
                <a:gd name="T21" fmla="*/ 37 h 599"/>
                <a:gd name="T22" fmla="*/ 485 w 712"/>
                <a:gd name="T23" fmla="*/ 75 h 599"/>
                <a:gd name="T24" fmla="*/ 488 w 712"/>
                <a:gd name="T25" fmla="*/ 182 h 599"/>
                <a:gd name="T26" fmla="*/ 646 w 712"/>
                <a:gd name="T27" fmla="*/ 212 h 599"/>
                <a:gd name="T28" fmla="*/ 690 w 712"/>
                <a:gd name="T29" fmla="*/ 407 h 599"/>
                <a:gd name="T30" fmla="*/ 618 w 712"/>
                <a:gd name="T31" fmla="*/ 262 h 599"/>
                <a:gd name="T32" fmla="*/ 608 w 712"/>
                <a:gd name="T33" fmla="*/ 359 h 599"/>
                <a:gd name="T34" fmla="*/ 705 w 712"/>
                <a:gd name="T35" fmla="*/ 554 h 599"/>
                <a:gd name="T36" fmla="*/ 656 w 712"/>
                <a:gd name="T37" fmla="*/ 579 h 599"/>
                <a:gd name="T38" fmla="*/ 565 w 712"/>
                <a:gd name="T39" fmla="*/ 397 h 599"/>
                <a:gd name="T40" fmla="*/ 524 w 712"/>
                <a:gd name="T41" fmla="*/ 393 h 599"/>
                <a:gd name="T42" fmla="*/ 563 w 712"/>
                <a:gd name="T43" fmla="*/ 498 h 599"/>
                <a:gd name="T44" fmla="*/ 483 w 712"/>
                <a:gd name="T45" fmla="*/ 591 h 599"/>
                <a:gd name="T46" fmla="*/ 506 w 712"/>
                <a:gd name="T47" fmla="*/ 490 h 599"/>
                <a:gd name="T48" fmla="*/ 465 w 712"/>
                <a:gd name="T49" fmla="*/ 402 h 599"/>
                <a:gd name="T50" fmla="*/ 329 w 712"/>
                <a:gd name="T51" fmla="*/ 392 h 599"/>
                <a:gd name="T52" fmla="*/ 330 w 712"/>
                <a:gd name="T53" fmla="*/ 453 h 599"/>
                <a:gd name="T54" fmla="*/ 321 w 712"/>
                <a:gd name="T55" fmla="*/ 594 h 599"/>
                <a:gd name="T56" fmla="*/ 270 w 712"/>
                <a:gd name="T57" fmla="*/ 412 h 599"/>
                <a:gd name="T58" fmla="*/ 215 w 712"/>
                <a:gd name="T59" fmla="*/ 424 h 599"/>
                <a:gd name="T60" fmla="*/ 246 w 712"/>
                <a:gd name="T61" fmla="*/ 550 h 599"/>
                <a:gd name="T62" fmla="*/ 230 w 712"/>
                <a:gd name="T63" fmla="*/ 593 h 599"/>
                <a:gd name="T64" fmla="*/ 163 w 712"/>
                <a:gd name="T65" fmla="*/ 452 h 599"/>
                <a:gd name="T66" fmla="*/ 192 w 712"/>
                <a:gd name="T67" fmla="*/ 339 h 599"/>
                <a:gd name="T68" fmla="*/ 172 w 712"/>
                <a:gd name="T69" fmla="*/ 227 h 599"/>
                <a:gd name="T70" fmla="*/ 99 w 712"/>
                <a:gd name="T71" fmla="*/ 180 h 599"/>
                <a:gd name="T72" fmla="*/ 11 w 712"/>
                <a:gd name="T73" fmla="*/ 197 h 599"/>
                <a:gd name="T74" fmla="*/ 51 w 712"/>
                <a:gd name="T75" fmla="*/ 118 h 599"/>
                <a:gd name="T76" fmla="*/ 96 w 712"/>
                <a:gd name="T77" fmla="*/ 67 h 599"/>
                <a:gd name="T78" fmla="*/ 121 w 712"/>
                <a:gd name="T79" fmla="*/ 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12" h="599">
                  <a:moveTo>
                    <a:pt x="127" y="0"/>
                  </a:moveTo>
                  <a:cubicBezTo>
                    <a:pt x="131" y="10"/>
                    <a:pt x="134" y="20"/>
                    <a:pt x="139" y="33"/>
                  </a:cubicBezTo>
                  <a:cubicBezTo>
                    <a:pt x="141" y="22"/>
                    <a:pt x="143" y="13"/>
                    <a:pt x="146" y="2"/>
                  </a:cubicBezTo>
                  <a:cubicBezTo>
                    <a:pt x="150" y="7"/>
                    <a:pt x="153" y="10"/>
                    <a:pt x="155" y="13"/>
                  </a:cubicBezTo>
                  <a:cubicBezTo>
                    <a:pt x="159" y="24"/>
                    <a:pt x="168" y="27"/>
                    <a:pt x="177" y="32"/>
                  </a:cubicBezTo>
                  <a:cubicBezTo>
                    <a:pt x="186" y="35"/>
                    <a:pt x="192" y="45"/>
                    <a:pt x="198" y="52"/>
                  </a:cubicBezTo>
                  <a:cubicBezTo>
                    <a:pt x="203" y="57"/>
                    <a:pt x="208" y="64"/>
                    <a:pt x="214" y="68"/>
                  </a:cubicBezTo>
                  <a:cubicBezTo>
                    <a:pt x="225" y="77"/>
                    <a:pt x="238" y="83"/>
                    <a:pt x="249" y="93"/>
                  </a:cubicBezTo>
                  <a:cubicBezTo>
                    <a:pt x="253" y="97"/>
                    <a:pt x="255" y="107"/>
                    <a:pt x="254" y="114"/>
                  </a:cubicBezTo>
                  <a:cubicBezTo>
                    <a:pt x="253" y="118"/>
                    <a:pt x="245" y="121"/>
                    <a:pt x="239" y="125"/>
                  </a:cubicBezTo>
                  <a:cubicBezTo>
                    <a:pt x="246" y="130"/>
                    <a:pt x="254" y="136"/>
                    <a:pt x="262" y="142"/>
                  </a:cubicBezTo>
                  <a:cubicBezTo>
                    <a:pt x="268" y="148"/>
                    <a:pt x="275" y="153"/>
                    <a:pt x="272" y="165"/>
                  </a:cubicBezTo>
                  <a:cubicBezTo>
                    <a:pt x="271" y="168"/>
                    <a:pt x="279" y="178"/>
                    <a:pt x="284" y="179"/>
                  </a:cubicBezTo>
                  <a:cubicBezTo>
                    <a:pt x="320" y="183"/>
                    <a:pt x="356" y="186"/>
                    <a:pt x="393" y="189"/>
                  </a:cubicBezTo>
                  <a:cubicBezTo>
                    <a:pt x="394" y="189"/>
                    <a:pt x="396" y="188"/>
                    <a:pt x="398" y="187"/>
                  </a:cubicBezTo>
                  <a:cubicBezTo>
                    <a:pt x="398" y="163"/>
                    <a:pt x="398" y="140"/>
                    <a:pt x="398" y="113"/>
                  </a:cubicBezTo>
                  <a:cubicBezTo>
                    <a:pt x="377" y="129"/>
                    <a:pt x="358" y="144"/>
                    <a:pt x="338" y="159"/>
                  </a:cubicBezTo>
                  <a:cubicBezTo>
                    <a:pt x="333" y="163"/>
                    <a:pt x="328" y="167"/>
                    <a:pt x="323" y="170"/>
                  </a:cubicBezTo>
                  <a:cubicBezTo>
                    <a:pt x="310" y="179"/>
                    <a:pt x="296" y="177"/>
                    <a:pt x="287" y="166"/>
                  </a:cubicBezTo>
                  <a:cubicBezTo>
                    <a:pt x="278" y="154"/>
                    <a:pt x="280" y="140"/>
                    <a:pt x="292" y="130"/>
                  </a:cubicBezTo>
                  <a:cubicBezTo>
                    <a:pt x="318" y="109"/>
                    <a:pt x="345" y="88"/>
                    <a:pt x="372" y="68"/>
                  </a:cubicBezTo>
                  <a:cubicBezTo>
                    <a:pt x="386" y="57"/>
                    <a:pt x="399" y="47"/>
                    <a:pt x="413" y="37"/>
                  </a:cubicBezTo>
                  <a:cubicBezTo>
                    <a:pt x="428" y="26"/>
                    <a:pt x="445" y="21"/>
                    <a:pt x="462" y="31"/>
                  </a:cubicBezTo>
                  <a:cubicBezTo>
                    <a:pt x="480" y="40"/>
                    <a:pt x="485" y="55"/>
                    <a:pt x="485" y="75"/>
                  </a:cubicBezTo>
                  <a:cubicBezTo>
                    <a:pt x="484" y="110"/>
                    <a:pt x="485" y="145"/>
                    <a:pt x="485" y="179"/>
                  </a:cubicBezTo>
                  <a:cubicBezTo>
                    <a:pt x="487" y="181"/>
                    <a:pt x="488" y="182"/>
                    <a:pt x="488" y="182"/>
                  </a:cubicBezTo>
                  <a:cubicBezTo>
                    <a:pt x="536" y="176"/>
                    <a:pt x="578" y="205"/>
                    <a:pt x="626" y="199"/>
                  </a:cubicBezTo>
                  <a:cubicBezTo>
                    <a:pt x="632" y="198"/>
                    <a:pt x="643" y="205"/>
                    <a:pt x="646" y="212"/>
                  </a:cubicBezTo>
                  <a:cubicBezTo>
                    <a:pt x="672" y="263"/>
                    <a:pt x="694" y="316"/>
                    <a:pt x="706" y="373"/>
                  </a:cubicBezTo>
                  <a:cubicBezTo>
                    <a:pt x="710" y="392"/>
                    <a:pt x="704" y="404"/>
                    <a:pt x="690" y="407"/>
                  </a:cubicBezTo>
                  <a:cubicBezTo>
                    <a:pt x="675" y="411"/>
                    <a:pt x="666" y="402"/>
                    <a:pt x="660" y="383"/>
                  </a:cubicBezTo>
                  <a:cubicBezTo>
                    <a:pt x="648" y="343"/>
                    <a:pt x="634" y="302"/>
                    <a:pt x="618" y="262"/>
                  </a:cubicBezTo>
                  <a:cubicBezTo>
                    <a:pt x="621" y="289"/>
                    <a:pt x="617" y="315"/>
                    <a:pt x="605" y="339"/>
                  </a:cubicBezTo>
                  <a:cubicBezTo>
                    <a:pt x="603" y="344"/>
                    <a:pt x="605" y="353"/>
                    <a:pt x="608" y="359"/>
                  </a:cubicBezTo>
                  <a:cubicBezTo>
                    <a:pt x="638" y="421"/>
                    <a:pt x="669" y="483"/>
                    <a:pt x="700" y="544"/>
                  </a:cubicBezTo>
                  <a:cubicBezTo>
                    <a:pt x="702" y="548"/>
                    <a:pt x="704" y="551"/>
                    <a:pt x="705" y="554"/>
                  </a:cubicBezTo>
                  <a:cubicBezTo>
                    <a:pt x="712" y="569"/>
                    <a:pt x="707" y="584"/>
                    <a:pt x="693" y="591"/>
                  </a:cubicBezTo>
                  <a:cubicBezTo>
                    <a:pt x="680" y="598"/>
                    <a:pt x="664" y="593"/>
                    <a:pt x="656" y="579"/>
                  </a:cubicBezTo>
                  <a:cubicBezTo>
                    <a:pt x="641" y="549"/>
                    <a:pt x="626" y="519"/>
                    <a:pt x="611" y="488"/>
                  </a:cubicBezTo>
                  <a:cubicBezTo>
                    <a:pt x="596" y="458"/>
                    <a:pt x="581" y="427"/>
                    <a:pt x="565" y="397"/>
                  </a:cubicBezTo>
                  <a:cubicBezTo>
                    <a:pt x="563" y="392"/>
                    <a:pt x="560" y="388"/>
                    <a:pt x="558" y="383"/>
                  </a:cubicBezTo>
                  <a:cubicBezTo>
                    <a:pt x="547" y="386"/>
                    <a:pt x="536" y="389"/>
                    <a:pt x="524" y="393"/>
                  </a:cubicBezTo>
                  <a:cubicBezTo>
                    <a:pt x="538" y="415"/>
                    <a:pt x="549" y="436"/>
                    <a:pt x="563" y="456"/>
                  </a:cubicBezTo>
                  <a:cubicBezTo>
                    <a:pt x="572" y="471"/>
                    <a:pt x="572" y="484"/>
                    <a:pt x="563" y="498"/>
                  </a:cubicBezTo>
                  <a:cubicBezTo>
                    <a:pt x="549" y="524"/>
                    <a:pt x="535" y="550"/>
                    <a:pt x="521" y="576"/>
                  </a:cubicBezTo>
                  <a:cubicBezTo>
                    <a:pt x="512" y="593"/>
                    <a:pt x="497" y="599"/>
                    <a:pt x="483" y="591"/>
                  </a:cubicBezTo>
                  <a:cubicBezTo>
                    <a:pt x="467" y="583"/>
                    <a:pt x="464" y="568"/>
                    <a:pt x="473" y="550"/>
                  </a:cubicBezTo>
                  <a:cubicBezTo>
                    <a:pt x="484" y="530"/>
                    <a:pt x="495" y="509"/>
                    <a:pt x="506" y="490"/>
                  </a:cubicBezTo>
                  <a:cubicBezTo>
                    <a:pt x="510" y="482"/>
                    <a:pt x="511" y="476"/>
                    <a:pt x="506" y="469"/>
                  </a:cubicBezTo>
                  <a:cubicBezTo>
                    <a:pt x="492" y="447"/>
                    <a:pt x="479" y="424"/>
                    <a:pt x="465" y="402"/>
                  </a:cubicBezTo>
                  <a:cubicBezTo>
                    <a:pt x="462" y="398"/>
                    <a:pt x="456" y="393"/>
                    <a:pt x="452" y="392"/>
                  </a:cubicBezTo>
                  <a:cubicBezTo>
                    <a:pt x="411" y="392"/>
                    <a:pt x="370" y="392"/>
                    <a:pt x="329" y="392"/>
                  </a:cubicBezTo>
                  <a:cubicBezTo>
                    <a:pt x="327" y="392"/>
                    <a:pt x="326" y="393"/>
                    <a:pt x="323" y="395"/>
                  </a:cubicBezTo>
                  <a:cubicBezTo>
                    <a:pt x="325" y="414"/>
                    <a:pt x="327" y="433"/>
                    <a:pt x="330" y="453"/>
                  </a:cubicBezTo>
                  <a:cubicBezTo>
                    <a:pt x="334" y="488"/>
                    <a:pt x="338" y="523"/>
                    <a:pt x="343" y="559"/>
                  </a:cubicBezTo>
                  <a:cubicBezTo>
                    <a:pt x="345" y="578"/>
                    <a:pt x="337" y="591"/>
                    <a:pt x="321" y="594"/>
                  </a:cubicBezTo>
                  <a:cubicBezTo>
                    <a:pt x="304" y="597"/>
                    <a:pt x="291" y="586"/>
                    <a:pt x="289" y="566"/>
                  </a:cubicBezTo>
                  <a:cubicBezTo>
                    <a:pt x="282" y="515"/>
                    <a:pt x="274" y="463"/>
                    <a:pt x="270" y="412"/>
                  </a:cubicBezTo>
                  <a:cubicBezTo>
                    <a:pt x="268" y="390"/>
                    <a:pt x="260" y="378"/>
                    <a:pt x="238" y="372"/>
                  </a:cubicBezTo>
                  <a:cubicBezTo>
                    <a:pt x="230" y="389"/>
                    <a:pt x="222" y="406"/>
                    <a:pt x="215" y="424"/>
                  </a:cubicBezTo>
                  <a:cubicBezTo>
                    <a:pt x="214" y="427"/>
                    <a:pt x="215" y="433"/>
                    <a:pt x="217" y="437"/>
                  </a:cubicBezTo>
                  <a:cubicBezTo>
                    <a:pt x="226" y="475"/>
                    <a:pt x="236" y="512"/>
                    <a:pt x="246" y="550"/>
                  </a:cubicBezTo>
                  <a:cubicBezTo>
                    <a:pt x="247" y="552"/>
                    <a:pt x="248" y="555"/>
                    <a:pt x="248" y="557"/>
                  </a:cubicBezTo>
                  <a:cubicBezTo>
                    <a:pt x="252" y="575"/>
                    <a:pt x="245" y="589"/>
                    <a:pt x="230" y="593"/>
                  </a:cubicBezTo>
                  <a:cubicBezTo>
                    <a:pt x="214" y="598"/>
                    <a:pt x="200" y="589"/>
                    <a:pt x="195" y="571"/>
                  </a:cubicBezTo>
                  <a:cubicBezTo>
                    <a:pt x="184" y="531"/>
                    <a:pt x="175" y="492"/>
                    <a:pt x="163" y="452"/>
                  </a:cubicBezTo>
                  <a:cubicBezTo>
                    <a:pt x="157" y="431"/>
                    <a:pt x="157" y="412"/>
                    <a:pt x="168" y="393"/>
                  </a:cubicBezTo>
                  <a:cubicBezTo>
                    <a:pt x="177" y="376"/>
                    <a:pt x="183" y="356"/>
                    <a:pt x="192" y="339"/>
                  </a:cubicBezTo>
                  <a:cubicBezTo>
                    <a:pt x="204" y="316"/>
                    <a:pt x="202" y="293"/>
                    <a:pt x="192" y="271"/>
                  </a:cubicBezTo>
                  <a:cubicBezTo>
                    <a:pt x="185" y="256"/>
                    <a:pt x="180" y="241"/>
                    <a:pt x="172" y="227"/>
                  </a:cubicBezTo>
                  <a:cubicBezTo>
                    <a:pt x="163" y="212"/>
                    <a:pt x="153" y="199"/>
                    <a:pt x="142" y="186"/>
                  </a:cubicBezTo>
                  <a:cubicBezTo>
                    <a:pt x="130" y="174"/>
                    <a:pt x="116" y="170"/>
                    <a:pt x="99" y="180"/>
                  </a:cubicBezTo>
                  <a:cubicBezTo>
                    <a:pt x="85" y="188"/>
                    <a:pt x="70" y="195"/>
                    <a:pt x="56" y="203"/>
                  </a:cubicBezTo>
                  <a:cubicBezTo>
                    <a:pt x="40" y="213"/>
                    <a:pt x="22" y="210"/>
                    <a:pt x="11" y="197"/>
                  </a:cubicBezTo>
                  <a:cubicBezTo>
                    <a:pt x="0" y="184"/>
                    <a:pt x="1" y="164"/>
                    <a:pt x="14" y="152"/>
                  </a:cubicBezTo>
                  <a:cubicBezTo>
                    <a:pt x="26" y="140"/>
                    <a:pt x="40" y="130"/>
                    <a:pt x="51" y="118"/>
                  </a:cubicBezTo>
                  <a:cubicBezTo>
                    <a:pt x="62" y="107"/>
                    <a:pt x="70" y="93"/>
                    <a:pt x="80" y="81"/>
                  </a:cubicBezTo>
                  <a:cubicBezTo>
                    <a:pt x="85" y="76"/>
                    <a:pt x="90" y="69"/>
                    <a:pt x="96" y="67"/>
                  </a:cubicBezTo>
                  <a:cubicBezTo>
                    <a:pt x="113" y="60"/>
                    <a:pt x="119" y="48"/>
                    <a:pt x="117" y="30"/>
                  </a:cubicBezTo>
                  <a:cubicBezTo>
                    <a:pt x="117" y="21"/>
                    <a:pt x="119" y="11"/>
                    <a:pt x="121" y="2"/>
                  </a:cubicBezTo>
                  <a:cubicBezTo>
                    <a:pt x="123" y="1"/>
                    <a:pt x="125" y="1"/>
                    <a:pt x="12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68" name="Freeform 245"/>
            <p:cNvSpPr>
              <a:spLocks/>
            </p:cNvSpPr>
            <p:nvPr/>
          </p:nvSpPr>
          <p:spPr bwMode="auto">
            <a:xfrm>
              <a:off x="15733712" y="9024938"/>
              <a:ext cx="288925" cy="293687"/>
            </a:xfrm>
            <a:custGeom>
              <a:avLst/>
              <a:gdLst>
                <a:gd name="T0" fmla="*/ 45 w 91"/>
                <a:gd name="T1" fmla="*/ 92 h 92"/>
                <a:gd name="T2" fmla="*/ 0 w 91"/>
                <a:gd name="T3" fmla="*/ 46 h 92"/>
                <a:gd name="T4" fmla="*/ 46 w 91"/>
                <a:gd name="T5" fmla="*/ 1 h 92"/>
                <a:gd name="T6" fmla="*/ 91 w 91"/>
                <a:gd name="T7" fmla="*/ 46 h 92"/>
                <a:gd name="T8" fmla="*/ 45 w 91"/>
                <a:gd name="T9" fmla="*/ 92 h 92"/>
              </a:gdLst>
              <a:ahLst/>
              <a:cxnLst>
                <a:cxn ang="0">
                  <a:pos x="T0" y="T1"/>
                </a:cxn>
                <a:cxn ang="0">
                  <a:pos x="T2" y="T3"/>
                </a:cxn>
                <a:cxn ang="0">
                  <a:pos x="T4" y="T5"/>
                </a:cxn>
                <a:cxn ang="0">
                  <a:pos x="T6" y="T7"/>
                </a:cxn>
                <a:cxn ang="0">
                  <a:pos x="T8" y="T9"/>
                </a:cxn>
              </a:cxnLst>
              <a:rect l="0" t="0" r="r" b="b"/>
              <a:pathLst>
                <a:path w="91" h="92">
                  <a:moveTo>
                    <a:pt x="45" y="92"/>
                  </a:moveTo>
                  <a:cubicBezTo>
                    <a:pt x="20" y="92"/>
                    <a:pt x="0" y="71"/>
                    <a:pt x="0" y="46"/>
                  </a:cubicBezTo>
                  <a:cubicBezTo>
                    <a:pt x="0" y="21"/>
                    <a:pt x="21" y="0"/>
                    <a:pt x="46" y="1"/>
                  </a:cubicBezTo>
                  <a:cubicBezTo>
                    <a:pt x="71" y="1"/>
                    <a:pt x="91" y="21"/>
                    <a:pt x="91" y="46"/>
                  </a:cubicBezTo>
                  <a:cubicBezTo>
                    <a:pt x="91" y="71"/>
                    <a:pt x="69" y="92"/>
                    <a:pt x="45" y="9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69" name="组合 268"/>
          <p:cNvGrpSpPr/>
          <p:nvPr/>
        </p:nvGrpSpPr>
        <p:grpSpPr>
          <a:xfrm>
            <a:off x="2412358" y="5108991"/>
            <a:ext cx="376797" cy="316356"/>
            <a:chOff x="-8485188" y="8885238"/>
            <a:chExt cx="1731963" cy="1454150"/>
          </a:xfrm>
          <a:solidFill>
            <a:srgbClr val="779F08"/>
          </a:solidFill>
        </p:grpSpPr>
        <p:sp>
          <p:nvSpPr>
            <p:cNvPr id="270" name="Freeform 246"/>
            <p:cNvSpPr>
              <a:spLocks/>
            </p:cNvSpPr>
            <p:nvPr/>
          </p:nvSpPr>
          <p:spPr bwMode="auto">
            <a:xfrm>
              <a:off x="-8485188" y="8885238"/>
              <a:ext cx="1731963" cy="1454150"/>
            </a:xfrm>
            <a:custGeom>
              <a:avLst/>
              <a:gdLst>
                <a:gd name="T0" fmla="*/ 240 w 544"/>
                <a:gd name="T1" fmla="*/ 140 h 456"/>
                <a:gd name="T2" fmla="*/ 326 w 544"/>
                <a:gd name="T3" fmla="*/ 140 h 456"/>
                <a:gd name="T4" fmla="*/ 342 w 544"/>
                <a:gd name="T5" fmla="*/ 132 h 456"/>
                <a:gd name="T6" fmla="*/ 491 w 544"/>
                <a:gd name="T7" fmla="*/ 16 h 456"/>
                <a:gd name="T8" fmla="*/ 504 w 544"/>
                <a:gd name="T9" fmla="*/ 6 h 456"/>
                <a:gd name="T10" fmla="*/ 535 w 544"/>
                <a:gd name="T11" fmla="*/ 12 h 456"/>
                <a:gd name="T12" fmla="*/ 534 w 544"/>
                <a:gd name="T13" fmla="*/ 46 h 456"/>
                <a:gd name="T14" fmla="*/ 512 w 544"/>
                <a:gd name="T15" fmla="*/ 64 h 456"/>
                <a:gd name="T16" fmla="*/ 378 w 544"/>
                <a:gd name="T17" fmla="*/ 169 h 456"/>
                <a:gd name="T18" fmla="*/ 367 w 544"/>
                <a:gd name="T19" fmla="*/ 191 h 456"/>
                <a:gd name="T20" fmla="*/ 373 w 544"/>
                <a:gd name="T21" fmla="*/ 411 h 456"/>
                <a:gd name="T22" fmla="*/ 374 w 544"/>
                <a:gd name="T23" fmla="*/ 425 h 456"/>
                <a:gd name="T24" fmla="*/ 348 w 544"/>
                <a:gd name="T25" fmla="*/ 456 h 456"/>
                <a:gd name="T26" fmla="*/ 322 w 544"/>
                <a:gd name="T27" fmla="*/ 427 h 456"/>
                <a:gd name="T28" fmla="*/ 318 w 544"/>
                <a:gd name="T29" fmla="*/ 282 h 456"/>
                <a:gd name="T30" fmla="*/ 318 w 544"/>
                <a:gd name="T31" fmla="*/ 253 h 456"/>
                <a:gd name="T32" fmla="*/ 217 w 544"/>
                <a:gd name="T33" fmla="*/ 253 h 456"/>
                <a:gd name="T34" fmla="*/ 181 w 544"/>
                <a:gd name="T35" fmla="*/ 250 h 456"/>
                <a:gd name="T36" fmla="*/ 146 w 544"/>
                <a:gd name="T37" fmla="*/ 206 h 456"/>
                <a:gd name="T38" fmla="*/ 145 w 544"/>
                <a:gd name="T39" fmla="*/ 193 h 456"/>
                <a:gd name="T40" fmla="*/ 128 w 544"/>
                <a:gd name="T41" fmla="*/ 192 h 456"/>
                <a:gd name="T42" fmla="*/ 27 w 544"/>
                <a:gd name="T43" fmla="*/ 193 h 456"/>
                <a:gd name="T44" fmla="*/ 0 w 544"/>
                <a:gd name="T45" fmla="*/ 172 h 456"/>
                <a:gd name="T46" fmla="*/ 25 w 544"/>
                <a:gd name="T47" fmla="*/ 150 h 456"/>
                <a:gd name="T48" fmla="*/ 149 w 544"/>
                <a:gd name="T49" fmla="*/ 147 h 456"/>
                <a:gd name="T50" fmla="*/ 179 w 544"/>
                <a:gd name="T51" fmla="*/ 136 h 456"/>
                <a:gd name="T52" fmla="*/ 281 w 544"/>
                <a:gd name="T53" fmla="*/ 44 h 456"/>
                <a:gd name="T54" fmla="*/ 318 w 544"/>
                <a:gd name="T55" fmla="*/ 42 h 456"/>
                <a:gd name="T56" fmla="*/ 311 w 544"/>
                <a:gd name="T57" fmla="*/ 77 h 456"/>
                <a:gd name="T58" fmla="*/ 240 w 544"/>
                <a:gd name="T59"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4" h="456">
                  <a:moveTo>
                    <a:pt x="240" y="140"/>
                  </a:moveTo>
                  <a:cubicBezTo>
                    <a:pt x="272" y="140"/>
                    <a:pt x="299" y="141"/>
                    <a:pt x="326" y="140"/>
                  </a:cubicBezTo>
                  <a:cubicBezTo>
                    <a:pt x="332" y="140"/>
                    <a:pt x="337" y="136"/>
                    <a:pt x="342" y="132"/>
                  </a:cubicBezTo>
                  <a:cubicBezTo>
                    <a:pt x="391" y="93"/>
                    <a:pt x="441" y="54"/>
                    <a:pt x="491" y="16"/>
                  </a:cubicBezTo>
                  <a:cubicBezTo>
                    <a:pt x="495" y="12"/>
                    <a:pt x="499" y="9"/>
                    <a:pt x="504" y="6"/>
                  </a:cubicBezTo>
                  <a:cubicBezTo>
                    <a:pt x="515" y="0"/>
                    <a:pt x="527" y="2"/>
                    <a:pt x="535" y="12"/>
                  </a:cubicBezTo>
                  <a:cubicBezTo>
                    <a:pt x="544" y="23"/>
                    <a:pt x="544" y="35"/>
                    <a:pt x="534" y="46"/>
                  </a:cubicBezTo>
                  <a:cubicBezTo>
                    <a:pt x="528" y="53"/>
                    <a:pt x="520" y="58"/>
                    <a:pt x="512" y="64"/>
                  </a:cubicBezTo>
                  <a:cubicBezTo>
                    <a:pt x="467" y="99"/>
                    <a:pt x="423" y="134"/>
                    <a:pt x="378" y="169"/>
                  </a:cubicBezTo>
                  <a:cubicBezTo>
                    <a:pt x="370" y="175"/>
                    <a:pt x="367" y="181"/>
                    <a:pt x="367" y="191"/>
                  </a:cubicBezTo>
                  <a:cubicBezTo>
                    <a:pt x="370" y="265"/>
                    <a:pt x="371" y="338"/>
                    <a:pt x="373" y="411"/>
                  </a:cubicBezTo>
                  <a:cubicBezTo>
                    <a:pt x="374" y="416"/>
                    <a:pt x="374" y="421"/>
                    <a:pt x="374" y="425"/>
                  </a:cubicBezTo>
                  <a:cubicBezTo>
                    <a:pt x="373" y="444"/>
                    <a:pt x="364" y="456"/>
                    <a:pt x="348" y="456"/>
                  </a:cubicBezTo>
                  <a:cubicBezTo>
                    <a:pt x="333" y="456"/>
                    <a:pt x="322" y="445"/>
                    <a:pt x="322" y="427"/>
                  </a:cubicBezTo>
                  <a:cubicBezTo>
                    <a:pt x="321" y="378"/>
                    <a:pt x="320" y="330"/>
                    <a:pt x="318" y="282"/>
                  </a:cubicBezTo>
                  <a:cubicBezTo>
                    <a:pt x="318" y="272"/>
                    <a:pt x="318" y="262"/>
                    <a:pt x="318" y="253"/>
                  </a:cubicBezTo>
                  <a:cubicBezTo>
                    <a:pt x="283" y="253"/>
                    <a:pt x="250" y="253"/>
                    <a:pt x="217" y="253"/>
                  </a:cubicBezTo>
                  <a:cubicBezTo>
                    <a:pt x="205" y="253"/>
                    <a:pt x="192" y="253"/>
                    <a:pt x="181" y="250"/>
                  </a:cubicBezTo>
                  <a:cubicBezTo>
                    <a:pt x="156" y="245"/>
                    <a:pt x="146" y="231"/>
                    <a:pt x="146" y="206"/>
                  </a:cubicBezTo>
                  <a:cubicBezTo>
                    <a:pt x="145" y="202"/>
                    <a:pt x="145" y="199"/>
                    <a:pt x="145" y="193"/>
                  </a:cubicBezTo>
                  <a:cubicBezTo>
                    <a:pt x="139" y="193"/>
                    <a:pt x="133" y="192"/>
                    <a:pt x="128" y="192"/>
                  </a:cubicBezTo>
                  <a:cubicBezTo>
                    <a:pt x="94" y="193"/>
                    <a:pt x="60" y="193"/>
                    <a:pt x="27" y="193"/>
                  </a:cubicBezTo>
                  <a:cubicBezTo>
                    <a:pt x="9" y="193"/>
                    <a:pt x="1" y="186"/>
                    <a:pt x="0" y="172"/>
                  </a:cubicBezTo>
                  <a:cubicBezTo>
                    <a:pt x="0" y="158"/>
                    <a:pt x="8" y="150"/>
                    <a:pt x="25" y="150"/>
                  </a:cubicBezTo>
                  <a:cubicBezTo>
                    <a:pt x="67" y="149"/>
                    <a:pt x="108" y="148"/>
                    <a:pt x="149" y="147"/>
                  </a:cubicBezTo>
                  <a:cubicBezTo>
                    <a:pt x="161" y="147"/>
                    <a:pt x="170" y="145"/>
                    <a:pt x="179" y="136"/>
                  </a:cubicBezTo>
                  <a:cubicBezTo>
                    <a:pt x="213" y="105"/>
                    <a:pt x="247" y="75"/>
                    <a:pt x="281" y="44"/>
                  </a:cubicBezTo>
                  <a:cubicBezTo>
                    <a:pt x="295" y="32"/>
                    <a:pt x="309" y="31"/>
                    <a:pt x="318" y="42"/>
                  </a:cubicBezTo>
                  <a:cubicBezTo>
                    <a:pt x="326" y="52"/>
                    <a:pt x="324" y="65"/>
                    <a:pt x="311" y="77"/>
                  </a:cubicBezTo>
                  <a:cubicBezTo>
                    <a:pt x="289" y="97"/>
                    <a:pt x="266" y="118"/>
                    <a:pt x="240" y="14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271" name="Freeform 247"/>
            <p:cNvSpPr>
              <a:spLocks/>
            </p:cNvSpPr>
            <p:nvPr/>
          </p:nvSpPr>
          <p:spPr bwMode="auto">
            <a:xfrm>
              <a:off x="-8167688" y="9002713"/>
              <a:ext cx="306388" cy="303212"/>
            </a:xfrm>
            <a:custGeom>
              <a:avLst/>
              <a:gdLst>
                <a:gd name="T0" fmla="*/ 48 w 96"/>
                <a:gd name="T1" fmla="*/ 95 h 95"/>
                <a:gd name="T2" fmla="*/ 1 w 96"/>
                <a:gd name="T3" fmla="*/ 47 h 95"/>
                <a:gd name="T4" fmla="*/ 48 w 96"/>
                <a:gd name="T5" fmla="*/ 1 h 95"/>
                <a:gd name="T6" fmla="*/ 96 w 96"/>
                <a:gd name="T7" fmla="*/ 48 h 95"/>
                <a:gd name="T8" fmla="*/ 48 w 96"/>
                <a:gd name="T9" fmla="*/ 95 h 95"/>
              </a:gdLst>
              <a:ahLst/>
              <a:cxnLst>
                <a:cxn ang="0">
                  <a:pos x="T0" y="T1"/>
                </a:cxn>
                <a:cxn ang="0">
                  <a:pos x="T2" y="T3"/>
                </a:cxn>
                <a:cxn ang="0">
                  <a:pos x="T4" y="T5"/>
                </a:cxn>
                <a:cxn ang="0">
                  <a:pos x="T6" y="T7"/>
                </a:cxn>
                <a:cxn ang="0">
                  <a:pos x="T8" y="T9"/>
                </a:cxn>
              </a:cxnLst>
              <a:rect l="0" t="0" r="r" b="b"/>
              <a:pathLst>
                <a:path w="96" h="95">
                  <a:moveTo>
                    <a:pt x="48" y="95"/>
                  </a:moveTo>
                  <a:cubicBezTo>
                    <a:pt x="22" y="95"/>
                    <a:pt x="0" y="73"/>
                    <a:pt x="1" y="47"/>
                  </a:cubicBezTo>
                  <a:cubicBezTo>
                    <a:pt x="1" y="22"/>
                    <a:pt x="22" y="1"/>
                    <a:pt x="48" y="1"/>
                  </a:cubicBezTo>
                  <a:cubicBezTo>
                    <a:pt x="75" y="0"/>
                    <a:pt x="96" y="21"/>
                    <a:pt x="96" y="48"/>
                  </a:cubicBezTo>
                  <a:cubicBezTo>
                    <a:pt x="96" y="74"/>
                    <a:pt x="75" y="95"/>
                    <a:pt x="48"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72" name="组合 271"/>
          <p:cNvGrpSpPr/>
          <p:nvPr/>
        </p:nvGrpSpPr>
        <p:grpSpPr>
          <a:xfrm>
            <a:off x="2339713" y="5973789"/>
            <a:ext cx="195299" cy="315516"/>
            <a:chOff x="-1825625" y="7573963"/>
            <a:chExt cx="2349500" cy="3795712"/>
          </a:xfrm>
          <a:solidFill>
            <a:srgbClr val="779F08"/>
          </a:solidFill>
        </p:grpSpPr>
        <p:sp>
          <p:nvSpPr>
            <p:cNvPr id="273" name="Freeform 251"/>
            <p:cNvSpPr>
              <a:spLocks/>
            </p:cNvSpPr>
            <p:nvPr/>
          </p:nvSpPr>
          <p:spPr bwMode="auto">
            <a:xfrm>
              <a:off x="-1825625" y="9228138"/>
              <a:ext cx="2349500" cy="1031875"/>
            </a:xfrm>
            <a:custGeom>
              <a:avLst/>
              <a:gdLst>
                <a:gd name="T0" fmla="*/ 736 w 738"/>
                <a:gd name="T1" fmla="*/ 290 h 324"/>
                <a:gd name="T2" fmla="*/ 715 w 738"/>
                <a:gd name="T3" fmla="*/ 279 h 324"/>
                <a:gd name="T4" fmla="*/ 679 w 738"/>
                <a:gd name="T5" fmla="*/ 290 h 324"/>
                <a:gd name="T6" fmla="*/ 26 w 738"/>
                <a:gd name="T7" fmla="*/ 4 h 324"/>
                <a:gd name="T8" fmla="*/ 4 w 738"/>
                <a:gd name="T9" fmla="*/ 12 h 324"/>
                <a:gd name="T10" fmla="*/ 12 w 738"/>
                <a:gd name="T11" fmla="*/ 34 h 324"/>
                <a:gd name="T12" fmla="*/ 671 w 738"/>
                <a:gd name="T13" fmla="*/ 323 h 324"/>
                <a:gd name="T14" fmla="*/ 678 w 738"/>
                <a:gd name="T15" fmla="*/ 324 h 324"/>
                <a:gd name="T16" fmla="*/ 683 w 738"/>
                <a:gd name="T17" fmla="*/ 324 h 324"/>
                <a:gd name="T18" fmla="*/ 725 w 738"/>
                <a:gd name="T19" fmla="*/ 311 h 324"/>
                <a:gd name="T20" fmla="*/ 736 w 738"/>
                <a:gd name="T21" fmla="*/ 29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8" h="324">
                  <a:moveTo>
                    <a:pt x="736" y="290"/>
                  </a:moveTo>
                  <a:cubicBezTo>
                    <a:pt x="733" y="281"/>
                    <a:pt x="724" y="277"/>
                    <a:pt x="715" y="279"/>
                  </a:cubicBezTo>
                  <a:cubicBezTo>
                    <a:pt x="679" y="290"/>
                    <a:pt x="679" y="290"/>
                    <a:pt x="679" y="290"/>
                  </a:cubicBezTo>
                  <a:cubicBezTo>
                    <a:pt x="26" y="4"/>
                    <a:pt x="26" y="4"/>
                    <a:pt x="26" y="4"/>
                  </a:cubicBezTo>
                  <a:cubicBezTo>
                    <a:pt x="17" y="0"/>
                    <a:pt x="8" y="4"/>
                    <a:pt x="4" y="12"/>
                  </a:cubicBezTo>
                  <a:cubicBezTo>
                    <a:pt x="0" y="20"/>
                    <a:pt x="4" y="30"/>
                    <a:pt x="12" y="34"/>
                  </a:cubicBezTo>
                  <a:cubicBezTo>
                    <a:pt x="671" y="323"/>
                    <a:pt x="671" y="323"/>
                    <a:pt x="671" y="323"/>
                  </a:cubicBezTo>
                  <a:cubicBezTo>
                    <a:pt x="673" y="324"/>
                    <a:pt x="676" y="324"/>
                    <a:pt x="678" y="324"/>
                  </a:cubicBezTo>
                  <a:cubicBezTo>
                    <a:pt x="679" y="324"/>
                    <a:pt x="681" y="324"/>
                    <a:pt x="683" y="324"/>
                  </a:cubicBezTo>
                  <a:cubicBezTo>
                    <a:pt x="725" y="311"/>
                    <a:pt x="725" y="311"/>
                    <a:pt x="725" y="311"/>
                  </a:cubicBezTo>
                  <a:cubicBezTo>
                    <a:pt x="733" y="308"/>
                    <a:pt x="738" y="299"/>
                    <a:pt x="736"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4" name="Freeform 252"/>
            <p:cNvSpPr>
              <a:spLocks/>
            </p:cNvSpPr>
            <p:nvPr/>
          </p:nvSpPr>
          <p:spPr bwMode="auto">
            <a:xfrm>
              <a:off x="-869950" y="9874250"/>
              <a:ext cx="1143000" cy="1495425"/>
            </a:xfrm>
            <a:custGeom>
              <a:avLst/>
              <a:gdLst>
                <a:gd name="T0" fmla="*/ 200 w 359"/>
                <a:gd name="T1" fmla="*/ 117 h 469"/>
                <a:gd name="T2" fmla="*/ 218 w 359"/>
                <a:gd name="T3" fmla="*/ 117 h 469"/>
                <a:gd name="T4" fmla="*/ 218 w 359"/>
                <a:gd name="T5" fmla="*/ 154 h 469"/>
                <a:gd name="T6" fmla="*/ 199 w 359"/>
                <a:gd name="T7" fmla="*/ 154 h 469"/>
                <a:gd name="T8" fmla="*/ 141 w 359"/>
                <a:gd name="T9" fmla="*/ 154 h 469"/>
                <a:gd name="T10" fmla="*/ 119 w 359"/>
                <a:gd name="T11" fmla="*/ 154 h 469"/>
                <a:gd name="T12" fmla="*/ 119 w 359"/>
                <a:gd name="T13" fmla="*/ 117 h 469"/>
                <a:gd name="T14" fmla="*/ 143 w 359"/>
                <a:gd name="T15" fmla="*/ 117 h 469"/>
                <a:gd name="T16" fmla="*/ 149 w 359"/>
                <a:gd name="T17" fmla="*/ 41 h 469"/>
                <a:gd name="T18" fmla="*/ 58 w 359"/>
                <a:gd name="T19" fmla="*/ 0 h 469"/>
                <a:gd name="T20" fmla="*/ 12 w 359"/>
                <a:gd name="T21" fmla="*/ 22 h 469"/>
                <a:gd name="T22" fmla="*/ 7 w 359"/>
                <a:gd name="T23" fmla="*/ 22 h 469"/>
                <a:gd name="T24" fmla="*/ 118 w 359"/>
                <a:gd name="T25" fmla="*/ 291 h 469"/>
                <a:gd name="T26" fmla="*/ 142 w 359"/>
                <a:gd name="T27" fmla="*/ 469 h 469"/>
                <a:gd name="T28" fmla="*/ 180 w 359"/>
                <a:gd name="T29" fmla="*/ 469 h 469"/>
                <a:gd name="T30" fmla="*/ 208 w 359"/>
                <a:gd name="T31" fmla="*/ 298 h 469"/>
                <a:gd name="T32" fmla="*/ 210 w 359"/>
                <a:gd name="T33" fmla="*/ 298 h 469"/>
                <a:gd name="T34" fmla="*/ 359 w 359"/>
                <a:gd name="T35" fmla="*/ 133 h 469"/>
                <a:gd name="T36" fmla="*/ 203 w 359"/>
                <a:gd name="T37" fmla="*/ 64 h 469"/>
                <a:gd name="T38" fmla="*/ 200 w 359"/>
                <a:gd name="T39" fmla="*/ 11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469">
                  <a:moveTo>
                    <a:pt x="200" y="117"/>
                  </a:moveTo>
                  <a:cubicBezTo>
                    <a:pt x="218" y="117"/>
                    <a:pt x="218" y="117"/>
                    <a:pt x="218" y="117"/>
                  </a:cubicBezTo>
                  <a:cubicBezTo>
                    <a:pt x="218" y="154"/>
                    <a:pt x="218" y="154"/>
                    <a:pt x="218" y="154"/>
                  </a:cubicBezTo>
                  <a:cubicBezTo>
                    <a:pt x="199" y="154"/>
                    <a:pt x="199" y="154"/>
                    <a:pt x="199" y="154"/>
                  </a:cubicBezTo>
                  <a:cubicBezTo>
                    <a:pt x="141" y="154"/>
                    <a:pt x="141" y="154"/>
                    <a:pt x="141" y="154"/>
                  </a:cubicBezTo>
                  <a:cubicBezTo>
                    <a:pt x="119" y="154"/>
                    <a:pt x="119" y="154"/>
                    <a:pt x="119" y="154"/>
                  </a:cubicBezTo>
                  <a:cubicBezTo>
                    <a:pt x="119" y="117"/>
                    <a:pt x="119" y="117"/>
                    <a:pt x="119" y="117"/>
                  </a:cubicBezTo>
                  <a:cubicBezTo>
                    <a:pt x="143" y="117"/>
                    <a:pt x="143" y="117"/>
                    <a:pt x="143" y="117"/>
                  </a:cubicBezTo>
                  <a:cubicBezTo>
                    <a:pt x="149" y="41"/>
                    <a:pt x="149" y="41"/>
                    <a:pt x="149" y="41"/>
                  </a:cubicBezTo>
                  <a:cubicBezTo>
                    <a:pt x="58" y="0"/>
                    <a:pt x="58" y="0"/>
                    <a:pt x="58" y="0"/>
                  </a:cubicBezTo>
                  <a:cubicBezTo>
                    <a:pt x="47" y="14"/>
                    <a:pt x="31" y="22"/>
                    <a:pt x="12" y="22"/>
                  </a:cubicBezTo>
                  <a:cubicBezTo>
                    <a:pt x="11" y="22"/>
                    <a:pt x="9" y="22"/>
                    <a:pt x="7" y="22"/>
                  </a:cubicBezTo>
                  <a:cubicBezTo>
                    <a:pt x="0" y="142"/>
                    <a:pt x="11" y="262"/>
                    <a:pt x="118" y="291"/>
                  </a:cubicBezTo>
                  <a:cubicBezTo>
                    <a:pt x="142" y="469"/>
                    <a:pt x="142" y="469"/>
                    <a:pt x="142" y="469"/>
                  </a:cubicBezTo>
                  <a:cubicBezTo>
                    <a:pt x="180" y="469"/>
                    <a:pt x="180" y="469"/>
                    <a:pt x="180" y="469"/>
                  </a:cubicBezTo>
                  <a:cubicBezTo>
                    <a:pt x="208" y="298"/>
                    <a:pt x="208" y="298"/>
                    <a:pt x="208" y="298"/>
                  </a:cubicBezTo>
                  <a:cubicBezTo>
                    <a:pt x="210" y="298"/>
                    <a:pt x="210" y="298"/>
                    <a:pt x="210" y="298"/>
                  </a:cubicBezTo>
                  <a:cubicBezTo>
                    <a:pt x="313" y="291"/>
                    <a:pt x="350" y="221"/>
                    <a:pt x="359" y="133"/>
                  </a:cubicBezTo>
                  <a:cubicBezTo>
                    <a:pt x="203" y="64"/>
                    <a:pt x="203" y="64"/>
                    <a:pt x="203" y="64"/>
                  </a:cubicBezTo>
                  <a:lnTo>
                    <a:pt x="20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5" name="Freeform 253"/>
            <p:cNvSpPr>
              <a:spLocks noEditPoints="1"/>
            </p:cNvSpPr>
            <p:nvPr/>
          </p:nvSpPr>
          <p:spPr bwMode="auto">
            <a:xfrm>
              <a:off x="-812800" y="7573963"/>
              <a:ext cx="1095375" cy="2498725"/>
            </a:xfrm>
            <a:custGeom>
              <a:avLst/>
              <a:gdLst>
                <a:gd name="T0" fmla="*/ 137 w 344"/>
                <a:gd name="T1" fmla="*/ 693 h 784"/>
                <a:gd name="T2" fmla="*/ 147 w 344"/>
                <a:gd name="T3" fmla="*/ 567 h 784"/>
                <a:gd name="T4" fmla="*/ 189 w 344"/>
                <a:gd name="T5" fmla="*/ 160 h 784"/>
                <a:gd name="T6" fmla="*/ 164 w 344"/>
                <a:gd name="T7" fmla="*/ 484 h 784"/>
                <a:gd name="T8" fmla="*/ 177 w 344"/>
                <a:gd name="T9" fmla="*/ 712 h 784"/>
                <a:gd name="T10" fmla="*/ 186 w 344"/>
                <a:gd name="T11" fmla="*/ 484 h 784"/>
                <a:gd name="T12" fmla="*/ 211 w 344"/>
                <a:gd name="T13" fmla="*/ 160 h 784"/>
                <a:gd name="T14" fmla="*/ 194 w 344"/>
                <a:gd name="T15" fmla="*/ 572 h 784"/>
                <a:gd name="T16" fmla="*/ 344 w 344"/>
                <a:gd name="T17" fmla="*/ 784 h 784"/>
                <a:gd name="T18" fmla="*/ 333 w 344"/>
                <a:gd name="T19" fmla="*/ 744 h 784"/>
                <a:gd name="T20" fmla="*/ 331 w 344"/>
                <a:gd name="T21" fmla="*/ 626 h 784"/>
                <a:gd name="T22" fmla="*/ 225 w 344"/>
                <a:gd name="T23" fmla="*/ 160 h 784"/>
                <a:gd name="T24" fmla="*/ 249 w 344"/>
                <a:gd name="T25" fmla="*/ 170 h 784"/>
                <a:gd name="T26" fmla="*/ 249 w 344"/>
                <a:gd name="T27" fmla="*/ 138 h 784"/>
                <a:gd name="T28" fmla="*/ 226 w 344"/>
                <a:gd name="T29" fmla="*/ 149 h 784"/>
                <a:gd name="T30" fmla="*/ 239 w 344"/>
                <a:gd name="T31" fmla="*/ 119 h 784"/>
                <a:gd name="T32" fmla="*/ 269 w 344"/>
                <a:gd name="T33" fmla="*/ 114 h 784"/>
                <a:gd name="T34" fmla="*/ 239 w 344"/>
                <a:gd name="T35" fmla="*/ 108 h 784"/>
                <a:gd name="T36" fmla="*/ 228 w 344"/>
                <a:gd name="T37" fmla="*/ 94 h 784"/>
                <a:gd name="T38" fmla="*/ 209 w 344"/>
                <a:gd name="T39" fmla="*/ 0 h 784"/>
                <a:gd name="T40" fmla="*/ 175 w 344"/>
                <a:gd name="T41" fmla="*/ 84 h 784"/>
                <a:gd name="T42" fmla="*/ 159 w 344"/>
                <a:gd name="T43" fmla="*/ 108 h 784"/>
                <a:gd name="T44" fmla="*/ 129 w 344"/>
                <a:gd name="T45" fmla="*/ 114 h 784"/>
                <a:gd name="T46" fmla="*/ 159 w 344"/>
                <a:gd name="T47" fmla="*/ 119 h 784"/>
                <a:gd name="T48" fmla="*/ 167 w 344"/>
                <a:gd name="T49" fmla="*/ 149 h 784"/>
                <a:gd name="T50" fmla="*/ 140 w 344"/>
                <a:gd name="T51" fmla="*/ 138 h 784"/>
                <a:gd name="T52" fmla="*/ 140 w 344"/>
                <a:gd name="T53" fmla="*/ 170 h 784"/>
                <a:gd name="T54" fmla="*/ 166 w 344"/>
                <a:gd name="T55" fmla="*/ 160 h 784"/>
                <a:gd name="T56" fmla="*/ 0 w 344"/>
                <a:gd name="T57" fmla="*/ 626 h 784"/>
                <a:gd name="T58" fmla="*/ 211 w 344"/>
                <a:gd name="T59" fmla="*/ 149 h 784"/>
                <a:gd name="T60" fmla="*/ 202 w 344"/>
                <a:gd name="T61" fmla="*/ 119 h 784"/>
                <a:gd name="T62" fmla="*/ 211 w 344"/>
                <a:gd name="T63" fmla="*/ 149 h 784"/>
                <a:gd name="T64" fmla="*/ 213 w 344"/>
                <a:gd name="T65" fmla="*/ 108 h 784"/>
                <a:gd name="T66" fmla="*/ 202 w 344"/>
                <a:gd name="T67" fmla="*/ 97 h 784"/>
                <a:gd name="T68" fmla="*/ 213 w 344"/>
                <a:gd name="T69" fmla="*/ 97 h 784"/>
                <a:gd name="T70" fmla="*/ 194 w 344"/>
                <a:gd name="T71" fmla="*/ 95 h 784"/>
                <a:gd name="T72" fmla="*/ 182 w 344"/>
                <a:gd name="T73" fmla="*/ 108 h 784"/>
                <a:gd name="T74" fmla="*/ 192 w 344"/>
                <a:gd name="T75" fmla="*/ 119 h 784"/>
                <a:gd name="T76" fmla="*/ 179 w 344"/>
                <a:gd name="T77" fmla="*/ 149 h 784"/>
                <a:gd name="T78" fmla="*/ 192 w 344"/>
                <a:gd name="T79" fmla="*/ 119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4" h="784">
                  <a:moveTo>
                    <a:pt x="43" y="652"/>
                  </a:moveTo>
                  <a:cubicBezTo>
                    <a:pt x="137" y="693"/>
                    <a:pt x="137" y="693"/>
                    <a:pt x="137" y="693"/>
                  </a:cubicBezTo>
                  <a:cubicBezTo>
                    <a:pt x="146" y="567"/>
                    <a:pt x="146" y="567"/>
                    <a:pt x="146" y="567"/>
                  </a:cubicBezTo>
                  <a:cubicBezTo>
                    <a:pt x="147" y="567"/>
                    <a:pt x="147" y="567"/>
                    <a:pt x="147" y="567"/>
                  </a:cubicBezTo>
                  <a:cubicBezTo>
                    <a:pt x="178" y="160"/>
                    <a:pt x="178" y="160"/>
                    <a:pt x="178" y="160"/>
                  </a:cubicBezTo>
                  <a:cubicBezTo>
                    <a:pt x="189" y="160"/>
                    <a:pt x="189" y="160"/>
                    <a:pt x="189" y="160"/>
                  </a:cubicBezTo>
                  <a:cubicBezTo>
                    <a:pt x="164" y="484"/>
                    <a:pt x="164" y="484"/>
                    <a:pt x="164" y="484"/>
                  </a:cubicBezTo>
                  <a:cubicBezTo>
                    <a:pt x="164" y="484"/>
                    <a:pt x="164" y="484"/>
                    <a:pt x="164" y="484"/>
                  </a:cubicBezTo>
                  <a:cubicBezTo>
                    <a:pt x="147" y="699"/>
                    <a:pt x="147" y="699"/>
                    <a:pt x="147" y="699"/>
                  </a:cubicBezTo>
                  <a:cubicBezTo>
                    <a:pt x="177" y="712"/>
                    <a:pt x="177" y="712"/>
                    <a:pt x="177" y="712"/>
                  </a:cubicBezTo>
                  <a:cubicBezTo>
                    <a:pt x="186" y="484"/>
                    <a:pt x="186" y="484"/>
                    <a:pt x="186" y="484"/>
                  </a:cubicBezTo>
                  <a:cubicBezTo>
                    <a:pt x="186" y="484"/>
                    <a:pt x="186" y="484"/>
                    <a:pt x="186" y="484"/>
                  </a:cubicBezTo>
                  <a:cubicBezTo>
                    <a:pt x="200" y="160"/>
                    <a:pt x="200" y="160"/>
                    <a:pt x="200" y="160"/>
                  </a:cubicBezTo>
                  <a:cubicBezTo>
                    <a:pt x="211" y="160"/>
                    <a:pt x="211" y="160"/>
                    <a:pt x="211" y="160"/>
                  </a:cubicBezTo>
                  <a:cubicBezTo>
                    <a:pt x="193" y="572"/>
                    <a:pt x="193" y="572"/>
                    <a:pt x="193" y="572"/>
                  </a:cubicBezTo>
                  <a:cubicBezTo>
                    <a:pt x="194" y="572"/>
                    <a:pt x="194" y="572"/>
                    <a:pt x="194" y="572"/>
                  </a:cubicBezTo>
                  <a:cubicBezTo>
                    <a:pt x="188" y="715"/>
                    <a:pt x="188" y="715"/>
                    <a:pt x="188" y="715"/>
                  </a:cubicBezTo>
                  <a:cubicBezTo>
                    <a:pt x="344" y="784"/>
                    <a:pt x="344" y="784"/>
                    <a:pt x="344" y="784"/>
                  </a:cubicBezTo>
                  <a:cubicBezTo>
                    <a:pt x="344" y="770"/>
                    <a:pt x="343" y="757"/>
                    <a:pt x="342" y="743"/>
                  </a:cubicBezTo>
                  <a:cubicBezTo>
                    <a:pt x="339" y="744"/>
                    <a:pt x="336" y="744"/>
                    <a:pt x="333" y="744"/>
                  </a:cubicBezTo>
                  <a:cubicBezTo>
                    <a:pt x="300" y="744"/>
                    <a:pt x="274" y="718"/>
                    <a:pt x="274" y="685"/>
                  </a:cubicBezTo>
                  <a:cubicBezTo>
                    <a:pt x="274" y="653"/>
                    <a:pt x="299" y="627"/>
                    <a:pt x="331" y="626"/>
                  </a:cubicBezTo>
                  <a:cubicBezTo>
                    <a:pt x="317" y="516"/>
                    <a:pt x="249" y="491"/>
                    <a:pt x="211" y="486"/>
                  </a:cubicBezTo>
                  <a:cubicBezTo>
                    <a:pt x="225" y="160"/>
                    <a:pt x="225" y="160"/>
                    <a:pt x="225" y="160"/>
                  </a:cubicBezTo>
                  <a:cubicBezTo>
                    <a:pt x="235" y="160"/>
                    <a:pt x="235" y="160"/>
                    <a:pt x="235" y="160"/>
                  </a:cubicBezTo>
                  <a:cubicBezTo>
                    <a:pt x="237" y="166"/>
                    <a:pt x="243" y="170"/>
                    <a:pt x="249" y="170"/>
                  </a:cubicBezTo>
                  <a:cubicBezTo>
                    <a:pt x="258" y="170"/>
                    <a:pt x="265" y="163"/>
                    <a:pt x="265" y="154"/>
                  </a:cubicBezTo>
                  <a:cubicBezTo>
                    <a:pt x="265" y="145"/>
                    <a:pt x="258" y="138"/>
                    <a:pt x="249" y="138"/>
                  </a:cubicBezTo>
                  <a:cubicBezTo>
                    <a:pt x="243" y="138"/>
                    <a:pt x="237" y="143"/>
                    <a:pt x="235" y="149"/>
                  </a:cubicBezTo>
                  <a:cubicBezTo>
                    <a:pt x="226" y="149"/>
                    <a:pt x="226" y="149"/>
                    <a:pt x="226" y="149"/>
                  </a:cubicBezTo>
                  <a:cubicBezTo>
                    <a:pt x="227" y="119"/>
                    <a:pt x="227" y="119"/>
                    <a:pt x="227" y="119"/>
                  </a:cubicBezTo>
                  <a:cubicBezTo>
                    <a:pt x="239" y="119"/>
                    <a:pt x="239" y="119"/>
                    <a:pt x="239" y="119"/>
                  </a:cubicBezTo>
                  <a:cubicBezTo>
                    <a:pt x="241" y="125"/>
                    <a:pt x="247" y="129"/>
                    <a:pt x="253" y="129"/>
                  </a:cubicBezTo>
                  <a:cubicBezTo>
                    <a:pt x="262" y="129"/>
                    <a:pt x="269" y="122"/>
                    <a:pt x="269" y="114"/>
                  </a:cubicBezTo>
                  <a:cubicBezTo>
                    <a:pt x="269" y="105"/>
                    <a:pt x="262" y="98"/>
                    <a:pt x="253" y="98"/>
                  </a:cubicBezTo>
                  <a:cubicBezTo>
                    <a:pt x="247" y="98"/>
                    <a:pt x="241" y="102"/>
                    <a:pt x="239" y="108"/>
                  </a:cubicBezTo>
                  <a:cubicBezTo>
                    <a:pt x="228" y="108"/>
                    <a:pt x="228" y="108"/>
                    <a:pt x="228" y="108"/>
                  </a:cubicBezTo>
                  <a:cubicBezTo>
                    <a:pt x="228" y="94"/>
                    <a:pt x="228" y="94"/>
                    <a:pt x="228" y="94"/>
                  </a:cubicBezTo>
                  <a:cubicBezTo>
                    <a:pt x="245" y="86"/>
                    <a:pt x="258" y="69"/>
                    <a:pt x="258" y="49"/>
                  </a:cubicBezTo>
                  <a:cubicBezTo>
                    <a:pt x="258" y="22"/>
                    <a:pt x="236" y="0"/>
                    <a:pt x="209" y="0"/>
                  </a:cubicBezTo>
                  <a:cubicBezTo>
                    <a:pt x="182" y="0"/>
                    <a:pt x="160" y="22"/>
                    <a:pt x="160" y="49"/>
                  </a:cubicBezTo>
                  <a:cubicBezTo>
                    <a:pt x="160" y="63"/>
                    <a:pt x="165" y="75"/>
                    <a:pt x="175" y="84"/>
                  </a:cubicBezTo>
                  <a:cubicBezTo>
                    <a:pt x="172" y="108"/>
                    <a:pt x="172" y="108"/>
                    <a:pt x="172" y="108"/>
                  </a:cubicBezTo>
                  <a:cubicBezTo>
                    <a:pt x="159" y="108"/>
                    <a:pt x="159" y="108"/>
                    <a:pt x="159" y="108"/>
                  </a:cubicBezTo>
                  <a:cubicBezTo>
                    <a:pt x="157" y="102"/>
                    <a:pt x="151" y="98"/>
                    <a:pt x="144" y="98"/>
                  </a:cubicBezTo>
                  <a:cubicBezTo>
                    <a:pt x="136" y="98"/>
                    <a:pt x="129" y="105"/>
                    <a:pt x="129" y="114"/>
                  </a:cubicBezTo>
                  <a:cubicBezTo>
                    <a:pt x="129" y="122"/>
                    <a:pt x="136" y="129"/>
                    <a:pt x="144" y="129"/>
                  </a:cubicBezTo>
                  <a:cubicBezTo>
                    <a:pt x="151" y="129"/>
                    <a:pt x="157" y="125"/>
                    <a:pt x="159" y="119"/>
                  </a:cubicBezTo>
                  <a:cubicBezTo>
                    <a:pt x="171" y="119"/>
                    <a:pt x="171" y="119"/>
                    <a:pt x="171" y="119"/>
                  </a:cubicBezTo>
                  <a:cubicBezTo>
                    <a:pt x="167" y="149"/>
                    <a:pt x="167" y="149"/>
                    <a:pt x="167" y="149"/>
                  </a:cubicBezTo>
                  <a:cubicBezTo>
                    <a:pt x="155" y="149"/>
                    <a:pt x="155" y="149"/>
                    <a:pt x="155" y="149"/>
                  </a:cubicBezTo>
                  <a:cubicBezTo>
                    <a:pt x="153" y="143"/>
                    <a:pt x="147" y="138"/>
                    <a:pt x="140" y="138"/>
                  </a:cubicBezTo>
                  <a:cubicBezTo>
                    <a:pt x="132" y="138"/>
                    <a:pt x="124" y="145"/>
                    <a:pt x="124" y="154"/>
                  </a:cubicBezTo>
                  <a:cubicBezTo>
                    <a:pt x="124" y="163"/>
                    <a:pt x="132" y="170"/>
                    <a:pt x="140" y="170"/>
                  </a:cubicBezTo>
                  <a:cubicBezTo>
                    <a:pt x="147" y="170"/>
                    <a:pt x="153" y="166"/>
                    <a:pt x="155" y="160"/>
                  </a:cubicBezTo>
                  <a:cubicBezTo>
                    <a:pt x="166" y="160"/>
                    <a:pt x="166" y="160"/>
                    <a:pt x="166" y="160"/>
                  </a:cubicBezTo>
                  <a:cubicBezTo>
                    <a:pt x="126" y="485"/>
                    <a:pt x="126" y="485"/>
                    <a:pt x="126" y="485"/>
                  </a:cubicBezTo>
                  <a:cubicBezTo>
                    <a:pt x="90" y="489"/>
                    <a:pt x="15" y="511"/>
                    <a:pt x="0" y="626"/>
                  </a:cubicBezTo>
                  <a:cubicBezTo>
                    <a:pt x="18" y="628"/>
                    <a:pt x="33" y="638"/>
                    <a:pt x="43" y="652"/>
                  </a:cubicBezTo>
                  <a:close/>
                  <a:moveTo>
                    <a:pt x="211" y="149"/>
                  </a:moveTo>
                  <a:cubicBezTo>
                    <a:pt x="200" y="149"/>
                    <a:pt x="200" y="149"/>
                    <a:pt x="200" y="149"/>
                  </a:cubicBezTo>
                  <a:cubicBezTo>
                    <a:pt x="202" y="119"/>
                    <a:pt x="202" y="119"/>
                    <a:pt x="202" y="119"/>
                  </a:cubicBezTo>
                  <a:cubicBezTo>
                    <a:pt x="212" y="119"/>
                    <a:pt x="212" y="119"/>
                    <a:pt x="212" y="119"/>
                  </a:cubicBezTo>
                  <a:lnTo>
                    <a:pt x="211" y="149"/>
                  </a:lnTo>
                  <a:close/>
                  <a:moveTo>
                    <a:pt x="213" y="97"/>
                  </a:moveTo>
                  <a:cubicBezTo>
                    <a:pt x="213" y="108"/>
                    <a:pt x="213" y="108"/>
                    <a:pt x="213" y="108"/>
                  </a:cubicBezTo>
                  <a:cubicBezTo>
                    <a:pt x="202" y="108"/>
                    <a:pt x="202" y="108"/>
                    <a:pt x="202" y="108"/>
                  </a:cubicBezTo>
                  <a:cubicBezTo>
                    <a:pt x="202" y="97"/>
                    <a:pt x="202" y="97"/>
                    <a:pt x="202" y="97"/>
                  </a:cubicBezTo>
                  <a:cubicBezTo>
                    <a:pt x="204" y="97"/>
                    <a:pt x="206" y="98"/>
                    <a:pt x="209" y="98"/>
                  </a:cubicBezTo>
                  <a:cubicBezTo>
                    <a:pt x="210" y="98"/>
                    <a:pt x="212" y="97"/>
                    <a:pt x="213" y="97"/>
                  </a:cubicBezTo>
                  <a:close/>
                  <a:moveTo>
                    <a:pt x="184" y="91"/>
                  </a:moveTo>
                  <a:cubicBezTo>
                    <a:pt x="187" y="93"/>
                    <a:pt x="190" y="94"/>
                    <a:pt x="194" y="95"/>
                  </a:cubicBezTo>
                  <a:cubicBezTo>
                    <a:pt x="193" y="108"/>
                    <a:pt x="193" y="108"/>
                    <a:pt x="193" y="108"/>
                  </a:cubicBezTo>
                  <a:cubicBezTo>
                    <a:pt x="182" y="108"/>
                    <a:pt x="182" y="108"/>
                    <a:pt x="182" y="108"/>
                  </a:cubicBezTo>
                  <a:lnTo>
                    <a:pt x="184" y="91"/>
                  </a:lnTo>
                  <a:close/>
                  <a:moveTo>
                    <a:pt x="192" y="119"/>
                  </a:moveTo>
                  <a:cubicBezTo>
                    <a:pt x="190" y="149"/>
                    <a:pt x="190" y="149"/>
                    <a:pt x="190" y="149"/>
                  </a:cubicBezTo>
                  <a:cubicBezTo>
                    <a:pt x="179" y="149"/>
                    <a:pt x="179" y="149"/>
                    <a:pt x="179" y="149"/>
                  </a:cubicBezTo>
                  <a:cubicBezTo>
                    <a:pt x="181" y="119"/>
                    <a:pt x="181" y="119"/>
                    <a:pt x="181" y="119"/>
                  </a:cubicBezTo>
                  <a:lnTo>
                    <a:pt x="192"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76" name="Freeform 254"/>
            <p:cNvSpPr>
              <a:spLocks/>
            </p:cNvSpPr>
            <p:nvPr/>
          </p:nvSpPr>
          <p:spPr bwMode="auto">
            <a:xfrm>
              <a:off x="-381000" y="10021888"/>
              <a:ext cx="122238" cy="225425"/>
            </a:xfrm>
            <a:custGeom>
              <a:avLst/>
              <a:gdLst>
                <a:gd name="T0" fmla="*/ 13 w 77"/>
                <a:gd name="T1" fmla="*/ 0 h 142"/>
                <a:gd name="T2" fmla="*/ 0 w 77"/>
                <a:gd name="T3" fmla="*/ 142 h 142"/>
                <a:gd name="T4" fmla="*/ 71 w 77"/>
                <a:gd name="T5" fmla="*/ 142 h 142"/>
                <a:gd name="T6" fmla="*/ 77 w 77"/>
                <a:gd name="T7" fmla="*/ 28 h 142"/>
                <a:gd name="T8" fmla="*/ 13 w 77"/>
                <a:gd name="T9" fmla="*/ 0 h 142"/>
              </a:gdLst>
              <a:ahLst/>
              <a:cxnLst>
                <a:cxn ang="0">
                  <a:pos x="T0" y="T1"/>
                </a:cxn>
                <a:cxn ang="0">
                  <a:pos x="T2" y="T3"/>
                </a:cxn>
                <a:cxn ang="0">
                  <a:pos x="T4" y="T5"/>
                </a:cxn>
                <a:cxn ang="0">
                  <a:pos x="T6" y="T7"/>
                </a:cxn>
                <a:cxn ang="0">
                  <a:pos x="T8" y="T9"/>
                </a:cxn>
              </a:cxnLst>
              <a:rect l="0" t="0" r="r" b="b"/>
              <a:pathLst>
                <a:path w="77" h="142">
                  <a:moveTo>
                    <a:pt x="13" y="0"/>
                  </a:moveTo>
                  <a:lnTo>
                    <a:pt x="0" y="142"/>
                  </a:lnTo>
                  <a:lnTo>
                    <a:pt x="71" y="142"/>
                  </a:lnTo>
                  <a:lnTo>
                    <a:pt x="77" y="28"/>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277" name="Freeform 255"/>
          <p:cNvSpPr>
            <a:spLocks noEditPoints="1"/>
          </p:cNvSpPr>
          <p:nvPr/>
        </p:nvSpPr>
        <p:spPr bwMode="auto">
          <a:xfrm>
            <a:off x="4606467" y="5565846"/>
            <a:ext cx="410838" cy="302571"/>
          </a:xfrm>
          <a:custGeom>
            <a:avLst/>
            <a:gdLst>
              <a:gd name="T0" fmla="*/ 794 w 857"/>
              <a:gd name="T1" fmla="*/ 109 h 631"/>
              <a:gd name="T2" fmla="*/ 816 w 857"/>
              <a:gd name="T3" fmla="*/ 83 h 631"/>
              <a:gd name="T4" fmla="*/ 95 w 857"/>
              <a:gd name="T5" fmla="*/ 62 h 631"/>
              <a:gd name="T6" fmla="*/ 77 w 857"/>
              <a:gd name="T7" fmla="*/ 223 h 631"/>
              <a:gd name="T8" fmla="*/ 61 w 857"/>
              <a:gd name="T9" fmla="*/ 260 h 631"/>
              <a:gd name="T10" fmla="*/ 82 w 857"/>
              <a:gd name="T11" fmla="*/ 342 h 631"/>
              <a:gd name="T12" fmla="*/ 47 w 857"/>
              <a:gd name="T13" fmla="*/ 377 h 631"/>
              <a:gd name="T14" fmla="*/ 71 w 857"/>
              <a:gd name="T15" fmla="*/ 536 h 631"/>
              <a:gd name="T16" fmla="*/ 803 w 857"/>
              <a:gd name="T17" fmla="*/ 524 h 631"/>
              <a:gd name="T18" fmla="*/ 769 w 857"/>
              <a:gd name="T19" fmla="*/ 412 h 631"/>
              <a:gd name="T20" fmla="*/ 792 w 857"/>
              <a:gd name="T21" fmla="*/ 386 h 631"/>
              <a:gd name="T22" fmla="*/ 808 w 857"/>
              <a:gd name="T23" fmla="*/ 300 h 631"/>
              <a:gd name="T24" fmla="*/ 827 w 857"/>
              <a:gd name="T25" fmla="*/ 221 h 631"/>
              <a:gd name="T26" fmla="*/ 406 w 857"/>
              <a:gd name="T27" fmla="*/ 189 h 631"/>
              <a:gd name="T28" fmla="*/ 731 w 857"/>
              <a:gd name="T29" fmla="*/ 123 h 631"/>
              <a:gd name="T30" fmla="*/ 759 w 857"/>
              <a:gd name="T31" fmla="*/ 186 h 631"/>
              <a:gd name="T32" fmla="*/ 719 w 857"/>
              <a:gd name="T33" fmla="*/ 207 h 631"/>
              <a:gd name="T34" fmla="*/ 406 w 857"/>
              <a:gd name="T35" fmla="*/ 189 h 631"/>
              <a:gd name="T36" fmla="*/ 126 w 857"/>
              <a:gd name="T37" fmla="*/ 274 h 631"/>
              <a:gd name="T38" fmla="*/ 387 w 857"/>
              <a:gd name="T39" fmla="*/ 328 h 631"/>
              <a:gd name="T40" fmla="*/ 387 w 857"/>
              <a:gd name="T41" fmla="*/ 328 h 631"/>
              <a:gd name="T42" fmla="*/ 453 w 857"/>
              <a:gd name="T43" fmla="*/ 437 h 631"/>
              <a:gd name="T44" fmla="*/ 96 w 857"/>
              <a:gd name="T45" fmla="*/ 349 h 631"/>
              <a:gd name="T46" fmla="*/ 88 w 857"/>
              <a:gd name="T47" fmla="*/ 266 h 631"/>
              <a:gd name="T48" fmla="*/ 85 w 857"/>
              <a:gd name="T49" fmla="*/ 100 h 631"/>
              <a:gd name="T50" fmla="*/ 103 w 857"/>
              <a:gd name="T51" fmla="*/ 95 h 631"/>
              <a:gd name="T52" fmla="*/ 391 w 857"/>
              <a:gd name="T53" fmla="*/ 189 h 631"/>
              <a:gd name="T54" fmla="*/ 119 w 857"/>
              <a:gd name="T55" fmla="*/ 210 h 631"/>
              <a:gd name="T56" fmla="*/ 103 w 857"/>
              <a:gd name="T57" fmla="*/ 206 h 631"/>
              <a:gd name="T58" fmla="*/ 363 w 857"/>
              <a:gd name="T59" fmla="*/ 589 h 631"/>
              <a:gd name="T60" fmla="*/ 78 w 857"/>
              <a:gd name="T61" fmla="*/ 509 h 631"/>
              <a:gd name="T62" fmla="*/ 60 w 857"/>
              <a:gd name="T63" fmla="*/ 403 h 631"/>
              <a:gd name="T64" fmla="*/ 78 w 857"/>
              <a:gd name="T65" fmla="*/ 398 h 631"/>
              <a:gd name="T66" fmla="*/ 366 w 857"/>
              <a:gd name="T67" fmla="*/ 491 h 631"/>
              <a:gd name="T68" fmla="*/ 734 w 857"/>
              <a:gd name="T69" fmla="*/ 489 h 631"/>
              <a:gd name="T70" fmla="*/ 379 w 857"/>
              <a:gd name="T71" fmla="*/ 589 h 631"/>
              <a:gd name="T72" fmla="*/ 458 w 857"/>
              <a:gd name="T73" fmla="*/ 477 h 631"/>
              <a:gd name="T74" fmla="*/ 512 w 857"/>
              <a:gd name="T75" fmla="*/ 466 h 631"/>
              <a:gd name="T76" fmla="*/ 743 w 857"/>
              <a:gd name="T77" fmla="*/ 418 h 631"/>
              <a:gd name="T78" fmla="*/ 754 w 857"/>
              <a:gd name="T79" fmla="*/ 358 h 631"/>
              <a:gd name="T80" fmla="*/ 725 w 857"/>
              <a:gd name="T81" fmla="*/ 365 h 631"/>
              <a:gd name="T82" fmla="*/ 466 w 857"/>
              <a:gd name="T83" fmla="*/ 340 h 631"/>
              <a:gd name="T84" fmla="*/ 753 w 857"/>
              <a:gd name="T85" fmla="*/ 246 h 631"/>
              <a:gd name="T86" fmla="*/ 782 w 857"/>
              <a:gd name="T87" fmla="*/ 29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7" h="631">
                <a:moveTo>
                  <a:pt x="775" y="190"/>
                </a:moveTo>
                <a:cubicBezTo>
                  <a:pt x="771" y="166"/>
                  <a:pt x="771" y="123"/>
                  <a:pt x="794" y="109"/>
                </a:cubicBezTo>
                <a:cubicBezTo>
                  <a:pt x="794" y="109"/>
                  <a:pt x="795" y="109"/>
                  <a:pt x="795" y="108"/>
                </a:cubicBezTo>
                <a:cubicBezTo>
                  <a:pt x="814" y="102"/>
                  <a:pt x="826" y="94"/>
                  <a:pt x="816" y="83"/>
                </a:cubicBezTo>
                <a:cubicBezTo>
                  <a:pt x="541" y="0"/>
                  <a:pt x="541" y="0"/>
                  <a:pt x="541" y="0"/>
                </a:cubicBezTo>
                <a:cubicBezTo>
                  <a:pt x="95" y="62"/>
                  <a:pt x="95" y="62"/>
                  <a:pt x="95" y="62"/>
                </a:cubicBezTo>
                <a:cubicBezTo>
                  <a:pt x="95" y="62"/>
                  <a:pt x="44" y="69"/>
                  <a:pt x="49" y="148"/>
                </a:cubicBezTo>
                <a:cubicBezTo>
                  <a:pt x="51" y="191"/>
                  <a:pt x="65" y="213"/>
                  <a:pt x="77" y="223"/>
                </a:cubicBezTo>
                <a:cubicBezTo>
                  <a:pt x="40" y="234"/>
                  <a:pt x="40" y="234"/>
                  <a:pt x="40" y="234"/>
                </a:cubicBezTo>
                <a:cubicBezTo>
                  <a:pt x="30" y="245"/>
                  <a:pt x="43" y="254"/>
                  <a:pt x="61" y="260"/>
                </a:cubicBezTo>
                <a:cubicBezTo>
                  <a:pt x="62" y="260"/>
                  <a:pt x="62" y="260"/>
                  <a:pt x="63" y="261"/>
                </a:cubicBezTo>
                <a:cubicBezTo>
                  <a:pt x="85" y="275"/>
                  <a:pt x="85" y="317"/>
                  <a:pt x="82" y="342"/>
                </a:cubicBezTo>
                <a:cubicBezTo>
                  <a:pt x="0" y="365"/>
                  <a:pt x="29" y="373"/>
                  <a:pt x="29" y="373"/>
                </a:cubicBezTo>
                <a:cubicBezTo>
                  <a:pt x="47" y="377"/>
                  <a:pt x="47" y="377"/>
                  <a:pt x="47" y="377"/>
                </a:cubicBezTo>
                <a:cubicBezTo>
                  <a:pt x="34" y="388"/>
                  <a:pt x="22" y="410"/>
                  <a:pt x="24" y="451"/>
                </a:cubicBezTo>
                <a:cubicBezTo>
                  <a:pt x="29" y="530"/>
                  <a:pt x="71" y="536"/>
                  <a:pt x="71" y="536"/>
                </a:cubicBezTo>
                <a:cubicBezTo>
                  <a:pt x="362" y="631"/>
                  <a:pt x="362" y="631"/>
                  <a:pt x="362" y="631"/>
                </a:cubicBezTo>
                <a:cubicBezTo>
                  <a:pt x="803" y="524"/>
                  <a:pt x="803" y="524"/>
                  <a:pt x="803" y="524"/>
                </a:cubicBezTo>
                <a:cubicBezTo>
                  <a:pt x="803" y="524"/>
                  <a:pt x="832" y="517"/>
                  <a:pt x="750" y="493"/>
                </a:cubicBezTo>
                <a:cubicBezTo>
                  <a:pt x="747" y="469"/>
                  <a:pt x="746" y="426"/>
                  <a:pt x="769" y="412"/>
                </a:cubicBezTo>
                <a:cubicBezTo>
                  <a:pt x="770" y="412"/>
                  <a:pt x="770" y="411"/>
                  <a:pt x="770" y="411"/>
                </a:cubicBezTo>
                <a:cubicBezTo>
                  <a:pt x="789" y="405"/>
                  <a:pt x="802" y="397"/>
                  <a:pt x="792" y="386"/>
                </a:cubicBezTo>
                <a:cubicBezTo>
                  <a:pt x="773" y="380"/>
                  <a:pt x="773" y="380"/>
                  <a:pt x="773" y="380"/>
                </a:cubicBezTo>
                <a:cubicBezTo>
                  <a:pt x="785" y="372"/>
                  <a:pt x="805" y="352"/>
                  <a:pt x="808" y="300"/>
                </a:cubicBezTo>
                <a:cubicBezTo>
                  <a:pt x="810" y="264"/>
                  <a:pt x="800" y="243"/>
                  <a:pt x="789" y="230"/>
                </a:cubicBezTo>
                <a:cubicBezTo>
                  <a:pt x="827" y="221"/>
                  <a:pt x="827" y="221"/>
                  <a:pt x="827" y="221"/>
                </a:cubicBezTo>
                <a:cubicBezTo>
                  <a:pt x="827" y="221"/>
                  <a:pt x="857" y="214"/>
                  <a:pt x="775" y="190"/>
                </a:cubicBezTo>
                <a:close/>
                <a:moveTo>
                  <a:pt x="406" y="189"/>
                </a:moveTo>
                <a:cubicBezTo>
                  <a:pt x="480" y="174"/>
                  <a:pt x="480" y="174"/>
                  <a:pt x="480" y="174"/>
                </a:cubicBezTo>
                <a:cubicBezTo>
                  <a:pt x="731" y="123"/>
                  <a:pt x="731" y="123"/>
                  <a:pt x="731" y="123"/>
                </a:cubicBezTo>
                <a:cubicBezTo>
                  <a:pt x="768" y="115"/>
                  <a:pt x="768" y="115"/>
                  <a:pt x="768" y="115"/>
                </a:cubicBezTo>
                <a:cubicBezTo>
                  <a:pt x="756" y="137"/>
                  <a:pt x="757" y="167"/>
                  <a:pt x="759" y="186"/>
                </a:cubicBezTo>
                <a:cubicBezTo>
                  <a:pt x="759" y="190"/>
                  <a:pt x="759" y="194"/>
                  <a:pt x="760" y="197"/>
                </a:cubicBezTo>
                <a:cubicBezTo>
                  <a:pt x="719" y="207"/>
                  <a:pt x="719" y="207"/>
                  <a:pt x="719" y="207"/>
                </a:cubicBezTo>
                <a:cubicBezTo>
                  <a:pt x="403" y="286"/>
                  <a:pt x="403" y="286"/>
                  <a:pt x="403" y="286"/>
                </a:cubicBezTo>
                <a:lnTo>
                  <a:pt x="406" y="189"/>
                </a:lnTo>
                <a:close/>
                <a:moveTo>
                  <a:pt x="88" y="266"/>
                </a:moveTo>
                <a:cubicBezTo>
                  <a:pt x="126" y="274"/>
                  <a:pt x="126" y="274"/>
                  <a:pt x="126" y="274"/>
                </a:cubicBezTo>
                <a:cubicBezTo>
                  <a:pt x="366" y="324"/>
                  <a:pt x="366" y="324"/>
                  <a:pt x="366" y="324"/>
                </a:cubicBezTo>
                <a:cubicBezTo>
                  <a:pt x="387" y="328"/>
                  <a:pt x="387" y="328"/>
                  <a:pt x="387" y="328"/>
                </a:cubicBezTo>
                <a:cubicBezTo>
                  <a:pt x="387" y="328"/>
                  <a:pt x="387" y="328"/>
                  <a:pt x="387" y="328"/>
                </a:cubicBezTo>
                <a:cubicBezTo>
                  <a:pt x="387" y="328"/>
                  <a:pt x="387" y="328"/>
                  <a:pt x="387" y="328"/>
                </a:cubicBezTo>
                <a:cubicBezTo>
                  <a:pt x="450" y="341"/>
                  <a:pt x="450" y="341"/>
                  <a:pt x="450" y="341"/>
                </a:cubicBezTo>
                <a:cubicBezTo>
                  <a:pt x="453" y="437"/>
                  <a:pt x="453" y="437"/>
                  <a:pt x="453" y="437"/>
                </a:cubicBezTo>
                <a:cubicBezTo>
                  <a:pt x="128" y="357"/>
                  <a:pt x="128" y="357"/>
                  <a:pt x="128" y="357"/>
                </a:cubicBezTo>
                <a:cubicBezTo>
                  <a:pt x="96" y="349"/>
                  <a:pt x="96" y="349"/>
                  <a:pt x="96" y="349"/>
                </a:cubicBezTo>
                <a:cubicBezTo>
                  <a:pt x="97" y="346"/>
                  <a:pt x="97" y="342"/>
                  <a:pt x="98" y="337"/>
                </a:cubicBezTo>
                <a:cubicBezTo>
                  <a:pt x="100" y="318"/>
                  <a:pt x="100" y="288"/>
                  <a:pt x="88" y="266"/>
                </a:cubicBezTo>
                <a:close/>
                <a:moveTo>
                  <a:pt x="74" y="144"/>
                </a:moveTo>
                <a:cubicBezTo>
                  <a:pt x="73" y="123"/>
                  <a:pt x="77" y="108"/>
                  <a:pt x="85" y="100"/>
                </a:cubicBezTo>
                <a:cubicBezTo>
                  <a:pt x="90" y="95"/>
                  <a:pt x="95" y="94"/>
                  <a:pt x="99" y="94"/>
                </a:cubicBezTo>
                <a:cubicBezTo>
                  <a:pt x="101" y="94"/>
                  <a:pt x="103" y="95"/>
                  <a:pt x="103" y="95"/>
                </a:cubicBezTo>
                <a:cubicBezTo>
                  <a:pt x="295" y="157"/>
                  <a:pt x="295" y="157"/>
                  <a:pt x="295" y="157"/>
                </a:cubicBezTo>
                <a:cubicBezTo>
                  <a:pt x="391" y="189"/>
                  <a:pt x="391" y="189"/>
                  <a:pt x="391" y="189"/>
                </a:cubicBezTo>
                <a:cubicBezTo>
                  <a:pt x="388" y="286"/>
                  <a:pt x="388" y="286"/>
                  <a:pt x="388" y="286"/>
                </a:cubicBezTo>
                <a:cubicBezTo>
                  <a:pt x="119" y="210"/>
                  <a:pt x="119" y="210"/>
                  <a:pt x="119" y="210"/>
                </a:cubicBezTo>
                <a:cubicBezTo>
                  <a:pt x="105" y="206"/>
                  <a:pt x="105" y="206"/>
                  <a:pt x="105" y="206"/>
                </a:cubicBezTo>
                <a:cubicBezTo>
                  <a:pt x="104" y="206"/>
                  <a:pt x="103" y="206"/>
                  <a:pt x="103" y="206"/>
                </a:cubicBezTo>
                <a:cubicBezTo>
                  <a:pt x="102" y="206"/>
                  <a:pt x="75" y="204"/>
                  <a:pt x="74" y="144"/>
                </a:cubicBezTo>
                <a:close/>
                <a:moveTo>
                  <a:pt x="363" y="589"/>
                </a:moveTo>
                <a:cubicBezTo>
                  <a:pt x="80" y="509"/>
                  <a:pt x="80" y="509"/>
                  <a:pt x="80" y="509"/>
                </a:cubicBezTo>
                <a:cubicBezTo>
                  <a:pt x="80" y="509"/>
                  <a:pt x="79" y="509"/>
                  <a:pt x="78" y="509"/>
                </a:cubicBezTo>
                <a:cubicBezTo>
                  <a:pt x="77" y="509"/>
                  <a:pt x="51" y="506"/>
                  <a:pt x="49" y="447"/>
                </a:cubicBezTo>
                <a:cubicBezTo>
                  <a:pt x="49" y="426"/>
                  <a:pt x="53" y="411"/>
                  <a:pt x="60" y="403"/>
                </a:cubicBezTo>
                <a:cubicBezTo>
                  <a:pt x="65" y="398"/>
                  <a:pt x="71" y="397"/>
                  <a:pt x="75" y="397"/>
                </a:cubicBezTo>
                <a:cubicBezTo>
                  <a:pt x="77" y="397"/>
                  <a:pt x="78" y="398"/>
                  <a:pt x="78" y="398"/>
                </a:cubicBezTo>
                <a:cubicBezTo>
                  <a:pt x="78" y="398"/>
                  <a:pt x="78" y="398"/>
                  <a:pt x="78" y="398"/>
                </a:cubicBezTo>
                <a:cubicBezTo>
                  <a:pt x="366" y="491"/>
                  <a:pt x="366" y="491"/>
                  <a:pt x="366" y="491"/>
                </a:cubicBezTo>
                <a:lnTo>
                  <a:pt x="363" y="589"/>
                </a:lnTo>
                <a:close/>
                <a:moveTo>
                  <a:pt x="734" y="489"/>
                </a:moveTo>
                <a:cubicBezTo>
                  <a:pt x="734" y="493"/>
                  <a:pt x="735" y="497"/>
                  <a:pt x="735" y="500"/>
                </a:cubicBezTo>
                <a:cubicBezTo>
                  <a:pt x="379" y="589"/>
                  <a:pt x="379" y="589"/>
                  <a:pt x="379" y="589"/>
                </a:cubicBezTo>
                <a:cubicBezTo>
                  <a:pt x="382" y="492"/>
                  <a:pt x="382" y="492"/>
                  <a:pt x="382" y="492"/>
                </a:cubicBezTo>
                <a:cubicBezTo>
                  <a:pt x="458" y="477"/>
                  <a:pt x="458" y="477"/>
                  <a:pt x="458" y="477"/>
                </a:cubicBezTo>
                <a:cubicBezTo>
                  <a:pt x="469" y="479"/>
                  <a:pt x="469" y="479"/>
                  <a:pt x="469" y="479"/>
                </a:cubicBezTo>
                <a:cubicBezTo>
                  <a:pt x="512" y="466"/>
                  <a:pt x="512" y="466"/>
                  <a:pt x="512" y="466"/>
                </a:cubicBezTo>
                <a:cubicBezTo>
                  <a:pt x="706" y="426"/>
                  <a:pt x="706" y="426"/>
                  <a:pt x="706" y="426"/>
                </a:cubicBezTo>
                <a:cubicBezTo>
                  <a:pt x="743" y="418"/>
                  <a:pt x="743" y="418"/>
                  <a:pt x="743" y="418"/>
                </a:cubicBezTo>
                <a:cubicBezTo>
                  <a:pt x="731" y="440"/>
                  <a:pt x="732" y="470"/>
                  <a:pt x="734" y="489"/>
                </a:cubicBezTo>
                <a:close/>
                <a:moveTo>
                  <a:pt x="754" y="358"/>
                </a:moveTo>
                <a:cubicBezTo>
                  <a:pt x="753" y="358"/>
                  <a:pt x="752" y="358"/>
                  <a:pt x="752" y="358"/>
                </a:cubicBezTo>
                <a:cubicBezTo>
                  <a:pt x="725" y="365"/>
                  <a:pt x="725" y="365"/>
                  <a:pt x="725" y="365"/>
                </a:cubicBezTo>
                <a:cubicBezTo>
                  <a:pt x="469" y="437"/>
                  <a:pt x="469" y="437"/>
                  <a:pt x="469" y="437"/>
                </a:cubicBezTo>
                <a:cubicBezTo>
                  <a:pt x="466" y="340"/>
                  <a:pt x="466" y="340"/>
                  <a:pt x="466" y="340"/>
                </a:cubicBezTo>
                <a:cubicBezTo>
                  <a:pt x="550" y="313"/>
                  <a:pt x="550" y="313"/>
                  <a:pt x="550" y="313"/>
                </a:cubicBezTo>
                <a:cubicBezTo>
                  <a:pt x="753" y="246"/>
                  <a:pt x="753" y="246"/>
                  <a:pt x="753" y="246"/>
                </a:cubicBezTo>
                <a:cubicBezTo>
                  <a:pt x="753" y="246"/>
                  <a:pt x="764" y="244"/>
                  <a:pt x="772" y="252"/>
                </a:cubicBezTo>
                <a:cubicBezTo>
                  <a:pt x="779" y="260"/>
                  <a:pt x="783" y="275"/>
                  <a:pt x="782" y="296"/>
                </a:cubicBezTo>
                <a:cubicBezTo>
                  <a:pt x="781" y="355"/>
                  <a:pt x="755" y="357"/>
                  <a:pt x="754" y="358"/>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grpSp>
        <p:nvGrpSpPr>
          <p:cNvPr id="278" name="组合 277"/>
          <p:cNvGrpSpPr/>
          <p:nvPr/>
        </p:nvGrpSpPr>
        <p:grpSpPr>
          <a:xfrm>
            <a:off x="1535929" y="5976966"/>
            <a:ext cx="358512" cy="308253"/>
            <a:chOff x="7448550" y="8523288"/>
            <a:chExt cx="2887663" cy="2482850"/>
          </a:xfrm>
          <a:solidFill>
            <a:srgbClr val="779F08"/>
          </a:solidFill>
        </p:grpSpPr>
        <p:sp>
          <p:nvSpPr>
            <p:cNvPr id="279" name="Freeform 256"/>
            <p:cNvSpPr>
              <a:spLocks/>
            </p:cNvSpPr>
            <p:nvPr/>
          </p:nvSpPr>
          <p:spPr bwMode="auto">
            <a:xfrm>
              <a:off x="7448550" y="9434513"/>
              <a:ext cx="962025" cy="644525"/>
            </a:xfrm>
            <a:custGeom>
              <a:avLst/>
              <a:gdLst>
                <a:gd name="T0" fmla="*/ 301 w 606"/>
                <a:gd name="T1" fmla="*/ 145 h 406"/>
                <a:gd name="T2" fmla="*/ 371 w 606"/>
                <a:gd name="T3" fmla="*/ 406 h 406"/>
                <a:gd name="T4" fmla="*/ 475 w 606"/>
                <a:gd name="T5" fmla="*/ 406 h 406"/>
                <a:gd name="T6" fmla="*/ 606 w 606"/>
                <a:gd name="T7" fmla="*/ 0 h 406"/>
                <a:gd name="T8" fmla="*/ 499 w 606"/>
                <a:gd name="T9" fmla="*/ 0 h 406"/>
                <a:gd name="T10" fmla="*/ 421 w 606"/>
                <a:gd name="T11" fmla="*/ 267 h 406"/>
                <a:gd name="T12" fmla="*/ 353 w 606"/>
                <a:gd name="T13" fmla="*/ 0 h 406"/>
                <a:gd name="T14" fmla="*/ 251 w 606"/>
                <a:gd name="T15" fmla="*/ 0 h 406"/>
                <a:gd name="T16" fmla="*/ 181 w 606"/>
                <a:gd name="T17" fmla="*/ 267 h 406"/>
                <a:gd name="T18" fmla="*/ 104 w 606"/>
                <a:gd name="T19" fmla="*/ 0 h 406"/>
                <a:gd name="T20" fmla="*/ 0 w 606"/>
                <a:gd name="T21" fmla="*/ 0 h 406"/>
                <a:gd name="T22" fmla="*/ 128 w 606"/>
                <a:gd name="T23" fmla="*/ 406 h 406"/>
                <a:gd name="T24" fmla="*/ 233 w 606"/>
                <a:gd name="T25" fmla="*/ 406 h 406"/>
                <a:gd name="T26" fmla="*/ 301 w 606"/>
                <a:gd name="T27" fmla="*/ 14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6" h="406">
                  <a:moveTo>
                    <a:pt x="301" y="145"/>
                  </a:moveTo>
                  <a:lnTo>
                    <a:pt x="371" y="406"/>
                  </a:lnTo>
                  <a:lnTo>
                    <a:pt x="475" y="406"/>
                  </a:lnTo>
                  <a:lnTo>
                    <a:pt x="606" y="0"/>
                  </a:lnTo>
                  <a:lnTo>
                    <a:pt x="499" y="0"/>
                  </a:lnTo>
                  <a:lnTo>
                    <a:pt x="421" y="267"/>
                  </a:lnTo>
                  <a:lnTo>
                    <a:pt x="353" y="0"/>
                  </a:lnTo>
                  <a:lnTo>
                    <a:pt x="251" y="0"/>
                  </a:lnTo>
                  <a:lnTo>
                    <a:pt x="181" y="267"/>
                  </a:lnTo>
                  <a:lnTo>
                    <a:pt x="104" y="0"/>
                  </a:lnTo>
                  <a:lnTo>
                    <a:pt x="0" y="0"/>
                  </a:lnTo>
                  <a:lnTo>
                    <a:pt x="128" y="406"/>
                  </a:lnTo>
                  <a:lnTo>
                    <a:pt x="233" y="406"/>
                  </a:lnTo>
                  <a:lnTo>
                    <a:pt x="301"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0" name="Freeform 257"/>
            <p:cNvSpPr>
              <a:spLocks/>
            </p:cNvSpPr>
            <p:nvPr/>
          </p:nvSpPr>
          <p:spPr bwMode="auto">
            <a:xfrm>
              <a:off x="8413750" y="9434513"/>
              <a:ext cx="960438" cy="644525"/>
            </a:xfrm>
            <a:custGeom>
              <a:avLst/>
              <a:gdLst>
                <a:gd name="T0" fmla="*/ 353 w 605"/>
                <a:gd name="T1" fmla="*/ 0 h 406"/>
                <a:gd name="T2" fmla="*/ 250 w 605"/>
                <a:gd name="T3" fmla="*/ 0 h 406"/>
                <a:gd name="T4" fmla="*/ 180 w 605"/>
                <a:gd name="T5" fmla="*/ 267 h 406"/>
                <a:gd name="T6" fmla="*/ 104 w 605"/>
                <a:gd name="T7" fmla="*/ 0 h 406"/>
                <a:gd name="T8" fmla="*/ 0 w 605"/>
                <a:gd name="T9" fmla="*/ 0 h 406"/>
                <a:gd name="T10" fmla="*/ 128 w 605"/>
                <a:gd name="T11" fmla="*/ 406 h 406"/>
                <a:gd name="T12" fmla="*/ 232 w 605"/>
                <a:gd name="T13" fmla="*/ 406 h 406"/>
                <a:gd name="T14" fmla="*/ 301 w 605"/>
                <a:gd name="T15" fmla="*/ 145 h 406"/>
                <a:gd name="T16" fmla="*/ 371 w 605"/>
                <a:gd name="T17" fmla="*/ 406 h 406"/>
                <a:gd name="T18" fmla="*/ 475 w 605"/>
                <a:gd name="T19" fmla="*/ 406 h 406"/>
                <a:gd name="T20" fmla="*/ 605 w 605"/>
                <a:gd name="T21" fmla="*/ 0 h 406"/>
                <a:gd name="T22" fmla="*/ 499 w 605"/>
                <a:gd name="T23" fmla="*/ 0 h 406"/>
                <a:gd name="T24" fmla="*/ 421 w 605"/>
                <a:gd name="T25" fmla="*/ 267 h 406"/>
                <a:gd name="T26" fmla="*/ 353 w 605"/>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5" h="406">
                  <a:moveTo>
                    <a:pt x="353" y="0"/>
                  </a:moveTo>
                  <a:lnTo>
                    <a:pt x="250" y="0"/>
                  </a:lnTo>
                  <a:lnTo>
                    <a:pt x="180" y="267"/>
                  </a:lnTo>
                  <a:lnTo>
                    <a:pt x="104" y="0"/>
                  </a:lnTo>
                  <a:lnTo>
                    <a:pt x="0" y="0"/>
                  </a:lnTo>
                  <a:lnTo>
                    <a:pt x="128" y="406"/>
                  </a:lnTo>
                  <a:lnTo>
                    <a:pt x="232" y="406"/>
                  </a:lnTo>
                  <a:lnTo>
                    <a:pt x="301" y="145"/>
                  </a:lnTo>
                  <a:lnTo>
                    <a:pt x="371" y="406"/>
                  </a:lnTo>
                  <a:lnTo>
                    <a:pt x="475" y="406"/>
                  </a:lnTo>
                  <a:lnTo>
                    <a:pt x="605" y="0"/>
                  </a:lnTo>
                  <a:lnTo>
                    <a:pt x="499" y="0"/>
                  </a:lnTo>
                  <a:lnTo>
                    <a:pt x="421" y="267"/>
                  </a:lnTo>
                  <a:lnTo>
                    <a:pt x="3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1" name="Freeform 258"/>
            <p:cNvSpPr>
              <a:spLocks/>
            </p:cNvSpPr>
            <p:nvPr/>
          </p:nvSpPr>
          <p:spPr bwMode="auto">
            <a:xfrm>
              <a:off x="9377363" y="9434513"/>
              <a:ext cx="958850" cy="644525"/>
            </a:xfrm>
            <a:custGeom>
              <a:avLst/>
              <a:gdLst>
                <a:gd name="T0" fmla="*/ 500 w 604"/>
                <a:gd name="T1" fmla="*/ 0 h 406"/>
                <a:gd name="T2" fmla="*/ 422 w 604"/>
                <a:gd name="T3" fmla="*/ 267 h 406"/>
                <a:gd name="T4" fmla="*/ 353 w 604"/>
                <a:gd name="T5" fmla="*/ 0 h 406"/>
                <a:gd name="T6" fmla="*/ 251 w 604"/>
                <a:gd name="T7" fmla="*/ 0 h 406"/>
                <a:gd name="T8" fmla="*/ 181 w 604"/>
                <a:gd name="T9" fmla="*/ 267 h 406"/>
                <a:gd name="T10" fmla="*/ 105 w 604"/>
                <a:gd name="T11" fmla="*/ 0 h 406"/>
                <a:gd name="T12" fmla="*/ 0 w 604"/>
                <a:gd name="T13" fmla="*/ 0 h 406"/>
                <a:gd name="T14" fmla="*/ 129 w 604"/>
                <a:gd name="T15" fmla="*/ 406 h 406"/>
                <a:gd name="T16" fmla="*/ 233 w 604"/>
                <a:gd name="T17" fmla="*/ 406 h 406"/>
                <a:gd name="T18" fmla="*/ 301 w 604"/>
                <a:gd name="T19" fmla="*/ 145 h 406"/>
                <a:gd name="T20" fmla="*/ 371 w 604"/>
                <a:gd name="T21" fmla="*/ 406 h 406"/>
                <a:gd name="T22" fmla="*/ 476 w 604"/>
                <a:gd name="T23" fmla="*/ 406 h 406"/>
                <a:gd name="T24" fmla="*/ 604 w 604"/>
                <a:gd name="T25" fmla="*/ 0 h 406"/>
                <a:gd name="T26" fmla="*/ 500 w 604"/>
                <a:gd name="T27"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4" h="406">
                  <a:moveTo>
                    <a:pt x="500" y="0"/>
                  </a:moveTo>
                  <a:lnTo>
                    <a:pt x="422" y="267"/>
                  </a:lnTo>
                  <a:lnTo>
                    <a:pt x="353" y="0"/>
                  </a:lnTo>
                  <a:lnTo>
                    <a:pt x="251" y="0"/>
                  </a:lnTo>
                  <a:lnTo>
                    <a:pt x="181" y="267"/>
                  </a:lnTo>
                  <a:lnTo>
                    <a:pt x="105" y="0"/>
                  </a:lnTo>
                  <a:lnTo>
                    <a:pt x="0" y="0"/>
                  </a:lnTo>
                  <a:lnTo>
                    <a:pt x="129" y="406"/>
                  </a:lnTo>
                  <a:lnTo>
                    <a:pt x="233" y="406"/>
                  </a:lnTo>
                  <a:lnTo>
                    <a:pt x="301" y="145"/>
                  </a:lnTo>
                  <a:lnTo>
                    <a:pt x="371" y="406"/>
                  </a:lnTo>
                  <a:lnTo>
                    <a:pt x="476" y="406"/>
                  </a:lnTo>
                  <a:lnTo>
                    <a:pt x="604" y="0"/>
                  </a:lnTo>
                  <a:lnTo>
                    <a:pt x="5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2" name="Freeform 259"/>
            <p:cNvSpPr>
              <a:spLocks/>
            </p:cNvSpPr>
            <p:nvPr/>
          </p:nvSpPr>
          <p:spPr bwMode="auto">
            <a:xfrm>
              <a:off x="7770813" y="8523288"/>
              <a:ext cx="2243138" cy="720725"/>
            </a:xfrm>
            <a:custGeom>
              <a:avLst/>
              <a:gdLst>
                <a:gd name="T0" fmla="*/ 353 w 705"/>
                <a:gd name="T1" fmla="*/ 0 h 226"/>
                <a:gd name="T2" fmla="*/ 0 w 705"/>
                <a:gd name="T3" fmla="*/ 226 h 226"/>
                <a:gd name="T4" fmla="*/ 705 w 705"/>
                <a:gd name="T5" fmla="*/ 226 h 226"/>
                <a:gd name="T6" fmla="*/ 353 w 705"/>
                <a:gd name="T7" fmla="*/ 0 h 226"/>
              </a:gdLst>
              <a:ahLst/>
              <a:cxnLst>
                <a:cxn ang="0">
                  <a:pos x="T0" y="T1"/>
                </a:cxn>
                <a:cxn ang="0">
                  <a:pos x="T2" y="T3"/>
                </a:cxn>
                <a:cxn ang="0">
                  <a:pos x="T4" y="T5"/>
                </a:cxn>
                <a:cxn ang="0">
                  <a:pos x="T6" y="T7"/>
                </a:cxn>
              </a:cxnLst>
              <a:rect l="0" t="0" r="r" b="b"/>
              <a:pathLst>
                <a:path w="705" h="226">
                  <a:moveTo>
                    <a:pt x="353" y="0"/>
                  </a:moveTo>
                  <a:cubicBezTo>
                    <a:pt x="197" y="0"/>
                    <a:pt x="62" y="93"/>
                    <a:pt x="0" y="226"/>
                  </a:cubicBezTo>
                  <a:cubicBezTo>
                    <a:pt x="705" y="226"/>
                    <a:pt x="705" y="226"/>
                    <a:pt x="705" y="226"/>
                  </a:cubicBezTo>
                  <a:cubicBezTo>
                    <a:pt x="643" y="93"/>
                    <a:pt x="509" y="0"/>
                    <a:pt x="3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3" name="Freeform 260"/>
            <p:cNvSpPr>
              <a:spLocks/>
            </p:cNvSpPr>
            <p:nvPr/>
          </p:nvSpPr>
          <p:spPr bwMode="auto">
            <a:xfrm>
              <a:off x="7770813" y="10285413"/>
              <a:ext cx="2243138" cy="720725"/>
            </a:xfrm>
            <a:custGeom>
              <a:avLst/>
              <a:gdLst>
                <a:gd name="T0" fmla="*/ 353 w 705"/>
                <a:gd name="T1" fmla="*/ 226 h 226"/>
                <a:gd name="T2" fmla="*/ 705 w 705"/>
                <a:gd name="T3" fmla="*/ 0 h 226"/>
                <a:gd name="T4" fmla="*/ 0 w 705"/>
                <a:gd name="T5" fmla="*/ 0 h 226"/>
                <a:gd name="T6" fmla="*/ 353 w 705"/>
                <a:gd name="T7" fmla="*/ 226 h 226"/>
              </a:gdLst>
              <a:ahLst/>
              <a:cxnLst>
                <a:cxn ang="0">
                  <a:pos x="T0" y="T1"/>
                </a:cxn>
                <a:cxn ang="0">
                  <a:pos x="T2" y="T3"/>
                </a:cxn>
                <a:cxn ang="0">
                  <a:pos x="T4" y="T5"/>
                </a:cxn>
                <a:cxn ang="0">
                  <a:pos x="T6" y="T7"/>
                </a:cxn>
              </a:cxnLst>
              <a:rect l="0" t="0" r="r" b="b"/>
              <a:pathLst>
                <a:path w="705" h="226">
                  <a:moveTo>
                    <a:pt x="353" y="226"/>
                  </a:moveTo>
                  <a:cubicBezTo>
                    <a:pt x="509" y="226"/>
                    <a:pt x="643" y="133"/>
                    <a:pt x="705" y="0"/>
                  </a:cubicBezTo>
                  <a:cubicBezTo>
                    <a:pt x="0" y="0"/>
                    <a:pt x="0" y="0"/>
                    <a:pt x="0" y="0"/>
                  </a:cubicBezTo>
                  <a:cubicBezTo>
                    <a:pt x="62" y="133"/>
                    <a:pt x="197" y="226"/>
                    <a:pt x="353"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4" name="组合 283"/>
          <p:cNvGrpSpPr/>
          <p:nvPr/>
        </p:nvGrpSpPr>
        <p:grpSpPr>
          <a:xfrm>
            <a:off x="2987633" y="5983118"/>
            <a:ext cx="273764" cy="309815"/>
            <a:chOff x="9758363" y="3152775"/>
            <a:chExt cx="1543050" cy="1746251"/>
          </a:xfrm>
          <a:solidFill>
            <a:srgbClr val="779F08"/>
          </a:solidFill>
        </p:grpSpPr>
        <p:sp>
          <p:nvSpPr>
            <p:cNvPr id="285" name="Freeform 264"/>
            <p:cNvSpPr>
              <a:spLocks/>
            </p:cNvSpPr>
            <p:nvPr/>
          </p:nvSpPr>
          <p:spPr bwMode="auto">
            <a:xfrm>
              <a:off x="10075863" y="3414713"/>
              <a:ext cx="952500" cy="993775"/>
            </a:xfrm>
            <a:custGeom>
              <a:avLst/>
              <a:gdLst>
                <a:gd name="T0" fmla="*/ 73 w 299"/>
                <a:gd name="T1" fmla="*/ 312 h 312"/>
                <a:gd name="T2" fmla="*/ 3 w 299"/>
                <a:gd name="T3" fmla="*/ 241 h 312"/>
                <a:gd name="T4" fmla="*/ 3 w 299"/>
                <a:gd name="T5" fmla="*/ 221 h 312"/>
                <a:gd name="T6" fmla="*/ 219 w 299"/>
                <a:gd name="T7" fmla="*/ 0 h 312"/>
                <a:gd name="T8" fmla="*/ 299 w 299"/>
                <a:gd name="T9" fmla="*/ 82 h 312"/>
                <a:gd name="T10" fmla="*/ 73 w 299"/>
                <a:gd name="T11" fmla="*/ 312 h 312"/>
              </a:gdLst>
              <a:ahLst/>
              <a:cxnLst>
                <a:cxn ang="0">
                  <a:pos x="T0" y="T1"/>
                </a:cxn>
                <a:cxn ang="0">
                  <a:pos x="T2" y="T3"/>
                </a:cxn>
                <a:cxn ang="0">
                  <a:pos x="T4" y="T5"/>
                </a:cxn>
                <a:cxn ang="0">
                  <a:pos x="T6" y="T7"/>
                </a:cxn>
                <a:cxn ang="0">
                  <a:pos x="T8" y="T9"/>
                </a:cxn>
                <a:cxn ang="0">
                  <a:pos x="T10" y="T11"/>
                </a:cxn>
              </a:cxnLst>
              <a:rect l="0" t="0" r="r" b="b"/>
              <a:pathLst>
                <a:path w="299" h="312">
                  <a:moveTo>
                    <a:pt x="73" y="312"/>
                  </a:moveTo>
                  <a:cubicBezTo>
                    <a:pt x="49" y="287"/>
                    <a:pt x="25" y="265"/>
                    <a:pt x="3" y="241"/>
                  </a:cubicBezTo>
                  <a:cubicBezTo>
                    <a:pt x="0" y="237"/>
                    <a:pt x="0" y="225"/>
                    <a:pt x="3" y="221"/>
                  </a:cubicBezTo>
                  <a:cubicBezTo>
                    <a:pt x="75" y="147"/>
                    <a:pt x="147" y="73"/>
                    <a:pt x="219" y="0"/>
                  </a:cubicBezTo>
                  <a:cubicBezTo>
                    <a:pt x="249" y="31"/>
                    <a:pt x="275" y="57"/>
                    <a:pt x="299" y="82"/>
                  </a:cubicBezTo>
                  <a:cubicBezTo>
                    <a:pt x="227" y="156"/>
                    <a:pt x="151" y="233"/>
                    <a:pt x="73" y="3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6" name="Freeform 265"/>
            <p:cNvSpPr>
              <a:spLocks/>
            </p:cNvSpPr>
            <p:nvPr/>
          </p:nvSpPr>
          <p:spPr bwMode="auto">
            <a:xfrm>
              <a:off x="9758363" y="4754563"/>
              <a:ext cx="1355725" cy="144463"/>
            </a:xfrm>
            <a:custGeom>
              <a:avLst/>
              <a:gdLst>
                <a:gd name="T0" fmla="*/ 214 w 426"/>
                <a:gd name="T1" fmla="*/ 42 h 45"/>
                <a:gd name="T2" fmla="*/ 38 w 426"/>
                <a:gd name="T3" fmla="*/ 42 h 45"/>
                <a:gd name="T4" fmla="*/ 19 w 426"/>
                <a:gd name="T5" fmla="*/ 41 h 45"/>
                <a:gd name="T6" fmla="*/ 0 w 426"/>
                <a:gd name="T7" fmla="*/ 20 h 45"/>
                <a:gd name="T8" fmla="*/ 20 w 426"/>
                <a:gd name="T9" fmla="*/ 4 h 45"/>
                <a:gd name="T10" fmla="*/ 37 w 426"/>
                <a:gd name="T11" fmla="*/ 3 h 45"/>
                <a:gd name="T12" fmla="*/ 389 w 426"/>
                <a:gd name="T13" fmla="*/ 3 h 45"/>
                <a:gd name="T14" fmla="*/ 426 w 426"/>
                <a:gd name="T15" fmla="*/ 22 h 45"/>
                <a:gd name="T16" fmla="*/ 388 w 426"/>
                <a:gd name="T17" fmla="*/ 42 h 45"/>
                <a:gd name="T18" fmla="*/ 214 w 42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45">
                  <a:moveTo>
                    <a:pt x="214" y="42"/>
                  </a:moveTo>
                  <a:cubicBezTo>
                    <a:pt x="155" y="42"/>
                    <a:pt x="96" y="42"/>
                    <a:pt x="38" y="42"/>
                  </a:cubicBezTo>
                  <a:cubicBezTo>
                    <a:pt x="31" y="42"/>
                    <a:pt x="23" y="44"/>
                    <a:pt x="19" y="41"/>
                  </a:cubicBezTo>
                  <a:cubicBezTo>
                    <a:pt x="11" y="36"/>
                    <a:pt x="6" y="27"/>
                    <a:pt x="0" y="20"/>
                  </a:cubicBezTo>
                  <a:cubicBezTo>
                    <a:pt x="6" y="15"/>
                    <a:pt x="12" y="8"/>
                    <a:pt x="20" y="4"/>
                  </a:cubicBezTo>
                  <a:cubicBezTo>
                    <a:pt x="24" y="1"/>
                    <a:pt x="31" y="3"/>
                    <a:pt x="37" y="3"/>
                  </a:cubicBezTo>
                  <a:cubicBezTo>
                    <a:pt x="154" y="3"/>
                    <a:pt x="272" y="3"/>
                    <a:pt x="389" y="3"/>
                  </a:cubicBezTo>
                  <a:cubicBezTo>
                    <a:pt x="404" y="3"/>
                    <a:pt x="426" y="0"/>
                    <a:pt x="426" y="22"/>
                  </a:cubicBezTo>
                  <a:cubicBezTo>
                    <a:pt x="426" y="45"/>
                    <a:pt x="404" y="42"/>
                    <a:pt x="388" y="42"/>
                  </a:cubicBezTo>
                  <a:cubicBezTo>
                    <a:pt x="330" y="42"/>
                    <a:pt x="272" y="42"/>
                    <a:pt x="21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7" name="Freeform 266"/>
            <p:cNvSpPr>
              <a:spLocks/>
            </p:cNvSpPr>
            <p:nvPr/>
          </p:nvSpPr>
          <p:spPr bwMode="auto">
            <a:xfrm>
              <a:off x="10852150" y="3152775"/>
              <a:ext cx="449263" cy="458788"/>
            </a:xfrm>
            <a:custGeom>
              <a:avLst/>
              <a:gdLst>
                <a:gd name="T0" fmla="*/ 0 w 141"/>
                <a:gd name="T1" fmla="*/ 58 h 144"/>
                <a:gd name="T2" fmla="*/ 46 w 141"/>
                <a:gd name="T3" fmla="*/ 16 h 144"/>
                <a:gd name="T4" fmla="*/ 119 w 141"/>
                <a:gd name="T5" fmla="*/ 45 h 144"/>
                <a:gd name="T6" fmla="*/ 126 w 141"/>
                <a:gd name="T7" fmla="*/ 98 h 144"/>
                <a:gd name="T8" fmla="*/ 48 w 141"/>
                <a:gd name="T9" fmla="*/ 103 h 144"/>
                <a:gd name="T10" fmla="*/ 0 w 141"/>
                <a:gd name="T11" fmla="*/ 58 h 144"/>
              </a:gdLst>
              <a:ahLst/>
              <a:cxnLst>
                <a:cxn ang="0">
                  <a:pos x="T0" y="T1"/>
                </a:cxn>
                <a:cxn ang="0">
                  <a:pos x="T2" y="T3"/>
                </a:cxn>
                <a:cxn ang="0">
                  <a:pos x="T4" y="T5"/>
                </a:cxn>
                <a:cxn ang="0">
                  <a:pos x="T6" y="T7"/>
                </a:cxn>
                <a:cxn ang="0">
                  <a:pos x="T8" y="T9"/>
                </a:cxn>
                <a:cxn ang="0">
                  <a:pos x="T10" y="T11"/>
                </a:cxn>
              </a:cxnLst>
              <a:rect l="0" t="0" r="r" b="b"/>
              <a:pathLst>
                <a:path w="141" h="144">
                  <a:moveTo>
                    <a:pt x="0" y="58"/>
                  </a:moveTo>
                  <a:cubicBezTo>
                    <a:pt x="18" y="41"/>
                    <a:pt x="31" y="28"/>
                    <a:pt x="46" y="16"/>
                  </a:cubicBezTo>
                  <a:cubicBezTo>
                    <a:pt x="66" y="0"/>
                    <a:pt x="82" y="6"/>
                    <a:pt x="119" y="45"/>
                  </a:cubicBezTo>
                  <a:cubicBezTo>
                    <a:pt x="139" y="65"/>
                    <a:pt x="141" y="80"/>
                    <a:pt x="126" y="98"/>
                  </a:cubicBezTo>
                  <a:cubicBezTo>
                    <a:pt x="90" y="144"/>
                    <a:pt x="90" y="144"/>
                    <a:pt x="48" y="103"/>
                  </a:cubicBezTo>
                  <a:cubicBezTo>
                    <a:pt x="34" y="89"/>
                    <a:pt x="19" y="76"/>
                    <a:pt x="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88" name="Freeform 267"/>
            <p:cNvSpPr>
              <a:spLocks/>
            </p:cNvSpPr>
            <p:nvPr/>
          </p:nvSpPr>
          <p:spPr bwMode="auto">
            <a:xfrm>
              <a:off x="9837738" y="4238625"/>
              <a:ext cx="381000" cy="385763"/>
            </a:xfrm>
            <a:custGeom>
              <a:avLst/>
              <a:gdLst>
                <a:gd name="T0" fmla="*/ 44 w 120"/>
                <a:gd name="T1" fmla="*/ 0 h 121"/>
                <a:gd name="T2" fmla="*/ 120 w 120"/>
                <a:gd name="T3" fmla="*/ 76 h 121"/>
                <a:gd name="T4" fmla="*/ 5 w 120"/>
                <a:gd name="T5" fmla="*/ 121 h 121"/>
                <a:gd name="T6" fmla="*/ 0 w 120"/>
                <a:gd name="T7" fmla="*/ 118 h 121"/>
                <a:gd name="T8" fmla="*/ 44 w 120"/>
                <a:gd name="T9" fmla="*/ 0 h 121"/>
              </a:gdLst>
              <a:ahLst/>
              <a:cxnLst>
                <a:cxn ang="0">
                  <a:pos x="T0" y="T1"/>
                </a:cxn>
                <a:cxn ang="0">
                  <a:pos x="T2" y="T3"/>
                </a:cxn>
                <a:cxn ang="0">
                  <a:pos x="T4" y="T5"/>
                </a:cxn>
                <a:cxn ang="0">
                  <a:pos x="T6" y="T7"/>
                </a:cxn>
                <a:cxn ang="0">
                  <a:pos x="T8" y="T9"/>
                </a:cxn>
              </a:cxnLst>
              <a:rect l="0" t="0" r="r" b="b"/>
              <a:pathLst>
                <a:path w="120" h="121">
                  <a:moveTo>
                    <a:pt x="44" y="0"/>
                  </a:moveTo>
                  <a:cubicBezTo>
                    <a:pt x="70" y="26"/>
                    <a:pt x="94" y="51"/>
                    <a:pt x="120" y="76"/>
                  </a:cubicBezTo>
                  <a:cubicBezTo>
                    <a:pt x="82" y="91"/>
                    <a:pt x="44" y="106"/>
                    <a:pt x="5" y="121"/>
                  </a:cubicBezTo>
                  <a:cubicBezTo>
                    <a:pt x="4" y="120"/>
                    <a:pt x="2" y="119"/>
                    <a:pt x="0" y="118"/>
                  </a:cubicBezTo>
                  <a:cubicBezTo>
                    <a:pt x="15" y="79"/>
                    <a:pt x="30" y="39"/>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89" name="组合 288"/>
          <p:cNvGrpSpPr/>
          <p:nvPr/>
        </p:nvGrpSpPr>
        <p:grpSpPr>
          <a:xfrm>
            <a:off x="2613963" y="5975739"/>
            <a:ext cx="296532" cy="313567"/>
            <a:chOff x="-3760788" y="5786438"/>
            <a:chExt cx="1630363" cy="1724025"/>
          </a:xfrm>
          <a:solidFill>
            <a:srgbClr val="779F08"/>
          </a:solidFill>
        </p:grpSpPr>
        <p:sp>
          <p:nvSpPr>
            <p:cNvPr id="290" name="Freeform 268"/>
            <p:cNvSpPr>
              <a:spLocks noEditPoints="1"/>
            </p:cNvSpPr>
            <p:nvPr/>
          </p:nvSpPr>
          <p:spPr bwMode="auto">
            <a:xfrm>
              <a:off x="-3305175" y="5786438"/>
              <a:ext cx="719138" cy="1724025"/>
            </a:xfrm>
            <a:custGeom>
              <a:avLst/>
              <a:gdLst>
                <a:gd name="T0" fmla="*/ 138 w 226"/>
                <a:gd name="T1" fmla="*/ 38 h 541"/>
                <a:gd name="T2" fmla="*/ 141 w 226"/>
                <a:gd name="T3" fmla="*/ 27 h 541"/>
                <a:gd name="T4" fmla="*/ 114 w 226"/>
                <a:gd name="T5" fmla="*/ 0 h 541"/>
                <a:gd name="T6" fmla="*/ 88 w 226"/>
                <a:gd name="T7" fmla="*/ 27 h 541"/>
                <a:gd name="T8" fmla="*/ 90 w 226"/>
                <a:gd name="T9" fmla="*/ 37 h 541"/>
                <a:gd name="T10" fmla="*/ 0 w 226"/>
                <a:gd name="T11" fmla="*/ 286 h 541"/>
                <a:gd name="T12" fmla="*/ 113 w 226"/>
                <a:gd name="T13" fmla="*/ 541 h 541"/>
                <a:gd name="T14" fmla="*/ 226 w 226"/>
                <a:gd name="T15" fmla="*/ 286 h 541"/>
                <a:gd name="T16" fmla="*/ 138 w 226"/>
                <a:gd name="T17" fmla="*/ 38 h 541"/>
                <a:gd name="T18" fmla="*/ 113 w 226"/>
                <a:gd name="T19" fmla="*/ 530 h 541"/>
                <a:gd name="T20" fmla="*/ 11 w 226"/>
                <a:gd name="T21" fmla="*/ 286 h 541"/>
                <a:gd name="T22" fmla="*/ 96 w 226"/>
                <a:gd name="T23" fmla="*/ 46 h 541"/>
                <a:gd name="T24" fmla="*/ 114 w 226"/>
                <a:gd name="T25" fmla="*/ 53 h 541"/>
                <a:gd name="T26" fmla="*/ 132 w 226"/>
                <a:gd name="T27" fmla="*/ 46 h 541"/>
                <a:gd name="T28" fmla="*/ 215 w 226"/>
                <a:gd name="T29" fmla="*/ 286 h 541"/>
                <a:gd name="T30" fmla="*/ 113 w 226"/>
                <a:gd name="T31" fmla="*/ 53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541">
                  <a:moveTo>
                    <a:pt x="138" y="38"/>
                  </a:moveTo>
                  <a:cubicBezTo>
                    <a:pt x="140" y="34"/>
                    <a:pt x="141" y="31"/>
                    <a:pt x="141" y="27"/>
                  </a:cubicBezTo>
                  <a:cubicBezTo>
                    <a:pt x="141" y="12"/>
                    <a:pt x="129" y="0"/>
                    <a:pt x="114" y="0"/>
                  </a:cubicBezTo>
                  <a:cubicBezTo>
                    <a:pt x="100" y="0"/>
                    <a:pt x="88" y="12"/>
                    <a:pt x="88" y="27"/>
                  </a:cubicBezTo>
                  <a:cubicBezTo>
                    <a:pt x="88" y="30"/>
                    <a:pt x="89" y="34"/>
                    <a:pt x="90" y="37"/>
                  </a:cubicBezTo>
                  <a:cubicBezTo>
                    <a:pt x="38" y="60"/>
                    <a:pt x="0" y="161"/>
                    <a:pt x="0" y="286"/>
                  </a:cubicBezTo>
                  <a:cubicBezTo>
                    <a:pt x="0" y="429"/>
                    <a:pt x="50" y="541"/>
                    <a:pt x="113" y="541"/>
                  </a:cubicBezTo>
                  <a:cubicBezTo>
                    <a:pt x="177" y="541"/>
                    <a:pt x="226" y="429"/>
                    <a:pt x="226" y="286"/>
                  </a:cubicBezTo>
                  <a:cubicBezTo>
                    <a:pt x="226" y="163"/>
                    <a:pt x="189" y="63"/>
                    <a:pt x="138" y="38"/>
                  </a:cubicBezTo>
                  <a:close/>
                  <a:moveTo>
                    <a:pt x="113" y="530"/>
                  </a:moveTo>
                  <a:cubicBezTo>
                    <a:pt x="57" y="530"/>
                    <a:pt x="11" y="421"/>
                    <a:pt x="11" y="286"/>
                  </a:cubicBezTo>
                  <a:cubicBezTo>
                    <a:pt x="11" y="165"/>
                    <a:pt x="48" y="65"/>
                    <a:pt x="96" y="46"/>
                  </a:cubicBezTo>
                  <a:cubicBezTo>
                    <a:pt x="101" y="50"/>
                    <a:pt x="107" y="53"/>
                    <a:pt x="114" y="53"/>
                  </a:cubicBezTo>
                  <a:cubicBezTo>
                    <a:pt x="121" y="53"/>
                    <a:pt x="127" y="50"/>
                    <a:pt x="132" y="46"/>
                  </a:cubicBezTo>
                  <a:cubicBezTo>
                    <a:pt x="179" y="67"/>
                    <a:pt x="215" y="167"/>
                    <a:pt x="215" y="286"/>
                  </a:cubicBezTo>
                  <a:cubicBezTo>
                    <a:pt x="215" y="421"/>
                    <a:pt x="170" y="530"/>
                    <a:pt x="113" y="5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1" name="Freeform 269"/>
            <p:cNvSpPr>
              <a:spLocks noEditPoints="1"/>
            </p:cNvSpPr>
            <p:nvPr/>
          </p:nvSpPr>
          <p:spPr bwMode="auto">
            <a:xfrm>
              <a:off x="-3741738" y="6089650"/>
              <a:ext cx="1611313" cy="1155700"/>
            </a:xfrm>
            <a:custGeom>
              <a:avLst/>
              <a:gdLst>
                <a:gd name="T0" fmla="*/ 474 w 506"/>
                <a:gd name="T1" fmla="*/ 55 h 363"/>
                <a:gd name="T2" fmla="*/ 197 w 506"/>
                <a:gd name="T3" fmla="*/ 87 h 363"/>
                <a:gd name="T4" fmla="*/ 27 w 506"/>
                <a:gd name="T5" fmla="*/ 288 h 363"/>
                <a:gd name="T6" fmla="*/ 17 w 506"/>
                <a:gd name="T7" fmla="*/ 292 h 363"/>
                <a:gd name="T8" fmla="*/ 7 w 506"/>
                <a:gd name="T9" fmla="*/ 328 h 363"/>
                <a:gd name="T10" fmla="*/ 43 w 506"/>
                <a:gd name="T11" fmla="*/ 337 h 363"/>
                <a:gd name="T12" fmla="*/ 51 w 506"/>
                <a:gd name="T13" fmla="*/ 330 h 363"/>
                <a:gd name="T14" fmla="*/ 312 w 506"/>
                <a:gd name="T15" fmla="*/ 281 h 363"/>
                <a:gd name="T16" fmla="*/ 474 w 506"/>
                <a:gd name="T17" fmla="*/ 55 h 363"/>
                <a:gd name="T18" fmla="*/ 306 w 506"/>
                <a:gd name="T19" fmla="*/ 272 h 363"/>
                <a:gd name="T20" fmla="*/ 56 w 506"/>
                <a:gd name="T21" fmla="*/ 320 h 363"/>
                <a:gd name="T22" fmla="*/ 53 w 506"/>
                <a:gd name="T23" fmla="*/ 301 h 363"/>
                <a:gd name="T24" fmla="*/ 38 w 506"/>
                <a:gd name="T25" fmla="*/ 290 h 363"/>
                <a:gd name="T26" fmla="*/ 203 w 506"/>
                <a:gd name="T27" fmla="*/ 96 h 363"/>
                <a:gd name="T28" fmla="*/ 465 w 506"/>
                <a:gd name="T29" fmla="*/ 60 h 363"/>
                <a:gd name="T30" fmla="*/ 306 w 506"/>
                <a:gd name="T31" fmla="*/ 272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6" h="363">
                  <a:moveTo>
                    <a:pt x="474" y="55"/>
                  </a:moveTo>
                  <a:cubicBezTo>
                    <a:pt x="442" y="0"/>
                    <a:pt x="320" y="14"/>
                    <a:pt x="197" y="87"/>
                  </a:cubicBezTo>
                  <a:cubicBezTo>
                    <a:pt x="91" y="149"/>
                    <a:pt x="23" y="232"/>
                    <a:pt x="27" y="288"/>
                  </a:cubicBezTo>
                  <a:cubicBezTo>
                    <a:pt x="24" y="289"/>
                    <a:pt x="20" y="290"/>
                    <a:pt x="17" y="292"/>
                  </a:cubicBezTo>
                  <a:cubicBezTo>
                    <a:pt x="4" y="299"/>
                    <a:pt x="0" y="315"/>
                    <a:pt x="7" y="328"/>
                  </a:cubicBezTo>
                  <a:cubicBezTo>
                    <a:pt x="15" y="341"/>
                    <a:pt x="31" y="345"/>
                    <a:pt x="43" y="337"/>
                  </a:cubicBezTo>
                  <a:cubicBezTo>
                    <a:pt x="46" y="335"/>
                    <a:pt x="49" y="333"/>
                    <a:pt x="51" y="330"/>
                  </a:cubicBezTo>
                  <a:cubicBezTo>
                    <a:pt x="97" y="363"/>
                    <a:pt x="204" y="345"/>
                    <a:pt x="312" y="281"/>
                  </a:cubicBezTo>
                  <a:cubicBezTo>
                    <a:pt x="435" y="209"/>
                    <a:pt x="506" y="109"/>
                    <a:pt x="474" y="55"/>
                  </a:cubicBezTo>
                  <a:close/>
                  <a:moveTo>
                    <a:pt x="306" y="272"/>
                  </a:moveTo>
                  <a:cubicBezTo>
                    <a:pt x="202" y="333"/>
                    <a:pt x="97" y="352"/>
                    <a:pt x="56" y="320"/>
                  </a:cubicBezTo>
                  <a:cubicBezTo>
                    <a:pt x="57" y="314"/>
                    <a:pt x="56" y="307"/>
                    <a:pt x="53" y="301"/>
                  </a:cubicBezTo>
                  <a:cubicBezTo>
                    <a:pt x="49" y="296"/>
                    <a:pt x="44" y="292"/>
                    <a:pt x="38" y="290"/>
                  </a:cubicBezTo>
                  <a:cubicBezTo>
                    <a:pt x="32" y="238"/>
                    <a:pt x="100" y="156"/>
                    <a:pt x="203" y="96"/>
                  </a:cubicBezTo>
                  <a:cubicBezTo>
                    <a:pt x="319" y="28"/>
                    <a:pt x="436" y="12"/>
                    <a:pt x="465" y="60"/>
                  </a:cubicBezTo>
                  <a:cubicBezTo>
                    <a:pt x="493" y="109"/>
                    <a:pt x="422" y="204"/>
                    <a:pt x="306"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2" name="Freeform 270"/>
            <p:cNvSpPr>
              <a:spLocks noEditPoints="1"/>
            </p:cNvSpPr>
            <p:nvPr/>
          </p:nvSpPr>
          <p:spPr bwMode="auto">
            <a:xfrm>
              <a:off x="-3760788" y="6054725"/>
              <a:ext cx="1589088" cy="1187450"/>
            </a:xfrm>
            <a:custGeom>
              <a:avLst/>
              <a:gdLst>
                <a:gd name="T0" fmla="*/ 483 w 499"/>
                <a:gd name="T1" fmla="*/ 307 h 373"/>
                <a:gd name="T2" fmla="*/ 473 w 499"/>
                <a:gd name="T3" fmla="*/ 303 h 373"/>
                <a:gd name="T4" fmla="*/ 310 w 499"/>
                <a:gd name="T5" fmla="*/ 94 h 373"/>
                <a:gd name="T6" fmla="*/ 34 w 499"/>
                <a:gd name="T7" fmla="*/ 54 h 373"/>
                <a:gd name="T8" fmla="*/ 190 w 499"/>
                <a:gd name="T9" fmla="*/ 285 h 373"/>
                <a:gd name="T10" fmla="*/ 447 w 499"/>
                <a:gd name="T11" fmla="*/ 343 h 373"/>
                <a:gd name="T12" fmla="*/ 455 w 499"/>
                <a:gd name="T13" fmla="*/ 351 h 373"/>
                <a:gd name="T14" fmla="*/ 491 w 499"/>
                <a:gd name="T15" fmla="*/ 343 h 373"/>
                <a:gd name="T16" fmla="*/ 483 w 499"/>
                <a:gd name="T17" fmla="*/ 307 h 373"/>
                <a:gd name="T18" fmla="*/ 195 w 499"/>
                <a:gd name="T19" fmla="*/ 276 h 373"/>
                <a:gd name="T20" fmla="*/ 43 w 499"/>
                <a:gd name="T21" fmla="*/ 60 h 373"/>
                <a:gd name="T22" fmla="*/ 304 w 499"/>
                <a:gd name="T23" fmla="*/ 103 h 373"/>
                <a:gd name="T24" fmla="*/ 462 w 499"/>
                <a:gd name="T25" fmla="*/ 304 h 373"/>
                <a:gd name="T26" fmla="*/ 447 w 499"/>
                <a:gd name="T27" fmla="*/ 315 h 373"/>
                <a:gd name="T28" fmla="*/ 443 w 499"/>
                <a:gd name="T29" fmla="*/ 333 h 373"/>
                <a:gd name="T30" fmla="*/ 195 w 499"/>
                <a:gd name="T31" fmla="*/ 27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373">
                  <a:moveTo>
                    <a:pt x="483" y="307"/>
                  </a:moveTo>
                  <a:cubicBezTo>
                    <a:pt x="480" y="305"/>
                    <a:pt x="477" y="304"/>
                    <a:pt x="473" y="303"/>
                  </a:cubicBezTo>
                  <a:cubicBezTo>
                    <a:pt x="481" y="247"/>
                    <a:pt x="416" y="161"/>
                    <a:pt x="310" y="94"/>
                  </a:cubicBezTo>
                  <a:cubicBezTo>
                    <a:pt x="189" y="18"/>
                    <a:pt x="68" y="0"/>
                    <a:pt x="34" y="54"/>
                  </a:cubicBezTo>
                  <a:cubicBezTo>
                    <a:pt x="0" y="108"/>
                    <a:pt x="69" y="209"/>
                    <a:pt x="190" y="285"/>
                  </a:cubicBezTo>
                  <a:cubicBezTo>
                    <a:pt x="294" y="351"/>
                    <a:pt x="399" y="373"/>
                    <a:pt x="447" y="343"/>
                  </a:cubicBezTo>
                  <a:cubicBezTo>
                    <a:pt x="449" y="346"/>
                    <a:pt x="452" y="349"/>
                    <a:pt x="455" y="351"/>
                  </a:cubicBezTo>
                  <a:cubicBezTo>
                    <a:pt x="467" y="359"/>
                    <a:pt x="484" y="355"/>
                    <a:pt x="491" y="343"/>
                  </a:cubicBezTo>
                  <a:cubicBezTo>
                    <a:pt x="499" y="331"/>
                    <a:pt x="495" y="315"/>
                    <a:pt x="483" y="307"/>
                  </a:cubicBezTo>
                  <a:close/>
                  <a:moveTo>
                    <a:pt x="195" y="276"/>
                  </a:moveTo>
                  <a:cubicBezTo>
                    <a:pt x="81" y="205"/>
                    <a:pt x="13" y="107"/>
                    <a:pt x="43" y="60"/>
                  </a:cubicBezTo>
                  <a:cubicBezTo>
                    <a:pt x="73" y="12"/>
                    <a:pt x="190" y="32"/>
                    <a:pt x="304" y="103"/>
                  </a:cubicBezTo>
                  <a:cubicBezTo>
                    <a:pt x="407" y="168"/>
                    <a:pt x="472" y="252"/>
                    <a:pt x="462" y="304"/>
                  </a:cubicBezTo>
                  <a:cubicBezTo>
                    <a:pt x="456" y="305"/>
                    <a:pt x="450" y="309"/>
                    <a:pt x="447" y="315"/>
                  </a:cubicBezTo>
                  <a:cubicBezTo>
                    <a:pt x="443" y="321"/>
                    <a:pt x="442" y="327"/>
                    <a:pt x="443" y="333"/>
                  </a:cubicBezTo>
                  <a:cubicBezTo>
                    <a:pt x="400" y="362"/>
                    <a:pt x="296" y="340"/>
                    <a:pt x="195"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3" name="Freeform 271"/>
            <p:cNvSpPr>
              <a:spLocks noEditPoints="1"/>
            </p:cNvSpPr>
            <p:nvPr/>
          </p:nvSpPr>
          <p:spPr bwMode="auto">
            <a:xfrm>
              <a:off x="-3067050" y="6516688"/>
              <a:ext cx="246063" cy="366713"/>
            </a:xfrm>
            <a:custGeom>
              <a:avLst/>
              <a:gdLst>
                <a:gd name="T0" fmla="*/ 0 w 77"/>
                <a:gd name="T1" fmla="*/ 115 h 115"/>
                <a:gd name="T2" fmla="*/ 0 w 77"/>
                <a:gd name="T3" fmla="*/ 111 h 115"/>
                <a:gd name="T4" fmla="*/ 5 w 77"/>
                <a:gd name="T5" fmla="*/ 111 h 115"/>
                <a:gd name="T6" fmla="*/ 10 w 77"/>
                <a:gd name="T7" fmla="*/ 109 h 115"/>
                <a:gd name="T8" fmla="*/ 11 w 77"/>
                <a:gd name="T9" fmla="*/ 105 h 115"/>
                <a:gd name="T10" fmla="*/ 11 w 77"/>
                <a:gd name="T11" fmla="*/ 9 h 115"/>
                <a:gd name="T12" fmla="*/ 10 w 77"/>
                <a:gd name="T13" fmla="*/ 5 h 115"/>
                <a:gd name="T14" fmla="*/ 5 w 77"/>
                <a:gd name="T15" fmla="*/ 4 h 115"/>
                <a:gd name="T16" fmla="*/ 1 w 77"/>
                <a:gd name="T17" fmla="*/ 4 h 115"/>
                <a:gd name="T18" fmla="*/ 1 w 77"/>
                <a:gd name="T19" fmla="*/ 0 h 115"/>
                <a:gd name="T20" fmla="*/ 40 w 77"/>
                <a:gd name="T21" fmla="*/ 0 h 115"/>
                <a:gd name="T22" fmla="*/ 64 w 77"/>
                <a:gd name="T23" fmla="*/ 6 h 115"/>
                <a:gd name="T24" fmla="*/ 71 w 77"/>
                <a:gd name="T25" fmla="*/ 26 h 115"/>
                <a:gd name="T26" fmla="*/ 67 w 77"/>
                <a:gd name="T27" fmla="*/ 42 h 115"/>
                <a:gd name="T28" fmla="*/ 51 w 77"/>
                <a:gd name="T29" fmla="*/ 52 h 115"/>
                <a:gd name="T30" fmla="*/ 71 w 77"/>
                <a:gd name="T31" fmla="*/ 66 h 115"/>
                <a:gd name="T32" fmla="*/ 77 w 77"/>
                <a:gd name="T33" fmla="*/ 85 h 115"/>
                <a:gd name="T34" fmla="*/ 67 w 77"/>
                <a:gd name="T35" fmla="*/ 107 h 115"/>
                <a:gd name="T36" fmla="*/ 42 w 77"/>
                <a:gd name="T37" fmla="*/ 115 h 115"/>
                <a:gd name="T38" fmla="*/ 0 w 77"/>
                <a:gd name="T39" fmla="*/ 115 h 115"/>
                <a:gd name="T40" fmla="*/ 60 w 77"/>
                <a:gd name="T41" fmla="*/ 26 h 115"/>
                <a:gd name="T42" fmla="*/ 53 w 77"/>
                <a:gd name="T43" fmla="*/ 9 h 115"/>
                <a:gd name="T44" fmla="*/ 36 w 77"/>
                <a:gd name="T45" fmla="*/ 4 h 115"/>
                <a:gd name="T46" fmla="*/ 28 w 77"/>
                <a:gd name="T47" fmla="*/ 4 h 115"/>
                <a:gd name="T48" fmla="*/ 23 w 77"/>
                <a:gd name="T49" fmla="*/ 5 h 115"/>
                <a:gd name="T50" fmla="*/ 22 w 77"/>
                <a:gd name="T51" fmla="*/ 9 h 115"/>
                <a:gd name="T52" fmla="*/ 22 w 77"/>
                <a:gd name="T53" fmla="*/ 51 h 115"/>
                <a:gd name="T54" fmla="*/ 39 w 77"/>
                <a:gd name="T55" fmla="*/ 51 h 115"/>
                <a:gd name="T56" fmla="*/ 53 w 77"/>
                <a:gd name="T57" fmla="*/ 45 h 115"/>
                <a:gd name="T58" fmla="*/ 60 w 77"/>
                <a:gd name="T59" fmla="*/ 26 h 115"/>
                <a:gd name="T60" fmla="*/ 40 w 77"/>
                <a:gd name="T61" fmla="*/ 111 h 115"/>
                <a:gd name="T62" fmla="*/ 58 w 77"/>
                <a:gd name="T63" fmla="*/ 104 h 115"/>
                <a:gd name="T64" fmla="*/ 64 w 77"/>
                <a:gd name="T65" fmla="*/ 84 h 115"/>
                <a:gd name="T66" fmla="*/ 57 w 77"/>
                <a:gd name="T67" fmla="*/ 62 h 115"/>
                <a:gd name="T68" fmla="*/ 37 w 77"/>
                <a:gd name="T69" fmla="*/ 55 h 115"/>
                <a:gd name="T70" fmla="*/ 22 w 77"/>
                <a:gd name="T71" fmla="*/ 55 h 115"/>
                <a:gd name="T72" fmla="*/ 22 w 77"/>
                <a:gd name="T73" fmla="*/ 105 h 115"/>
                <a:gd name="T74" fmla="*/ 23 w 77"/>
                <a:gd name="T75" fmla="*/ 109 h 115"/>
                <a:gd name="T76" fmla="*/ 28 w 77"/>
                <a:gd name="T77" fmla="*/ 111 h 115"/>
                <a:gd name="T78" fmla="*/ 40 w 77"/>
                <a:gd name="T79"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15">
                  <a:moveTo>
                    <a:pt x="0" y="115"/>
                  </a:moveTo>
                  <a:cubicBezTo>
                    <a:pt x="0" y="111"/>
                    <a:pt x="0" y="111"/>
                    <a:pt x="0" y="111"/>
                  </a:cubicBezTo>
                  <a:cubicBezTo>
                    <a:pt x="5" y="111"/>
                    <a:pt x="5" y="111"/>
                    <a:pt x="5" y="111"/>
                  </a:cubicBezTo>
                  <a:cubicBezTo>
                    <a:pt x="7" y="111"/>
                    <a:pt x="9" y="110"/>
                    <a:pt x="10" y="109"/>
                  </a:cubicBezTo>
                  <a:cubicBezTo>
                    <a:pt x="11" y="108"/>
                    <a:pt x="11" y="107"/>
                    <a:pt x="11" y="105"/>
                  </a:cubicBezTo>
                  <a:cubicBezTo>
                    <a:pt x="11" y="9"/>
                    <a:pt x="11" y="9"/>
                    <a:pt x="11" y="9"/>
                  </a:cubicBezTo>
                  <a:cubicBezTo>
                    <a:pt x="11" y="8"/>
                    <a:pt x="11" y="6"/>
                    <a:pt x="10" y="5"/>
                  </a:cubicBezTo>
                  <a:cubicBezTo>
                    <a:pt x="9" y="5"/>
                    <a:pt x="7" y="4"/>
                    <a:pt x="5" y="4"/>
                  </a:cubicBezTo>
                  <a:cubicBezTo>
                    <a:pt x="1" y="4"/>
                    <a:pt x="1" y="4"/>
                    <a:pt x="1" y="4"/>
                  </a:cubicBezTo>
                  <a:cubicBezTo>
                    <a:pt x="1" y="0"/>
                    <a:pt x="1" y="0"/>
                    <a:pt x="1" y="0"/>
                  </a:cubicBezTo>
                  <a:cubicBezTo>
                    <a:pt x="40" y="0"/>
                    <a:pt x="40" y="0"/>
                    <a:pt x="40" y="0"/>
                  </a:cubicBezTo>
                  <a:cubicBezTo>
                    <a:pt x="51" y="0"/>
                    <a:pt x="58" y="2"/>
                    <a:pt x="64" y="6"/>
                  </a:cubicBezTo>
                  <a:cubicBezTo>
                    <a:pt x="69" y="11"/>
                    <a:pt x="71" y="17"/>
                    <a:pt x="71" y="26"/>
                  </a:cubicBezTo>
                  <a:cubicBezTo>
                    <a:pt x="71" y="32"/>
                    <a:pt x="70" y="38"/>
                    <a:pt x="67" y="42"/>
                  </a:cubicBezTo>
                  <a:cubicBezTo>
                    <a:pt x="65" y="46"/>
                    <a:pt x="59" y="49"/>
                    <a:pt x="51" y="52"/>
                  </a:cubicBezTo>
                  <a:cubicBezTo>
                    <a:pt x="61" y="55"/>
                    <a:pt x="68" y="60"/>
                    <a:pt x="71" y="66"/>
                  </a:cubicBezTo>
                  <a:cubicBezTo>
                    <a:pt x="75" y="71"/>
                    <a:pt x="77" y="78"/>
                    <a:pt x="77" y="85"/>
                  </a:cubicBezTo>
                  <a:cubicBezTo>
                    <a:pt x="77" y="94"/>
                    <a:pt x="74" y="101"/>
                    <a:pt x="67" y="107"/>
                  </a:cubicBezTo>
                  <a:cubicBezTo>
                    <a:pt x="61" y="112"/>
                    <a:pt x="53" y="115"/>
                    <a:pt x="42" y="115"/>
                  </a:cubicBezTo>
                  <a:lnTo>
                    <a:pt x="0" y="115"/>
                  </a:lnTo>
                  <a:close/>
                  <a:moveTo>
                    <a:pt x="60" y="26"/>
                  </a:moveTo>
                  <a:cubicBezTo>
                    <a:pt x="60" y="18"/>
                    <a:pt x="58" y="12"/>
                    <a:pt x="53" y="9"/>
                  </a:cubicBezTo>
                  <a:cubicBezTo>
                    <a:pt x="49" y="6"/>
                    <a:pt x="43" y="4"/>
                    <a:pt x="36" y="4"/>
                  </a:cubicBezTo>
                  <a:cubicBezTo>
                    <a:pt x="28" y="4"/>
                    <a:pt x="28" y="4"/>
                    <a:pt x="28" y="4"/>
                  </a:cubicBezTo>
                  <a:cubicBezTo>
                    <a:pt x="26" y="4"/>
                    <a:pt x="24" y="5"/>
                    <a:pt x="23" y="5"/>
                  </a:cubicBezTo>
                  <a:cubicBezTo>
                    <a:pt x="22" y="6"/>
                    <a:pt x="22" y="8"/>
                    <a:pt x="22" y="9"/>
                  </a:cubicBezTo>
                  <a:cubicBezTo>
                    <a:pt x="22" y="51"/>
                    <a:pt x="22" y="51"/>
                    <a:pt x="22" y="51"/>
                  </a:cubicBezTo>
                  <a:cubicBezTo>
                    <a:pt x="39" y="51"/>
                    <a:pt x="39" y="51"/>
                    <a:pt x="39" y="51"/>
                  </a:cubicBezTo>
                  <a:cubicBezTo>
                    <a:pt x="44" y="51"/>
                    <a:pt x="49" y="49"/>
                    <a:pt x="53" y="45"/>
                  </a:cubicBezTo>
                  <a:cubicBezTo>
                    <a:pt x="58" y="41"/>
                    <a:pt x="60" y="35"/>
                    <a:pt x="60" y="26"/>
                  </a:cubicBezTo>
                  <a:close/>
                  <a:moveTo>
                    <a:pt x="40" y="111"/>
                  </a:moveTo>
                  <a:cubicBezTo>
                    <a:pt x="47" y="111"/>
                    <a:pt x="53" y="108"/>
                    <a:pt x="58" y="104"/>
                  </a:cubicBezTo>
                  <a:cubicBezTo>
                    <a:pt x="62" y="99"/>
                    <a:pt x="64" y="92"/>
                    <a:pt x="64" y="84"/>
                  </a:cubicBezTo>
                  <a:cubicBezTo>
                    <a:pt x="64" y="74"/>
                    <a:pt x="62" y="67"/>
                    <a:pt x="57" y="62"/>
                  </a:cubicBezTo>
                  <a:cubicBezTo>
                    <a:pt x="53" y="57"/>
                    <a:pt x="46" y="55"/>
                    <a:pt x="37" y="55"/>
                  </a:cubicBezTo>
                  <a:cubicBezTo>
                    <a:pt x="22" y="55"/>
                    <a:pt x="22" y="55"/>
                    <a:pt x="22" y="55"/>
                  </a:cubicBezTo>
                  <a:cubicBezTo>
                    <a:pt x="22" y="105"/>
                    <a:pt x="22" y="105"/>
                    <a:pt x="22" y="105"/>
                  </a:cubicBezTo>
                  <a:cubicBezTo>
                    <a:pt x="22" y="107"/>
                    <a:pt x="22" y="108"/>
                    <a:pt x="23" y="109"/>
                  </a:cubicBezTo>
                  <a:cubicBezTo>
                    <a:pt x="24" y="110"/>
                    <a:pt x="26" y="111"/>
                    <a:pt x="28" y="111"/>
                  </a:cubicBezTo>
                  <a:lnTo>
                    <a:pt x="40"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4" name="Rectangle 272"/>
            <p:cNvSpPr>
              <a:spLocks noChangeArrowheads="1"/>
            </p:cNvSpPr>
            <p:nvPr/>
          </p:nvSpPr>
          <p:spPr bwMode="auto">
            <a:xfrm>
              <a:off x="-3009900" y="6475413"/>
              <a:ext cx="127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5" name="Rectangle 273"/>
            <p:cNvSpPr>
              <a:spLocks noChangeArrowheads="1"/>
            </p:cNvSpPr>
            <p:nvPr/>
          </p:nvSpPr>
          <p:spPr bwMode="auto">
            <a:xfrm>
              <a:off x="-2936875" y="6475413"/>
              <a:ext cx="95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6" name="Rectangle 274"/>
            <p:cNvSpPr>
              <a:spLocks noChangeArrowheads="1"/>
            </p:cNvSpPr>
            <p:nvPr/>
          </p:nvSpPr>
          <p:spPr bwMode="auto">
            <a:xfrm>
              <a:off x="-3013075"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297" name="Rectangle 275"/>
            <p:cNvSpPr>
              <a:spLocks noChangeArrowheads="1"/>
            </p:cNvSpPr>
            <p:nvPr/>
          </p:nvSpPr>
          <p:spPr bwMode="auto">
            <a:xfrm>
              <a:off x="-2940050" y="6880225"/>
              <a:ext cx="952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298" name="组合 297"/>
          <p:cNvGrpSpPr/>
          <p:nvPr/>
        </p:nvGrpSpPr>
        <p:grpSpPr>
          <a:xfrm>
            <a:off x="431199" y="4655838"/>
            <a:ext cx="533879" cy="310190"/>
            <a:chOff x="8283012" y="4785467"/>
            <a:chExt cx="1355725" cy="757237"/>
          </a:xfrm>
          <a:solidFill>
            <a:srgbClr val="779F08"/>
          </a:solidFill>
        </p:grpSpPr>
        <p:sp>
          <p:nvSpPr>
            <p:cNvPr id="299" name="Oval 307"/>
            <p:cNvSpPr>
              <a:spLocks noChangeArrowheads="1"/>
            </p:cNvSpPr>
            <p:nvPr/>
          </p:nvSpPr>
          <p:spPr bwMode="auto">
            <a:xfrm>
              <a:off x="9116450" y="4826742"/>
              <a:ext cx="439738" cy="441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0" name="Freeform 308"/>
            <p:cNvSpPr>
              <a:spLocks/>
            </p:cNvSpPr>
            <p:nvPr/>
          </p:nvSpPr>
          <p:spPr bwMode="auto">
            <a:xfrm>
              <a:off x="8408425" y="4785467"/>
              <a:ext cx="793750" cy="566737"/>
            </a:xfrm>
            <a:custGeom>
              <a:avLst/>
              <a:gdLst>
                <a:gd name="T0" fmla="*/ 141 w 248"/>
                <a:gd name="T1" fmla="*/ 94 h 176"/>
                <a:gd name="T2" fmla="*/ 55 w 248"/>
                <a:gd name="T3" fmla="*/ 156 h 176"/>
                <a:gd name="T4" fmla="*/ 67 w 248"/>
                <a:gd name="T5" fmla="*/ 155 h 176"/>
                <a:gd name="T6" fmla="*/ 107 w 248"/>
                <a:gd name="T7" fmla="*/ 170 h 176"/>
                <a:gd name="T8" fmla="*/ 120 w 248"/>
                <a:gd name="T9" fmla="*/ 176 h 176"/>
                <a:gd name="T10" fmla="*/ 134 w 248"/>
                <a:gd name="T11" fmla="*/ 170 h 176"/>
                <a:gd name="T12" fmla="*/ 173 w 248"/>
                <a:gd name="T13" fmla="*/ 155 h 176"/>
                <a:gd name="T14" fmla="*/ 213 w 248"/>
                <a:gd name="T15" fmla="*/ 170 h 176"/>
                <a:gd name="T16" fmla="*/ 226 w 248"/>
                <a:gd name="T17" fmla="*/ 176 h 176"/>
                <a:gd name="T18" fmla="*/ 239 w 248"/>
                <a:gd name="T19" fmla="*/ 170 h 176"/>
                <a:gd name="T20" fmla="*/ 248 w 248"/>
                <a:gd name="T21" fmla="*/ 163 h 176"/>
                <a:gd name="T22" fmla="*/ 188 w 248"/>
                <a:gd name="T23" fmla="*/ 61 h 176"/>
                <a:gd name="T24" fmla="*/ 106 w 248"/>
                <a:gd name="T25" fmla="*/ 0 h 176"/>
                <a:gd name="T26" fmla="*/ 12 w 248"/>
                <a:gd name="T27" fmla="*/ 27 h 176"/>
                <a:gd name="T28" fmla="*/ 0 w 248"/>
                <a:gd name="T29" fmla="*/ 81 h 176"/>
                <a:gd name="T30" fmla="*/ 98 w 248"/>
                <a:gd name="T31" fmla="*/ 62 h 176"/>
                <a:gd name="T32" fmla="*/ 141 w 248"/>
                <a:gd name="T33" fmla="*/ 9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176">
                  <a:moveTo>
                    <a:pt x="141" y="94"/>
                  </a:moveTo>
                  <a:cubicBezTo>
                    <a:pt x="55" y="156"/>
                    <a:pt x="55" y="156"/>
                    <a:pt x="55" y="156"/>
                  </a:cubicBezTo>
                  <a:cubicBezTo>
                    <a:pt x="59" y="155"/>
                    <a:pt x="63" y="155"/>
                    <a:pt x="67" y="155"/>
                  </a:cubicBezTo>
                  <a:cubicBezTo>
                    <a:pt x="88" y="155"/>
                    <a:pt x="100" y="164"/>
                    <a:pt x="107" y="170"/>
                  </a:cubicBezTo>
                  <a:cubicBezTo>
                    <a:pt x="113" y="174"/>
                    <a:pt x="115" y="176"/>
                    <a:pt x="120" y="176"/>
                  </a:cubicBezTo>
                  <a:cubicBezTo>
                    <a:pt x="126" y="176"/>
                    <a:pt x="128" y="174"/>
                    <a:pt x="134" y="170"/>
                  </a:cubicBezTo>
                  <a:cubicBezTo>
                    <a:pt x="141" y="164"/>
                    <a:pt x="153" y="155"/>
                    <a:pt x="173" y="155"/>
                  </a:cubicBezTo>
                  <a:cubicBezTo>
                    <a:pt x="194" y="155"/>
                    <a:pt x="205" y="164"/>
                    <a:pt x="213" y="170"/>
                  </a:cubicBezTo>
                  <a:cubicBezTo>
                    <a:pt x="218" y="174"/>
                    <a:pt x="220" y="176"/>
                    <a:pt x="226" y="176"/>
                  </a:cubicBezTo>
                  <a:cubicBezTo>
                    <a:pt x="232" y="176"/>
                    <a:pt x="234" y="174"/>
                    <a:pt x="239" y="170"/>
                  </a:cubicBezTo>
                  <a:cubicBezTo>
                    <a:pt x="242" y="168"/>
                    <a:pt x="245" y="166"/>
                    <a:pt x="248" y="163"/>
                  </a:cubicBezTo>
                  <a:cubicBezTo>
                    <a:pt x="188" y="61"/>
                    <a:pt x="188" y="61"/>
                    <a:pt x="188" y="61"/>
                  </a:cubicBezTo>
                  <a:cubicBezTo>
                    <a:pt x="106" y="0"/>
                    <a:pt x="106" y="0"/>
                    <a:pt x="106" y="0"/>
                  </a:cubicBezTo>
                  <a:cubicBezTo>
                    <a:pt x="12" y="27"/>
                    <a:pt x="12" y="27"/>
                    <a:pt x="12" y="27"/>
                  </a:cubicBezTo>
                  <a:cubicBezTo>
                    <a:pt x="0" y="81"/>
                    <a:pt x="0" y="81"/>
                    <a:pt x="0" y="81"/>
                  </a:cubicBezTo>
                  <a:cubicBezTo>
                    <a:pt x="98" y="62"/>
                    <a:pt x="98" y="62"/>
                    <a:pt x="98" y="62"/>
                  </a:cubicBezTo>
                  <a:lnTo>
                    <a:pt x="141"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1" name="Freeform 309"/>
            <p:cNvSpPr>
              <a:spLocks/>
            </p:cNvSpPr>
            <p:nvPr/>
          </p:nvSpPr>
          <p:spPr bwMode="auto">
            <a:xfrm>
              <a:off x="8283012" y="5336329"/>
              <a:ext cx="1355725" cy="206375"/>
            </a:xfrm>
            <a:custGeom>
              <a:avLst/>
              <a:gdLst>
                <a:gd name="T0" fmla="*/ 383 w 423"/>
                <a:gd name="T1" fmla="*/ 16 h 64"/>
                <a:gd name="T2" fmla="*/ 370 w 423"/>
                <a:gd name="T3" fmla="*/ 22 h 64"/>
                <a:gd name="T4" fmla="*/ 357 w 423"/>
                <a:gd name="T5" fmla="*/ 16 h 64"/>
                <a:gd name="T6" fmla="*/ 317 w 423"/>
                <a:gd name="T7" fmla="*/ 0 h 64"/>
                <a:gd name="T8" fmla="*/ 277 w 423"/>
                <a:gd name="T9" fmla="*/ 16 h 64"/>
                <a:gd name="T10" fmla="*/ 264 w 423"/>
                <a:gd name="T11" fmla="*/ 22 h 64"/>
                <a:gd name="T12" fmla="*/ 251 w 423"/>
                <a:gd name="T13" fmla="*/ 16 h 64"/>
                <a:gd name="T14" fmla="*/ 211 w 423"/>
                <a:gd name="T15" fmla="*/ 0 h 64"/>
                <a:gd name="T16" fmla="*/ 171 w 423"/>
                <a:gd name="T17" fmla="*/ 16 h 64"/>
                <a:gd name="T18" fmla="*/ 158 w 423"/>
                <a:gd name="T19" fmla="*/ 22 h 64"/>
                <a:gd name="T20" fmla="*/ 145 w 423"/>
                <a:gd name="T21" fmla="*/ 16 h 64"/>
                <a:gd name="T22" fmla="*/ 105 w 423"/>
                <a:gd name="T23" fmla="*/ 0 h 64"/>
                <a:gd name="T24" fmla="*/ 66 w 423"/>
                <a:gd name="T25" fmla="*/ 16 h 64"/>
                <a:gd name="T26" fmla="*/ 52 w 423"/>
                <a:gd name="T27" fmla="*/ 22 h 64"/>
                <a:gd name="T28" fmla="*/ 39 w 423"/>
                <a:gd name="T29" fmla="*/ 16 h 64"/>
                <a:gd name="T30" fmla="*/ 0 w 423"/>
                <a:gd name="T31" fmla="*/ 0 h 64"/>
                <a:gd name="T32" fmla="*/ 0 w 423"/>
                <a:gd name="T33" fmla="*/ 43 h 64"/>
                <a:gd name="T34" fmla="*/ 13 w 423"/>
                <a:gd name="T35" fmla="*/ 49 h 64"/>
                <a:gd name="T36" fmla="*/ 52 w 423"/>
                <a:gd name="T37" fmla="*/ 64 h 64"/>
                <a:gd name="T38" fmla="*/ 92 w 423"/>
                <a:gd name="T39" fmla="*/ 49 h 64"/>
                <a:gd name="T40" fmla="*/ 105 w 423"/>
                <a:gd name="T41" fmla="*/ 43 h 64"/>
                <a:gd name="T42" fmla="*/ 119 w 423"/>
                <a:gd name="T43" fmla="*/ 49 h 64"/>
                <a:gd name="T44" fmla="*/ 158 w 423"/>
                <a:gd name="T45" fmla="*/ 64 h 64"/>
                <a:gd name="T46" fmla="*/ 198 w 423"/>
                <a:gd name="T47" fmla="*/ 49 h 64"/>
                <a:gd name="T48" fmla="*/ 211 w 423"/>
                <a:gd name="T49" fmla="*/ 43 h 64"/>
                <a:gd name="T50" fmla="*/ 224 w 423"/>
                <a:gd name="T51" fmla="*/ 49 h 64"/>
                <a:gd name="T52" fmla="*/ 264 w 423"/>
                <a:gd name="T53" fmla="*/ 64 h 64"/>
                <a:gd name="T54" fmla="*/ 304 w 423"/>
                <a:gd name="T55" fmla="*/ 49 h 64"/>
                <a:gd name="T56" fmla="*/ 317 w 423"/>
                <a:gd name="T57" fmla="*/ 43 h 64"/>
                <a:gd name="T58" fmla="*/ 330 w 423"/>
                <a:gd name="T59" fmla="*/ 49 h 64"/>
                <a:gd name="T60" fmla="*/ 370 w 423"/>
                <a:gd name="T61" fmla="*/ 64 h 64"/>
                <a:gd name="T62" fmla="*/ 409 w 423"/>
                <a:gd name="T63" fmla="*/ 49 h 64"/>
                <a:gd name="T64" fmla="*/ 423 w 423"/>
                <a:gd name="T65" fmla="*/ 43 h 64"/>
                <a:gd name="T66" fmla="*/ 423 w 423"/>
                <a:gd name="T67" fmla="*/ 0 h 64"/>
                <a:gd name="T68" fmla="*/ 383 w 423"/>
                <a:gd name="T69"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3" h="64">
                  <a:moveTo>
                    <a:pt x="383" y="16"/>
                  </a:moveTo>
                  <a:cubicBezTo>
                    <a:pt x="377" y="20"/>
                    <a:pt x="376" y="22"/>
                    <a:pt x="370" y="22"/>
                  </a:cubicBezTo>
                  <a:cubicBezTo>
                    <a:pt x="364" y="22"/>
                    <a:pt x="362" y="20"/>
                    <a:pt x="357" y="16"/>
                  </a:cubicBezTo>
                  <a:cubicBezTo>
                    <a:pt x="349" y="10"/>
                    <a:pt x="338" y="0"/>
                    <a:pt x="317" y="0"/>
                  </a:cubicBezTo>
                  <a:cubicBezTo>
                    <a:pt x="296" y="0"/>
                    <a:pt x="285" y="10"/>
                    <a:pt x="277" y="16"/>
                  </a:cubicBezTo>
                  <a:cubicBezTo>
                    <a:pt x="272" y="20"/>
                    <a:pt x="270" y="22"/>
                    <a:pt x="264" y="22"/>
                  </a:cubicBezTo>
                  <a:cubicBezTo>
                    <a:pt x="258" y="22"/>
                    <a:pt x="256" y="20"/>
                    <a:pt x="251" y="16"/>
                  </a:cubicBezTo>
                  <a:cubicBezTo>
                    <a:pt x="243" y="10"/>
                    <a:pt x="232" y="0"/>
                    <a:pt x="211" y="0"/>
                  </a:cubicBezTo>
                  <a:cubicBezTo>
                    <a:pt x="190" y="0"/>
                    <a:pt x="179" y="10"/>
                    <a:pt x="171" y="16"/>
                  </a:cubicBezTo>
                  <a:cubicBezTo>
                    <a:pt x="166" y="20"/>
                    <a:pt x="164" y="22"/>
                    <a:pt x="158" y="22"/>
                  </a:cubicBezTo>
                  <a:cubicBezTo>
                    <a:pt x="152" y="22"/>
                    <a:pt x="151" y="20"/>
                    <a:pt x="145" y="16"/>
                  </a:cubicBezTo>
                  <a:cubicBezTo>
                    <a:pt x="137" y="10"/>
                    <a:pt x="126" y="0"/>
                    <a:pt x="105" y="0"/>
                  </a:cubicBezTo>
                  <a:cubicBezTo>
                    <a:pt x="85" y="0"/>
                    <a:pt x="73" y="10"/>
                    <a:pt x="66" y="16"/>
                  </a:cubicBezTo>
                  <a:cubicBezTo>
                    <a:pt x="60" y="20"/>
                    <a:pt x="58" y="22"/>
                    <a:pt x="52" y="22"/>
                  </a:cubicBezTo>
                  <a:cubicBezTo>
                    <a:pt x="47" y="22"/>
                    <a:pt x="45" y="20"/>
                    <a:pt x="39" y="16"/>
                  </a:cubicBezTo>
                  <a:cubicBezTo>
                    <a:pt x="32" y="10"/>
                    <a:pt x="20" y="0"/>
                    <a:pt x="0" y="0"/>
                  </a:cubicBezTo>
                  <a:cubicBezTo>
                    <a:pt x="0" y="43"/>
                    <a:pt x="0" y="43"/>
                    <a:pt x="0" y="43"/>
                  </a:cubicBezTo>
                  <a:cubicBezTo>
                    <a:pt x="5" y="43"/>
                    <a:pt x="7" y="44"/>
                    <a:pt x="13" y="49"/>
                  </a:cubicBezTo>
                  <a:cubicBezTo>
                    <a:pt x="20" y="55"/>
                    <a:pt x="32" y="64"/>
                    <a:pt x="52" y="64"/>
                  </a:cubicBezTo>
                  <a:cubicBezTo>
                    <a:pt x="73" y="64"/>
                    <a:pt x="85" y="55"/>
                    <a:pt x="92" y="49"/>
                  </a:cubicBezTo>
                  <a:cubicBezTo>
                    <a:pt x="98" y="44"/>
                    <a:pt x="100" y="43"/>
                    <a:pt x="105" y="43"/>
                  </a:cubicBezTo>
                  <a:cubicBezTo>
                    <a:pt x="111" y="43"/>
                    <a:pt x="113" y="44"/>
                    <a:pt x="119" y="49"/>
                  </a:cubicBezTo>
                  <a:cubicBezTo>
                    <a:pt x="126" y="55"/>
                    <a:pt x="138" y="64"/>
                    <a:pt x="158" y="64"/>
                  </a:cubicBezTo>
                  <a:cubicBezTo>
                    <a:pt x="179" y="64"/>
                    <a:pt x="190" y="55"/>
                    <a:pt x="198" y="49"/>
                  </a:cubicBezTo>
                  <a:cubicBezTo>
                    <a:pt x="203" y="44"/>
                    <a:pt x="205" y="43"/>
                    <a:pt x="211" y="43"/>
                  </a:cubicBezTo>
                  <a:cubicBezTo>
                    <a:pt x="217" y="43"/>
                    <a:pt x="219" y="44"/>
                    <a:pt x="224" y="49"/>
                  </a:cubicBezTo>
                  <a:cubicBezTo>
                    <a:pt x="232" y="55"/>
                    <a:pt x="243" y="64"/>
                    <a:pt x="264" y="64"/>
                  </a:cubicBezTo>
                  <a:cubicBezTo>
                    <a:pt x="285" y="64"/>
                    <a:pt x="296" y="55"/>
                    <a:pt x="304" y="49"/>
                  </a:cubicBezTo>
                  <a:cubicBezTo>
                    <a:pt x="309" y="44"/>
                    <a:pt x="311" y="43"/>
                    <a:pt x="317" y="43"/>
                  </a:cubicBezTo>
                  <a:cubicBezTo>
                    <a:pt x="323" y="43"/>
                    <a:pt x="325" y="44"/>
                    <a:pt x="330" y="49"/>
                  </a:cubicBezTo>
                  <a:cubicBezTo>
                    <a:pt x="338" y="55"/>
                    <a:pt x="349" y="64"/>
                    <a:pt x="370" y="64"/>
                  </a:cubicBezTo>
                  <a:cubicBezTo>
                    <a:pt x="390" y="64"/>
                    <a:pt x="402" y="55"/>
                    <a:pt x="409" y="49"/>
                  </a:cubicBezTo>
                  <a:cubicBezTo>
                    <a:pt x="415" y="44"/>
                    <a:pt x="417" y="43"/>
                    <a:pt x="423" y="43"/>
                  </a:cubicBezTo>
                  <a:cubicBezTo>
                    <a:pt x="423" y="0"/>
                    <a:pt x="423" y="0"/>
                    <a:pt x="423" y="0"/>
                  </a:cubicBezTo>
                  <a:cubicBezTo>
                    <a:pt x="402" y="0"/>
                    <a:pt x="391" y="10"/>
                    <a:pt x="38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grpSp>
        <p:nvGrpSpPr>
          <p:cNvPr id="302" name="组合 301"/>
          <p:cNvGrpSpPr/>
          <p:nvPr/>
        </p:nvGrpSpPr>
        <p:grpSpPr>
          <a:xfrm>
            <a:off x="3688336" y="5978996"/>
            <a:ext cx="286638" cy="306223"/>
            <a:chOff x="4716463" y="7718425"/>
            <a:chExt cx="766762" cy="819150"/>
          </a:xfrm>
          <a:solidFill>
            <a:srgbClr val="779F08"/>
          </a:solidFill>
        </p:grpSpPr>
        <p:sp>
          <p:nvSpPr>
            <p:cNvPr id="303" name="Freeform 5"/>
            <p:cNvSpPr>
              <a:spLocks/>
            </p:cNvSpPr>
            <p:nvPr/>
          </p:nvSpPr>
          <p:spPr bwMode="auto">
            <a:xfrm>
              <a:off x="4716463" y="7875588"/>
              <a:ext cx="544512" cy="485775"/>
            </a:xfrm>
            <a:custGeom>
              <a:avLst/>
              <a:gdLst>
                <a:gd name="T0" fmla="*/ 118 w 169"/>
                <a:gd name="T1" fmla="*/ 55 h 151"/>
                <a:gd name="T2" fmla="*/ 96 w 169"/>
                <a:gd name="T3" fmla="*/ 27 h 151"/>
                <a:gd name="T4" fmla="*/ 136 w 169"/>
                <a:gd name="T5" fmla="*/ 35 h 151"/>
                <a:gd name="T6" fmla="*/ 149 w 169"/>
                <a:gd name="T7" fmla="*/ 28 h 151"/>
                <a:gd name="T8" fmla="*/ 148 w 169"/>
                <a:gd name="T9" fmla="*/ 19 h 151"/>
                <a:gd name="T10" fmla="*/ 141 w 169"/>
                <a:gd name="T11" fmla="*/ 14 h 151"/>
                <a:gd name="T12" fmla="*/ 80 w 169"/>
                <a:gd name="T13" fmla="*/ 1 h 151"/>
                <a:gd name="T14" fmla="*/ 66 w 169"/>
                <a:gd name="T15" fmla="*/ 0 h 151"/>
                <a:gd name="T16" fmla="*/ 9 w 169"/>
                <a:gd name="T17" fmla="*/ 8 h 151"/>
                <a:gd name="T18" fmla="*/ 2 w 169"/>
                <a:gd name="T19" fmla="*/ 12 h 151"/>
                <a:gd name="T20" fmla="*/ 0 w 169"/>
                <a:gd name="T21" fmla="*/ 21 h 151"/>
                <a:gd name="T22" fmla="*/ 1 w 169"/>
                <a:gd name="T23" fmla="*/ 21 h 151"/>
                <a:gd name="T24" fmla="*/ 13 w 169"/>
                <a:gd name="T25" fmla="*/ 29 h 151"/>
                <a:gd name="T26" fmla="*/ 55 w 169"/>
                <a:gd name="T27" fmla="*/ 23 h 151"/>
                <a:gd name="T28" fmla="*/ 85 w 169"/>
                <a:gd name="T29" fmla="*/ 76 h 151"/>
                <a:gd name="T30" fmla="*/ 71 w 169"/>
                <a:gd name="T31" fmla="*/ 122 h 151"/>
                <a:gd name="T32" fmla="*/ 169 w 169"/>
                <a:gd name="T33" fmla="*/ 51 h 151"/>
                <a:gd name="T34" fmla="*/ 118 w 169"/>
                <a:gd name="T35"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51">
                  <a:moveTo>
                    <a:pt x="118" y="55"/>
                  </a:moveTo>
                  <a:cubicBezTo>
                    <a:pt x="109" y="47"/>
                    <a:pt x="101" y="37"/>
                    <a:pt x="96" y="27"/>
                  </a:cubicBezTo>
                  <a:cubicBezTo>
                    <a:pt x="109" y="30"/>
                    <a:pt x="123" y="32"/>
                    <a:pt x="136" y="35"/>
                  </a:cubicBezTo>
                  <a:cubicBezTo>
                    <a:pt x="142" y="36"/>
                    <a:pt x="148" y="33"/>
                    <a:pt x="149" y="28"/>
                  </a:cubicBezTo>
                  <a:cubicBezTo>
                    <a:pt x="150" y="25"/>
                    <a:pt x="150" y="22"/>
                    <a:pt x="148" y="19"/>
                  </a:cubicBezTo>
                  <a:cubicBezTo>
                    <a:pt x="147" y="16"/>
                    <a:pt x="144" y="15"/>
                    <a:pt x="141" y="14"/>
                  </a:cubicBezTo>
                  <a:cubicBezTo>
                    <a:pt x="121" y="10"/>
                    <a:pt x="101" y="5"/>
                    <a:pt x="80" y="1"/>
                  </a:cubicBezTo>
                  <a:cubicBezTo>
                    <a:pt x="75" y="0"/>
                    <a:pt x="69" y="0"/>
                    <a:pt x="66" y="0"/>
                  </a:cubicBezTo>
                  <a:cubicBezTo>
                    <a:pt x="47" y="2"/>
                    <a:pt x="28" y="5"/>
                    <a:pt x="9" y="8"/>
                  </a:cubicBezTo>
                  <a:cubicBezTo>
                    <a:pt x="6" y="8"/>
                    <a:pt x="4" y="10"/>
                    <a:pt x="2" y="12"/>
                  </a:cubicBezTo>
                  <a:cubicBezTo>
                    <a:pt x="0" y="15"/>
                    <a:pt x="0" y="18"/>
                    <a:pt x="0" y="21"/>
                  </a:cubicBezTo>
                  <a:cubicBezTo>
                    <a:pt x="0" y="21"/>
                    <a:pt x="0" y="21"/>
                    <a:pt x="1" y="21"/>
                  </a:cubicBezTo>
                  <a:cubicBezTo>
                    <a:pt x="2" y="26"/>
                    <a:pt x="7" y="30"/>
                    <a:pt x="13" y="29"/>
                  </a:cubicBezTo>
                  <a:cubicBezTo>
                    <a:pt x="27" y="27"/>
                    <a:pt x="41" y="25"/>
                    <a:pt x="55" y="23"/>
                  </a:cubicBezTo>
                  <a:cubicBezTo>
                    <a:pt x="58" y="43"/>
                    <a:pt x="72" y="67"/>
                    <a:pt x="85" y="76"/>
                  </a:cubicBezTo>
                  <a:cubicBezTo>
                    <a:pt x="71" y="122"/>
                    <a:pt x="71" y="122"/>
                    <a:pt x="71" y="122"/>
                  </a:cubicBezTo>
                  <a:cubicBezTo>
                    <a:pt x="71" y="122"/>
                    <a:pt x="169" y="151"/>
                    <a:pt x="169" y="51"/>
                  </a:cubicBezTo>
                  <a:lnTo>
                    <a:pt x="11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4" name="Freeform 6"/>
            <p:cNvSpPr>
              <a:spLocks/>
            </p:cNvSpPr>
            <p:nvPr/>
          </p:nvSpPr>
          <p:spPr bwMode="auto">
            <a:xfrm>
              <a:off x="5029200" y="8296275"/>
              <a:ext cx="71437" cy="241300"/>
            </a:xfrm>
            <a:custGeom>
              <a:avLst/>
              <a:gdLst>
                <a:gd name="T0" fmla="*/ 0 w 22"/>
                <a:gd name="T1" fmla="*/ 1 h 75"/>
                <a:gd name="T2" fmla="*/ 0 w 22"/>
                <a:gd name="T3" fmla="*/ 19 h 75"/>
                <a:gd name="T4" fmla="*/ 0 w 22"/>
                <a:gd name="T5" fmla="*/ 62 h 75"/>
                <a:gd name="T6" fmla="*/ 22 w 22"/>
                <a:gd name="T7" fmla="*/ 62 h 75"/>
                <a:gd name="T8" fmla="*/ 22 w 22"/>
                <a:gd name="T9" fmla="*/ 0 h 75"/>
                <a:gd name="T10" fmla="*/ 4 w 22"/>
                <a:gd name="T11" fmla="*/ 1 h 75"/>
                <a:gd name="T12" fmla="*/ 0 w 22"/>
                <a:gd name="T13" fmla="*/ 1 h 75"/>
              </a:gdLst>
              <a:ahLst/>
              <a:cxnLst>
                <a:cxn ang="0">
                  <a:pos x="T0" y="T1"/>
                </a:cxn>
                <a:cxn ang="0">
                  <a:pos x="T2" y="T3"/>
                </a:cxn>
                <a:cxn ang="0">
                  <a:pos x="T4" y="T5"/>
                </a:cxn>
                <a:cxn ang="0">
                  <a:pos x="T6" y="T7"/>
                </a:cxn>
                <a:cxn ang="0">
                  <a:pos x="T8" y="T9"/>
                </a:cxn>
                <a:cxn ang="0">
                  <a:pos x="T10" y="T11"/>
                </a:cxn>
                <a:cxn ang="0">
                  <a:pos x="T12" y="T13"/>
                </a:cxn>
              </a:cxnLst>
              <a:rect l="0" t="0" r="r" b="b"/>
              <a:pathLst>
                <a:path w="22" h="75">
                  <a:moveTo>
                    <a:pt x="0" y="1"/>
                  </a:moveTo>
                  <a:cubicBezTo>
                    <a:pt x="0" y="7"/>
                    <a:pt x="0" y="13"/>
                    <a:pt x="0" y="19"/>
                  </a:cubicBezTo>
                  <a:cubicBezTo>
                    <a:pt x="0" y="33"/>
                    <a:pt x="0" y="47"/>
                    <a:pt x="0" y="62"/>
                  </a:cubicBezTo>
                  <a:cubicBezTo>
                    <a:pt x="0" y="75"/>
                    <a:pt x="22" y="75"/>
                    <a:pt x="22" y="62"/>
                  </a:cubicBezTo>
                  <a:cubicBezTo>
                    <a:pt x="22" y="0"/>
                    <a:pt x="22" y="0"/>
                    <a:pt x="22" y="0"/>
                  </a:cubicBezTo>
                  <a:cubicBezTo>
                    <a:pt x="16" y="1"/>
                    <a:pt x="10" y="1"/>
                    <a:pt x="4" y="1"/>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5" name="Freeform 7"/>
            <p:cNvSpPr>
              <a:spLocks/>
            </p:cNvSpPr>
            <p:nvPr/>
          </p:nvSpPr>
          <p:spPr bwMode="auto">
            <a:xfrm>
              <a:off x="5267325" y="8001000"/>
              <a:ext cx="215900" cy="141288"/>
            </a:xfrm>
            <a:custGeom>
              <a:avLst/>
              <a:gdLst>
                <a:gd name="T0" fmla="*/ 47 w 67"/>
                <a:gd name="T1" fmla="*/ 5 h 44"/>
                <a:gd name="T2" fmla="*/ 3 w 67"/>
                <a:gd name="T3" fmla="*/ 20 h 44"/>
                <a:gd name="T4" fmla="*/ 0 w 67"/>
                <a:gd name="T5" fmla="*/ 44 h 44"/>
                <a:gd name="T6" fmla="*/ 53 w 67"/>
                <a:gd name="T7" fmla="*/ 25 h 44"/>
                <a:gd name="T8" fmla="*/ 47 w 67"/>
                <a:gd name="T9" fmla="*/ 5 h 44"/>
              </a:gdLst>
              <a:ahLst/>
              <a:cxnLst>
                <a:cxn ang="0">
                  <a:pos x="T0" y="T1"/>
                </a:cxn>
                <a:cxn ang="0">
                  <a:pos x="T2" y="T3"/>
                </a:cxn>
                <a:cxn ang="0">
                  <a:pos x="T4" y="T5"/>
                </a:cxn>
                <a:cxn ang="0">
                  <a:pos x="T6" y="T7"/>
                </a:cxn>
                <a:cxn ang="0">
                  <a:pos x="T8" y="T9"/>
                </a:cxn>
              </a:cxnLst>
              <a:rect l="0" t="0" r="r" b="b"/>
              <a:pathLst>
                <a:path w="67" h="44">
                  <a:moveTo>
                    <a:pt x="47" y="5"/>
                  </a:moveTo>
                  <a:cubicBezTo>
                    <a:pt x="32" y="9"/>
                    <a:pt x="18" y="14"/>
                    <a:pt x="3" y="20"/>
                  </a:cubicBezTo>
                  <a:cubicBezTo>
                    <a:pt x="3" y="28"/>
                    <a:pt x="2" y="36"/>
                    <a:pt x="0" y="44"/>
                  </a:cubicBezTo>
                  <a:cubicBezTo>
                    <a:pt x="17" y="37"/>
                    <a:pt x="35" y="31"/>
                    <a:pt x="53" y="25"/>
                  </a:cubicBezTo>
                  <a:cubicBezTo>
                    <a:pt x="67" y="21"/>
                    <a:pt x="61" y="0"/>
                    <a:pt x="4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sp>
          <p:nvSpPr>
            <p:cNvPr id="306" name="Oval 8"/>
            <p:cNvSpPr>
              <a:spLocks noChangeArrowheads="1"/>
            </p:cNvSpPr>
            <p:nvPr/>
          </p:nvSpPr>
          <p:spPr bwMode="auto">
            <a:xfrm>
              <a:off x="4884738" y="7718425"/>
              <a:ext cx="144462" cy="141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27"/>
            </a:p>
          </p:txBody>
        </p:sp>
      </p:grpSp>
      <p:sp>
        <p:nvSpPr>
          <p:cNvPr id="307" name="Freeform 5"/>
          <p:cNvSpPr>
            <a:spLocks noEditPoints="1"/>
          </p:cNvSpPr>
          <p:nvPr/>
        </p:nvSpPr>
        <p:spPr bwMode="auto">
          <a:xfrm>
            <a:off x="4561043" y="5979161"/>
            <a:ext cx="323048" cy="323048"/>
          </a:xfrm>
          <a:custGeom>
            <a:avLst/>
            <a:gdLst>
              <a:gd name="T0" fmla="*/ 335 w 441"/>
              <a:gd name="T1" fmla="*/ 205 h 440"/>
              <a:gd name="T2" fmla="*/ 256 w 441"/>
              <a:gd name="T3" fmla="*/ 152 h 440"/>
              <a:gd name="T4" fmla="*/ 271 w 441"/>
              <a:gd name="T5" fmla="*/ 68 h 440"/>
              <a:gd name="T6" fmla="*/ 185 w 441"/>
              <a:gd name="T7" fmla="*/ 45 h 440"/>
              <a:gd name="T8" fmla="*/ 0 w 441"/>
              <a:gd name="T9" fmla="*/ 235 h 440"/>
              <a:gd name="T10" fmla="*/ 185 w 441"/>
              <a:gd name="T11" fmla="*/ 433 h 440"/>
              <a:gd name="T12" fmla="*/ 363 w 441"/>
              <a:gd name="T13" fmla="*/ 235 h 440"/>
              <a:gd name="T14" fmla="*/ 335 w 441"/>
              <a:gd name="T15" fmla="*/ 205 h 440"/>
              <a:gd name="T16" fmla="*/ 100 w 441"/>
              <a:gd name="T17" fmla="*/ 129 h 440"/>
              <a:gd name="T18" fmla="*/ 143 w 441"/>
              <a:gd name="T19" fmla="*/ 144 h 440"/>
              <a:gd name="T20" fmla="*/ 121 w 441"/>
              <a:gd name="T21" fmla="*/ 197 h 440"/>
              <a:gd name="T22" fmla="*/ 71 w 441"/>
              <a:gd name="T23" fmla="*/ 174 h 440"/>
              <a:gd name="T24" fmla="*/ 100 w 441"/>
              <a:gd name="T25" fmla="*/ 129 h 440"/>
              <a:gd name="T26" fmla="*/ 50 w 441"/>
              <a:gd name="T27" fmla="*/ 273 h 440"/>
              <a:gd name="T28" fmla="*/ 71 w 441"/>
              <a:gd name="T29" fmla="*/ 227 h 440"/>
              <a:gd name="T30" fmla="*/ 114 w 441"/>
              <a:gd name="T31" fmla="*/ 243 h 440"/>
              <a:gd name="T32" fmla="*/ 100 w 441"/>
              <a:gd name="T33" fmla="*/ 288 h 440"/>
              <a:gd name="T34" fmla="*/ 50 w 441"/>
              <a:gd name="T35" fmla="*/ 273 h 440"/>
              <a:gd name="T36" fmla="*/ 143 w 441"/>
              <a:gd name="T37" fmla="*/ 364 h 440"/>
              <a:gd name="T38" fmla="*/ 107 w 441"/>
              <a:gd name="T39" fmla="*/ 349 h 440"/>
              <a:gd name="T40" fmla="*/ 121 w 441"/>
              <a:gd name="T41" fmla="*/ 303 h 440"/>
              <a:gd name="T42" fmla="*/ 157 w 441"/>
              <a:gd name="T43" fmla="*/ 326 h 440"/>
              <a:gd name="T44" fmla="*/ 143 w 441"/>
              <a:gd name="T45" fmla="*/ 364 h 440"/>
              <a:gd name="T46" fmla="*/ 420 w 441"/>
              <a:gd name="T47" fmla="*/ 98 h 440"/>
              <a:gd name="T48" fmla="*/ 441 w 441"/>
              <a:gd name="T49" fmla="*/ 53 h 440"/>
              <a:gd name="T50" fmla="*/ 399 w 441"/>
              <a:gd name="T51" fmla="*/ 0 h 440"/>
              <a:gd name="T52" fmla="*/ 391 w 441"/>
              <a:gd name="T53" fmla="*/ 38 h 440"/>
              <a:gd name="T54" fmla="*/ 391 w 441"/>
              <a:gd name="T55" fmla="*/ 98 h 440"/>
              <a:gd name="T56" fmla="*/ 420 w 441"/>
              <a:gd name="T57" fmla="*/ 98 h 440"/>
              <a:gd name="T58" fmla="*/ 420 w 441"/>
              <a:gd name="T59" fmla="*/ 121 h 440"/>
              <a:gd name="T60" fmla="*/ 406 w 441"/>
              <a:gd name="T61" fmla="*/ 106 h 440"/>
              <a:gd name="T62" fmla="*/ 391 w 441"/>
              <a:gd name="T63" fmla="*/ 121 h 440"/>
              <a:gd name="T64" fmla="*/ 406 w 441"/>
              <a:gd name="T65" fmla="*/ 433 h 440"/>
              <a:gd name="T66" fmla="*/ 406 w 441"/>
              <a:gd name="T67" fmla="*/ 440 h 440"/>
              <a:gd name="T68" fmla="*/ 413 w 441"/>
              <a:gd name="T69" fmla="*/ 433 h 440"/>
              <a:gd name="T70" fmla="*/ 420 w 441"/>
              <a:gd name="T71" fmla="*/ 12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1" h="440">
                <a:moveTo>
                  <a:pt x="335" y="205"/>
                </a:moveTo>
                <a:cubicBezTo>
                  <a:pt x="278" y="212"/>
                  <a:pt x="249" y="197"/>
                  <a:pt x="256" y="152"/>
                </a:cubicBezTo>
                <a:cubicBezTo>
                  <a:pt x="256" y="121"/>
                  <a:pt x="299" y="91"/>
                  <a:pt x="271" y="68"/>
                </a:cubicBezTo>
                <a:cubicBezTo>
                  <a:pt x="242" y="53"/>
                  <a:pt x="214" y="45"/>
                  <a:pt x="185" y="45"/>
                </a:cubicBezTo>
                <a:cubicBezTo>
                  <a:pt x="86" y="45"/>
                  <a:pt x="0" y="129"/>
                  <a:pt x="0" y="235"/>
                </a:cubicBezTo>
                <a:cubicBezTo>
                  <a:pt x="0" y="341"/>
                  <a:pt x="86" y="433"/>
                  <a:pt x="185" y="433"/>
                </a:cubicBezTo>
                <a:cubicBezTo>
                  <a:pt x="285" y="433"/>
                  <a:pt x="363" y="341"/>
                  <a:pt x="363" y="235"/>
                </a:cubicBezTo>
                <a:cubicBezTo>
                  <a:pt x="363" y="227"/>
                  <a:pt x="356" y="205"/>
                  <a:pt x="335" y="205"/>
                </a:cubicBezTo>
                <a:close/>
                <a:moveTo>
                  <a:pt x="100" y="129"/>
                </a:moveTo>
                <a:cubicBezTo>
                  <a:pt x="114" y="121"/>
                  <a:pt x="135" y="129"/>
                  <a:pt x="143" y="144"/>
                </a:cubicBezTo>
                <a:cubicBezTo>
                  <a:pt x="150" y="167"/>
                  <a:pt x="143" y="182"/>
                  <a:pt x="121" y="197"/>
                </a:cubicBezTo>
                <a:cubicBezTo>
                  <a:pt x="100" y="205"/>
                  <a:pt x="79" y="197"/>
                  <a:pt x="71" y="174"/>
                </a:cubicBezTo>
                <a:cubicBezTo>
                  <a:pt x="64" y="159"/>
                  <a:pt x="79" y="136"/>
                  <a:pt x="100" y="129"/>
                </a:cubicBezTo>
                <a:close/>
                <a:moveTo>
                  <a:pt x="50" y="273"/>
                </a:moveTo>
                <a:cubicBezTo>
                  <a:pt x="43" y="258"/>
                  <a:pt x="57" y="235"/>
                  <a:pt x="71" y="227"/>
                </a:cubicBezTo>
                <a:cubicBezTo>
                  <a:pt x="93" y="220"/>
                  <a:pt x="114" y="227"/>
                  <a:pt x="114" y="243"/>
                </a:cubicBezTo>
                <a:cubicBezTo>
                  <a:pt x="121" y="265"/>
                  <a:pt x="114" y="281"/>
                  <a:pt x="100" y="288"/>
                </a:cubicBezTo>
                <a:cubicBezTo>
                  <a:pt x="79" y="296"/>
                  <a:pt x="57" y="288"/>
                  <a:pt x="50" y="273"/>
                </a:cubicBezTo>
                <a:close/>
                <a:moveTo>
                  <a:pt x="143" y="364"/>
                </a:moveTo>
                <a:cubicBezTo>
                  <a:pt x="128" y="372"/>
                  <a:pt x="107" y="364"/>
                  <a:pt x="107" y="349"/>
                </a:cubicBezTo>
                <a:cubicBezTo>
                  <a:pt x="100" y="334"/>
                  <a:pt x="107" y="311"/>
                  <a:pt x="121" y="303"/>
                </a:cubicBezTo>
                <a:cubicBezTo>
                  <a:pt x="135" y="303"/>
                  <a:pt x="150" y="311"/>
                  <a:pt x="157" y="326"/>
                </a:cubicBezTo>
                <a:cubicBezTo>
                  <a:pt x="164" y="341"/>
                  <a:pt x="157" y="357"/>
                  <a:pt x="143" y="364"/>
                </a:cubicBezTo>
                <a:close/>
                <a:moveTo>
                  <a:pt x="420" y="98"/>
                </a:moveTo>
                <a:cubicBezTo>
                  <a:pt x="434" y="91"/>
                  <a:pt x="441" y="68"/>
                  <a:pt x="441" y="53"/>
                </a:cubicBezTo>
                <a:cubicBezTo>
                  <a:pt x="434" y="22"/>
                  <a:pt x="399" y="0"/>
                  <a:pt x="399" y="0"/>
                </a:cubicBezTo>
                <a:cubicBezTo>
                  <a:pt x="399" y="0"/>
                  <a:pt x="406" y="15"/>
                  <a:pt x="391" y="38"/>
                </a:cubicBezTo>
                <a:cubicBezTo>
                  <a:pt x="363" y="60"/>
                  <a:pt x="377" y="83"/>
                  <a:pt x="391" y="98"/>
                </a:cubicBezTo>
                <a:cubicBezTo>
                  <a:pt x="399" y="106"/>
                  <a:pt x="413" y="106"/>
                  <a:pt x="420" y="98"/>
                </a:cubicBezTo>
                <a:close/>
                <a:moveTo>
                  <a:pt x="420" y="121"/>
                </a:moveTo>
                <a:cubicBezTo>
                  <a:pt x="420" y="114"/>
                  <a:pt x="413" y="106"/>
                  <a:pt x="406" y="106"/>
                </a:cubicBezTo>
                <a:cubicBezTo>
                  <a:pt x="406" y="106"/>
                  <a:pt x="391" y="114"/>
                  <a:pt x="391" y="121"/>
                </a:cubicBezTo>
                <a:cubicBezTo>
                  <a:pt x="377" y="273"/>
                  <a:pt x="406" y="433"/>
                  <a:pt x="406" y="433"/>
                </a:cubicBezTo>
                <a:cubicBezTo>
                  <a:pt x="406" y="433"/>
                  <a:pt x="399" y="440"/>
                  <a:pt x="406" y="440"/>
                </a:cubicBezTo>
                <a:cubicBezTo>
                  <a:pt x="413" y="440"/>
                  <a:pt x="413" y="433"/>
                  <a:pt x="413" y="433"/>
                </a:cubicBezTo>
                <a:cubicBezTo>
                  <a:pt x="413" y="433"/>
                  <a:pt x="441" y="273"/>
                  <a:pt x="420" y="121"/>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8" name="Freeform 6"/>
          <p:cNvSpPr>
            <a:spLocks noEditPoints="1"/>
          </p:cNvSpPr>
          <p:nvPr/>
        </p:nvSpPr>
        <p:spPr bwMode="auto">
          <a:xfrm>
            <a:off x="4030001" y="5978996"/>
            <a:ext cx="451858" cy="312885"/>
          </a:xfrm>
          <a:custGeom>
            <a:avLst/>
            <a:gdLst>
              <a:gd name="T0" fmla="*/ 280 w 573"/>
              <a:gd name="T1" fmla="*/ 68 h 396"/>
              <a:gd name="T2" fmla="*/ 280 w 573"/>
              <a:gd name="T3" fmla="*/ 68 h 396"/>
              <a:gd name="T4" fmla="*/ 287 w 573"/>
              <a:gd name="T5" fmla="*/ 68 h 396"/>
              <a:gd name="T6" fmla="*/ 287 w 573"/>
              <a:gd name="T7" fmla="*/ 68 h 396"/>
              <a:gd name="T8" fmla="*/ 294 w 573"/>
              <a:gd name="T9" fmla="*/ 68 h 396"/>
              <a:gd name="T10" fmla="*/ 294 w 573"/>
              <a:gd name="T11" fmla="*/ 68 h 396"/>
              <a:gd name="T12" fmla="*/ 294 w 573"/>
              <a:gd name="T13" fmla="*/ 68 h 396"/>
              <a:gd name="T14" fmla="*/ 294 w 573"/>
              <a:gd name="T15" fmla="*/ 68 h 396"/>
              <a:gd name="T16" fmla="*/ 294 w 573"/>
              <a:gd name="T17" fmla="*/ 68 h 396"/>
              <a:gd name="T18" fmla="*/ 301 w 573"/>
              <a:gd name="T19" fmla="*/ 68 h 396"/>
              <a:gd name="T20" fmla="*/ 301 w 573"/>
              <a:gd name="T21" fmla="*/ 68 h 396"/>
              <a:gd name="T22" fmla="*/ 301 w 573"/>
              <a:gd name="T23" fmla="*/ 68 h 396"/>
              <a:gd name="T24" fmla="*/ 330 w 573"/>
              <a:gd name="T25" fmla="*/ 22 h 396"/>
              <a:gd name="T26" fmla="*/ 323 w 573"/>
              <a:gd name="T27" fmla="*/ 7 h 396"/>
              <a:gd name="T28" fmla="*/ 308 w 573"/>
              <a:gd name="T29" fmla="*/ 7 h 396"/>
              <a:gd name="T30" fmla="*/ 294 w 573"/>
              <a:gd name="T31" fmla="*/ 38 h 396"/>
              <a:gd name="T32" fmla="*/ 280 w 573"/>
              <a:gd name="T33" fmla="*/ 7 h 396"/>
              <a:gd name="T34" fmla="*/ 258 w 573"/>
              <a:gd name="T35" fmla="*/ 7 h 396"/>
              <a:gd name="T36" fmla="*/ 258 w 573"/>
              <a:gd name="T37" fmla="*/ 22 h 396"/>
              <a:gd name="T38" fmla="*/ 280 w 573"/>
              <a:gd name="T39" fmla="*/ 68 h 396"/>
              <a:gd name="T40" fmla="*/ 280 w 573"/>
              <a:gd name="T41" fmla="*/ 68 h 396"/>
              <a:gd name="T42" fmla="*/ 559 w 573"/>
              <a:gd name="T43" fmla="*/ 365 h 396"/>
              <a:gd name="T44" fmla="*/ 437 w 573"/>
              <a:gd name="T45" fmla="*/ 282 h 396"/>
              <a:gd name="T46" fmla="*/ 430 w 573"/>
              <a:gd name="T47" fmla="*/ 282 h 396"/>
              <a:gd name="T48" fmla="*/ 416 w 573"/>
              <a:gd name="T49" fmla="*/ 259 h 396"/>
              <a:gd name="T50" fmla="*/ 301 w 573"/>
              <a:gd name="T51" fmla="*/ 91 h 396"/>
              <a:gd name="T52" fmla="*/ 272 w 573"/>
              <a:gd name="T53" fmla="*/ 91 h 396"/>
              <a:gd name="T54" fmla="*/ 129 w 573"/>
              <a:gd name="T55" fmla="*/ 274 h 396"/>
              <a:gd name="T56" fmla="*/ 115 w 573"/>
              <a:gd name="T57" fmla="*/ 304 h 396"/>
              <a:gd name="T58" fmla="*/ 7 w 573"/>
              <a:gd name="T59" fmla="*/ 365 h 396"/>
              <a:gd name="T60" fmla="*/ 0 w 573"/>
              <a:gd name="T61" fmla="*/ 388 h 396"/>
              <a:gd name="T62" fmla="*/ 15 w 573"/>
              <a:gd name="T63" fmla="*/ 396 h 396"/>
              <a:gd name="T64" fmla="*/ 15 w 573"/>
              <a:gd name="T65" fmla="*/ 388 h 396"/>
              <a:gd name="T66" fmla="*/ 101 w 573"/>
              <a:gd name="T67" fmla="*/ 343 h 396"/>
              <a:gd name="T68" fmla="*/ 93 w 573"/>
              <a:gd name="T69" fmla="*/ 365 h 396"/>
              <a:gd name="T70" fmla="*/ 115 w 573"/>
              <a:gd name="T71" fmla="*/ 396 h 396"/>
              <a:gd name="T72" fmla="*/ 258 w 573"/>
              <a:gd name="T73" fmla="*/ 396 h 396"/>
              <a:gd name="T74" fmla="*/ 287 w 573"/>
              <a:gd name="T75" fmla="*/ 365 h 396"/>
              <a:gd name="T76" fmla="*/ 287 w 573"/>
              <a:gd name="T77" fmla="*/ 129 h 396"/>
              <a:gd name="T78" fmla="*/ 301 w 573"/>
              <a:gd name="T79" fmla="*/ 121 h 396"/>
              <a:gd name="T80" fmla="*/ 387 w 573"/>
              <a:gd name="T81" fmla="*/ 259 h 396"/>
              <a:gd name="T82" fmla="*/ 409 w 573"/>
              <a:gd name="T83" fmla="*/ 320 h 396"/>
              <a:gd name="T84" fmla="*/ 430 w 573"/>
              <a:gd name="T85" fmla="*/ 365 h 396"/>
              <a:gd name="T86" fmla="*/ 466 w 573"/>
              <a:gd name="T87" fmla="*/ 396 h 396"/>
              <a:gd name="T88" fmla="*/ 473 w 573"/>
              <a:gd name="T89" fmla="*/ 365 h 396"/>
              <a:gd name="T90" fmla="*/ 459 w 573"/>
              <a:gd name="T91" fmla="*/ 343 h 396"/>
              <a:gd name="T92" fmla="*/ 552 w 573"/>
              <a:gd name="T93" fmla="*/ 388 h 396"/>
              <a:gd name="T94" fmla="*/ 559 w 573"/>
              <a:gd name="T95" fmla="*/ 396 h 396"/>
              <a:gd name="T96" fmla="*/ 566 w 573"/>
              <a:gd name="T97" fmla="*/ 388 h 396"/>
              <a:gd name="T98" fmla="*/ 559 w 573"/>
              <a:gd name="T99" fmla="*/ 365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3" h="396">
                <a:moveTo>
                  <a:pt x="280" y="68"/>
                </a:moveTo>
                <a:cubicBezTo>
                  <a:pt x="280" y="68"/>
                  <a:pt x="280" y="68"/>
                  <a:pt x="280" y="68"/>
                </a:cubicBezTo>
                <a:cubicBezTo>
                  <a:pt x="287" y="68"/>
                  <a:pt x="287" y="68"/>
                  <a:pt x="287" y="68"/>
                </a:cubicBezTo>
                <a:cubicBezTo>
                  <a:pt x="287" y="68"/>
                  <a:pt x="287" y="68"/>
                  <a:pt x="287" y="68"/>
                </a:cubicBezTo>
                <a:cubicBezTo>
                  <a:pt x="287" y="68"/>
                  <a:pt x="287" y="68"/>
                  <a:pt x="294" y="68"/>
                </a:cubicBezTo>
                <a:cubicBezTo>
                  <a:pt x="294" y="68"/>
                  <a:pt x="294" y="68"/>
                  <a:pt x="294" y="68"/>
                </a:cubicBezTo>
                <a:cubicBezTo>
                  <a:pt x="294" y="68"/>
                  <a:pt x="294" y="68"/>
                  <a:pt x="294" y="68"/>
                </a:cubicBezTo>
                <a:cubicBezTo>
                  <a:pt x="294" y="68"/>
                  <a:pt x="294" y="68"/>
                  <a:pt x="294" y="68"/>
                </a:cubicBezTo>
                <a:cubicBezTo>
                  <a:pt x="294" y="68"/>
                  <a:pt x="294" y="68"/>
                  <a:pt x="294" y="68"/>
                </a:cubicBezTo>
                <a:cubicBezTo>
                  <a:pt x="301" y="68"/>
                  <a:pt x="301" y="68"/>
                  <a:pt x="301" y="68"/>
                </a:cubicBezTo>
                <a:cubicBezTo>
                  <a:pt x="301" y="68"/>
                  <a:pt x="301" y="68"/>
                  <a:pt x="301" y="68"/>
                </a:cubicBezTo>
                <a:cubicBezTo>
                  <a:pt x="301" y="68"/>
                  <a:pt x="301" y="68"/>
                  <a:pt x="301" y="68"/>
                </a:cubicBezTo>
                <a:cubicBezTo>
                  <a:pt x="330" y="22"/>
                  <a:pt x="330" y="22"/>
                  <a:pt x="330" y="22"/>
                </a:cubicBezTo>
                <a:cubicBezTo>
                  <a:pt x="330" y="15"/>
                  <a:pt x="330" y="7"/>
                  <a:pt x="323" y="7"/>
                </a:cubicBezTo>
                <a:cubicBezTo>
                  <a:pt x="315" y="0"/>
                  <a:pt x="308" y="7"/>
                  <a:pt x="308" y="7"/>
                </a:cubicBezTo>
                <a:cubicBezTo>
                  <a:pt x="294" y="38"/>
                  <a:pt x="294" y="38"/>
                  <a:pt x="294" y="38"/>
                </a:cubicBezTo>
                <a:cubicBezTo>
                  <a:pt x="280" y="7"/>
                  <a:pt x="280" y="7"/>
                  <a:pt x="280" y="7"/>
                </a:cubicBezTo>
                <a:cubicBezTo>
                  <a:pt x="272" y="7"/>
                  <a:pt x="265" y="0"/>
                  <a:pt x="258" y="7"/>
                </a:cubicBezTo>
                <a:cubicBezTo>
                  <a:pt x="258" y="7"/>
                  <a:pt x="251" y="15"/>
                  <a:pt x="258" y="22"/>
                </a:cubicBezTo>
                <a:cubicBezTo>
                  <a:pt x="280" y="68"/>
                  <a:pt x="280" y="68"/>
                  <a:pt x="280" y="68"/>
                </a:cubicBezTo>
                <a:cubicBezTo>
                  <a:pt x="280" y="68"/>
                  <a:pt x="280" y="68"/>
                  <a:pt x="280" y="68"/>
                </a:cubicBezTo>
                <a:close/>
                <a:moveTo>
                  <a:pt x="559" y="365"/>
                </a:moveTo>
                <a:cubicBezTo>
                  <a:pt x="480" y="343"/>
                  <a:pt x="437" y="282"/>
                  <a:pt x="437" y="282"/>
                </a:cubicBezTo>
                <a:cubicBezTo>
                  <a:pt x="437" y="282"/>
                  <a:pt x="437" y="282"/>
                  <a:pt x="430" y="282"/>
                </a:cubicBezTo>
                <a:cubicBezTo>
                  <a:pt x="430" y="274"/>
                  <a:pt x="423" y="259"/>
                  <a:pt x="416" y="259"/>
                </a:cubicBezTo>
                <a:cubicBezTo>
                  <a:pt x="301" y="91"/>
                  <a:pt x="301" y="91"/>
                  <a:pt x="301" y="91"/>
                </a:cubicBezTo>
                <a:cubicBezTo>
                  <a:pt x="294" y="76"/>
                  <a:pt x="280" y="76"/>
                  <a:pt x="272" y="91"/>
                </a:cubicBezTo>
                <a:cubicBezTo>
                  <a:pt x="129" y="274"/>
                  <a:pt x="129" y="274"/>
                  <a:pt x="129" y="274"/>
                </a:cubicBezTo>
                <a:cubicBezTo>
                  <a:pt x="122" y="282"/>
                  <a:pt x="122" y="289"/>
                  <a:pt x="115" y="304"/>
                </a:cubicBezTo>
                <a:cubicBezTo>
                  <a:pt x="93" y="320"/>
                  <a:pt x="58" y="350"/>
                  <a:pt x="7" y="365"/>
                </a:cubicBezTo>
                <a:cubicBezTo>
                  <a:pt x="0" y="373"/>
                  <a:pt x="0" y="381"/>
                  <a:pt x="0" y="388"/>
                </a:cubicBezTo>
                <a:cubicBezTo>
                  <a:pt x="0" y="388"/>
                  <a:pt x="7" y="396"/>
                  <a:pt x="15" y="396"/>
                </a:cubicBezTo>
                <a:cubicBezTo>
                  <a:pt x="15" y="396"/>
                  <a:pt x="15" y="396"/>
                  <a:pt x="15" y="388"/>
                </a:cubicBezTo>
                <a:cubicBezTo>
                  <a:pt x="50" y="381"/>
                  <a:pt x="79" y="365"/>
                  <a:pt x="101" y="343"/>
                </a:cubicBezTo>
                <a:cubicBezTo>
                  <a:pt x="93" y="365"/>
                  <a:pt x="93" y="365"/>
                  <a:pt x="93" y="365"/>
                </a:cubicBezTo>
                <a:cubicBezTo>
                  <a:pt x="93" y="381"/>
                  <a:pt x="101" y="396"/>
                  <a:pt x="115" y="396"/>
                </a:cubicBezTo>
                <a:cubicBezTo>
                  <a:pt x="258" y="396"/>
                  <a:pt x="258" y="396"/>
                  <a:pt x="258" y="396"/>
                </a:cubicBezTo>
                <a:cubicBezTo>
                  <a:pt x="272" y="396"/>
                  <a:pt x="287" y="381"/>
                  <a:pt x="287" y="365"/>
                </a:cubicBezTo>
                <a:cubicBezTo>
                  <a:pt x="287" y="129"/>
                  <a:pt x="287" y="129"/>
                  <a:pt x="287" y="129"/>
                </a:cubicBezTo>
                <a:cubicBezTo>
                  <a:pt x="287" y="114"/>
                  <a:pt x="294" y="114"/>
                  <a:pt x="301" y="121"/>
                </a:cubicBezTo>
                <a:cubicBezTo>
                  <a:pt x="387" y="259"/>
                  <a:pt x="387" y="259"/>
                  <a:pt x="387" y="259"/>
                </a:cubicBezTo>
                <a:cubicBezTo>
                  <a:pt x="394" y="274"/>
                  <a:pt x="401" y="304"/>
                  <a:pt x="409" y="320"/>
                </a:cubicBezTo>
                <a:cubicBezTo>
                  <a:pt x="430" y="365"/>
                  <a:pt x="430" y="365"/>
                  <a:pt x="430" y="365"/>
                </a:cubicBezTo>
                <a:cubicBezTo>
                  <a:pt x="437" y="381"/>
                  <a:pt x="452" y="396"/>
                  <a:pt x="466" y="396"/>
                </a:cubicBezTo>
                <a:cubicBezTo>
                  <a:pt x="473" y="396"/>
                  <a:pt x="480" y="381"/>
                  <a:pt x="473" y="365"/>
                </a:cubicBezTo>
                <a:cubicBezTo>
                  <a:pt x="459" y="343"/>
                  <a:pt x="459" y="343"/>
                  <a:pt x="459" y="343"/>
                </a:cubicBezTo>
                <a:cubicBezTo>
                  <a:pt x="487" y="358"/>
                  <a:pt x="516" y="381"/>
                  <a:pt x="552" y="388"/>
                </a:cubicBezTo>
                <a:cubicBezTo>
                  <a:pt x="559" y="396"/>
                  <a:pt x="559" y="396"/>
                  <a:pt x="559" y="396"/>
                </a:cubicBezTo>
                <a:cubicBezTo>
                  <a:pt x="566" y="396"/>
                  <a:pt x="566" y="388"/>
                  <a:pt x="566" y="388"/>
                </a:cubicBezTo>
                <a:cubicBezTo>
                  <a:pt x="573" y="381"/>
                  <a:pt x="566" y="373"/>
                  <a:pt x="559" y="365"/>
                </a:cubicBezTo>
                <a:close/>
              </a:path>
            </a:pathLst>
          </a:custGeom>
          <a:solidFill>
            <a:srgbClr val="779F08"/>
          </a:solidFill>
          <a:ln>
            <a:noFill/>
          </a:ln>
        </p:spPr>
        <p:txBody>
          <a:bodyPr vert="horz" wrap="square" lIns="91440" tIns="45720" rIns="91440" bIns="45720" numCol="1" anchor="t" anchorCtr="0" compatLnSpc="1">
            <a:prstTxWarp prst="textNoShape">
              <a:avLst/>
            </a:prstTxWarp>
          </a:bodyPr>
          <a:lstStyle/>
          <a:p>
            <a:endParaRPr lang="zh-CN" altLang="en-US" sz="1327"/>
          </a:p>
        </p:txBody>
      </p:sp>
      <p:sp>
        <p:nvSpPr>
          <p:cNvPr id="309" name="矩形 308"/>
          <p:cNvSpPr/>
          <p:nvPr/>
        </p:nvSpPr>
        <p:spPr>
          <a:xfrm>
            <a:off x="4377639" y="106817"/>
            <a:ext cx="6302879" cy="1246495"/>
          </a:xfrm>
          <a:prstGeom prst="rect">
            <a:avLst/>
          </a:prstGeom>
          <a:noFill/>
        </p:spPr>
        <p:txBody>
          <a:bodyPr wrap="none">
            <a:spAutoFit/>
          </a:bodyPr>
          <a:lstStyle/>
          <a:p>
            <a:pPr algn="just">
              <a:lnSpc>
                <a:spcPct val="150000"/>
              </a:lnSpc>
            </a:pPr>
            <a:r>
              <a:rPr lang="zh-CN" altLang="en-US" sz="5000" b="1" spc="301" dirty="0">
                <a:latin typeface="微软雅黑" panose="020B0503020204020204" pitchFamily="34" charset="-122"/>
                <a:ea typeface="微软雅黑" panose="020B0503020204020204" pitchFamily="34" charset="-122"/>
                <a:cs typeface="Open Sans" pitchFamily="34" charset="0"/>
              </a:rPr>
              <a:t>图标可以调各种颜色</a:t>
            </a:r>
            <a:endParaRPr lang="en-US" altLang="zh-CN" sz="5000" b="1" spc="301" dirty="0">
              <a:latin typeface="微软雅黑" panose="020B0503020204020204" pitchFamily="34" charset="-122"/>
              <a:ea typeface="微软雅黑" panose="020B0503020204020204" pitchFamily="34" charset="-122"/>
              <a:cs typeface="Open Sans" pitchFamily="34" charset="0"/>
            </a:endParaRPr>
          </a:p>
        </p:txBody>
      </p:sp>
      <p:sp>
        <p:nvSpPr>
          <p:cNvPr id="310" name="KSO_Shape"/>
          <p:cNvSpPr/>
          <p:nvPr/>
        </p:nvSpPr>
        <p:spPr>
          <a:xfrm>
            <a:off x="6003097" y="2172972"/>
            <a:ext cx="336971" cy="292944"/>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1" name="KSO_Shape"/>
          <p:cNvSpPr/>
          <p:nvPr/>
        </p:nvSpPr>
        <p:spPr>
          <a:xfrm>
            <a:off x="6860496" y="2223449"/>
            <a:ext cx="310527" cy="252561"/>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2" name="KSO_Shape"/>
          <p:cNvSpPr>
            <a:spLocks/>
          </p:cNvSpPr>
          <p:nvPr/>
        </p:nvSpPr>
        <p:spPr bwMode="auto">
          <a:xfrm>
            <a:off x="6446732" y="2181598"/>
            <a:ext cx="293447" cy="293447"/>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3" name="KSO_Shape"/>
          <p:cNvSpPr>
            <a:spLocks/>
          </p:cNvSpPr>
          <p:nvPr/>
        </p:nvSpPr>
        <p:spPr bwMode="auto">
          <a:xfrm>
            <a:off x="7290575" y="2170366"/>
            <a:ext cx="293447" cy="29344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4" name="KSO_Shape"/>
          <p:cNvSpPr>
            <a:spLocks/>
          </p:cNvSpPr>
          <p:nvPr/>
        </p:nvSpPr>
        <p:spPr bwMode="auto">
          <a:xfrm>
            <a:off x="6029823" y="3009220"/>
            <a:ext cx="293447" cy="293447"/>
          </a:xfrm>
          <a:custGeom>
            <a:avLst/>
            <a:gdLst>
              <a:gd name="T0" fmla="*/ 1619312 w 3280"/>
              <a:gd name="T1" fmla="*/ 1800397 h 3280"/>
              <a:gd name="T2" fmla="*/ 179924 w 3280"/>
              <a:gd name="T3" fmla="*/ 1800397 h 3280"/>
              <a:gd name="T4" fmla="*/ 0 w 3280"/>
              <a:gd name="T5" fmla="*/ 1620357 h 3280"/>
              <a:gd name="T6" fmla="*/ 0 w 3280"/>
              <a:gd name="T7" fmla="*/ 180040 h 3280"/>
              <a:gd name="T8" fmla="*/ 179924 w 3280"/>
              <a:gd name="T9" fmla="*/ 0 h 3280"/>
              <a:gd name="T10" fmla="*/ 1619312 w 3280"/>
              <a:gd name="T11" fmla="*/ 0 h 3280"/>
              <a:gd name="T12" fmla="*/ 1799236 w 3280"/>
              <a:gd name="T13" fmla="*/ 180040 h 3280"/>
              <a:gd name="T14" fmla="*/ 1799236 w 3280"/>
              <a:gd name="T15" fmla="*/ 1620357 h 3280"/>
              <a:gd name="T16" fmla="*/ 1619312 w 3280"/>
              <a:gd name="T17" fmla="*/ 1800397 h 3280"/>
              <a:gd name="T18" fmla="*/ 749316 w 3280"/>
              <a:gd name="T19" fmla="*/ 912274 h 3280"/>
              <a:gd name="T20" fmla="*/ 748219 w 3280"/>
              <a:gd name="T21" fmla="*/ 904590 h 3280"/>
              <a:gd name="T22" fmla="*/ 1103678 w 3280"/>
              <a:gd name="T23" fmla="*/ 706985 h 3280"/>
              <a:gd name="T24" fmla="*/ 1231489 w 3280"/>
              <a:gd name="T25" fmla="*/ 754740 h 3280"/>
              <a:gd name="T26" fmla="*/ 1431161 w 3280"/>
              <a:gd name="T27" fmla="*/ 554939 h 3280"/>
              <a:gd name="T28" fmla="*/ 1231489 w 3280"/>
              <a:gd name="T29" fmla="*/ 355139 h 3280"/>
              <a:gd name="T30" fmla="*/ 1031818 w 3280"/>
              <a:gd name="T31" fmla="*/ 554939 h 3280"/>
              <a:gd name="T32" fmla="*/ 1035109 w 3280"/>
              <a:gd name="T33" fmla="*/ 584580 h 3280"/>
              <a:gd name="T34" fmla="*/ 693364 w 3280"/>
              <a:gd name="T35" fmla="*/ 774500 h 3280"/>
              <a:gd name="T36" fmla="*/ 549645 w 3280"/>
              <a:gd name="T37" fmla="*/ 713023 h 3280"/>
              <a:gd name="T38" fmla="*/ 349973 w 3280"/>
              <a:gd name="T39" fmla="*/ 912274 h 3280"/>
              <a:gd name="T40" fmla="*/ 549645 w 3280"/>
              <a:gd name="T41" fmla="*/ 1112623 h 3280"/>
              <a:gd name="T42" fmla="*/ 690073 w 3280"/>
              <a:gd name="T43" fmla="*/ 1054440 h 3280"/>
              <a:gd name="T44" fmla="*/ 1032915 w 3280"/>
              <a:gd name="T45" fmla="*/ 1244360 h 3280"/>
              <a:gd name="T46" fmla="*/ 1231489 w 3280"/>
              <a:gd name="T47" fmla="*/ 1437573 h 3280"/>
              <a:gd name="T48" fmla="*/ 1431161 w 3280"/>
              <a:gd name="T49" fmla="*/ 1237773 h 3280"/>
              <a:gd name="T50" fmla="*/ 1231489 w 3280"/>
              <a:gd name="T51" fmla="*/ 1037973 h 3280"/>
              <a:gd name="T52" fmla="*/ 1078993 w 3280"/>
              <a:gd name="T53" fmla="*/ 1109879 h 3280"/>
              <a:gd name="T54" fmla="*/ 747670 w 3280"/>
              <a:gd name="T55" fmla="*/ 925997 h 3280"/>
              <a:gd name="T56" fmla="*/ 749316 w 3280"/>
              <a:gd name="T57" fmla="*/ 912274 h 32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80" h="3280">
                <a:moveTo>
                  <a:pt x="2952" y="3280"/>
                </a:moveTo>
                <a:cubicBezTo>
                  <a:pt x="328" y="3280"/>
                  <a:pt x="328" y="3280"/>
                  <a:pt x="328" y="3280"/>
                </a:cubicBezTo>
                <a:cubicBezTo>
                  <a:pt x="147" y="3280"/>
                  <a:pt x="0" y="3133"/>
                  <a:pt x="0" y="2952"/>
                </a:cubicBezTo>
                <a:cubicBezTo>
                  <a:pt x="0" y="328"/>
                  <a:pt x="0" y="328"/>
                  <a:pt x="0" y="328"/>
                </a:cubicBezTo>
                <a:cubicBezTo>
                  <a:pt x="0" y="147"/>
                  <a:pt x="147" y="0"/>
                  <a:pt x="328" y="0"/>
                </a:cubicBezTo>
                <a:cubicBezTo>
                  <a:pt x="2952" y="0"/>
                  <a:pt x="2952" y="0"/>
                  <a:pt x="2952" y="0"/>
                </a:cubicBezTo>
                <a:cubicBezTo>
                  <a:pt x="3133" y="0"/>
                  <a:pt x="3280" y="147"/>
                  <a:pt x="3280" y="328"/>
                </a:cubicBezTo>
                <a:cubicBezTo>
                  <a:pt x="3280" y="2952"/>
                  <a:pt x="3280" y="2952"/>
                  <a:pt x="3280" y="2952"/>
                </a:cubicBezTo>
                <a:cubicBezTo>
                  <a:pt x="3280" y="3133"/>
                  <a:pt x="3133" y="3280"/>
                  <a:pt x="2952" y="3280"/>
                </a:cubicBezTo>
                <a:close/>
                <a:moveTo>
                  <a:pt x="1366" y="1662"/>
                </a:moveTo>
                <a:cubicBezTo>
                  <a:pt x="1366" y="1658"/>
                  <a:pt x="1365" y="1653"/>
                  <a:pt x="1364" y="1648"/>
                </a:cubicBezTo>
                <a:cubicBezTo>
                  <a:pt x="2012" y="1288"/>
                  <a:pt x="2012" y="1288"/>
                  <a:pt x="2012" y="1288"/>
                </a:cubicBezTo>
                <a:cubicBezTo>
                  <a:pt x="2075" y="1342"/>
                  <a:pt x="2156" y="1375"/>
                  <a:pt x="2245" y="1375"/>
                </a:cubicBezTo>
                <a:cubicBezTo>
                  <a:pt x="2446" y="1375"/>
                  <a:pt x="2609" y="1212"/>
                  <a:pt x="2609" y="1011"/>
                </a:cubicBezTo>
                <a:cubicBezTo>
                  <a:pt x="2609" y="810"/>
                  <a:pt x="2446" y="647"/>
                  <a:pt x="2245" y="647"/>
                </a:cubicBezTo>
                <a:cubicBezTo>
                  <a:pt x="2044" y="647"/>
                  <a:pt x="1881" y="810"/>
                  <a:pt x="1881" y="1011"/>
                </a:cubicBezTo>
                <a:cubicBezTo>
                  <a:pt x="1881" y="1030"/>
                  <a:pt x="1884" y="1048"/>
                  <a:pt x="1887" y="1065"/>
                </a:cubicBezTo>
                <a:cubicBezTo>
                  <a:pt x="1264" y="1411"/>
                  <a:pt x="1264" y="1411"/>
                  <a:pt x="1264" y="1411"/>
                </a:cubicBezTo>
                <a:cubicBezTo>
                  <a:pt x="1198" y="1342"/>
                  <a:pt x="1105" y="1299"/>
                  <a:pt x="1002" y="1299"/>
                </a:cubicBezTo>
                <a:cubicBezTo>
                  <a:pt x="801" y="1299"/>
                  <a:pt x="638" y="1461"/>
                  <a:pt x="638" y="1662"/>
                </a:cubicBezTo>
                <a:cubicBezTo>
                  <a:pt x="638" y="1864"/>
                  <a:pt x="801" y="2027"/>
                  <a:pt x="1002" y="2027"/>
                </a:cubicBezTo>
                <a:cubicBezTo>
                  <a:pt x="1102" y="2027"/>
                  <a:pt x="1193" y="1986"/>
                  <a:pt x="1258" y="1921"/>
                </a:cubicBezTo>
                <a:cubicBezTo>
                  <a:pt x="1883" y="2267"/>
                  <a:pt x="1883" y="2267"/>
                  <a:pt x="1883" y="2267"/>
                </a:cubicBezTo>
                <a:cubicBezTo>
                  <a:pt x="1889" y="2462"/>
                  <a:pt x="2049" y="2619"/>
                  <a:pt x="2245" y="2619"/>
                </a:cubicBezTo>
                <a:cubicBezTo>
                  <a:pt x="2446" y="2619"/>
                  <a:pt x="2609" y="2456"/>
                  <a:pt x="2609" y="2255"/>
                </a:cubicBezTo>
                <a:cubicBezTo>
                  <a:pt x="2609" y="2054"/>
                  <a:pt x="2446" y="1891"/>
                  <a:pt x="2245" y="1891"/>
                </a:cubicBezTo>
                <a:cubicBezTo>
                  <a:pt x="2133" y="1891"/>
                  <a:pt x="2034" y="1942"/>
                  <a:pt x="1967" y="2022"/>
                </a:cubicBezTo>
                <a:cubicBezTo>
                  <a:pt x="1363" y="1687"/>
                  <a:pt x="1363" y="1687"/>
                  <a:pt x="1363" y="1687"/>
                </a:cubicBezTo>
                <a:cubicBezTo>
                  <a:pt x="1364" y="1678"/>
                  <a:pt x="1366" y="1671"/>
                  <a:pt x="1366" y="1662"/>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15" name="KSO_Shape"/>
          <p:cNvSpPr/>
          <p:nvPr/>
        </p:nvSpPr>
        <p:spPr>
          <a:xfrm>
            <a:off x="10273947" y="2159796"/>
            <a:ext cx="310526" cy="245316"/>
          </a:xfrm>
          <a:prstGeom prst="wedgeEllipseCallout">
            <a:avLst>
              <a:gd name="adj1" fmla="val -25046"/>
              <a:gd name="adj2" fmla="val 65698"/>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6" name="KSO_Shape"/>
          <p:cNvSpPr/>
          <p:nvPr/>
        </p:nvSpPr>
        <p:spPr>
          <a:xfrm>
            <a:off x="7677144" y="2175521"/>
            <a:ext cx="310526" cy="310526"/>
          </a:xfrm>
          <a:prstGeom prst="donut">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17" name="KSO_Shape"/>
          <p:cNvSpPr/>
          <p:nvPr/>
        </p:nvSpPr>
        <p:spPr>
          <a:xfrm>
            <a:off x="9931334" y="2972880"/>
            <a:ext cx="310526" cy="20339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18" name="KSO_Shape"/>
          <p:cNvSpPr>
            <a:spLocks/>
          </p:cNvSpPr>
          <p:nvPr/>
        </p:nvSpPr>
        <p:spPr bwMode="auto">
          <a:xfrm>
            <a:off x="6726830" y="2942309"/>
            <a:ext cx="310527" cy="21167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19" name="KSO_Shape"/>
          <p:cNvSpPr/>
          <p:nvPr/>
        </p:nvSpPr>
        <p:spPr>
          <a:xfrm>
            <a:off x="9116431" y="2150787"/>
            <a:ext cx="258254" cy="310526"/>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0" name="KSO_Shape"/>
          <p:cNvSpPr>
            <a:spLocks/>
          </p:cNvSpPr>
          <p:nvPr/>
        </p:nvSpPr>
        <p:spPr bwMode="auto">
          <a:xfrm>
            <a:off x="10392609" y="2958329"/>
            <a:ext cx="310526" cy="23237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779F08"/>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1" name="KSO_Shape"/>
          <p:cNvSpPr>
            <a:spLocks/>
          </p:cNvSpPr>
          <p:nvPr/>
        </p:nvSpPr>
        <p:spPr bwMode="auto">
          <a:xfrm>
            <a:off x="9616736" y="2928314"/>
            <a:ext cx="165615" cy="31052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22" name="KSO_Shape"/>
          <p:cNvSpPr>
            <a:spLocks/>
          </p:cNvSpPr>
          <p:nvPr/>
        </p:nvSpPr>
        <p:spPr bwMode="auto">
          <a:xfrm>
            <a:off x="7373816" y="2961576"/>
            <a:ext cx="310526" cy="188904"/>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3" name="KSO_Shape"/>
          <p:cNvSpPr>
            <a:spLocks/>
          </p:cNvSpPr>
          <p:nvPr/>
        </p:nvSpPr>
        <p:spPr bwMode="auto">
          <a:xfrm>
            <a:off x="9878050" y="2146466"/>
            <a:ext cx="310526" cy="298623"/>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4" name="KSO_Shape"/>
          <p:cNvSpPr>
            <a:spLocks/>
          </p:cNvSpPr>
          <p:nvPr/>
        </p:nvSpPr>
        <p:spPr bwMode="auto">
          <a:xfrm>
            <a:off x="6350062" y="3847598"/>
            <a:ext cx="310527" cy="141808"/>
          </a:xfrm>
          <a:custGeom>
            <a:avLst/>
            <a:gdLst>
              <a:gd name="T0" fmla="*/ 1220689 w 7881"/>
              <a:gd name="T1" fmla="*/ 725 h 3603"/>
              <a:gd name="T2" fmla="*/ 1051968 w 7881"/>
              <a:gd name="T3" fmla="*/ 3382 h 3603"/>
              <a:gd name="T4" fmla="*/ 1054144 w 7881"/>
              <a:gd name="T5" fmla="*/ 60146 h 3603"/>
              <a:gd name="T6" fmla="*/ 1851096 w 7881"/>
              <a:gd name="T7" fmla="*/ 779241 h 3603"/>
              <a:gd name="T8" fmla="*/ 137539 w 7881"/>
              <a:gd name="T9" fmla="*/ 799289 h 3603"/>
              <a:gd name="T10" fmla="*/ 3626 w 7881"/>
              <a:gd name="T11" fmla="*/ 715471 h 3603"/>
              <a:gd name="T12" fmla="*/ 626540 w 7881"/>
              <a:gd name="T13" fmla="*/ 686727 h 3603"/>
              <a:gd name="T14" fmla="*/ 1709690 w 7881"/>
              <a:gd name="T15" fmla="*/ 786729 h 3603"/>
              <a:gd name="T16" fmla="*/ 1569008 w 7881"/>
              <a:gd name="T17" fmla="*/ 870063 h 3603"/>
              <a:gd name="T18" fmla="*/ 1435820 w 7881"/>
              <a:gd name="T19" fmla="*/ 766680 h 3603"/>
              <a:gd name="T20" fmla="*/ 1482956 w 7881"/>
              <a:gd name="T21" fmla="*/ 609189 h 3603"/>
              <a:gd name="T22" fmla="*/ 1647084 w 7881"/>
              <a:gd name="T23" fmla="*/ 593247 h 3603"/>
              <a:gd name="T24" fmla="*/ 1655544 w 7881"/>
              <a:gd name="T25" fmla="*/ 722959 h 3603"/>
              <a:gd name="T26" fmla="*/ 1604058 w 7881"/>
              <a:gd name="T27" fmla="*/ 649045 h 3603"/>
              <a:gd name="T28" fmla="*/ 1518489 w 7881"/>
              <a:gd name="T29" fmla="*/ 670060 h 3603"/>
              <a:gd name="T30" fmla="*/ 1505919 w 7881"/>
              <a:gd name="T31" fmla="*/ 757018 h 3603"/>
              <a:gd name="T32" fmla="*/ 1580853 w 7881"/>
              <a:gd name="T33" fmla="*/ 801222 h 3603"/>
              <a:gd name="T34" fmla="*/ 1652160 w 7881"/>
              <a:gd name="T35" fmla="*/ 746390 h 3603"/>
              <a:gd name="T36" fmla="*/ 540246 w 7881"/>
              <a:gd name="T37" fmla="*/ 827068 h 3603"/>
              <a:gd name="T38" fmla="*/ 378534 w 7881"/>
              <a:gd name="T39" fmla="*/ 858711 h 3603"/>
              <a:gd name="T40" fmla="*/ 288373 w 7881"/>
              <a:gd name="T41" fmla="*/ 722959 h 3603"/>
              <a:gd name="T42" fmla="*/ 385303 w 7881"/>
              <a:gd name="T43" fmla="*/ 584551 h 3603"/>
              <a:gd name="T44" fmla="*/ 545322 w 7881"/>
              <a:gd name="T45" fmla="*/ 623682 h 3603"/>
              <a:gd name="T46" fmla="*/ 509789 w 7881"/>
              <a:gd name="T47" fmla="*/ 695906 h 3603"/>
              <a:gd name="T48" fmla="*/ 435822 w 7881"/>
              <a:gd name="T49" fmla="*/ 644214 h 3603"/>
              <a:gd name="T50" fmla="*/ 363548 w 7881"/>
              <a:gd name="T51" fmla="*/ 692283 h 3603"/>
              <a:gd name="T52" fmla="*/ 380226 w 7881"/>
              <a:gd name="T53" fmla="*/ 778516 h 3603"/>
              <a:gd name="T54" fmla="*/ 466521 w 7881"/>
              <a:gd name="T55" fmla="*/ 795183 h 3603"/>
              <a:gd name="T56" fmla="*/ 514623 w 7881"/>
              <a:gd name="T57" fmla="*/ 722959 h 3603"/>
              <a:gd name="T58" fmla="*/ 769638 w 7881"/>
              <a:gd name="T59" fmla="*/ 508221 h 3603"/>
              <a:gd name="T60" fmla="*/ 746917 w 7881"/>
              <a:gd name="T61" fmla="*/ 467641 h 3603"/>
              <a:gd name="T62" fmla="*/ 671742 w 7881"/>
              <a:gd name="T63" fmla="*/ 494453 h 3603"/>
              <a:gd name="T64" fmla="*/ 691321 w 7881"/>
              <a:gd name="T65" fmla="*/ 473438 h 3603"/>
              <a:gd name="T66" fmla="*/ 1726852 w 7881"/>
              <a:gd name="T67" fmla="*/ 597836 h 3603"/>
              <a:gd name="T68" fmla="*/ 1600915 w 7881"/>
              <a:gd name="T69" fmla="*/ 527787 h 3603"/>
              <a:gd name="T70" fmla="*/ 1535409 w 7881"/>
              <a:gd name="T71" fmla="*/ 267879 h 3603"/>
              <a:gd name="T72" fmla="*/ 1523807 w 7881"/>
              <a:gd name="T73" fmla="*/ 459428 h 3603"/>
              <a:gd name="T74" fmla="*/ 1454916 w 7881"/>
              <a:gd name="T75" fmla="*/ 569092 h 3603"/>
              <a:gd name="T76" fmla="*/ 907903 w 7881"/>
              <a:gd name="T77" fmla="*/ 222709 h 3603"/>
              <a:gd name="T78" fmla="*/ 624123 w 7881"/>
              <a:gd name="T79" fmla="*/ 381166 h 3603"/>
              <a:gd name="T80" fmla="*/ 533236 w 7881"/>
              <a:gd name="T81" fmla="*/ 552667 h 3603"/>
              <a:gd name="T82" fmla="*/ 393038 w 7881"/>
              <a:gd name="T83" fmla="*/ 531169 h 3603"/>
              <a:gd name="T84" fmla="*/ 274836 w 7881"/>
              <a:gd name="T85" fmla="*/ 611846 h 3603"/>
              <a:gd name="T86" fmla="*/ 53662 w 7881"/>
              <a:gd name="T87" fmla="*/ 476095 h 3603"/>
              <a:gd name="T88" fmla="*/ 477156 w 7881"/>
              <a:gd name="T89" fmla="*/ 335755 h 3603"/>
              <a:gd name="T90" fmla="*/ 1009909 w 7881"/>
              <a:gd name="T91" fmla="*/ 124640 h 3603"/>
              <a:gd name="T92" fmla="*/ 1429777 w 7881"/>
              <a:gd name="T93" fmla="*/ 151693 h 3603"/>
              <a:gd name="T94" fmla="*/ 1830792 w 7881"/>
              <a:gd name="T95" fmla="*/ 324160 h 3603"/>
              <a:gd name="T96" fmla="*/ 1904033 w 7881"/>
              <a:gd name="T97" fmla="*/ 396867 h 3603"/>
              <a:gd name="T98" fmla="*/ 186367 w 7881"/>
              <a:gd name="T99" fmla="*/ 531410 h 3603"/>
              <a:gd name="T100" fmla="*/ 281846 w 7881"/>
              <a:gd name="T101" fmla="*/ 478752 h 3603"/>
              <a:gd name="T102" fmla="*/ 893399 w 7881"/>
              <a:gd name="T103" fmla="*/ 519091 h 3603"/>
              <a:gd name="T104" fmla="*/ 937876 w 7881"/>
              <a:gd name="T105" fmla="*/ 522714 h 3603"/>
              <a:gd name="T106" fmla="*/ 905727 w 7881"/>
              <a:gd name="T107" fmla="*/ 495178 h 3603"/>
              <a:gd name="T108" fmla="*/ 946094 w 7881"/>
              <a:gd name="T109" fmla="*/ 455563 h 3603"/>
              <a:gd name="T110" fmla="*/ 888807 w 7881"/>
              <a:gd name="T111" fmla="*/ 495178 h 3603"/>
              <a:gd name="T112" fmla="*/ 726370 w 7881"/>
              <a:gd name="T113" fmla="*/ 526579 h 3603"/>
              <a:gd name="T114" fmla="*/ 787284 w 7881"/>
              <a:gd name="T115" fmla="*/ 505081 h 3603"/>
              <a:gd name="T116" fmla="*/ 744741 w 7881"/>
              <a:gd name="T117" fmla="*/ 452906 h 3603"/>
              <a:gd name="T118" fmla="*/ 675851 w 7881"/>
              <a:gd name="T119" fmla="*/ 508463 h 3603"/>
              <a:gd name="T120" fmla="*/ 708967 w 7881"/>
              <a:gd name="T121" fmla="*/ 472230 h 3603"/>
              <a:gd name="T122" fmla="*/ 1294172 w 7881"/>
              <a:gd name="T123" fmla="*/ 543488 h 3603"/>
              <a:gd name="T124" fmla="*/ 1807587 w 7881"/>
              <a:gd name="T125" fmla="*/ 406770 h 3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881" h="3603">
                <a:moveTo>
                  <a:pt x="5141" y="115"/>
                </a:moveTo>
                <a:lnTo>
                  <a:pt x="5141" y="143"/>
                </a:lnTo>
                <a:lnTo>
                  <a:pt x="5140" y="156"/>
                </a:lnTo>
                <a:lnTo>
                  <a:pt x="5139" y="167"/>
                </a:lnTo>
                <a:lnTo>
                  <a:pt x="5136" y="178"/>
                </a:lnTo>
                <a:lnTo>
                  <a:pt x="5133" y="189"/>
                </a:lnTo>
                <a:lnTo>
                  <a:pt x="5127" y="198"/>
                </a:lnTo>
                <a:lnTo>
                  <a:pt x="5122" y="208"/>
                </a:lnTo>
                <a:lnTo>
                  <a:pt x="5115" y="217"/>
                </a:lnTo>
                <a:lnTo>
                  <a:pt x="5107" y="225"/>
                </a:lnTo>
                <a:lnTo>
                  <a:pt x="5100" y="233"/>
                </a:lnTo>
                <a:lnTo>
                  <a:pt x="5091" y="239"/>
                </a:lnTo>
                <a:lnTo>
                  <a:pt x="5081" y="245"/>
                </a:lnTo>
                <a:lnTo>
                  <a:pt x="5071" y="249"/>
                </a:lnTo>
                <a:lnTo>
                  <a:pt x="5061" y="254"/>
                </a:lnTo>
                <a:lnTo>
                  <a:pt x="5050" y="256"/>
                </a:lnTo>
                <a:lnTo>
                  <a:pt x="5038" y="258"/>
                </a:lnTo>
                <a:lnTo>
                  <a:pt x="5027" y="259"/>
                </a:lnTo>
                <a:lnTo>
                  <a:pt x="4868" y="259"/>
                </a:lnTo>
                <a:lnTo>
                  <a:pt x="4868" y="0"/>
                </a:lnTo>
                <a:lnTo>
                  <a:pt x="5027" y="0"/>
                </a:lnTo>
                <a:lnTo>
                  <a:pt x="5038" y="0"/>
                </a:lnTo>
                <a:lnTo>
                  <a:pt x="5050" y="3"/>
                </a:lnTo>
                <a:lnTo>
                  <a:pt x="5061" y="5"/>
                </a:lnTo>
                <a:lnTo>
                  <a:pt x="5071" y="9"/>
                </a:lnTo>
                <a:lnTo>
                  <a:pt x="5081" y="14"/>
                </a:lnTo>
                <a:lnTo>
                  <a:pt x="5091" y="19"/>
                </a:lnTo>
                <a:lnTo>
                  <a:pt x="5100" y="26"/>
                </a:lnTo>
                <a:lnTo>
                  <a:pt x="5107" y="33"/>
                </a:lnTo>
                <a:lnTo>
                  <a:pt x="5115" y="42"/>
                </a:lnTo>
                <a:lnTo>
                  <a:pt x="5122" y="51"/>
                </a:lnTo>
                <a:lnTo>
                  <a:pt x="5127" y="60"/>
                </a:lnTo>
                <a:lnTo>
                  <a:pt x="5133" y="70"/>
                </a:lnTo>
                <a:lnTo>
                  <a:pt x="5136" y="81"/>
                </a:lnTo>
                <a:lnTo>
                  <a:pt x="5139" y="92"/>
                </a:lnTo>
                <a:lnTo>
                  <a:pt x="5140" y="103"/>
                </a:lnTo>
                <a:lnTo>
                  <a:pt x="5141" y="115"/>
                </a:lnTo>
                <a:close/>
                <a:moveTo>
                  <a:pt x="4407" y="259"/>
                </a:moveTo>
                <a:lnTo>
                  <a:pt x="4565" y="259"/>
                </a:lnTo>
                <a:lnTo>
                  <a:pt x="4565" y="0"/>
                </a:lnTo>
                <a:lnTo>
                  <a:pt x="4407" y="0"/>
                </a:lnTo>
                <a:lnTo>
                  <a:pt x="4394" y="0"/>
                </a:lnTo>
                <a:lnTo>
                  <a:pt x="4383" y="3"/>
                </a:lnTo>
                <a:lnTo>
                  <a:pt x="4372" y="5"/>
                </a:lnTo>
                <a:lnTo>
                  <a:pt x="4361" y="9"/>
                </a:lnTo>
                <a:lnTo>
                  <a:pt x="4352" y="14"/>
                </a:lnTo>
                <a:lnTo>
                  <a:pt x="4342" y="19"/>
                </a:lnTo>
                <a:lnTo>
                  <a:pt x="4333" y="26"/>
                </a:lnTo>
                <a:lnTo>
                  <a:pt x="4325" y="33"/>
                </a:lnTo>
                <a:lnTo>
                  <a:pt x="4317" y="42"/>
                </a:lnTo>
                <a:lnTo>
                  <a:pt x="4311" y="51"/>
                </a:lnTo>
                <a:lnTo>
                  <a:pt x="4305" y="60"/>
                </a:lnTo>
                <a:lnTo>
                  <a:pt x="4301" y="70"/>
                </a:lnTo>
                <a:lnTo>
                  <a:pt x="4296" y="81"/>
                </a:lnTo>
                <a:lnTo>
                  <a:pt x="4293" y="92"/>
                </a:lnTo>
                <a:lnTo>
                  <a:pt x="4292" y="103"/>
                </a:lnTo>
                <a:lnTo>
                  <a:pt x="4291" y="115"/>
                </a:lnTo>
                <a:lnTo>
                  <a:pt x="4291" y="143"/>
                </a:lnTo>
                <a:lnTo>
                  <a:pt x="4292" y="156"/>
                </a:lnTo>
                <a:lnTo>
                  <a:pt x="4293" y="167"/>
                </a:lnTo>
                <a:lnTo>
                  <a:pt x="4296" y="178"/>
                </a:lnTo>
                <a:lnTo>
                  <a:pt x="4301" y="189"/>
                </a:lnTo>
                <a:lnTo>
                  <a:pt x="4305" y="198"/>
                </a:lnTo>
                <a:lnTo>
                  <a:pt x="4311" y="208"/>
                </a:lnTo>
                <a:lnTo>
                  <a:pt x="4317" y="217"/>
                </a:lnTo>
                <a:lnTo>
                  <a:pt x="4325" y="225"/>
                </a:lnTo>
                <a:lnTo>
                  <a:pt x="4333" y="233"/>
                </a:lnTo>
                <a:lnTo>
                  <a:pt x="4342" y="239"/>
                </a:lnTo>
                <a:lnTo>
                  <a:pt x="4352" y="245"/>
                </a:lnTo>
                <a:lnTo>
                  <a:pt x="4361" y="249"/>
                </a:lnTo>
                <a:lnTo>
                  <a:pt x="4372" y="254"/>
                </a:lnTo>
                <a:lnTo>
                  <a:pt x="4383" y="256"/>
                </a:lnTo>
                <a:lnTo>
                  <a:pt x="4394" y="258"/>
                </a:lnTo>
                <a:lnTo>
                  <a:pt x="4407" y="259"/>
                </a:lnTo>
                <a:close/>
                <a:moveTo>
                  <a:pt x="7879" y="3028"/>
                </a:moveTo>
                <a:lnTo>
                  <a:pt x="7879" y="3028"/>
                </a:lnTo>
                <a:lnTo>
                  <a:pt x="7878" y="3053"/>
                </a:lnTo>
                <a:lnTo>
                  <a:pt x="7876" y="3076"/>
                </a:lnTo>
                <a:lnTo>
                  <a:pt x="7871" y="3096"/>
                </a:lnTo>
                <a:lnTo>
                  <a:pt x="7865" y="3115"/>
                </a:lnTo>
                <a:lnTo>
                  <a:pt x="7858" y="3131"/>
                </a:lnTo>
                <a:lnTo>
                  <a:pt x="7848" y="3146"/>
                </a:lnTo>
                <a:lnTo>
                  <a:pt x="7838" y="3159"/>
                </a:lnTo>
                <a:lnTo>
                  <a:pt x="7827" y="3171"/>
                </a:lnTo>
                <a:lnTo>
                  <a:pt x="7815" y="3181"/>
                </a:lnTo>
                <a:lnTo>
                  <a:pt x="7801" y="3190"/>
                </a:lnTo>
                <a:lnTo>
                  <a:pt x="7788" y="3197"/>
                </a:lnTo>
                <a:lnTo>
                  <a:pt x="7772" y="3203"/>
                </a:lnTo>
                <a:lnTo>
                  <a:pt x="7757" y="3208"/>
                </a:lnTo>
                <a:lnTo>
                  <a:pt x="7740" y="3213"/>
                </a:lnTo>
                <a:lnTo>
                  <a:pt x="7725" y="3217"/>
                </a:lnTo>
                <a:lnTo>
                  <a:pt x="7707" y="3219"/>
                </a:lnTo>
                <a:lnTo>
                  <a:pt x="7658" y="3226"/>
                </a:lnTo>
                <a:lnTo>
                  <a:pt x="7583" y="3234"/>
                </a:lnTo>
                <a:lnTo>
                  <a:pt x="7475" y="3244"/>
                </a:lnTo>
                <a:lnTo>
                  <a:pt x="7324" y="3255"/>
                </a:lnTo>
                <a:lnTo>
                  <a:pt x="7324" y="2982"/>
                </a:lnTo>
                <a:lnTo>
                  <a:pt x="7324" y="2953"/>
                </a:lnTo>
                <a:lnTo>
                  <a:pt x="7322" y="2926"/>
                </a:lnTo>
                <a:lnTo>
                  <a:pt x="7320" y="2897"/>
                </a:lnTo>
                <a:lnTo>
                  <a:pt x="7317" y="2871"/>
                </a:lnTo>
                <a:lnTo>
                  <a:pt x="7312" y="2843"/>
                </a:lnTo>
                <a:lnTo>
                  <a:pt x="7307" y="2816"/>
                </a:lnTo>
                <a:lnTo>
                  <a:pt x="7301" y="2789"/>
                </a:lnTo>
                <a:lnTo>
                  <a:pt x="7294" y="2764"/>
                </a:lnTo>
                <a:lnTo>
                  <a:pt x="7880" y="2764"/>
                </a:lnTo>
                <a:lnTo>
                  <a:pt x="7879" y="3028"/>
                </a:lnTo>
                <a:close/>
                <a:moveTo>
                  <a:pt x="999" y="2982"/>
                </a:moveTo>
                <a:lnTo>
                  <a:pt x="999" y="3316"/>
                </a:lnTo>
                <a:lnTo>
                  <a:pt x="902" y="3317"/>
                </a:lnTo>
                <a:lnTo>
                  <a:pt x="660" y="3317"/>
                </a:lnTo>
                <a:lnTo>
                  <a:pt x="639" y="3316"/>
                </a:lnTo>
                <a:lnTo>
                  <a:pt x="616" y="3315"/>
                </a:lnTo>
                <a:lnTo>
                  <a:pt x="593" y="3312"/>
                </a:lnTo>
                <a:lnTo>
                  <a:pt x="569" y="3309"/>
                </a:lnTo>
                <a:lnTo>
                  <a:pt x="544" y="3304"/>
                </a:lnTo>
                <a:lnTo>
                  <a:pt x="517" y="3298"/>
                </a:lnTo>
                <a:lnTo>
                  <a:pt x="491" y="3291"/>
                </a:lnTo>
                <a:lnTo>
                  <a:pt x="464" y="3283"/>
                </a:lnTo>
                <a:lnTo>
                  <a:pt x="438" y="3274"/>
                </a:lnTo>
                <a:lnTo>
                  <a:pt x="410" y="3266"/>
                </a:lnTo>
                <a:lnTo>
                  <a:pt x="383" y="3255"/>
                </a:lnTo>
                <a:lnTo>
                  <a:pt x="355" y="3244"/>
                </a:lnTo>
                <a:lnTo>
                  <a:pt x="328" y="3233"/>
                </a:lnTo>
                <a:lnTo>
                  <a:pt x="302" y="3219"/>
                </a:lnTo>
                <a:lnTo>
                  <a:pt x="275" y="3206"/>
                </a:lnTo>
                <a:lnTo>
                  <a:pt x="250" y="3192"/>
                </a:lnTo>
                <a:lnTo>
                  <a:pt x="225" y="3178"/>
                </a:lnTo>
                <a:lnTo>
                  <a:pt x="199" y="3162"/>
                </a:lnTo>
                <a:lnTo>
                  <a:pt x="176" y="3147"/>
                </a:lnTo>
                <a:lnTo>
                  <a:pt x="153" y="3130"/>
                </a:lnTo>
                <a:lnTo>
                  <a:pt x="132" y="3113"/>
                </a:lnTo>
                <a:lnTo>
                  <a:pt x="111" y="3096"/>
                </a:lnTo>
                <a:lnTo>
                  <a:pt x="93" y="3078"/>
                </a:lnTo>
                <a:lnTo>
                  <a:pt x="76" y="3060"/>
                </a:lnTo>
                <a:lnTo>
                  <a:pt x="59" y="3040"/>
                </a:lnTo>
                <a:lnTo>
                  <a:pt x="45" y="3021"/>
                </a:lnTo>
                <a:lnTo>
                  <a:pt x="33" y="3002"/>
                </a:lnTo>
                <a:lnTo>
                  <a:pt x="23" y="2982"/>
                </a:lnTo>
                <a:lnTo>
                  <a:pt x="15" y="2962"/>
                </a:lnTo>
                <a:lnTo>
                  <a:pt x="9" y="2942"/>
                </a:lnTo>
                <a:lnTo>
                  <a:pt x="6" y="2921"/>
                </a:lnTo>
                <a:lnTo>
                  <a:pt x="4" y="2900"/>
                </a:lnTo>
                <a:lnTo>
                  <a:pt x="3" y="2764"/>
                </a:lnTo>
                <a:lnTo>
                  <a:pt x="1030" y="2764"/>
                </a:lnTo>
                <a:lnTo>
                  <a:pt x="1023" y="2789"/>
                </a:lnTo>
                <a:lnTo>
                  <a:pt x="1017" y="2816"/>
                </a:lnTo>
                <a:lnTo>
                  <a:pt x="1011" y="2843"/>
                </a:lnTo>
                <a:lnTo>
                  <a:pt x="1007" y="2871"/>
                </a:lnTo>
                <a:lnTo>
                  <a:pt x="1003" y="2897"/>
                </a:lnTo>
                <a:lnTo>
                  <a:pt x="1001" y="2926"/>
                </a:lnTo>
                <a:lnTo>
                  <a:pt x="999" y="2953"/>
                </a:lnTo>
                <a:lnTo>
                  <a:pt x="999" y="2982"/>
                </a:lnTo>
                <a:close/>
                <a:moveTo>
                  <a:pt x="5719" y="2982"/>
                </a:moveTo>
                <a:lnTo>
                  <a:pt x="5719" y="3317"/>
                </a:lnTo>
                <a:lnTo>
                  <a:pt x="2604" y="3316"/>
                </a:lnTo>
                <a:lnTo>
                  <a:pt x="2604" y="2982"/>
                </a:lnTo>
                <a:lnTo>
                  <a:pt x="2604" y="2953"/>
                </a:lnTo>
                <a:lnTo>
                  <a:pt x="2603" y="2926"/>
                </a:lnTo>
                <a:lnTo>
                  <a:pt x="2600" y="2897"/>
                </a:lnTo>
                <a:lnTo>
                  <a:pt x="2597" y="2871"/>
                </a:lnTo>
                <a:lnTo>
                  <a:pt x="2592" y="2843"/>
                </a:lnTo>
                <a:lnTo>
                  <a:pt x="2587" y="2816"/>
                </a:lnTo>
                <a:lnTo>
                  <a:pt x="2581" y="2789"/>
                </a:lnTo>
                <a:lnTo>
                  <a:pt x="2574" y="2764"/>
                </a:lnTo>
                <a:lnTo>
                  <a:pt x="5750" y="2764"/>
                </a:lnTo>
                <a:lnTo>
                  <a:pt x="5742" y="2789"/>
                </a:lnTo>
                <a:lnTo>
                  <a:pt x="5737" y="2816"/>
                </a:lnTo>
                <a:lnTo>
                  <a:pt x="5731" y="2843"/>
                </a:lnTo>
                <a:lnTo>
                  <a:pt x="5727" y="2871"/>
                </a:lnTo>
                <a:lnTo>
                  <a:pt x="5723" y="2897"/>
                </a:lnTo>
                <a:lnTo>
                  <a:pt x="5720" y="2926"/>
                </a:lnTo>
                <a:lnTo>
                  <a:pt x="5719" y="2953"/>
                </a:lnTo>
                <a:lnTo>
                  <a:pt x="5719" y="2982"/>
                </a:lnTo>
                <a:close/>
                <a:moveTo>
                  <a:pt x="7134" y="2993"/>
                </a:moveTo>
                <a:lnTo>
                  <a:pt x="7134" y="2993"/>
                </a:lnTo>
                <a:lnTo>
                  <a:pt x="7133" y="3024"/>
                </a:lnTo>
                <a:lnTo>
                  <a:pt x="7131" y="3054"/>
                </a:lnTo>
                <a:lnTo>
                  <a:pt x="7126" y="3085"/>
                </a:lnTo>
                <a:lnTo>
                  <a:pt x="7121" y="3115"/>
                </a:lnTo>
                <a:lnTo>
                  <a:pt x="7114" y="3145"/>
                </a:lnTo>
                <a:lnTo>
                  <a:pt x="7106" y="3174"/>
                </a:lnTo>
                <a:lnTo>
                  <a:pt x="7097" y="3202"/>
                </a:lnTo>
                <a:lnTo>
                  <a:pt x="7086" y="3230"/>
                </a:lnTo>
                <a:lnTo>
                  <a:pt x="7073" y="3257"/>
                </a:lnTo>
                <a:lnTo>
                  <a:pt x="7060" y="3283"/>
                </a:lnTo>
                <a:lnTo>
                  <a:pt x="7045" y="3309"/>
                </a:lnTo>
                <a:lnTo>
                  <a:pt x="7029" y="3334"/>
                </a:lnTo>
                <a:lnTo>
                  <a:pt x="7012" y="3358"/>
                </a:lnTo>
                <a:lnTo>
                  <a:pt x="6994" y="3381"/>
                </a:lnTo>
                <a:lnTo>
                  <a:pt x="6974" y="3403"/>
                </a:lnTo>
                <a:lnTo>
                  <a:pt x="6955" y="3424"/>
                </a:lnTo>
                <a:lnTo>
                  <a:pt x="6934" y="3444"/>
                </a:lnTo>
                <a:lnTo>
                  <a:pt x="6912" y="3464"/>
                </a:lnTo>
                <a:lnTo>
                  <a:pt x="6889" y="3481"/>
                </a:lnTo>
                <a:lnTo>
                  <a:pt x="6864" y="3499"/>
                </a:lnTo>
                <a:lnTo>
                  <a:pt x="6839" y="3514"/>
                </a:lnTo>
                <a:lnTo>
                  <a:pt x="6814" y="3530"/>
                </a:lnTo>
                <a:lnTo>
                  <a:pt x="6787" y="3543"/>
                </a:lnTo>
                <a:lnTo>
                  <a:pt x="6761" y="3555"/>
                </a:lnTo>
                <a:lnTo>
                  <a:pt x="6734" y="3566"/>
                </a:lnTo>
                <a:lnTo>
                  <a:pt x="6705" y="3576"/>
                </a:lnTo>
                <a:lnTo>
                  <a:pt x="6675" y="3584"/>
                </a:lnTo>
                <a:lnTo>
                  <a:pt x="6647" y="3590"/>
                </a:lnTo>
                <a:lnTo>
                  <a:pt x="6616" y="3596"/>
                </a:lnTo>
                <a:lnTo>
                  <a:pt x="6586" y="3600"/>
                </a:lnTo>
                <a:lnTo>
                  <a:pt x="6554" y="3602"/>
                </a:lnTo>
                <a:lnTo>
                  <a:pt x="6523" y="3603"/>
                </a:lnTo>
                <a:lnTo>
                  <a:pt x="6491" y="3602"/>
                </a:lnTo>
                <a:lnTo>
                  <a:pt x="6461" y="3600"/>
                </a:lnTo>
                <a:lnTo>
                  <a:pt x="6431" y="3596"/>
                </a:lnTo>
                <a:lnTo>
                  <a:pt x="6400" y="3590"/>
                </a:lnTo>
                <a:lnTo>
                  <a:pt x="6370" y="3584"/>
                </a:lnTo>
                <a:lnTo>
                  <a:pt x="6342" y="3576"/>
                </a:lnTo>
                <a:lnTo>
                  <a:pt x="6313" y="3566"/>
                </a:lnTo>
                <a:lnTo>
                  <a:pt x="6286" y="3555"/>
                </a:lnTo>
                <a:lnTo>
                  <a:pt x="6259" y="3543"/>
                </a:lnTo>
                <a:lnTo>
                  <a:pt x="6233" y="3530"/>
                </a:lnTo>
                <a:lnTo>
                  <a:pt x="6206" y="3514"/>
                </a:lnTo>
                <a:lnTo>
                  <a:pt x="6182" y="3499"/>
                </a:lnTo>
                <a:lnTo>
                  <a:pt x="6158" y="3481"/>
                </a:lnTo>
                <a:lnTo>
                  <a:pt x="6135" y="3464"/>
                </a:lnTo>
                <a:lnTo>
                  <a:pt x="6113" y="3444"/>
                </a:lnTo>
                <a:lnTo>
                  <a:pt x="6092" y="3424"/>
                </a:lnTo>
                <a:lnTo>
                  <a:pt x="6071" y="3403"/>
                </a:lnTo>
                <a:lnTo>
                  <a:pt x="6052" y="3381"/>
                </a:lnTo>
                <a:lnTo>
                  <a:pt x="6035" y="3358"/>
                </a:lnTo>
                <a:lnTo>
                  <a:pt x="6017" y="3334"/>
                </a:lnTo>
                <a:lnTo>
                  <a:pt x="6002" y="3309"/>
                </a:lnTo>
                <a:lnTo>
                  <a:pt x="5986" y="3283"/>
                </a:lnTo>
                <a:lnTo>
                  <a:pt x="5973" y="3257"/>
                </a:lnTo>
                <a:lnTo>
                  <a:pt x="5961" y="3230"/>
                </a:lnTo>
                <a:lnTo>
                  <a:pt x="5950" y="3202"/>
                </a:lnTo>
                <a:lnTo>
                  <a:pt x="5940" y="3174"/>
                </a:lnTo>
                <a:lnTo>
                  <a:pt x="5933" y="3145"/>
                </a:lnTo>
                <a:lnTo>
                  <a:pt x="5925" y="3115"/>
                </a:lnTo>
                <a:lnTo>
                  <a:pt x="5920" y="3085"/>
                </a:lnTo>
                <a:lnTo>
                  <a:pt x="5916" y="3054"/>
                </a:lnTo>
                <a:lnTo>
                  <a:pt x="5914" y="3024"/>
                </a:lnTo>
                <a:lnTo>
                  <a:pt x="5913" y="2993"/>
                </a:lnTo>
                <a:lnTo>
                  <a:pt x="5914" y="2961"/>
                </a:lnTo>
                <a:lnTo>
                  <a:pt x="5916" y="2930"/>
                </a:lnTo>
                <a:lnTo>
                  <a:pt x="5920" y="2899"/>
                </a:lnTo>
                <a:lnTo>
                  <a:pt x="5925" y="2870"/>
                </a:lnTo>
                <a:lnTo>
                  <a:pt x="5933" y="2840"/>
                </a:lnTo>
                <a:lnTo>
                  <a:pt x="5940" y="2811"/>
                </a:lnTo>
                <a:lnTo>
                  <a:pt x="5950" y="2783"/>
                </a:lnTo>
                <a:lnTo>
                  <a:pt x="5961" y="2755"/>
                </a:lnTo>
                <a:lnTo>
                  <a:pt x="5973" y="2728"/>
                </a:lnTo>
                <a:lnTo>
                  <a:pt x="5986" y="2702"/>
                </a:lnTo>
                <a:lnTo>
                  <a:pt x="6002" y="2676"/>
                </a:lnTo>
                <a:lnTo>
                  <a:pt x="6017" y="2652"/>
                </a:lnTo>
                <a:lnTo>
                  <a:pt x="6035" y="2628"/>
                </a:lnTo>
                <a:lnTo>
                  <a:pt x="6052" y="2604"/>
                </a:lnTo>
                <a:lnTo>
                  <a:pt x="6071" y="2582"/>
                </a:lnTo>
                <a:lnTo>
                  <a:pt x="6092" y="2562"/>
                </a:lnTo>
                <a:lnTo>
                  <a:pt x="6113" y="2541"/>
                </a:lnTo>
                <a:lnTo>
                  <a:pt x="6135" y="2522"/>
                </a:lnTo>
                <a:lnTo>
                  <a:pt x="6158" y="2503"/>
                </a:lnTo>
                <a:lnTo>
                  <a:pt x="6182" y="2487"/>
                </a:lnTo>
                <a:lnTo>
                  <a:pt x="6206" y="2470"/>
                </a:lnTo>
                <a:lnTo>
                  <a:pt x="6233" y="2456"/>
                </a:lnTo>
                <a:lnTo>
                  <a:pt x="6259" y="2443"/>
                </a:lnTo>
                <a:lnTo>
                  <a:pt x="6286" y="2431"/>
                </a:lnTo>
                <a:lnTo>
                  <a:pt x="6313" y="2420"/>
                </a:lnTo>
                <a:lnTo>
                  <a:pt x="6342" y="2410"/>
                </a:lnTo>
                <a:lnTo>
                  <a:pt x="6370" y="2401"/>
                </a:lnTo>
                <a:lnTo>
                  <a:pt x="6400" y="2394"/>
                </a:lnTo>
                <a:lnTo>
                  <a:pt x="6431" y="2389"/>
                </a:lnTo>
                <a:lnTo>
                  <a:pt x="6461" y="2386"/>
                </a:lnTo>
                <a:lnTo>
                  <a:pt x="6491" y="2383"/>
                </a:lnTo>
                <a:lnTo>
                  <a:pt x="6523" y="2382"/>
                </a:lnTo>
                <a:lnTo>
                  <a:pt x="6554" y="2383"/>
                </a:lnTo>
                <a:lnTo>
                  <a:pt x="6586" y="2386"/>
                </a:lnTo>
                <a:lnTo>
                  <a:pt x="6616" y="2389"/>
                </a:lnTo>
                <a:lnTo>
                  <a:pt x="6647" y="2394"/>
                </a:lnTo>
                <a:lnTo>
                  <a:pt x="6675" y="2401"/>
                </a:lnTo>
                <a:lnTo>
                  <a:pt x="6705" y="2410"/>
                </a:lnTo>
                <a:lnTo>
                  <a:pt x="6734" y="2420"/>
                </a:lnTo>
                <a:lnTo>
                  <a:pt x="6761" y="2431"/>
                </a:lnTo>
                <a:lnTo>
                  <a:pt x="6787" y="2443"/>
                </a:lnTo>
                <a:lnTo>
                  <a:pt x="6814" y="2456"/>
                </a:lnTo>
                <a:lnTo>
                  <a:pt x="6839" y="2470"/>
                </a:lnTo>
                <a:lnTo>
                  <a:pt x="6864" y="2487"/>
                </a:lnTo>
                <a:lnTo>
                  <a:pt x="6889" y="2503"/>
                </a:lnTo>
                <a:lnTo>
                  <a:pt x="6912" y="2522"/>
                </a:lnTo>
                <a:lnTo>
                  <a:pt x="6934" y="2541"/>
                </a:lnTo>
                <a:lnTo>
                  <a:pt x="6955" y="2562"/>
                </a:lnTo>
                <a:lnTo>
                  <a:pt x="6974" y="2582"/>
                </a:lnTo>
                <a:lnTo>
                  <a:pt x="6994" y="2604"/>
                </a:lnTo>
                <a:lnTo>
                  <a:pt x="7012" y="2628"/>
                </a:lnTo>
                <a:lnTo>
                  <a:pt x="7029" y="2652"/>
                </a:lnTo>
                <a:lnTo>
                  <a:pt x="7045" y="2676"/>
                </a:lnTo>
                <a:lnTo>
                  <a:pt x="7060" y="2702"/>
                </a:lnTo>
                <a:lnTo>
                  <a:pt x="7073" y="2728"/>
                </a:lnTo>
                <a:lnTo>
                  <a:pt x="7086" y="2755"/>
                </a:lnTo>
                <a:lnTo>
                  <a:pt x="7097" y="2783"/>
                </a:lnTo>
                <a:lnTo>
                  <a:pt x="7106" y="2811"/>
                </a:lnTo>
                <a:lnTo>
                  <a:pt x="7114" y="2840"/>
                </a:lnTo>
                <a:lnTo>
                  <a:pt x="7121" y="2870"/>
                </a:lnTo>
                <a:lnTo>
                  <a:pt x="7126" y="2899"/>
                </a:lnTo>
                <a:lnTo>
                  <a:pt x="7131" y="2930"/>
                </a:lnTo>
                <a:lnTo>
                  <a:pt x="7133" y="2961"/>
                </a:lnTo>
                <a:lnTo>
                  <a:pt x="7134" y="2993"/>
                </a:lnTo>
                <a:close/>
                <a:moveTo>
                  <a:pt x="6849" y="2993"/>
                </a:moveTo>
                <a:lnTo>
                  <a:pt x="6849" y="2993"/>
                </a:lnTo>
                <a:lnTo>
                  <a:pt x="6849" y="2975"/>
                </a:lnTo>
                <a:lnTo>
                  <a:pt x="6847" y="2959"/>
                </a:lnTo>
                <a:lnTo>
                  <a:pt x="6846" y="2943"/>
                </a:lnTo>
                <a:lnTo>
                  <a:pt x="6842" y="2927"/>
                </a:lnTo>
                <a:lnTo>
                  <a:pt x="6839" y="2911"/>
                </a:lnTo>
                <a:lnTo>
                  <a:pt x="6835" y="2896"/>
                </a:lnTo>
                <a:lnTo>
                  <a:pt x="6829" y="2881"/>
                </a:lnTo>
                <a:lnTo>
                  <a:pt x="6824" y="2866"/>
                </a:lnTo>
                <a:lnTo>
                  <a:pt x="6817" y="2852"/>
                </a:lnTo>
                <a:lnTo>
                  <a:pt x="6809" y="2838"/>
                </a:lnTo>
                <a:lnTo>
                  <a:pt x="6802" y="2823"/>
                </a:lnTo>
                <a:lnTo>
                  <a:pt x="6793" y="2810"/>
                </a:lnTo>
                <a:lnTo>
                  <a:pt x="6784" y="2798"/>
                </a:lnTo>
                <a:lnTo>
                  <a:pt x="6774" y="2786"/>
                </a:lnTo>
                <a:lnTo>
                  <a:pt x="6764" y="2774"/>
                </a:lnTo>
                <a:lnTo>
                  <a:pt x="6753" y="2763"/>
                </a:lnTo>
                <a:lnTo>
                  <a:pt x="6742" y="2752"/>
                </a:lnTo>
                <a:lnTo>
                  <a:pt x="6730" y="2742"/>
                </a:lnTo>
                <a:lnTo>
                  <a:pt x="6718" y="2732"/>
                </a:lnTo>
                <a:lnTo>
                  <a:pt x="6705" y="2723"/>
                </a:lnTo>
                <a:lnTo>
                  <a:pt x="6692" y="2714"/>
                </a:lnTo>
                <a:lnTo>
                  <a:pt x="6678" y="2707"/>
                </a:lnTo>
                <a:lnTo>
                  <a:pt x="6664" y="2699"/>
                </a:lnTo>
                <a:lnTo>
                  <a:pt x="6650" y="2692"/>
                </a:lnTo>
                <a:lnTo>
                  <a:pt x="6636" y="2687"/>
                </a:lnTo>
                <a:lnTo>
                  <a:pt x="6620" y="2681"/>
                </a:lnTo>
                <a:lnTo>
                  <a:pt x="6605" y="2677"/>
                </a:lnTo>
                <a:lnTo>
                  <a:pt x="6588" y="2674"/>
                </a:lnTo>
                <a:lnTo>
                  <a:pt x="6573" y="2670"/>
                </a:lnTo>
                <a:lnTo>
                  <a:pt x="6556" y="2669"/>
                </a:lnTo>
                <a:lnTo>
                  <a:pt x="6540" y="2667"/>
                </a:lnTo>
                <a:lnTo>
                  <a:pt x="6523" y="2667"/>
                </a:lnTo>
                <a:lnTo>
                  <a:pt x="6507" y="2667"/>
                </a:lnTo>
                <a:lnTo>
                  <a:pt x="6490" y="2669"/>
                </a:lnTo>
                <a:lnTo>
                  <a:pt x="6474" y="2670"/>
                </a:lnTo>
                <a:lnTo>
                  <a:pt x="6457" y="2674"/>
                </a:lnTo>
                <a:lnTo>
                  <a:pt x="6442" y="2677"/>
                </a:lnTo>
                <a:lnTo>
                  <a:pt x="6427" y="2681"/>
                </a:lnTo>
                <a:lnTo>
                  <a:pt x="6411" y="2687"/>
                </a:lnTo>
                <a:lnTo>
                  <a:pt x="6397" y="2692"/>
                </a:lnTo>
                <a:lnTo>
                  <a:pt x="6383" y="2699"/>
                </a:lnTo>
                <a:lnTo>
                  <a:pt x="6368" y="2707"/>
                </a:lnTo>
                <a:lnTo>
                  <a:pt x="6355" y="2714"/>
                </a:lnTo>
                <a:lnTo>
                  <a:pt x="6342" y="2723"/>
                </a:lnTo>
                <a:lnTo>
                  <a:pt x="6329" y="2732"/>
                </a:lnTo>
                <a:lnTo>
                  <a:pt x="6317" y="2742"/>
                </a:lnTo>
                <a:lnTo>
                  <a:pt x="6304" y="2752"/>
                </a:lnTo>
                <a:lnTo>
                  <a:pt x="6293" y="2763"/>
                </a:lnTo>
                <a:lnTo>
                  <a:pt x="6282" y="2774"/>
                </a:lnTo>
                <a:lnTo>
                  <a:pt x="6273" y="2786"/>
                </a:lnTo>
                <a:lnTo>
                  <a:pt x="6263" y="2798"/>
                </a:lnTo>
                <a:lnTo>
                  <a:pt x="6254" y="2810"/>
                </a:lnTo>
                <a:lnTo>
                  <a:pt x="6245" y="2823"/>
                </a:lnTo>
                <a:lnTo>
                  <a:pt x="6237" y="2838"/>
                </a:lnTo>
                <a:lnTo>
                  <a:pt x="6230" y="2852"/>
                </a:lnTo>
                <a:lnTo>
                  <a:pt x="6223" y="2866"/>
                </a:lnTo>
                <a:lnTo>
                  <a:pt x="6217" y="2881"/>
                </a:lnTo>
                <a:lnTo>
                  <a:pt x="6212" y="2896"/>
                </a:lnTo>
                <a:lnTo>
                  <a:pt x="6208" y="2911"/>
                </a:lnTo>
                <a:lnTo>
                  <a:pt x="6204" y="2927"/>
                </a:lnTo>
                <a:lnTo>
                  <a:pt x="6201" y="2943"/>
                </a:lnTo>
                <a:lnTo>
                  <a:pt x="6199" y="2959"/>
                </a:lnTo>
                <a:lnTo>
                  <a:pt x="6198" y="2975"/>
                </a:lnTo>
                <a:lnTo>
                  <a:pt x="6198" y="2993"/>
                </a:lnTo>
                <a:lnTo>
                  <a:pt x="6198" y="3009"/>
                </a:lnTo>
                <a:lnTo>
                  <a:pt x="6199" y="3026"/>
                </a:lnTo>
                <a:lnTo>
                  <a:pt x="6201" y="3042"/>
                </a:lnTo>
                <a:lnTo>
                  <a:pt x="6204" y="3058"/>
                </a:lnTo>
                <a:lnTo>
                  <a:pt x="6208" y="3074"/>
                </a:lnTo>
                <a:lnTo>
                  <a:pt x="6212" y="3090"/>
                </a:lnTo>
                <a:lnTo>
                  <a:pt x="6217" y="3104"/>
                </a:lnTo>
                <a:lnTo>
                  <a:pt x="6223" y="3119"/>
                </a:lnTo>
                <a:lnTo>
                  <a:pt x="6230" y="3134"/>
                </a:lnTo>
                <a:lnTo>
                  <a:pt x="6237" y="3148"/>
                </a:lnTo>
                <a:lnTo>
                  <a:pt x="6245" y="3161"/>
                </a:lnTo>
                <a:lnTo>
                  <a:pt x="6254" y="3174"/>
                </a:lnTo>
                <a:lnTo>
                  <a:pt x="6263" y="3188"/>
                </a:lnTo>
                <a:lnTo>
                  <a:pt x="6273" y="3200"/>
                </a:lnTo>
                <a:lnTo>
                  <a:pt x="6282" y="3212"/>
                </a:lnTo>
                <a:lnTo>
                  <a:pt x="6293" y="3223"/>
                </a:lnTo>
                <a:lnTo>
                  <a:pt x="6304" y="3234"/>
                </a:lnTo>
                <a:lnTo>
                  <a:pt x="6317" y="3244"/>
                </a:lnTo>
                <a:lnTo>
                  <a:pt x="6329" y="3254"/>
                </a:lnTo>
                <a:lnTo>
                  <a:pt x="6342" y="3262"/>
                </a:lnTo>
                <a:lnTo>
                  <a:pt x="6355" y="3271"/>
                </a:lnTo>
                <a:lnTo>
                  <a:pt x="6368" y="3279"/>
                </a:lnTo>
                <a:lnTo>
                  <a:pt x="6383" y="3285"/>
                </a:lnTo>
                <a:lnTo>
                  <a:pt x="6397" y="3292"/>
                </a:lnTo>
                <a:lnTo>
                  <a:pt x="6411" y="3299"/>
                </a:lnTo>
                <a:lnTo>
                  <a:pt x="6427" y="3303"/>
                </a:lnTo>
                <a:lnTo>
                  <a:pt x="6442" y="3307"/>
                </a:lnTo>
                <a:lnTo>
                  <a:pt x="6457" y="3312"/>
                </a:lnTo>
                <a:lnTo>
                  <a:pt x="6474" y="3314"/>
                </a:lnTo>
                <a:lnTo>
                  <a:pt x="6490" y="3316"/>
                </a:lnTo>
                <a:lnTo>
                  <a:pt x="6507" y="3317"/>
                </a:lnTo>
                <a:lnTo>
                  <a:pt x="6523" y="3318"/>
                </a:lnTo>
                <a:lnTo>
                  <a:pt x="6540" y="3317"/>
                </a:lnTo>
                <a:lnTo>
                  <a:pt x="6556" y="3316"/>
                </a:lnTo>
                <a:lnTo>
                  <a:pt x="6573" y="3314"/>
                </a:lnTo>
                <a:lnTo>
                  <a:pt x="6588" y="3312"/>
                </a:lnTo>
                <a:lnTo>
                  <a:pt x="6605" y="3307"/>
                </a:lnTo>
                <a:lnTo>
                  <a:pt x="6620" y="3303"/>
                </a:lnTo>
                <a:lnTo>
                  <a:pt x="6636" y="3299"/>
                </a:lnTo>
                <a:lnTo>
                  <a:pt x="6650" y="3292"/>
                </a:lnTo>
                <a:lnTo>
                  <a:pt x="6664" y="3285"/>
                </a:lnTo>
                <a:lnTo>
                  <a:pt x="6678" y="3279"/>
                </a:lnTo>
                <a:lnTo>
                  <a:pt x="6692" y="3271"/>
                </a:lnTo>
                <a:lnTo>
                  <a:pt x="6705" y="3262"/>
                </a:lnTo>
                <a:lnTo>
                  <a:pt x="6718" y="3254"/>
                </a:lnTo>
                <a:lnTo>
                  <a:pt x="6730" y="3244"/>
                </a:lnTo>
                <a:lnTo>
                  <a:pt x="6742" y="3234"/>
                </a:lnTo>
                <a:lnTo>
                  <a:pt x="6753" y="3223"/>
                </a:lnTo>
                <a:lnTo>
                  <a:pt x="6764" y="3212"/>
                </a:lnTo>
                <a:lnTo>
                  <a:pt x="6774" y="3200"/>
                </a:lnTo>
                <a:lnTo>
                  <a:pt x="6784" y="3188"/>
                </a:lnTo>
                <a:lnTo>
                  <a:pt x="6793" y="3174"/>
                </a:lnTo>
                <a:lnTo>
                  <a:pt x="6802" y="3161"/>
                </a:lnTo>
                <a:lnTo>
                  <a:pt x="6809" y="3148"/>
                </a:lnTo>
                <a:lnTo>
                  <a:pt x="6817" y="3134"/>
                </a:lnTo>
                <a:lnTo>
                  <a:pt x="6824" y="3119"/>
                </a:lnTo>
                <a:lnTo>
                  <a:pt x="6829" y="3104"/>
                </a:lnTo>
                <a:lnTo>
                  <a:pt x="6835" y="3090"/>
                </a:lnTo>
                <a:lnTo>
                  <a:pt x="6839" y="3074"/>
                </a:lnTo>
                <a:lnTo>
                  <a:pt x="6842" y="3058"/>
                </a:lnTo>
                <a:lnTo>
                  <a:pt x="6846" y="3042"/>
                </a:lnTo>
                <a:lnTo>
                  <a:pt x="6847" y="3026"/>
                </a:lnTo>
                <a:lnTo>
                  <a:pt x="6849" y="3009"/>
                </a:lnTo>
                <a:lnTo>
                  <a:pt x="6849" y="2993"/>
                </a:lnTo>
                <a:close/>
                <a:moveTo>
                  <a:pt x="2414" y="2993"/>
                </a:moveTo>
                <a:lnTo>
                  <a:pt x="2414" y="2993"/>
                </a:lnTo>
                <a:lnTo>
                  <a:pt x="2414" y="3024"/>
                </a:lnTo>
                <a:lnTo>
                  <a:pt x="2411" y="3054"/>
                </a:lnTo>
                <a:lnTo>
                  <a:pt x="2407" y="3085"/>
                </a:lnTo>
                <a:lnTo>
                  <a:pt x="2402" y="3115"/>
                </a:lnTo>
                <a:lnTo>
                  <a:pt x="2395" y="3145"/>
                </a:lnTo>
                <a:lnTo>
                  <a:pt x="2386" y="3174"/>
                </a:lnTo>
                <a:lnTo>
                  <a:pt x="2377" y="3202"/>
                </a:lnTo>
                <a:lnTo>
                  <a:pt x="2367" y="3230"/>
                </a:lnTo>
                <a:lnTo>
                  <a:pt x="2353" y="3257"/>
                </a:lnTo>
                <a:lnTo>
                  <a:pt x="2340" y="3283"/>
                </a:lnTo>
                <a:lnTo>
                  <a:pt x="2326" y="3309"/>
                </a:lnTo>
                <a:lnTo>
                  <a:pt x="2309" y="3334"/>
                </a:lnTo>
                <a:lnTo>
                  <a:pt x="2293" y="3358"/>
                </a:lnTo>
                <a:lnTo>
                  <a:pt x="2274" y="3381"/>
                </a:lnTo>
                <a:lnTo>
                  <a:pt x="2256" y="3403"/>
                </a:lnTo>
                <a:lnTo>
                  <a:pt x="2235" y="3424"/>
                </a:lnTo>
                <a:lnTo>
                  <a:pt x="2214" y="3444"/>
                </a:lnTo>
                <a:lnTo>
                  <a:pt x="2192" y="3464"/>
                </a:lnTo>
                <a:lnTo>
                  <a:pt x="2169" y="3481"/>
                </a:lnTo>
                <a:lnTo>
                  <a:pt x="2144" y="3499"/>
                </a:lnTo>
                <a:lnTo>
                  <a:pt x="2120" y="3514"/>
                </a:lnTo>
                <a:lnTo>
                  <a:pt x="2094" y="3530"/>
                </a:lnTo>
                <a:lnTo>
                  <a:pt x="2067" y="3543"/>
                </a:lnTo>
                <a:lnTo>
                  <a:pt x="2041" y="3555"/>
                </a:lnTo>
                <a:lnTo>
                  <a:pt x="2014" y="3566"/>
                </a:lnTo>
                <a:lnTo>
                  <a:pt x="1985" y="3576"/>
                </a:lnTo>
                <a:lnTo>
                  <a:pt x="1956" y="3584"/>
                </a:lnTo>
                <a:lnTo>
                  <a:pt x="1927" y="3590"/>
                </a:lnTo>
                <a:lnTo>
                  <a:pt x="1896" y="3596"/>
                </a:lnTo>
                <a:lnTo>
                  <a:pt x="1866" y="3600"/>
                </a:lnTo>
                <a:lnTo>
                  <a:pt x="1835" y="3602"/>
                </a:lnTo>
                <a:lnTo>
                  <a:pt x="1803" y="3603"/>
                </a:lnTo>
                <a:lnTo>
                  <a:pt x="1773" y="3602"/>
                </a:lnTo>
                <a:lnTo>
                  <a:pt x="1741" y="3600"/>
                </a:lnTo>
                <a:lnTo>
                  <a:pt x="1711" y="3596"/>
                </a:lnTo>
                <a:lnTo>
                  <a:pt x="1680" y="3590"/>
                </a:lnTo>
                <a:lnTo>
                  <a:pt x="1652" y="3584"/>
                </a:lnTo>
                <a:lnTo>
                  <a:pt x="1622" y="3576"/>
                </a:lnTo>
                <a:lnTo>
                  <a:pt x="1594" y="3566"/>
                </a:lnTo>
                <a:lnTo>
                  <a:pt x="1566" y="3555"/>
                </a:lnTo>
                <a:lnTo>
                  <a:pt x="1539" y="3543"/>
                </a:lnTo>
                <a:lnTo>
                  <a:pt x="1513" y="3530"/>
                </a:lnTo>
                <a:lnTo>
                  <a:pt x="1488" y="3514"/>
                </a:lnTo>
                <a:lnTo>
                  <a:pt x="1462" y="3499"/>
                </a:lnTo>
                <a:lnTo>
                  <a:pt x="1438" y="3481"/>
                </a:lnTo>
                <a:lnTo>
                  <a:pt x="1415" y="3464"/>
                </a:lnTo>
                <a:lnTo>
                  <a:pt x="1393" y="3444"/>
                </a:lnTo>
                <a:lnTo>
                  <a:pt x="1372" y="3424"/>
                </a:lnTo>
                <a:lnTo>
                  <a:pt x="1352" y="3403"/>
                </a:lnTo>
                <a:lnTo>
                  <a:pt x="1332" y="3381"/>
                </a:lnTo>
                <a:lnTo>
                  <a:pt x="1315" y="3358"/>
                </a:lnTo>
                <a:lnTo>
                  <a:pt x="1297" y="3334"/>
                </a:lnTo>
                <a:lnTo>
                  <a:pt x="1282" y="3309"/>
                </a:lnTo>
                <a:lnTo>
                  <a:pt x="1266" y="3283"/>
                </a:lnTo>
                <a:lnTo>
                  <a:pt x="1253" y="3257"/>
                </a:lnTo>
                <a:lnTo>
                  <a:pt x="1241" y="3230"/>
                </a:lnTo>
                <a:lnTo>
                  <a:pt x="1230" y="3202"/>
                </a:lnTo>
                <a:lnTo>
                  <a:pt x="1220" y="3174"/>
                </a:lnTo>
                <a:lnTo>
                  <a:pt x="1213" y="3145"/>
                </a:lnTo>
                <a:lnTo>
                  <a:pt x="1206" y="3115"/>
                </a:lnTo>
                <a:lnTo>
                  <a:pt x="1200" y="3085"/>
                </a:lnTo>
                <a:lnTo>
                  <a:pt x="1196" y="3054"/>
                </a:lnTo>
                <a:lnTo>
                  <a:pt x="1194" y="3024"/>
                </a:lnTo>
                <a:lnTo>
                  <a:pt x="1193" y="2993"/>
                </a:lnTo>
                <a:lnTo>
                  <a:pt x="1194" y="2961"/>
                </a:lnTo>
                <a:lnTo>
                  <a:pt x="1196" y="2930"/>
                </a:lnTo>
                <a:lnTo>
                  <a:pt x="1200" y="2899"/>
                </a:lnTo>
                <a:lnTo>
                  <a:pt x="1206" y="2870"/>
                </a:lnTo>
                <a:lnTo>
                  <a:pt x="1213" y="2840"/>
                </a:lnTo>
                <a:lnTo>
                  <a:pt x="1220" y="2811"/>
                </a:lnTo>
                <a:lnTo>
                  <a:pt x="1230" y="2783"/>
                </a:lnTo>
                <a:lnTo>
                  <a:pt x="1241" y="2755"/>
                </a:lnTo>
                <a:lnTo>
                  <a:pt x="1253" y="2728"/>
                </a:lnTo>
                <a:lnTo>
                  <a:pt x="1266" y="2702"/>
                </a:lnTo>
                <a:lnTo>
                  <a:pt x="1282" y="2676"/>
                </a:lnTo>
                <a:lnTo>
                  <a:pt x="1297" y="2652"/>
                </a:lnTo>
                <a:lnTo>
                  <a:pt x="1315" y="2628"/>
                </a:lnTo>
                <a:lnTo>
                  <a:pt x="1332" y="2604"/>
                </a:lnTo>
                <a:lnTo>
                  <a:pt x="1352" y="2582"/>
                </a:lnTo>
                <a:lnTo>
                  <a:pt x="1372" y="2562"/>
                </a:lnTo>
                <a:lnTo>
                  <a:pt x="1393" y="2541"/>
                </a:lnTo>
                <a:lnTo>
                  <a:pt x="1415" y="2522"/>
                </a:lnTo>
                <a:lnTo>
                  <a:pt x="1438" y="2503"/>
                </a:lnTo>
                <a:lnTo>
                  <a:pt x="1462" y="2487"/>
                </a:lnTo>
                <a:lnTo>
                  <a:pt x="1488" y="2470"/>
                </a:lnTo>
                <a:lnTo>
                  <a:pt x="1513" y="2456"/>
                </a:lnTo>
                <a:lnTo>
                  <a:pt x="1539" y="2443"/>
                </a:lnTo>
                <a:lnTo>
                  <a:pt x="1566" y="2431"/>
                </a:lnTo>
                <a:lnTo>
                  <a:pt x="1594" y="2420"/>
                </a:lnTo>
                <a:lnTo>
                  <a:pt x="1622" y="2410"/>
                </a:lnTo>
                <a:lnTo>
                  <a:pt x="1652" y="2401"/>
                </a:lnTo>
                <a:lnTo>
                  <a:pt x="1680" y="2394"/>
                </a:lnTo>
                <a:lnTo>
                  <a:pt x="1711" y="2389"/>
                </a:lnTo>
                <a:lnTo>
                  <a:pt x="1741" y="2386"/>
                </a:lnTo>
                <a:lnTo>
                  <a:pt x="1773" y="2383"/>
                </a:lnTo>
                <a:lnTo>
                  <a:pt x="1803" y="2382"/>
                </a:lnTo>
                <a:lnTo>
                  <a:pt x="1835" y="2383"/>
                </a:lnTo>
                <a:lnTo>
                  <a:pt x="1866" y="2386"/>
                </a:lnTo>
                <a:lnTo>
                  <a:pt x="1896" y="2389"/>
                </a:lnTo>
                <a:lnTo>
                  <a:pt x="1927" y="2394"/>
                </a:lnTo>
                <a:lnTo>
                  <a:pt x="1956" y="2401"/>
                </a:lnTo>
                <a:lnTo>
                  <a:pt x="1985" y="2410"/>
                </a:lnTo>
                <a:lnTo>
                  <a:pt x="2014" y="2420"/>
                </a:lnTo>
                <a:lnTo>
                  <a:pt x="2041" y="2431"/>
                </a:lnTo>
                <a:lnTo>
                  <a:pt x="2067" y="2443"/>
                </a:lnTo>
                <a:lnTo>
                  <a:pt x="2094" y="2456"/>
                </a:lnTo>
                <a:lnTo>
                  <a:pt x="2120" y="2470"/>
                </a:lnTo>
                <a:lnTo>
                  <a:pt x="2144" y="2487"/>
                </a:lnTo>
                <a:lnTo>
                  <a:pt x="2169" y="2503"/>
                </a:lnTo>
                <a:lnTo>
                  <a:pt x="2192" y="2522"/>
                </a:lnTo>
                <a:lnTo>
                  <a:pt x="2214" y="2541"/>
                </a:lnTo>
                <a:lnTo>
                  <a:pt x="2235" y="2562"/>
                </a:lnTo>
                <a:lnTo>
                  <a:pt x="2256" y="2582"/>
                </a:lnTo>
                <a:lnTo>
                  <a:pt x="2274" y="2604"/>
                </a:lnTo>
                <a:lnTo>
                  <a:pt x="2293" y="2628"/>
                </a:lnTo>
                <a:lnTo>
                  <a:pt x="2309" y="2652"/>
                </a:lnTo>
                <a:lnTo>
                  <a:pt x="2326" y="2676"/>
                </a:lnTo>
                <a:lnTo>
                  <a:pt x="2340" y="2702"/>
                </a:lnTo>
                <a:lnTo>
                  <a:pt x="2353" y="2728"/>
                </a:lnTo>
                <a:lnTo>
                  <a:pt x="2367" y="2755"/>
                </a:lnTo>
                <a:lnTo>
                  <a:pt x="2377" y="2783"/>
                </a:lnTo>
                <a:lnTo>
                  <a:pt x="2386" y="2811"/>
                </a:lnTo>
                <a:lnTo>
                  <a:pt x="2395" y="2840"/>
                </a:lnTo>
                <a:lnTo>
                  <a:pt x="2402" y="2870"/>
                </a:lnTo>
                <a:lnTo>
                  <a:pt x="2407" y="2899"/>
                </a:lnTo>
                <a:lnTo>
                  <a:pt x="2411" y="2930"/>
                </a:lnTo>
                <a:lnTo>
                  <a:pt x="2414" y="2961"/>
                </a:lnTo>
                <a:lnTo>
                  <a:pt x="2414" y="2993"/>
                </a:lnTo>
                <a:close/>
                <a:moveTo>
                  <a:pt x="2129" y="2993"/>
                </a:moveTo>
                <a:lnTo>
                  <a:pt x="2129" y="2993"/>
                </a:lnTo>
                <a:lnTo>
                  <a:pt x="2129" y="2975"/>
                </a:lnTo>
                <a:lnTo>
                  <a:pt x="2128" y="2959"/>
                </a:lnTo>
                <a:lnTo>
                  <a:pt x="2126" y="2943"/>
                </a:lnTo>
                <a:lnTo>
                  <a:pt x="2122" y="2927"/>
                </a:lnTo>
                <a:lnTo>
                  <a:pt x="2119" y="2911"/>
                </a:lnTo>
                <a:lnTo>
                  <a:pt x="2115" y="2896"/>
                </a:lnTo>
                <a:lnTo>
                  <a:pt x="2109" y="2881"/>
                </a:lnTo>
                <a:lnTo>
                  <a:pt x="2104" y="2866"/>
                </a:lnTo>
                <a:lnTo>
                  <a:pt x="2097" y="2852"/>
                </a:lnTo>
                <a:lnTo>
                  <a:pt x="2089" y="2838"/>
                </a:lnTo>
                <a:lnTo>
                  <a:pt x="2082" y="2823"/>
                </a:lnTo>
                <a:lnTo>
                  <a:pt x="2074" y="2810"/>
                </a:lnTo>
                <a:lnTo>
                  <a:pt x="2064" y="2798"/>
                </a:lnTo>
                <a:lnTo>
                  <a:pt x="2054" y="2786"/>
                </a:lnTo>
                <a:lnTo>
                  <a:pt x="2044" y="2774"/>
                </a:lnTo>
                <a:lnTo>
                  <a:pt x="2033" y="2763"/>
                </a:lnTo>
                <a:lnTo>
                  <a:pt x="2022" y="2752"/>
                </a:lnTo>
                <a:lnTo>
                  <a:pt x="2010" y="2742"/>
                </a:lnTo>
                <a:lnTo>
                  <a:pt x="1998" y="2732"/>
                </a:lnTo>
                <a:lnTo>
                  <a:pt x="1985" y="2723"/>
                </a:lnTo>
                <a:lnTo>
                  <a:pt x="1972" y="2714"/>
                </a:lnTo>
                <a:lnTo>
                  <a:pt x="1958" y="2707"/>
                </a:lnTo>
                <a:lnTo>
                  <a:pt x="1944" y="2699"/>
                </a:lnTo>
                <a:lnTo>
                  <a:pt x="1930" y="2692"/>
                </a:lnTo>
                <a:lnTo>
                  <a:pt x="1916" y="2687"/>
                </a:lnTo>
                <a:lnTo>
                  <a:pt x="1900" y="2681"/>
                </a:lnTo>
                <a:lnTo>
                  <a:pt x="1885" y="2677"/>
                </a:lnTo>
                <a:lnTo>
                  <a:pt x="1869" y="2674"/>
                </a:lnTo>
                <a:lnTo>
                  <a:pt x="1853" y="2670"/>
                </a:lnTo>
                <a:lnTo>
                  <a:pt x="1836" y="2669"/>
                </a:lnTo>
                <a:lnTo>
                  <a:pt x="1820" y="2667"/>
                </a:lnTo>
                <a:lnTo>
                  <a:pt x="1803" y="2667"/>
                </a:lnTo>
                <a:lnTo>
                  <a:pt x="1787" y="2667"/>
                </a:lnTo>
                <a:lnTo>
                  <a:pt x="1770" y="2669"/>
                </a:lnTo>
                <a:lnTo>
                  <a:pt x="1754" y="2670"/>
                </a:lnTo>
                <a:lnTo>
                  <a:pt x="1737" y="2674"/>
                </a:lnTo>
                <a:lnTo>
                  <a:pt x="1722" y="2677"/>
                </a:lnTo>
                <a:lnTo>
                  <a:pt x="1707" y="2681"/>
                </a:lnTo>
                <a:lnTo>
                  <a:pt x="1691" y="2687"/>
                </a:lnTo>
                <a:lnTo>
                  <a:pt x="1677" y="2692"/>
                </a:lnTo>
                <a:lnTo>
                  <a:pt x="1663" y="2699"/>
                </a:lnTo>
                <a:lnTo>
                  <a:pt x="1648" y="2707"/>
                </a:lnTo>
                <a:lnTo>
                  <a:pt x="1635" y="2714"/>
                </a:lnTo>
                <a:lnTo>
                  <a:pt x="1622" y="2723"/>
                </a:lnTo>
                <a:lnTo>
                  <a:pt x="1609" y="2732"/>
                </a:lnTo>
                <a:lnTo>
                  <a:pt x="1597" y="2742"/>
                </a:lnTo>
                <a:lnTo>
                  <a:pt x="1584" y="2752"/>
                </a:lnTo>
                <a:lnTo>
                  <a:pt x="1573" y="2763"/>
                </a:lnTo>
                <a:lnTo>
                  <a:pt x="1562" y="2774"/>
                </a:lnTo>
                <a:lnTo>
                  <a:pt x="1553" y="2786"/>
                </a:lnTo>
                <a:lnTo>
                  <a:pt x="1543" y="2798"/>
                </a:lnTo>
                <a:lnTo>
                  <a:pt x="1534" y="2810"/>
                </a:lnTo>
                <a:lnTo>
                  <a:pt x="1525" y="2823"/>
                </a:lnTo>
                <a:lnTo>
                  <a:pt x="1517" y="2838"/>
                </a:lnTo>
                <a:lnTo>
                  <a:pt x="1511" y="2852"/>
                </a:lnTo>
                <a:lnTo>
                  <a:pt x="1504" y="2866"/>
                </a:lnTo>
                <a:lnTo>
                  <a:pt x="1498" y="2881"/>
                </a:lnTo>
                <a:lnTo>
                  <a:pt x="1493" y="2896"/>
                </a:lnTo>
                <a:lnTo>
                  <a:pt x="1489" y="2911"/>
                </a:lnTo>
                <a:lnTo>
                  <a:pt x="1484" y="2927"/>
                </a:lnTo>
                <a:lnTo>
                  <a:pt x="1482" y="2943"/>
                </a:lnTo>
                <a:lnTo>
                  <a:pt x="1480" y="2959"/>
                </a:lnTo>
                <a:lnTo>
                  <a:pt x="1479" y="2975"/>
                </a:lnTo>
                <a:lnTo>
                  <a:pt x="1478" y="2993"/>
                </a:lnTo>
                <a:lnTo>
                  <a:pt x="1479" y="3009"/>
                </a:lnTo>
                <a:lnTo>
                  <a:pt x="1480" y="3026"/>
                </a:lnTo>
                <a:lnTo>
                  <a:pt x="1482" y="3042"/>
                </a:lnTo>
                <a:lnTo>
                  <a:pt x="1484" y="3058"/>
                </a:lnTo>
                <a:lnTo>
                  <a:pt x="1489" y="3074"/>
                </a:lnTo>
                <a:lnTo>
                  <a:pt x="1493" y="3090"/>
                </a:lnTo>
                <a:lnTo>
                  <a:pt x="1498" y="3104"/>
                </a:lnTo>
                <a:lnTo>
                  <a:pt x="1504" y="3119"/>
                </a:lnTo>
                <a:lnTo>
                  <a:pt x="1511" y="3134"/>
                </a:lnTo>
                <a:lnTo>
                  <a:pt x="1517" y="3148"/>
                </a:lnTo>
                <a:lnTo>
                  <a:pt x="1525" y="3161"/>
                </a:lnTo>
                <a:lnTo>
                  <a:pt x="1534" y="3174"/>
                </a:lnTo>
                <a:lnTo>
                  <a:pt x="1543" y="3188"/>
                </a:lnTo>
                <a:lnTo>
                  <a:pt x="1553" y="3200"/>
                </a:lnTo>
                <a:lnTo>
                  <a:pt x="1562" y="3212"/>
                </a:lnTo>
                <a:lnTo>
                  <a:pt x="1573" y="3223"/>
                </a:lnTo>
                <a:lnTo>
                  <a:pt x="1584" y="3234"/>
                </a:lnTo>
                <a:lnTo>
                  <a:pt x="1597" y="3244"/>
                </a:lnTo>
                <a:lnTo>
                  <a:pt x="1609" y="3254"/>
                </a:lnTo>
                <a:lnTo>
                  <a:pt x="1622" y="3262"/>
                </a:lnTo>
                <a:lnTo>
                  <a:pt x="1635" y="3271"/>
                </a:lnTo>
                <a:lnTo>
                  <a:pt x="1648" y="3279"/>
                </a:lnTo>
                <a:lnTo>
                  <a:pt x="1663" y="3285"/>
                </a:lnTo>
                <a:lnTo>
                  <a:pt x="1677" y="3292"/>
                </a:lnTo>
                <a:lnTo>
                  <a:pt x="1691" y="3299"/>
                </a:lnTo>
                <a:lnTo>
                  <a:pt x="1707" y="3303"/>
                </a:lnTo>
                <a:lnTo>
                  <a:pt x="1722" y="3307"/>
                </a:lnTo>
                <a:lnTo>
                  <a:pt x="1737" y="3312"/>
                </a:lnTo>
                <a:lnTo>
                  <a:pt x="1754" y="3314"/>
                </a:lnTo>
                <a:lnTo>
                  <a:pt x="1770" y="3316"/>
                </a:lnTo>
                <a:lnTo>
                  <a:pt x="1787" y="3317"/>
                </a:lnTo>
                <a:lnTo>
                  <a:pt x="1803" y="3318"/>
                </a:lnTo>
                <a:lnTo>
                  <a:pt x="1820" y="3317"/>
                </a:lnTo>
                <a:lnTo>
                  <a:pt x="1836" y="3316"/>
                </a:lnTo>
                <a:lnTo>
                  <a:pt x="1853" y="3314"/>
                </a:lnTo>
                <a:lnTo>
                  <a:pt x="1869" y="3312"/>
                </a:lnTo>
                <a:lnTo>
                  <a:pt x="1885" y="3307"/>
                </a:lnTo>
                <a:lnTo>
                  <a:pt x="1900" y="3303"/>
                </a:lnTo>
                <a:lnTo>
                  <a:pt x="1916" y="3299"/>
                </a:lnTo>
                <a:lnTo>
                  <a:pt x="1930" y="3292"/>
                </a:lnTo>
                <a:lnTo>
                  <a:pt x="1944" y="3285"/>
                </a:lnTo>
                <a:lnTo>
                  <a:pt x="1958" y="3279"/>
                </a:lnTo>
                <a:lnTo>
                  <a:pt x="1972" y="3271"/>
                </a:lnTo>
                <a:lnTo>
                  <a:pt x="1985" y="3262"/>
                </a:lnTo>
                <a:lnTo>
                  <a:pt x="1998" y="3254"/>
                </a:lnTo>
                <a:lnTo>
                  <a:pt x="2010" y="3244"/>
                </a:lnTo>
                <a:lnTo>
                  <a:pt x="2022" y="3234"/>
                </a:lnTo>
                <a:lnTo>
                  <a:pt x="2033" y="3223"/>
                </a:lnTo>
                <a:lnTo>
                  <a:pt x="2044" y="3212"/>
                </a:lnTo>
                <a:lnTo>
                  <a:pt x="2054" y="3200"/>
                </a:lnTo>
                <a:lnTo>
                  <a:pt x="2064" y="3188"/>
                </a:lnTo>
                <a:lnTo>
                  <a:pt x="2074" y="3174"/>
                </a:lnTo>
                <a:lnTo>
                  <a:pt x="2082" y="3161"/>
                </a:lnTo>
                <a:lnTo>
                  <a:pt x="2089" y="3148"/>
                </a:lnTo>
                <a:lnTo>
                  <a:pt x="2097" y="3134"/>
                </a:lnTo>
                <a:lnTo>
                  <a:pt x="2104" y="3119"/>
                </a:lnTo>
                <a:lnTo>
                  <a:pt x="2109" y="3104"/>
                </a:lnTo>
                <a:lnTo>
                  <a:pt x="2115" y="3090"/>
                </a:lnTo>
                <a:lnTo>
                  <a:pt x="2119" y="3074"/>
                </a:lnTo>
                <a:lnTo>
                  <a:pt x="2122" y="3058"/>
                </a:lnTo>
                <a:lnTo>
                  <a:pt x="2126" y="3042"/>
                </a:lnTo>
                <a:lnTo>
                  <a:pt x="2128" y="3026"/>
                </a:lnTo>
                <a:lnTo>
                  <a:pt x="2129" y="3009"/>
                </a:lnTo>
                <a:lnTo>
                  <a:pt x="2129" y="2993"/>
                </a:lnTo>
                <a:close/>
                <a:moveTo>
                  <a:pt x="3058" y="2136"/>
                </a:moveTo>
                <a:lnTo>
                  <a:pt x="3058" y="2136"/>
                </a:lnTo>
                <a:lnTo>
                  <a:pt x="3062" y="2142"/>
                </a:lnTo>
                <a:lnTo>
                  <a:pt x="3068" y="2149"/>
                </a:lnTo>
                <a:lnTo>
                  <a:pt x="3074" y="2155"/>
                </a:lnTo>
                <a:lnTo>
                  <a:pt x="3081" y="2160"/>
                </a:lnTo>
                <a:lnTo>
                  <a:pt x="3088" y="2163"/>
                </a:lnTo>
                <a:lnTo>
                  <a:pt x="3096" y="2167"/>
                </a:lnTo>
                <a:lnTo>
                  <a:pt x="3105" y="2168"/>
                </a:lnTo>
                <a:lnTo>
                  <a:pt x="3114" y="2169"/>
                </a:lnTo>
                <a:lnTo>
                  <a:pt x="3123" y="2168"/>
                </a:lnTo>
                <a:lnTo>
                  <a:pt x="3131" y="2167"/>
                </a:lnTo>
                <a:lnTo>
                  <a:pt x="3139" y="2164"/>
                </a:lnTo>
                <a:lnTo>
                  <a:pt x="3146" y="2161"/>
                </a:lnTo>
                <a:lnTo>
                  <a:pt x="3152" y="2158"/>
                </a:lnTo>
                <a:lnTo>
                  <a:pt x="3159" y="2152"/>
                </a:lnTo>
                <a:lnTo>
                  <a:pt x="3164" y="2147"/>
                </a:lnTo>
                <a:lnTo>
                  <a:pt x="3169" y="2140"/>
                </a:lnTo>
                <a:lnTo>
                  <a:pt x="3174" y="2134"/>
                </a:lnTo>
                <a:lnTo>
                  <a:pt x="3178" y="2125"/>
                </a:lnTo>
                <a:lnTo>
                  <a:pt x="3181" y="2115"/>
                </a:lnTo>
                <a:lnTo>
                  <a:pt x="3184" y="2104"/>
                </a:lnTo>
                <a:lnTo>
                  <a:pt x="3186" y="2092"/>
                </a:lnTo>
                <a:lnTo>
                  <a:pt x="3187" y="2080"/>
                </a:lnTo>
                <a:lnTo>
                  <a:pt x="3189" y="2050"/>
                </a:lnTo>
                <a:lnTo>
                  <a:pt x="3187" y="2026"/>
                </a:lnTo>
                <a:lnTo>
                  <a:pt x="3185" y="2004"/>
                </a:lnTo>
                <a:lnTo>
                  <a:pt x="3182" y="1994"/>
                </a:lnTo>
                <a:lnTo>
                  <a:pt x="3180" y="1984"/>
                </a:lnTo>
                <a:lnTo>
                  <a:pt x="3176" y="1974"/>
                </a:lnTo>
                <a:lnTo>
                  <a:pt x="3172" y="1966"/>
                </a:lnTo>
                <a:lnTo>
                  <a:pt x="3167" y="1959"/>
                </a:lnTo>
                <a:lnTo>
                  <a:pt x="3162" y="1952"/>
                </a:lnTo>
                <a:lnTo>
                  <a:pt x="3156" y="1947"/>
                </a:lnTo>
                <a:lnTo>
                  <a:pt x="3149" y="1941"/>
                </a:lnTo>
                <a:lnTo>
                  <a:pt x="3141" y="1937"/>
                </a:lnTo>
                <a:lnTo>
                  <a:pt x="3134" y="1935"/>
                </a:lnTo>
                <a:lnTo>
                  <a:pt x="3124" y="1932"/>
                </a:lnTo>
                <a:lnTo>
                  <a:pt x="3114" y="1932"/>
                </a:lnTo>
                <a:lnTo>
                  <a:pt x="3106" y="1932"/>
                </a:lnTo>
                <a:lnTo>
                  <a:pt x="3097" y="1933"/>
                </a:lnTo>
                <a:lnTo>
                  <a:pt x="3090" y="1936"/>
                </a:lnTo>
                <a:lnTo>
                  <a:pt x="3083" y="1939"/>
                </a:lnTo>
                <a:lnTo>
                  <a:pt x="3076" y="1943"/>
                </a:lnTo>
                <a:lnTo>
                  <a:pt x="3070" y="1948"/>
                </a:lnTo>
                <a:lnTo>
                  <a:pt x="3064" y="1954"/>
                </a:lnTo>
                <a:lnTo>
                  <a:pt x="3059" y="1961"/>
                </a:lnTo>
                <a:lnTo>
                  <a:pt x="3054" y="1969"/>
                </a:lnTo>
                <a:lnTo>
                  <a:pt x="3050" y="1977"/>
                </a:lnTo>
                <a:lnTo>
                  <a:pt x="3047" y="1986"/>
                </a:lnTo>
                <a:lnTo>
                  <a:pt x="3044" y="1997"/>
                </a:lnTo>
                <a:lnTo>
                  <a:pt x="3042" y="2009"/>
                </a:lnTo>
                <a:lnTo>
                  <a:pt x="3041" y="2021"/>
                </a:lnTo>
                <a:lnTo>
                  <a:pt x="3039" y="2050"/>
                </a:lnTo>
                <a:lnTo>
                  <a:pt x="3040" y="2075"/>
                </a:lnTo>
                <a:lnTo>
                  <a:pt x="3042" y="2086"/>
                </a:lnTo>
                <a:lnTo>
                  <a:pt x="3044" y="2098"/>
                </a:lnTo>
                <a:lnTo>
                  <a:pt x="3047" y="2108"/>
                </a:lnTo>
                <a:lnTo>
                  <a:pt x="3050" y="2118"/>
                </a:lnTo>
                <a:lnTo>
                  <a:pt x="3053" y="2127"/>
                </a:lnTo>
                <a:lnTo>
                  <a:pt x="3058" y="2136"/>
                </a:lnTo>
                <a:close/>
                <a:moveTo>
                  <a:pt x="2779" y="2047"/>
                </a:moveTo>
                <a:lnTo>
                  <a:pt x="2779" y="2047"/>
                </a:lnTo>
                <a:lnTo>
                  <a:pt x="2788" y="2048"/>
                </a:lnTo>
                <a:lnTo>
                  <a:pt x="2794" y="2048"/>
                </a:lnTo>
                <a:lnTo>
                  <a:pt x="2807" y="2047"/>
                </a:lnTo>
                <a:lnTo>
                  <a:pt x="2820" y="2045"/>
                </a:lnTo>
                <a:lnTo>
                  <a:pt x="2832" y="2041"/>
                </a:lnTo>
                <a:lnTo>
                  <a:pt x="2843" y="2036"/>
                </a:lnTo>
                <a:lnTo>
                  <a:pt x="2849" y="2032"/>
                </a:lnTo>
                <a:lnTo>
                  <a:pt x="2853" y="2028"/>
                </a:lnTo>
                <a:lnTo>
                  <a:pt x="2856" y="2024"/>
                </a:lnTo>
                <a:lnTo>
                  <a:pt x="2860" y="2017"/>
                </a:lnTo>
                <a:lnTo>
                  <a:pt x="2863" y="2012"/>
                </a:lnTo>
                <a:lnTo>
                  <a:pt x="2864" y="2004"/>
                </a:lnTo>
                <a:lnTo>
                  <a:pt x="2865" y="1996"/>
                </a:lnTo>
                <a:lnTo>
                  <a:pt x="2866" y="1986"/>
                </a:lnTo>
                <a:lnTo>
                  <a:pt x="2865" y="1979"/>
                </a:lnTo>
                <a:lnTo>
                  <a:pt x="2864" y="1972"/>
                </a:lnTo>
                <a:lnTo>
                  <a:pt x="2863" y="1965"/>
                </a:lnTo>
                <a:lnTo>
                  <a:pt x="2860" y="1960"/>
                </a:lnTo>
                <a:lnTo>
                  <a:pt x="2853" y="1951"/>
                </a:lnTo>
                <a:lnTo>
                  <a:pt x="2850" y="1947"/>
                </a:lnTo>
                <a:lnTo>
                  <a:pt x="2844" y="1943"/>
                </a:lnTo>
                <a:lnTo>
                  <a:pt x="2834" y="1938"/>
                </a:lnTo>
                <a:lnTo>
                  <a:pt x="2823" y="1935"/>
                </a:lnTo>
                <a:lnTo>
                  <a:pt x="2810" y="1932"/>
                </a:lnTo>
                <a:lnTo>
                  <a:pt x="2798" y="1932"/>
                </a:lnTo>
                <a:lnTo>
                  <a:pt x="2779" y="1932"/>
                </a:lnTo>
                <a:lnTo>
                  <a:pt x="2765" y="1935"/>
                </a:lnTo>
                <a:lnTo>
                  <a:pt x="2765" y="2046"/>
                </a:lnTo>
                <a:lnTo>
                  <a:pt x="2770" y="2047"/>
                </a:lnTo>
                <a:lnTo>
                  <a:pt x="2779" y="2047"/>
                </a:lnTo>
                <a:close/>
                <a:moveTo>
                  <a:pt x="7881" y="2533"/>
                </a:moveTo>
                <a:lnTo>
                  <a:pt x="7188" y="2533"/>
                </a:lnTo>
                <a:lnTo>
                  <a:pt x="7174" y="2513"/>
                </a:lnTo>
                <a:lnTo>
                  <a:pt x="7159" y="2493"/>
                </a:lnTo>
                <a:lnTo>
                  <a:pt x="7144" y="2475"/>
                </a:lnTo>
                <a:lnTo>
                  <a:pt x="7128" y="2456"/>
                </a:lnTo>
                <a:lnTo>
                  <a:pt x="7113" y="2438"/>
                </a:lnTo>
                <a:lnTo>
                  <a:pt x="7097" y="2421"/>
                </a:lnTo>
                <a:lnTo>
                  <a:pt x="7079" y="2404"/>
                </a:lnTo>
                <a:lnTo>
                  <a:pt x="7061" y="2388"/>
                </a:lnTo>
                <a:lnTo>
                  <a:pt x="7044" y="2371"/>
                </a:lnTo>
                <a:lnTo>
                  <a:pt x="7025" y="2356"/>
                </a:lnTo>
                <a:lnTo>
                  <a:pt x="7006" y="2342"/>
                </a:lnTo>
                <a:lnTo>
                  <a:pt x="6987" y="2327"/>
                </a:lnTo>
                <a:lnTo>
                  <a:pt x="6967" y="2313"/>
                </a:lnTo>
                <a:lnTo>
                  <a:pt x="6946" y="2300"/>
                </a:lnTo>
                <a:lnTo>
                  <a:pt x="6925" y="2288"/>
                </a:lnTo>
                <a:lnTo>
                  <a:pt x="6904" y="2276"/>
                </a:lnTo>
                <a:lnTo>
                  <a:pt x="6883" y="2265"/>
                </a:lnTo>
                <a:lnTo>
                  <a:pt x="6861" y="2254"/>
                </a:lnTo>
                <a:lnTo>
                  <a:pt x="6838" y="2244"/>
                </a:lnTo>
                <a:lnTo>
                  <a:pt x="6816" y="2235"/>
                </a:lnTo>
                <a:lnTo>
                  <a:pt x="6793" y="2226"/>
                </a:lnTo>
                <a:lnTo>
                  <a:pt x="6770" y="2218"/>
                </a:lnTo>
                <a:lnTo>
                  <a:pt x="6746" y="2211"/>
                </a:lnTo>
                <a:lnTo>
                  <a:pt x="6723" y="2204"/>
                </a:lnTo>
                <a:lnTo>
                  <a:pt x="6698" y="2199"/>
                </a:lnTo>
                <a:lnTo>
                  <a:pt x="6673" y="2193"/>
                </a:lnTo>
                <a:lnTo>
                  <a:pt x="6649" y="2189"/>
                </a:lnTo>
                <a:lnTo>
                  <a:pt x="6623" y="2185"/>
                </a:lnTo>
                <a:lnTo>
                  <a:pt x="6598" y="2182"/>
                </a:lnTo>
                <a:lnTo>
                  <a:pt x="6573" y="2180"/>
                </a:lnTo>
                <a:lnTo>
                  <a:pt x="6548" y="2179"/>
                </a:lnTo>
                <a:lnTo>
                  <a:pt x="6521" y="2179"/>
                </a:lnTo>
                <a:lnTo>
                  <a:pt x="6510" y="2179"/>
                </a:lnTo>
                <a:lnTo>
                  <a:pt x="6499" y="2180"/>
                </a:lnTo>
                <a:lnTo>
                  <a:pt x="6509" y="2145"/>
                </a:lnTo>
                <a:lnTo>
                  <a:pt x="6517" y="2111"/>
                </a:lnTo>
                <a:lnTo>
                  <a:pt x="6523" y="2074"/>
                </a:lnTo>
                <a:lnTo>
                  <a:pt x="6528" y="2039"/>
                </a:lnTo>
                <a:lnTo>
                  <a:pt x="6531" y="2004"/>
                </a:lnTo>
                <a:lnTo>
                  <a:pt x="6533" y="1970"/>
                </a:lnTo>
                <a:lnTo>
                  <a:pt x="6534" y="1936"/>
                </a:lnTo>
                <a:lnTo>
                  <a:pt x="6535" y="1902"/>
                </a:lnTo>
                <a:lnTo>
                  <a:pt x="6535" y="1585"/>
                </a:lnTo>
                <a:lnTo>
                  <a:pt x="6786" y="1340"/>
                </a:lnTo>
                <a:lnTo>
                  <a:pt x="6705" y="1294"/>
                </a:lnTo>
                <a:lnTo>
                  <a:pt x="6621" y="1248"/>
                </a:lnTo>
                <a:lnTo>
                  <a:pt x="6534" y="1202"/>
                </a:lnTo>
                <a:lnTo>
                  <a:pt x="6445" y="1156"/>
                </a:lnTo>
                <a:lnTo>
                  <a:pt x="6399" y="1133"/>
                </a:lnTo>
                <a:lnTo>
                  <a:pt x="6352" y="1109"/>
                </a:lnTo>
                <a:lnTo>
                  <a:pt x="6303" y="1087"/>
                </a:lnTo>
                <a:lnTo>
                  <a:pt x="6254" y="1065"/>
                </a:lnTo>
                <a:lnTo>
                  <a:pt x="6203" y="1044"/>
                </a:lnTo>
                <a:lnTo>
                  <a:pt x="6151" y="1024"/>
                </a:lnTo>
                <a:lnTo>
                  <a:pt x="6098" y="1003"/>
                </a:lnTo>
                <a:lnTo>
                  <a:pt x="6043" y="983"/>
                </a:lnTo>
                <a:lnTo>
                  <a:pt x="5986" y="963"/>
                </a:lnTo>
                <a:lnTo>
                  <a:pt x="5928" y="944"/>
                </a:lnTo>
                <a:lnTo>
                  <a:pt x="5869" y="927"/>
                </a:lnTo>
                <a:lnTo>
                  <a:pt x="5807" y="909"/>
                </a:lnTo>
                <a:lnTo>
                  <a:pt x="5743" y="893"/>
                </a:lnTo>
                <a:lnTo>
                  <a:pt x="5678" y="877"/>
                </a:lnTo>
                <a:lnTo>
                  <a:pt x="5610" y="863"/>
                </a:lnTo>
                <a:lnTo>
                  <a:pt x="5541" y="849"/>
                </a:lnTo>
                <a:lnTo>
                  <a:pt x="5469" y="837"/>
                </a:lnTo>
                <a:lnTo>
                  <a:pt x="5396" y="824"/>
                </a:lnTo>
                <a:lnTo>
                  <a:pt x="5320" y="815"/>
                </a:lnTo>
                <a:lnTo>
                  <a:pt x="5240" y="805"/>
                </a:lnTo>
                <a:lnTo>
                  <a:pt x="5159" y="797"/>
                </a:lnTo>
                <a:lnTo>
                  <a:pt x="5075" y="789"/>
                </a:lnTo>
                <a:lnTo>
                  <a:pt x="4990" y="784"/>
                </a:lnTo>
                <a:lnTo>
                  <a:pt x="4901" y="779"/>
                </a:lnTo>
                <a:lnTo>
                  <a:pt x="4901" y="1609"/>
                </a:lnTo>
                <a:lnTo>
                  <a:pt x="6304" y="1609"/>
                </a:lnTo>
                <a:lnTo>
                  <a:pt x="6304" y="1902"/>
                </a:lnTo>
                <a:lnTo>
                  <a:pt x="6304" y="1935"/>
                </a:lnTo>
                <a:lnTo>
                  <a:pt x="6303" y="1965"/>
                </a:lnTo>
                <a:lnTo>
                  <a:pt x="6301" y="1995"/>
                </a:lnTo>
                <a:lnTo>
                  <a:pt x="6298" y="2023"/>
                </a:lnTo>
                <a:lnTo>
                  <a:pt x="6293" y="2049"/>
                </a:lnTo>
                <a:lnTo>
                  <a:pt x="6289" y="2074"/>
                </a:lnTo>
                <a:lnTo>
                  <a:pt x="6282" y="2098"/>
                </a:lnTo>
                <a:lnTo>
                  <a:pt x="6276" y="2120"/>
                </a:lnTo>
                <a:lnTo>
                  <a:pt x="6268" y="2141"/>
                </a:lnTo>
                <a:lnTo>
                  <a:pt x="6258" y="2161"/>
                </a:lnTo>
                <a:lnTo>
                  <a:pt x="6248" y="2180"/>
                </a:lnTo>
                <a:lnTo>
                  <a:pt x="6237" y="2197"/>
                </a:lnTo>
                <a:lnTo>
                  <a:pt x="6225" y="2213"/>
                </a:lnTo>
                <a:lnTo>
                  <a:pt x="6211" y="2228"/>
                </a:lnTo>
                <a:lnTo>
                  <a:pt x="6197" y="2243"/>
                </a:lnTo>
                <a:lnTo>
                  <a:pt x="6180" y="2256"/>
                </a:lnTo>
                <a:lnTo>
                  <a:pt x="6156" y="2268"/>
                </a:lnTo>
                <a:lnTo>
                  <a:pt x="6132" y="2281"/>
                </a:lnTo>
                <a:lnTo>
                  <a:pt x="6109" y="2294"/>
                </a:lnTo>
                <a:lnTo>
                  <a:pt x="6085" y="2309"/>
                </a:lnTo>
                <a:lnTo>
                  <a:pt x="6063" y="2324"/>
                </a:lnTo>
                <a:lnTo>
                  <a:pt x="6041" y="2339"/>
                </a:lnTo>
                <a:lnTo>
                  <a:pt x="6019" y="2356"/>
                </a:lnTo>
                <a:lnTo>
                  <a:pt x="6000" y="2373"/>
                </a:lnTo>
                <a:lnTo>
                  <a:pt x="5979" y="2391"/>
                </a:lnTo>
                <a:lnTo>
                  <a:pt x="5959" y="2410"/>
                </a:lnTo>
                <a:lnTo>
                  <a:pt x="5940" y="2428"/>
                </a:lnTo>
                <a:lnTo>
                  <a:pt x="5923" y="2448"/>
                </a:lnTo>
                <a:lnTo>
                  <a:pt x="5905" y="2468"/>
                </a:lnTo>
                <a:lnTo>
                  <a:pt x="5887" y="2489"/>
                </a:lnTo>
                <a:lnTo>
                  <a:pt x="5871" y="2511"/>
                </a:lnTo>
                <a:lnTo>
                  <a:pt x="5856" y="2533"/>
                </a:lnTo>
                <a:lnTo>
                  <a:pt x="4600" y="2533"/>
                </a:lnTo>
                <a:lnTo>
                  <a:pt x="4601" y="777"/>
                </a:lnTo>
                <a:lnTo>
                  <a:pt x="4534" y="779"/>
                </a:lnTo>
                <a:lnTo>
                  <a:pt x="4467" y="783"/>
                </a:lnTo>
                <a:lnTo>
                  <a:pt x="4401" y="788"/>
                </a:lnTo>
                <a:lnTo>
                  <a:pt x="4335" y="796"/>
                </a:lnTo>
                <a:lnTo>
                  <a:pt x="4270" y="805"/>
                </a:lnTo>
                <a:lnTo>
                  <a:pt x="4204" y="815"/>
                </a:lnTo>
                <a:lnTo>
                  <a:pt x="4139" y="826"/>
                </a:lnTo>
                <a:lnTo>
                  <a:pt x="4075" y="839"/>
                </a:lnTo>
                <a:lnTo>
                  <a:pt x="4010" y="853"/>
                </a:lnTo>
                <a:lnTo>
                  <a:pt x="3947" y="868"/>
                </a:lnTo>
                <a:lnTo>
                  <a:pt x="3883" y="885"/>
                </a:lnTo>
                <a:lnTo>
                  <a:pt x="3819" y="903"/>
                </a:lnTo>
                <a:lnTo>
                  <a:pt x="3756" y="922"/>
                </a:lnTo>
                <a:lnTo>
                  <a:pt x="3692" y="942"/>
                </a:lnTo>
                <a:lnTo>
                  <a:pt x="3629" y="964"/>
                </a:lnTo>
                <a:lnTo>
                  <a:pt x="3566" y="986"/>
                </a:lnTo>
                <a:lnTo>
                  <a:pt x="3502" y="1010"/>
                </a:lnTo>
                <a:lnTo>
                  <a:pt x="3439" y="1035"/>
                </a:lnTo>
                <a:lnTo>
                  <a:pt x="3377" y="1060"/>
                </a:lnTo>
                <a:lnTo>
                  <a:pt x="3313" y="1086"/>
                </a:lnTo>
                <a:lnTo>
                  <a:pt x="3250" y="1114"/>
                </a:lnTo>
                <a:lnTo>
                  <a:pt x="3186" y="1141"/>
                </a:lnTo>
                <a:lnTo>
                  <a:pt x="3123" y="1171"/>
                </a:lnTo>
                <a:lnTo>
                  <a:pt x="3060" y="1201"/>
                </a:lnTo>
                <a:lnTo>
                  <a:pt x="2931" y="1262"/>
                </a:lnTo>
                <a:lnTo>
                  <a:pt x="2803" y="1326"/>
                </a:lnTo>
                <a:lnTo>
                  <a:pt x="2674" y="1393"/>
                </a:lnTo>
                <a:lnTo>
                  <a:pt x="2543" y="1463"/>
                </a:lnTo>
                <a:lnTo>
                  <a:pt x="2543" y="1486"/>
                </a:lnTo>
                <a:lnTo>
                  <a:pt x="2543" y="1498"/>
                </a:lnTo>
                <a:lnTo>
                  <a:pt x="2544" y="1510"/>
                </a:lnTo>
                <a:lnTo>
                  <a:pt x="2546" y="1522"/>
                </a:lnTo>
                <a:lnTo>
                  <a:pt x="2550" y="1534"/>
                </a:lnTo>
                <a:lnTo>
                  <a:pt x="2555" y="1546"/>
                </a:lnTo>
                <a:lnTo>
                  <a:pt x="2561" y="1557"/>
                </a:lnTo>
                <a:lnTo>
                  <a:pt x="2571" y="1568"/>
                </a:lnTo>
                <a:lnTo>
                  <a:pt x="2582" y="1578"/>
                </a:lnTo>
                <a:lnTo>
                  <a:pt x="2597" y="1586"/>
                </a:lnTo>
                <a:lnTo>
                  <a:pt x="2613" y="1593"/>
                </a:lnTo>
                <a:lnTo>
                  <a:pt x="2633" y="1600"/>
                </a:lnTo>
                <a:lnTo>
                  <a:pt x="2657" y="1604"/>
                </a:lnTo>
                <a:lnTo>
                  <a:pt x="2685" y="1608"/>
                </a:lnTo>
                <a:lnTo>
                  <a:pt x="2717" y="1608"/>
                </a:lnTo>
                <a:lnTo>
                  <a:pt x="4370" y="1609"/>
                </a:lnTo>
                <a:lnTo>
                  <a:pt x="4370" y="2533"/>
                </a:lnTo>
                <a:lnTo>
                  <a:pt x="2468" y="2533"/>
                </a:lnTo>
                <a:lnTo>
                  <a:pt x="2454" y="2513"/>
                </a:lnTo>
                <a:lnTo>
                  <a:pt x="2439" y="2493"/>
                </a:lnTo>
                <a:lnTo>
                  <a:pt x="2425" y="2475"/>
                </a:lnTo>
                <a:lnTo>
                  <a:pt x="2408" y="2456"/>
                </a:lnTo>
                <a:lnTo>
                  <a:pt x="2393" y="2438"/>
                </a:lnTo>
                <a:lnTo>
                  <a:pt x="2377" y="2421"/>
                </a:lnTo>
                <a:lnTo>
                  <a:pt x="2359" y="2404"/>
                </a:lnTo>
                <a:lnTo>
                  <a:pt x="2341" y="2388"/>
                </a:lnTo>
                <a:lnTo>
                  <a:pt x="2324" y="2371"/>
                </a:lnTo>
                <a:lnTo>
                  <a:pt x="2305" y="2356"/>
                </a:lnTo>
                <a:lnTo>
                  <a:pt x="2286" y="2342"/>
                </a:lnTo>
                <a:lnTo>
                  <a:pt x="2267" y="2327"/>
                </a:lnTo>
                <a:lnTo>
                  <a:pt x="2247" y="2313"/>
                </a:lnTo>
                <a:lnTo>
                  <a:pt x="2226" y="2300"/>
                </a:lnTo>
                <a:lnTo>
                  <a:pt x="2206" y="2288"/>
                </a:lnTo>
                <a:lnTo>
                  <a:pt x="2184" y="2276"/>
                </a:lnTo>
                <a:lnTo>
                  <a:pt x="2163" y="2265"/>
                </a:lnTo>
                <a:lnTo>
                  <a:pt x="2141" y="2254"/>
                </a:lnTo>
                <a:lnTo>
                  <a:pt x="2119" y="2244"/>
                </a:lnTo>
                <a:lnTo>
                  <a:pt x="2096" y="2235"/>
                </a:lnTo>
                <a:lnTo>
                  <a:pt x="2073" y="2226"/>
                </a:lnTo>
                <a:lnTo>
                  <a:pt x="2050" y="2218"/>
                </a:lnTo>
                <a:lnTo>
                  <a:pt x="2027" y="2211"/>
                </a:lnTo>
                <a:lnTo>
                  <a:pt x="2003" y="2204"/>
                </a:lnTo>
                <a:lnTo>
                  <a:pt x="1978" y="2199"/>
                </a:lnTo>
                <a:lnTo>
                  <a:pt x="1954" y="2193"/>
                </a:lnTo>
                <a:lnTo>
                  <a:pt x="1929" y="2189"/>
                </a:lnTo>
                <a:lnTo>
                  <a:pt x="1905" y="2185"/>
                </a:lnTo>
                <a:lnTo>
                  <a:pt x="1879" y="2182"/>
                </a:lnTo>
                <a:lnTo>
                  <a:pt x="1854" y="2180"/>
                </a:lnTo>
                <a:lnTo>
                  <a:pt x="1828" y="2179"/>
                </a:lnTo>
                <a:lnTo>
                  <a:pt x="1802" y="2179"/>
                </a:lnTo>
                <a:lnTo>
                  <a:pt x="1776" y="2179"/>
                </a:lnTo>
                <a:lnTo>
                  <a:pt x="1751" y="2180"/>
                </a:lnTo>
                <a:lnTo>
                  <a:pt x="1725" y="2182"/>
                </a:lnTo>
                <a:lnTo>
                  <a:pt x="1700" y="2185"/>
                </a:lnTo>
                <a:lnTo>
                  <a:pt x="1675" y="2189"/>
                </a:lnTo>
                <a:lnTo>
                  <a:pt x="1650" y="2193"/>
                </a:lnTo>
                <a:lnTo>
                  <a:pt x="1626" y="2199"/>
                </a:lnTo>
                <a:lnTo>
                  <a:pt x="1602" y="2204"/>
                </a:lnTo>
                <a:lnTo>
                  <a:pt x="1578" y="2211"/>
                </a:lnTo>
                <a:lnTo>
                  <a:pt x="1554" y="2218"/>
                </a:lnTo>
                <a:lnTo>
                  <a:pt x="1531" y="2226"/>
                </a:lnTo>
                <a:lnTo>
                  <a:pt x="1507" y="2235"/>
                </a:lnTo>
                <a:lnTo>
                  <a:pt x="1485" y="2244"/>
                </a:lnTo>
                <a:lnTo>
                  <a:pt x="1463" y="2254"/>
                </a:lnTo>
                <a:lnTo>
                  <a:pt x="1441" y="2265"/>
                </a:lnTo>
                <a:lnTo>
                  <a:pt x="1419" y="2276"/>
                </a:lnTo>
                <a:lnTo>
                  <a:pt x="1398" y="2288"/>
                </a:lnTo>
                <a:lnTo>
                  <a:pt x="1378" y="2300"/>
                </a:lnTo>
                <a:lnTo>
                  <a:pt x="1358" y="2313"/>
                </a:lnTo>
                <a:lnTo>
                  <a:pt x="1337" y="2327"/>
                </a:lnTo>
                <a:lnTo>
                  <a:pt x="1318" y="2342"/>
                </a:lnTo>
                <a:lnTo>
                  <a:pt x="1298" y="2356"/>
                </a:lnTo>
                <a:lnTo>
                  <a:pt x="1281" y="2371"/>
                </a:lnTo>
                <a:lnTo>
                  <a:pt x="1262" y="2388"/>
                </a:lnTo>
                <a:lnTo>
                  <a:pt x="1244" y="2404"/>
                </a:lnTo>
                <a:lnTo>
                  <a:pt x="1228" y="2421"/>
                </a:lnTo>
                <a:lnTo>
                  <a:pt x="1211" y="2438"/>
                </a:lnTo>
                <a:lnTo>
                  <a:pt x="1195" y="2456"/>
                </a:lnTo>
                <a:lnTo>
                  <a:pt x="1180" y="2475"/>
                </a:lnTo>
                <a:lnTo>
                  <a:pt x="1164" y="2493"/>
                </a:lnTo>
                <a:lnTo>
                  <a:pt x="1150" y="2513"/>
                </a:lnTo>
                <a:lnTo>
                  <a:pt x="1137" y="2533"/>
                </a:lnTo>
                <a:lnTo>
                  <a:pt x="0" y="2533"/>
                </a:lnTo>
                <a:lnTo>
                  <a:pt x="0" y="2409"/>
                </a:lnTo>
                <a:lnTo>
                  <a:pt x="1" y="2391"/>
                </a:lnTo>
                <a:lnTo>
                  <a:pt x="2" y="2373"/>
                </a:lnTo>
                <a:lnTo>
                  <a:pt x="6" y="2355"/>
                </a:lnTo>
                <a:lnTo>
                  <a:pt x="9" y="2336"/>
                </a:lnTo>
                <a:lnTo>
                  <a:pt x="14" y="2317"/>
                </a:lnTo>
                <a:lnTo>
                  <a:pt x="20" y="2298"/>
                </a:lnTo>
                <a:lnTo>
                  <a:pt x="26" y="2277"/>
                </a:lnTo>
                <a:lnTo>
                  <a:pt x="34" y="2257"/>
                </a:lnTo>
                <a:lnTo>
                  <a:pt x="43" y="2236"/>
                </a:lnTo>
                <a:lnTo>
                  <a:pt x="53" y="2215"/>
                </a:lnTo>
                <a:lnTo>
                  <a:pt x="63" y="2194"/>
                </a:lnTo>
                <a:lnTo>
                  <a:pt x="74" y="2173"/>
                </a:lnTo>
                <a:lnTo>
                  <a:pt x="86" y="2151"/>
                </a:lnTo>
                <a:lnTo>
                  <a:pt x="99" y="2130"/>
                </a:lnTo>
                <a:lnTo>
                  <a:pt x="112" y="2109"/>
                </a:lnTo>
                <a:lnTo>
                  <a:pt x="127" y="2089"/>
                </a:lnTo>
                <a:lnTo>
                  <a:pt x="141" y="2069"/>
                </a:lnTo>
                <a:lnTo>
                  <a:pt x="156" y="2048"/>
                </a:lnTo>
                <a:lnTo>
                  <a:pt x="172" y="2028"/>
                </a:lnTo>
                <a:lnTo>
                  <a:pt x="188" y="2008"/>
                </a:lnTo>
                <a:lnTo>
                  <a:pt x="206" y="1990"/>
                </a:lnTo>
                <a:lnTo>
                  <a:pt x="222" y="1971"/>
                </a:lnTo>
                <a:lnTo>
                  <a:pt x="241" y="1953"/>
                </a:lnTo>
                <a:lnTo>
                  <a:pt x="259" y="1937"/>
                </a:lnTo>
                <a:lnTo>
                  <a:pt x="277" y="1920"/>
                </a:lnTo>
                <a:lnTo>
                  <a:pt x="296" y="1904"/>
                </a:lnTo>
                <a:lnTo>
                  <a:pt x="316" y="1889"/>
                </a:lnTo>
                <a:lnTo>
                  <a:pt x="336" y="1875"/>
                </a:lnTo>
                <a:lnTo>
                  <a:pt x="355" y="1863"/>
                </a:lnTo>
                <a:lnTo>
                  <a:pt x="375" y="1851"/>
                </a:lnTo>
                <a:lnTo>
                  <a:pt x="395" y="1840"/>
                </a:lnTo>
                <a:lnTo>
                  <a:pt x="416" y="1830"/>
                </a:lnTo>
                <a:lnTo>
                  <a:pt x="456" y="1813"/>
                </a:lnTo>
                <a:lnTo>
                  <a:pt x="496" y="1796"/>
                </a:lnTo>
                <a:lnTo>
                  <a:pt x="581" y="1764"/>
                </a:lnTo>
                <a:lnTo>
                  <a:pt x="668" y="1733"/>
                </a:lnTo>
                <a:lnTo>
                  <a:pt x="758" y="1703"/>
                </a:lnTo>
                <a:lnTo>
                  <a:pt x="853" y="1675"/>
                </a:lnTo>
                <a:lnTo>
                  <a:pt x="950" y="1647"/>
                </a:lnTo>
                <a:lnTo>
                  <a:pt x="1050" y="1620"/>
                </a:lnTo>
                <a:lnTo>
                  <a:pt x="1153" y="1592"/>
                </a:lnTo>
                <a:lnTo>
                  <a:pt x="1260" y="1566"/>
                </a:lnTo>
                <a:lnTo>
                  <a:pt x="1371" y="1538"/>
                </a:lnTo>
                <a:lnTo>
                  <a:pt x="1601" y="1482"/>
                </a:lnTo>
                <a:lnTo>
                  <a:pt x="1846" y="1422"/>
                </a:lnTo>
                <a:lnTo>
                  <a:pt x="1974" y="1390"/>
                </a:lnTo>
                <a:lnTo>
                  <a:pt x="2105" y="1357"/>
                </a:lnTo>
                <a:lnTo>
                  <a:pt x="2250" y="1277"/>
                </a:lnTo>
                <a:lnTo>
                  <a:pt x="2395" y="1197"/>
                </a:lnTo>
                <a:lnTo>
                  <a:pt x="2543" y="1119"/>
                </a:lnTo>
                <a:lnTo>
                  <a:pt x="2691" y="1042"/>
                </a:lnTo>
                <a:lnTo>
                  <a:pt x="2766" y="1005"/>
                </a:lnTo>
                <a:lnTo>
                  <a:pt x="2841" y="969"/>
                </a:lnTo>
                <a:lnTo>
                  <a:pt x="2916" y="932"/>
                </a:lnTo>
                <a:lnTo>
                  <a:pt x="2992" y="897"/>
                </a:lnTo>
                <a:lnTo>
                  <a:pt x="3068" y="863"/>
                </a:lnTo>
                <a:lnTo>
                  <a:pt x="3143" y="829"/>
                </a:lnTo>
                <a:lnTo>
                  <a:pt x="3220" y="797"/>
                </a:lnTo>
                <a:lnTo>
                  <a:pt x="3297" y="766"/>
                </a:lnTo>
                <a:lnTo>
                  <a:pt x="3376" y="735"/>
                </a:lnTo>
                <a:lnTo>
                  <a:pt x="3454" y="707"/>
                </a:lnTo>
                <a:lnTo>
                  <a:pt x="3532" y="679"/>
                </a:lnTo>
                <a:lnTo>
                  <a:pt x="3611" y="654"/>
                </a:lnTo>
                <a:lnTo>
                  <a:pt x="3690" y="629"/>
                </a:lnTo>
                <a:lnTo>
                  <a:pt x="3771" y="606"/>
                </a:lnTo>
                <a:lnTo>
                  <a:pt x="3851" y="585"/>
                </a:lnTo>
                <a:lnTo>
                  <a:pt x="3932" y="565"/>
                </a:lnTo>
                <a:lnTo>
                  <a:pt x="4014" y="547"/>
                </a:lnTo>
                <a:lnTo>
                  <a:pt x="4095" y="531"/>
                </a:lnTo>
                <a:lnTo>
                  <a:pt x="4178" y="516"/>
                </a:lnTo>
                <a:lnTo>
                  <a:pt x="4261" y="504"/>
                </a:lnTo>
                <a:lnTo>
                  <a:pt x="4345" y="494"/>
                </a:lnTo>
                <a:lnTo>
                  <a:pt x="4429" y="487"/>
                </a:lnTo>
                <a:lnTo>
                  <a:pt x="4513" y="480"/>
                </a:lnTo>
                <a:lnTo>
                  <a:pt x="4599" y="477"/>
                </a:lnTo>
                <a:lnTo>
                  <a:pt x="4656" y="476"/>
                </a:lnTo>
                <a:lnTo>
                  <a:pt x="4713" y="477"/>
                </a:lnTo>
                <a:lnTo>
                  <a:pt x="4771" y="477"/>
                </a:lnTo>
                <a:lnTo>
                  <a:pt x="4827" y="479"/>
                </a:lnTo>
                <a:lnTo>
                  <a:pt x="4937" y="483"/>
                </a:lnTo>
                <a:lnTo>
                  <a:pt x="5038" y="489"/>
                </a:lnTo>
                <a:lnTo>
                  <a:pt x="5125" y="494"/>
                </a:lnTo>
                <a:lnTo>
                  <a:pt x="5192" y="500"/>
                </a:lnTo>
                <a:lnTo>
                  <a:pt x="5253" y="505"/>
                </a:lnTo>
                <a:lnTo>
                  <a:pt x="5335" y="515"/>
                </a:lnTo>
                <a:lnTo>
                  <a:pt x="5415" y="525"/>
                </a:lnTo>
                <a:lnTo>
                  <a:pt x="5494" y="537"/>
                </a:lnTo>
                <a:lnTo>
                  <a:pt x="5568" y="551"/>
                </a:lnTo>
                <a:lnTo>
                  <a:pt x="5642" y="564"/>
                </a:lnTo>
                <a:lnTo>
                  <a:pt x="5714" y="578"/>
                </a:lnTo>
                <a:lnTo>
                  <a:pt x="5782" y="595"/>
                </a:lnTo>
                <a:lnTo>
                  <a:pt x="5849" y="611"/>
                </a:lnTo>
                <a:lnTo>
                  <a:pt x="5915" y="628"/>
                </a:lnTo>
                <a:lnTo>
                  <a:pt x="5978" y="646"/>
                </a:lnTo>
                <a:lnTo>
                  <a:pt x="6039" y="665"/>
                </a:lnTo>
                <a:lnTo>
                  <a:pt x="6099" y="684"/>
                </a:lnTo>
                <a:lnTo>
                  <a:pt x="6157" y="705"/>
                </a:lnTo>
                <a:lnTo>
                  <a:pt x="6213" y="724"/>
                </a:lnTo>
                <a:lnTo>
                  <a:pt x="6268" y="745"/>
                </a:lnTo>
                <a:lnTo>
                  <a:pt x="6321" y="767"/>
                </a:lnTo>
                <a:lnTo>
                  <a:pt x="6374" y="789"/>
                </a:lnTo>
                <a:lnTo>
                  <a:pt x="6424" y="811"/>
                </a:lnTo>
                <a:lnTo>
                  <a:pt x="6473" y="834"/>
                </a:lnTo>
                <a:lnTo>
                  <a:pt x="6521" y="856"/>
                </a:lnTo>
                <a:lnTo>
                  <a:pt x="6614" y="903"/>
                </a:lnTo>
                <a:lnTo>
                  <a:pt x="6702" y="949"/>
                </a:lnTo>
                <a:lnTo>
                  <a:pt x="6786" y="996"/>
                </a:lnTo>
                <a:lnTo>
                  <a:pt x="6868" y="1041"/>
                </a:lnTo>
                <a:lnTo>
                  <a:pt x="7023" y="1130"/>
                </a:lnTo>
                <a:lnTo>
                  <a:pt x="7224" y="1247"/>
                </a:lnTo>
                <a:lnTo>
                  <a:pt x="7377" y="1335"/>
                </a:lnTo>
                <a:lnTo>
                  <a:pt x="7489" y="1335"/>
                </a:lnTo>
                <a:lnTo>
                  <a:pt x="7511" y="1336"/>
                </a:lnTo>
                <a:lnTo>
                  <a:pt x="7533" y="1337"/>
                </a:lnTo>
                <a:lnTo>
                  <a:pt x="7554" y="1339"/>
                </a:lnTo>
                <a:lnTo>
                  <a:pt x="7574" y="1342"/>
                </a:lnTo>
                <a:lnTo>
                  <a:pt x="7595" y="1345"/>
                </a:lnTo>
                <a:lnTo>
                  <a:pt x="7614" y="1349"/>
                </a:lnTo>
                <a:lnTo>
                  <a:pt x="7632" y="1355"/>
                </a:lnTo>
                <a:lnTo>
                  <a:pt x="7651" y="1360"/>
                </a:lnTo>
                <a:lnTo>
                  <a:pt x="7669" y="1367"/>
                </a:lnTo>
                <a:lnTo>
                  <a:pt x="7686" y="1375"/>
                </a:lnTo>
                <a:lnTo>
                  <a:pt x="7703" y="1382"/>
                </a:lnTo>
                <a:lnTo>
                  <a:pt x="7718" y="1391"/>
                </a:lnTo>
                <a:lnTo>
                  <a:pt x="7734" y="1400"/>
                </a:lnTo>
                <a:lnTo>
                  <a:pt x="7748" y="1411"/>
                </a:lnTo>
                <a:lnTo>
                  <a:pt x="7761" y="1422"/>
                </a:lnTo>
                <a:lnTo>
                  <a:pt x="7774" y="1433"/>
                </a:lnTo>
                <a:lnTo>
                  <a:pt x="7788" y="1445"/>
                </a:lnTo>
                <a:lnTo>
                  <a:pt x="7799" y="1458"/>
                </a:lnTo>
                <a:lnTo>
                  <a:pt x="7810" y="1471"/>
                </a:lnTo>
                <a:lnTo>
                  <a:pt x="7819" y="1486"/>
                </a:lnTo>
                <a:lnTo>
                  <a:pt x="7829" y="1501"/>
                </a:lnTo>
                <a:lnTo>
                  <a:pt x="7838" y="1516"/>
                </a:lnTo>
                <a:lnTo>
                  <a:pt x="7846" y="1532"/>
                </a:lnTo>
                <a:lnTo>
                  <a:pt x="7854" y="1549"/>
                </a:lnTo>
                <a:lnTo>
                  <a:pt x="7859" y="1567"/>
                </a:lnTo>
                <a:lnTo>
                  <a:pt x="7865" y="1585"/>
                </a:lnTo>
                <a:lnTo>
                  <a:pt x="7870" y="1603"/>
                </a:lnTo>
                <a:lnTo>
                  <a:pt x="7873" y="1622"/>
                </a:lnTo>
                <a:lnTo>
                  <a:pt x="7877" y="1643"/>
                </a:lnTo>
                <a:lnTo>
                  <a:pt x="7879" y="1663"/>
                </a:lnTo>
                <a:lnTo>
                  <a:pt x="7880" y="1684"/>
                </a:lnTo>
                <a:lnTo>
                  <a:pt x="7881" y="1706"/>
                </a:lnTo>
                <a:lnTo>
                  <a:pt x="7881" y="2533"/>
                </a:lnTo>
                <a:close/>
                <a:moveTo>
                  <a:pt x="1147" y="1976"/>
                </a:moveTo>
                <a:lnTo>
                  <a:pt x="1147" y="1976"/>
                </a:lnTo>
                <a:lnTo>
                  <a:pt x="482" y="1976"/>
                </a:lnTo>
                <a:lnTo>
                  <a:pt x="465" y="1985"/>
                </a:lnTo>
                <a:lnTo>
                  <a:pt x="449" y="1994"/>
                </a:lnTo>
                <a:lnTo>
                  <a:pt x="434" y="2004"/>
                </a:lnTo>
                <a:lnTo>
                  <a:pt x="417" y="2016"/>
                </a:lnTo>
                <a:lnTo>
                  <a:pt x="401" y="2028"/>
                </a:lnTo>
                <a:lnTo>
                  <a:pt x="385" y="2041"/>
                </a:lnTo>
                <a:lnTo>
                  <a:pt x="370" y="2056"/>
                </a:lnTo>
                <a:lnTo>
                  <a:pt x="354" y="2070"/>
                </a:lnTo>
                <a:lnTo>
                  <a:pt x="325" y="2102"/>
                </a:lnTo>
                <a:lnTo>
                  <a:pt x="297" y="2135"/>
                </a:lnTo>
                <a:lnTo>
                  <a:pt x="271" y="2169"/>
                </a:lnTo>
                <a:lnTo>
                  <a:pt x="247" y="2203"/>
                </a:lnTo>
                <a:lnTo>
                  <a:pt x="540" y="2203"/>
                </a:lnTo>
                <a:lnTo>
                  <a:pt x="640" y="2203"/>
                </a:lnTo>
                <a:lnTo>
                  <a:pt x="731" y="2201"/>
                </a:lnTo>
                <a:lnTo>
                  <a:pt x="771" y="2200"/>
                </a:lnTo>
                <a:lnTo>
                  <a:pt x="810" y="2196"/>
                </a:lnTo>
                <a:lnTo>
                  <a:pt x="846" y="2193"/>
                </a:lnTo>
                <a:lnTo>
                  <a:pt x="880" y="2190"/>
                </a:lnTo>
                <a:lnTo>
                  <a:pt x="913" y="2184"/>
                </a:lnTo>
                <a:lnTo>
                  <a:pt x="944" y="2178"/>
                </a:lnTo>
                <a:lnTo>
                  <a:pt x="973" y="2170"/>
                </a:lnTo>
                <a:lnTo>
                  <a:pt x="999" y="2160"/>
                </a:lnTo>
                <a:lnTo>
                  <a:pt x="1026" y="2150"/>
                </a:lnTo>
                <a:lnTo>
                  <a:pt x="1050" y="2138"/>
                </a:lnTo>
                <a:lnTo>
                  <a:pt x="1073" y="2124"/>
                </a:lnTo>
                <a:lnTo>
                  <a:pt x="1095" y="2108"/>
                </a:lnTo>
                <a:lnTo>
                  <a:pt x="1112" y="2094"/>
                </a:lnTo>
                <a:lnTo>
                  <a:pt x="1128" y="2080"/>
                </a:lnTo>
                <a:lnTo>
                  <a:pt x="1140" y="2067"/>
                </a:lnTo>
                <a:lnTo>
                  <a:pt x="1151" y="2054"/>
                </a:lnTo>
                <a:lnTo>
                  <a:pt x="1160" y="2043"/>
                </a:lnTo>
                <a:lnTo>
                  <a:pt x="1166" y="2032"/>
                </a:lnTo>
                <a:lnTo>
                  <a:pt x="1171" y="2023"/>
                </a:lnTo>
                <a:lnTo>
                  <a:pt x="1174" y="2014"/>
                </a:lnTo>
                <a:lnTo>
                  <a:pt x="1175" y="2005"/>
                </a:lnTo>
                <a:lnTo>
                  <a:pt x="1175" y="1998"/>
                </a:lnTo>
                <a:lnTo>
                  <a:pt x="1173" y="1992"/>
                </a:lnTo>
                <a:lnTo>
                  <a:pt x="1171" y="1986"/>
                </a:lnTo>
                <a:lnTo>
                  <a:pt x="1166" y="1982"/>
                </a:lnTo>
                <a:lnTo>
                  <a:pt x="1161" y="1980"/>
                </a:lnTo>
                <a:lnTo>
                  <a:pt x="1154" y="1977"/>
                </a:lnTo>
                <a:lnTo>
                  <a:pt x="1147" y="1976"/>
                </a:lnTo>
                <a:close/>
                <a:moveTo>
                  <a:pt x="3963" y="2222"/>
                </a:moveTo>
                <a:lnTo>
                  <a:pt x="4169" y="2222"/>
                </a:lnTo>
                <a:lnTo>
                  <a:pt x="4169" y="2162"/>
                </a:lnTo>
                <a:lnTo>
                  <a:pt x="4030" y="2162"/>
                </a:lnTo>
                <a:lnTo>
                  <a:pt x="4030" y="2079"/>
                </a:lnTo>
                <a:lnTo>
                  <a:pt x="4153" y="2079"/>
                </a:lnTo>
                <a:lnTo>
                  <a:pt x="4153" y="2018"/>
                </a:lnTo>
                <a:lnTo>
                  <a:pt x="4030" y="2018"/>
                </a:lnTo>
                <a:lnTo>
                  <a:pt x="4030" y="1939"/>
                </a:lnTo>
                <a:lnTo>
                  <a:pt x="4166" y="1939"/>
                </a:lnTo>
                <a:lnTo>
                  <a:pt x="4166" y="1879"/>
                </a:lnTo>
                <a:lnTo>
                  <a:pt x="3963" y="1879"/>
                </a:lnTo>
                <a:lnTo>
                  <a:pt x="3963" y="2222"/>
                </a:lnTo>
                <a:close/>
                <a:moveTo>
                  <a:pt x="3677" y="2050"/>
                </a:moveTo>
                <a:lnTo>
                  <a:pt x="3677" y="2050"/>
                </a:lnTo>
                <a:lnTo>
                  <a:pt x="3677" y="2073"/>
                </a:lnTo>
                <a:lnTo>
                  <a:pt x="3679" y="2095"/>
                </a:lnTo>
                <a:lnTo>
                  <a:pt x="3684" y="2115"/>
                </a:lnTo>
                <a:lnTo>
                  <a:pt x="3689" y="2133"/>
                </a:lnTo>
                <a:lnTo>
                  <a:pt x="3696" y="2149"/>
                </a:lnTo>
                <a:lnTo>
                  <a:pt x="3703" y="2163"/>
                </a:lnTo>
                <a:lnTo>
                  <a:pt x="3712" y="2177"/>
                </a:lnTo>
                <a:lnTo>
                  <a:pt x="3722" y="2188"/>
                </a:lnTo>
                <a:lnTo>
                  <a:pt x="3733" y="2197"/>
                </a:lnTo>
                <a:lnTo>
                  <a:pt x="3745" y="2206"/>
                </a:lnTo>
                <a:lnTo>
                  <a:pt x="3757" y="2213"/>
                </a:lnTo>
                <a:lnTo>
                  <a:pt x="3771" y="2218"/>
                </a:lnTo>
                <a:lnTo>
                  <a:pt x="3785" y="2223"/>
                </a:lnTo>
                <a:lnTo>
                  <a:pt x="3799" y="2226"/>
                </a:lnTo>
                <a:lnTo>
                  <a:pt x="3815" y="2227"/>
                </a:lnTo>
                <a:lnTo>
                  <a:pt x="3830" y="2228"/>
                </a:lnTo>
                <a:lnTo>
                  <a:pt x="3854" y="2227"/>
                </a:lnTo>
                <a:lnTo>
                  <a:pt x="3880" y="2224"/>
                </a:lnTo>
                <a:lnTo>
                  <a:pt x="3891" y="2221"/>
                </a:lnTo>
                <a:lnTo>
                  <a:pt x="3902" y="2217"/>
                </a:lnTo>
                <a:lnTo>
                  <a:pt x="3910" y="2213"/>
                </a:lnTo>
                <a:lnTo>
                  <a:pt x="3919" y="2207"/>
                </a:lnTo>
                <a:lnTo>
                  <a:pt x="3905" y="2153"/>
                </a:lnTo>
                <a:lnTo>
                  <a:pt x="3893" y="2159"/>
                </a:lnTo>
                <a:lnTo>
                  <a:pt x="3880" y="2164"/>
                </a:lnTo>
                <a:lnTo>
                  <a:pt x="3871" y="2166"/>
                </a:lnTo>
                <a:lnTo>
                  <a:pt x="3862" y="2168"/>
                </a:lnTo>
                <a:lnTo>
                  <a:pt x="3842" y="2169"/>
                </a:lnTo>
                <a:lnTo>
                  <a:pt x="3830" y="2168"/>
                </a:lnTo>
                <a:lnTo>
                  <a:pt x="3820" y="2167"/>
                </a:lnTo>
                <a:lnTo>
                  <a:pt x="3810" y="2163"/>
                </a:lnTo>
                <a:lnTo>
                  <a:pt x="3800" y="2160"/>
                </a:lnTo>
                <a:lnTo>
                  <a:pt x="3791" y="2156"/>
                </a:lnTo>
                <a:lnTo>
                  <a:pt x="3784" y="2150"/>
                </a:lnTo>
                <a:lnTo>
                  <a:pt x="3777" y="2144"/>
                </a:lnTo>
                <a:lnTo>
                  <a:pt x="3771" y="2136"/>
                </a:lnTo>
                <a:lnTo>
                  <a:pt x="3765" y="2128"/>
                </a:lnTo>
                <a:lnTo>
                  <a:pt x="3761" y="2119"/>
                </a:lnTo>
                <a:lnTo>
                  <a:pt x="3756" y="2109"/>
                </a:lnTo>
                <a:lnTo>
                  <a:pt x="3753" y="2098"/>
                </a:lnTo>
                <a:lnTo>
                  <a:pt x="3751" y="2087"/>
                </a:lnTo>
                <a:lnTo>
                  <a:pt x="3749" y="2075"/>
                </a:lnTo>
                <a:lnTo>
                  <a:pt x="3747" y="2063"/>
                </a:lnTo>
                <a:lnTo>
                  <a:pt x="3747" y="2050"/>
                </a:lnTo>
                <a:lnTo>
                  <a:pt x="3747" y="2036"/>
                </a:lnTo>
                <a:lnTo>
                  <a:pt x="3749" y="2023"/>
                </a:lnTo>
                <a:lnTo>
                  <a:pt x="3751" y="2009"/>
                </a:lnTo>
                <a:lnTo>
                  <a:pt x="3753" y="1998"/>
                </a:lnTo>
                <a:lnTo>
                  <a:pt x="3756" y="1987"/>
                </a:lnTo>
                <a:lnTo>
                  <a:pt x="3761" y="1977"/>
                </a:lnTo>
                <a:lnTo>
                  <a:pt x="3766" y="1969"/>
                </a:lnTo>
                <a:lnTo>
                  <a:pt x="3772" y="1961"/>
                </a:lnTo>
                <a:lnTo>
                  <a:pt x="3778" y="1954"/>
                </a:lnTo>
                <a:lnTo>
                  <a:pt x="3785" y="1949"/>
                </a:lnTo>
                <a:lnTo>
                  <a:pt x="3793" y="1943"/>
                </a:lnTo>
                <a:lnTo>
                  <a:pt x="3800" y="1939"/>
                </a:lnTo>
                <a:lnTo>
                  <a:pt x="3809" y="1936"/>
                </a:lnTo>
                <a:lnTo>
                  <a:pt x="3818" y="1933"/>
                </a:lnTo>
                <a:lnTo>
                  <a:pt x="3827" y="1932"/>
                </a:lnTo>
                <a:lnTo>
                  <a:pt x="3837" y="1932"/>
                </a:lnTo>
                <a:lnTo>
                  <a:pt x="3857" y="1932"/>
                </a:lnTo>
                <a:lnTo>
                  <a:pt x="3874" y="1935"/>
                </a:lnTo>
                <a:lnTo>
                  <a:pt x="3888" y="1938"/>
                </a:lnTo>
                <a:lnTo>
                  <a:pt x="3900" y="1942"/>
                </a:lnTo>
                <a:lnTo>
                  <a:pt x="3914" y="1886"/>
                </a:lnTo>
                <a:lnTo>
                  <a:pt x="3899" y="1881"/>
                </a:lnTo>
                <a:lnTo>
                  <a:pt x="3881" y="1876"/>
                </a:lnTo>
                <a:lnTo>
                  <a:pt x="3859" y="1874"/>
                </a:lnTo>
                <a:lnTo>
                  <a:pt x="3831" y="1873"/>
                </a:lnTo>
                <a:lnTo>
                  <a:pt x="3817" y="1873"/>
                </a:lnTo>
                <a:lnTo>
                  <a:pt x="3804" y="1875"/>
                </a:lnTo>
                <a:lnTo>
                  <a:pt x="3790" y="1877"/>
                </a:lnTo>
                <a:lnTo>
                  <a:pt x="3776" y="1882"/>
                </a:lnTo>
                <a:lnTo>
                  <a:pt x="3763" y="1887"/>
                </a:lnTo>
                <a:lnTo>
                  <a:pt x="3751" y="1894"/>
                </a:lnTo>
                <a:lnTo>
                  <a:pt x="3739" y="1902"/>
                </a:lnTo>
                <a:lnTo>
                  <a:pt x="3727" y="1911"/>
                </a:lnTo>
                <a:lnTo>
                  <a:pt x="3716" y="1922"/>
                </a:lnTo>
                <a:lnTo>
                  <a:pt x="3707" y="1936"/>
                </a:lnTo>
                <a:lnTo>
                  <a:pt x="3698" y="1950"/>
                </a:lnTo>
                <a:lnTo>
                  <a:pt x="3690" y="1966"/>
                </a:lnTo>
                <a:lnTo>
                  <a:pt x="3685" y="1984"/>
                </a:lnTo>
                <a:lnTo>
                  <a:pt x="3680" y="2004"/>
                </a:lnTo>
                <a:lnTo>
                  <a:pt x="3677" y="2026"/>
                </a:lnTo>
                <a:lnTo>
                  <a:pt x="3677" y="2050"/>
                </a:lnTo>
                <a:close/>
                <a:moveTo>
                  <a:pt x="3560" y="2222"/>
                </a:moveTo>
                <a:lnTo>
                  <a:pt x="3628" y="2222"/>
                </a:lnTo>
                <a:lnTo>
                  <a:pt x="3628" y="1879"/>
                </a:lnTo>
                <a:lnTo>
                  <a:pt x="3560" y="1879"/>
                </a:lnTo>
                <a:lnTo>
                  <a:pt x="3560" y="2222"/>
                </a:lnTo>
                <a:close/>
                <a:moveTo>
                  <a:pt x="3303" y="2222"/>
                </a:moveTo>
                <a:lnTo>
                  <a:pt x="3519" y="2222"/>
                </a:lnTo>
                <a:lnTo>
                  <a:pt x="3519" y="2162"/>
                </a:lnTo>
                <a:lnTo>
                  <a:pt x="3369" y="2162"/>
                </a:lnTo>
                <a:lnTo>
                  <a:pt x="3369" y="1879"/>
                </a:lnTo>
                <a:lnTo>
                  <a:pt x="3303" y="1879"/>
                </a:lnTo>
                <a:lnTo>
                  <a:pt x="3303" y="2222"/>
                </a:lnTo>
                <a:close/>
                <a:moveTo>
                  <a:pt x="2969" y="2050"/>
                </a:moveTo>
                <a:lnTo>
                  <a:pt x="2969" y="2050"/>
                </a:lnTo>
                <a:lnTo>
                  <a:pt x="2970" y="2070"/>
                </a:lnTo>
                <a:lnTo>
                  <a:pt x="2971" y="2089"/>
                </a:lnTo>
                <a:lnTo>
                  <a:pt x="2974" y="2106"/>
                </a:lnTo>
                <a:lnTo>
                  <a:pt x="2977" y="2123"/>
                </a:lnTo>
                <a:lnTo>
                  <a:pt x="2983" y="2139"/>
                </a:lnTo>
                <a:lnTo>
                  <a:pt x="2989" y="2153"/>
                </a:lnTo>
                <a:lnTo>
                  <a:pt x="2996" y="2167"/>
                </a:lnTo>
                <a:lnTo>
                  <a:pt x="3005" y="2180"/>
                </a:lnTo>
                <a:lnTo>
                  <a:pt x="3014" y="2191"/>
                </a:lnTo>
                <a:lnTo>
                  <a:pt x="3025" y="2200"/>
                </a:lnTo>
                <a:lnTo>
                  <a:pt x="3037" y="2208"/>
                </a:lnTo>
                <a:lnTo>
                  <a:pt x="3050" y="2215"/>
                </a:lnTo>
                <a:lnTo>
                  <a:pt x="3064" y="2221"/>
                </a:lnTo>
                <a:lnTo>
                  <a:pt x="3080" y="2225"/>
                </a:lnTo>
                <a:lnTo>
                  <a:pt x="3096" y="2227"/>
                </a:lnTo>
                <a:lnTo>
                  <a:pt x="3114" y="2228"/>
                </a:lnTo>
                <a:lnTo>
                  <a:pt x="3131" y="2227"/>
                </a:lnTo>
                <a:lnTo>
                  <a:pt x="3147" y="2225"/>
                </a:lnTo>
                <a:lnTo>
                  <a:pt x="3162" y="2222"/>
                </a:lnTo>
                <a:lnTo>
                  <a:pt x="3175" y="2216"/>
                </a:lnTo>
                <a:lnTo>
                  <a:pt x="3189" y="2211"/>
                </a:lnTo>
                <a:lnTo>
                  <a:pt x="3201" y="2202"/>
                </a:lnTo>
                <a:lnTo>
                  <a:pt x="3212" y="2193"/>
                </a:lnTo>
                <a:lnTo>
                  <a:pt x="3222" y="2182"/>
                </a:lnTo>
                <a:lnTo>
                  <a:pt x="3230" y="2170"/>
                </a:lnTo>
                <a:lnTo>
                  <a:pt x="3238" y="2157"/>
                </a:lnTo>
                <a:lnTo>
                  <a:pt x="3245" y="2141"/>
                </a:lnTo>
                <a:lnTo>
                  <a:pt x="3250" y="2126"/>
                </a:lnTo>
                <a:lnTo>
                  <a:pt x="3253" y="2109"/>
                </a:lnTo>
                <a:lnTo>
                  <a:pt x="3257" y="2091"/>
                </a:lnTo>
                <a:lnTo>
                  <a:pt x="3259" y="2071"/>
                </a:lnTo>
                <a:lnTo>
                  <a:pt x="3259" y="2050"/>
                </a:lnTo>
                <a:lnTo>
                  <a:pt x="3259" y="2030"/>
                </a:lnTo>
                <a:lnTo>
                  <a:pt x="3257" y="2012"/>
                </a:lnTo>
                <a:lnTo>
                  <a:pt x="3255" y="1994"/>
                </a:lnTo>
                <a:lnTo>
                  <a:pt x="3250" y="1977"/>
                </a:lnTo>
                <a:lnTo>
                  <a:pt x="3246" y="1962"/>
                </a:lnTo>
                <a:lnTo>
                  <a:pt x="3239" y="1947"/>
                </a:lnTo>
                <a:lnTo>
                  <a:pt x="3233" y="1933"/>
                </a:lnTo>
                <a:lnTo>
                  <a:pt x="3224" y="1921"/>
                </a:lnTo>
                <a:lnTo>
                  <a:pt x="3214" y="1910"/>
                </a:lnTo>
                <a:lnTo>
                  <a:pt x="3203" y="1900"/>
                </a:lnTo>
                <a:lnTo>
                  <a:pt x="3192" y="1892"/>
                </a:lnTo>
                <a:lnTo>
                  <a:pt x="3179" y="1885"/>
                </a:lnTo>
                <a:lnTo>
                  <a:pt x="3164" y="1879"/>
                </a:lnTo>
                <a:lnTo>
                  <a:pt x="3149" y="1876"/>
                </a:lnTo>
                <a:lnTo>
                  <a:pt x="3132" y="1873"/>
                </a:lnTo>
                <a:lnTo>
                  <a:pt x="3114" y="1873"/>
                </a:lnTo>
                <a:lnTo>
                  <a:pt x="3097" y="1873"/>
                </a:lnTo>
                <a:lnTo>
                  <a:pt x="3081" y="1875"/>
                </a:lnTo>
                <a:lnTo>
                  <a:pt x="3066" y="1879"/>
                </a:lnTo>
                <a:lnTo>
                  <a:pt x="3052" y="1884"/>
                </a:lnTo>
                <a:lnTo>
                  <a:pt x="3039" y="1891"/>
                </a:lnTo>
                <a:lnTo>
                  <a:pt x="3028" y="1898"/>
                </a:lnTo>
                <a:lnTo>
                  <a:pt x="3017" y="1908"/>
                </a:lnTo>
                <a:lnTo>
                  <a:pt x="3007" y="1919"/>
                </a:lnTo>
                <a:lnTo>
                  <a:pt x="2998" y="1931"/>
                </a:lnTo>
                <a:lnTo>
                  <a:pt x="2991" y="1944"/>
                </a:lnTo>
                <a:lnTo>
                  <a:pt x="2984" y="1959"/>
                </a:lnTo>
                <a:lnTo>
                  <a:pt x="2978" y="1974"/>
                </a:lnTo>
                <a:lnTo>
                  <a:pt x="2974" y="1992"/>
                </a:lnTo>
                <a:lnTo>
                  <a:pt x="2972" y="2010"/>
                </a:lnTo>
                <a:lnTo>
                  <a:pt x="2970" y="2029"/>
                </a:lnTo>
                <a:lnTo>
                  <a:pt x="2969" y="2050"/>
                </a:lnTo>
                <a:close/>
                <a:moveTo>
                  <a:pt x="2698" y="2222"/>
                </a:moveTo>
                <a:lnTo>
                  <a:pt x="2765" y="2222"/>
                </a:lnTo>
                <a:lnTo>
                  <a:pt x="2765" y="2104"/>
                </a:lnTo>
                <a:lnTo>
                  <a:pt x="2774" y="2105"/>
                </a:lnTo>
                <a:lnTo>
                  <a:pt x="2785" y="2105"/>
                </a:lnTo>
                <a:lnTo>
                  <a:pt x="2796" y="2105"/>
                </a:lnTo>
                <a:lnTo>
                  <a:pt x="2803" y="2105"/>
                </a:lnTo>
                <a:lnTo>
                  <a:pt x="2817" y="2105"/>
                </a:lnTo>
                <a:lnTo>
                  <a:pt x="2829" y="2104"/>
                </a:lnTo>
                <a:lnTo>
                  <a:pt x="2841" y="2102"/>
                </a:lnTo>
                <a:lnTo>
                  <a:pt x="2853" y="2100"/>
                </a:lnTo>
                <a:lnTo>
                  <a:pt x="2864" y="2095"/>
                </a:lnTo>
                <a:lnTo>
                  <a:pt x="2875" y="2091"/>
                </a:lnTo>
                <a:lnTo>
                  <a:pt x="2886" y="2085"/>
                </a:lnTo>
                <a:lnTo>
                  <a:pt x="2895" y="2079"/>
                </a:lnTo>
                <a:lnTo>
                  <a:pt x="2904" y="2071"/>
                </a:lnTo>
                <a:lnTo>
                  <a:pt x="2912" y="2062"/>
                </a:lnTo>
                <a:lnTo>
                  <a:pt x="2919" y="2053"/>
                </a:lnTo>
                <a:lnTo>
                  <a:pt x="2925" y="2042"/>
                </a:lnTo>
                <a:lnTo>
                  <a:pt x="2930" y="2030"/>
                </a:lnTo>
                <a:lnTo>
                  <a:pt x="2933" y="2017"/>
                </a:lnTo>
                <a:lnTo>
                  <a:pt x="2936" y="2003"/>
                </a:lnTo>
                <a:lnTo>
                  <a:pt x="2937" y="1987"/>
                </a:lnTo>
                <a:lnTo>
                  <a:pt x="2936" y="1971"/>
                </a:lnTo>
                <a:lnTo>
                  <a:pt x="2933" y="1955"/>
                </a:lnTo>
                <a:lnTo>
                  <a:pt x="2929" y="1942"/>
                </a:lnTo>
                <a:lnTo>
                  <a:pt x="2923" y="1930"/>
                </a:lnTo>
                <a:lnTo>
                  <a:pt x="2917" y="1919"/>
                </a:lnTo>
                <a:lnTo>
                  <a:pt x="2908" y="1910"/>
                </a:lnTo>
                <a:lnTo>
                  <a:pt x="2899" y="1902"/>
                </a:lnTo>
                <a:lnTo>
                  <a:pt x="2889" y="1895"/>
                </a:lnTo>
                <a:lnTo>
                  <a:pt x="2879" y="1889"/>
                </a:lnTo>
                <a:lnTo>
                  <a:pt x="2868" y="1885"/>
                </a:lnTo>
                <a:lnTo>
                  <a:pt x="2856" y="1882"/>
                </a:lnTo>
                <a:lnTo>
                  <a:pt x="2843" y="1878"/>
                </a:lnTo>
                <a:lnTo>
                  <a:pt x="2818" y="1875"/>
                </a:lnTo>
                <a:lnTo>
                  <a:pt x="2792" y="1874"/>
                </a:lnTo>
                <a:lnTo>
                  <a:pt x="2768" y="1875"/>
                </a:lnTo>
                <a:lnTo>
                  <a:pt x="2743" y="1876"/>
                </a:lnTo>
                <a:lnTo>
                  <a:pt x="2720" y="1879"/>
                </a:lnTo>
                <a:lnTo>
                  <a:pt x="2698" y="1883"/>
                </a:lnTo>
                <a:lnTo>
                  <a:pt x="2698" y="2222"/>
                </a:lnTo>
                <a:close/>
                <a:moveTo>
                  <a:pt x="5247" y="2068"/>
                </a:moveTo>
                <a:lnTo>
                  <a:pt x="5141" y="2250"/>
                </a:lnTo>
                <a:lnTo>
                  <a:pt x="5354" y="2250"/>
                </a:lnTo>
                <a:lnTo>
                  <a:pt x="5456" y="2428"/>
                </a:lnTo>
                <a:lnTo>
                  <a:pt x="5560" y="2250"/>
                </a:lnTo>
                <a:lnTo>
                  <a:pt x="5771" y="2250"/>
                </a:lnTo>
                <a:lnTo>
                  <a:pt x="5665" y="2068"/>
                </a:lnTo>
                <a:lnTo>
                  <a:pt x="5771" y="1884"/>
                </a:lnTo>
                <a:lnTo>
                  <a:pt x="5560" y="1884"/>
                </a:lnTo>
                <a:lnTo>
                  <a:pt x="5456" y="1706"/>
                </a:lnTo>
                <a:lnTo>
                  <a:pt x="5354" y="1884"/>
                </a:lnTo>
                <a:lnTo>
                  <a:pt x="5141" y="1884"/>
                </a:lnTo>
                <a:lnTo>
                  <a:pt x="5247" y="2068"/>
                </a:lnTo>
                <a:close/>
                <a:moveTo>
                  <a:pt x="7727" y="2175"/>
                </a:moveTo>
                <a:lnTo>
                  <a:pt x="7727" y="1706"/>
                </a:lnTo>
                <a:lnTo>
                  <a:pt x="7726" y="1684"/>
                </a:lnTo>
                <a:lnTo>
                  <a:pt x="7724" y="1662"/>
                </a:lnTo>
                <a:lnTo>
                  <a:pt x="7534" y="1663"/>
                </a:lnTo>
                <a:lnTo>
                  <a:pt x="7525" y="1663"/>
                </a:lnTo>
                <a:lnTo>
                  <a:pt x="7516" y="1664"/>
                </a:lnTo>
                <a:lnTo>
                  <a:pt x="7507" y="1666"/>
                </a:lnTo>
                <a:lnTo>
                  <a:pt x="7499" y="1669"/>
                </a:lnTo>
                <a:lnTo>
                  <a:pt x="7492" y="1674"/>
                </a:lnTo>
                <a:lnTo>
                  <a:pt x="7484" y="1678"/>
                </a:lnTo>
                <a:lnTo>
                  <a:pt x="7478" y="1684"/>
                </a:lnTo>
                <a:lnTo>
                  <a:pt x="7473" y="1690"/>
                </a:lnTo>
                <a:lnTo>
                  <a:pt x="7467" y="1698"/>
                </a:lnTo>
                <a:lnTo>
                  <a:pt x="7464" y="1707"/>
                </a:lnTo>
                <a:lnTo>
                  <a:pt x="7461" y="1716"/>
                </a:lnTo>
                <a:lnTo>
                  <a:pt x="7459" y="1725"/>
                </a:lnTo>
                <a:lnTo>
                  <a:pt x="7457" y="1738"/>
                </a:lnTo>
                <a:lnTo>
                  <a:pt x="7457" y="1750"/>
                </a:lnTo>
                <a:lnTo>
                  <a:pt x="7457" y="1762"/>
                </a:lnTo>
                <a:lnTo>
                  <a:pt x="7460" y="1776"/>
                </a:lnTo>
                <a:lnTo>
                  <a:pt x="7504" y="2036"/>
                </a:lnTo>
                <a:lnTo>
                  <a:pt x="7529" y="2174"/>
                </a:lnTo>
                <a:lnTo>
                  <a:pt x="7727" y="2175"/>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5" name="KSO_Shape"/>
          <p:cNvSpPr/>
          <p:nvPr/>
        </p:nvSpPr>
        <p:spPr>
          <a:xfrm>
            <a:off x="7708112" y="3364201"/>
            <a:ext cx="356254" cy="287972"/>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26" name="KSO_Shape"/>
          <p:cNvSpPr>
            <a:spLocks/>
          </p:cNvSpPr>
          <p:nvPr/>
        </p:nvSpPr>
        <p:spPr bwMode="auto">
          <a:xfrm>
            <a:off x="8679801" y="3619129"/>
            <a:ext cx="343765" cy="277876"/>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7" name="KSO_Shape"/>
          <p:cNvSpPr>
            <a:spLocks/>
          </p:cNvSpPr>
          <p:nvPr/>
        </p:nvSpPr>
        <p:spPr bwMode="auto">
          <a:xfrm>
            <a:off x="7937819" y="4081756"/>
            <a:ext cx="630349" cy="449530"/>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28" name="KSO_Shape"/>
          <p:cNvSpPr/>
          <p:nvPr/>
        </p:nvSpPr>
        <p:spPr>
          <a:xfrm>
            <a:off x="10886731" y="3301524"/>
            <a:ext cx="154500" cy="264101"/>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29" name="KSO_Shape"/>
          <p:cNvSpPr/>
          <p:nvPr/>
        </p:nvSpPr>
        <p:spPr>
          <a:xfrm>
            <a:off x="5947227" y="3381201"/>
            <a:ext cx="356254" cy="328347"/>
          </a:xfrm>
          <a:custGeom>
            <a:avLst/>
            <a:gdLst>
              <a:gd name="connsiteX0" fmla="*/ 0 w 703218"/>
              <a:gd name="connsiteY0" fmla="*/ 162036 h 648072"/>
              <a:gd name="connsiteX1" fmla="*/ 139505 w 703218"/>
              <a:gd name="connsiteY1" fmla="*/ 162036 h 648072"/>
              <a:gd name="connsiteX2" fmla="*/ 139505 w 703218"/>
              <a:gd name="connsiteY2" fmla="*/ 486036 h 648072"/>
              <a:gd name="connsiteX3" fmla="*/ 0 w 703218"/>
              <a:gd name="connsiteY3" fmla="*/ 486036 h 648072"/>
              <a:gd name="connsiteX4" fmla="*/ 379182 w 703218"/>
              <a:gd name="connsiteY4" fmla="*/ 0 h 648072"/>
              <a:gd name="connsiteX5" fmla="*/ 703218 w 703218"/>
              <a:gd name="connsiteY5" fmla="*/ 324036 h 648072"/>
              <a:gd name="connsiteX6" fmla="*/ 379182 w 703218"/>
              <a:gd name="connsiteY6" fmla="*/ 648072 h 648072"/>
              <a:gd name="connsiteX7" fmla="*/ 379182 w 703218"/>
              <a:gd name="connsiteY7" fmla="*/ 486054 h 648072"/>
              <a:gd name="connsiteX8" fmla="*/ 182373 w 703218"/>
              <a:gd name="connsiteY8" fmla="*/ 486054 h 648072"/>
              <a:gd name="connsiteX9" fmla="*/ 182373 w 703218"/>
              <a:gd name="connsiteY9" fmla="*/ 162018 h 648072"/>
              <a:gd name="connsiteX10" fmla="*/ 379182 w 703218"/>
              <a:gd name="connsiteY10" fmla="*/ 162018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3218" h="648072">
                <a:moveTo>
                  <a:pt x="0" y="162036"/>
                </a:moveTo>
                <a:lnTo>
                  <a:pt x="139505" y="162036"/>
                </a:lnTo>
                <a:lnTo>
                  <a:pt x="139505" y="486036"/>
                </a:lnTo>
                <a:lnTo>
                  <a:pt x="0" y="486036"/>
                </a:lnTo>
                <a:close/>
                <a:moveTo>
                  <a:pt x="379182" y="0"/>
                </a:moveTo>
                <a:lnTo>
                  <a:pt x="703218" y="324036"/>
                </a:lnTo>
                <a:lnTo>
                  <a:pt x="379182" y="648072"/>
                </a:lnTo>
                <a:lnTo>
                  <a:pt x="379182" y="486054"/>
                </a:lnTo>
                <a:lnTo>
                  <a:pt x="182373" y="486054"/>
                </a:lnTo>
                <a:lnTo>
                  <a:pt x="182373" y="162018"/>
                </a:lnTo>
                <a:lnTo>
                  <a:pt x="379182" y="162018"/>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30" name="KSO_Shape"/>
          <p:cNvSpPr>
            <a:spLocks/>
          </p:cNvSpPr>
          <p:nvPr/>
        </p:nvSpPr>
        <p:spPr bwMode="auto">
          <a:xfrm>
            <a:off x="10425789" y="3644425"/>
            <a:ext cx="249576" cy="249576"/>
          </a:xfrm>
          <a:custGeom>
            <a:avLst/>
            <a:gdLst>
              <a:gd name="T0" fmla="*/ 1619939 w 3280"/>
              <a:gd name="T1" fmla="*/ 1800397 h 3279"/>
              <a:gd name="T2" fmla="*/ 1014657 w 3280"/>
              <a:gd name="T3" fmla="*/ 1800397 h 3279"/>
              <a:gd name="T4" fmla="*/ 146519 w 3280"/>
              <a:gd name="T5" fmla="*/ 1083313 h 3279"/>
              <a:gd name="T6" fmla="*/ 0 w 3280"/>
              <a:gd name="T7" fmla="*/ 1095942 h 3279"/>
              <a:gd name="T8" fmla="*/ 0 w 3280"/>
              <a:gd name="T9" fmla="*/ 180095 h 3279"/>
              <a:gd name="T10" fmla="*/ 179993 w 3280"/>
              <a:gd name="T11" fmla="*/ 0 h 3279"/>
              <a:gd name="T12" fmla="*/ 1619939 w 3280"/>
              <a:gd name="T13" fmla="*/ 0 h 3279"/>
              <a:gd name="T14" fmla="*/ 1799932 w 3280"/>
              <a:gd name="T15" fmla="*/ 180095 h 3279"/>
              <a:gd name="T16" fmla="*/ 1799932 w 3280"/>
              <a:gd name="T17" fmla="*/ 1620302 h 3279"/>
              <a:gd name="T18" fmla="*/ 1619939 w 3280"/>
              <a:gd name="T19" fmla="*/ 1800397 h 3279"/>
              <a:gd name="T20" fmla="*/ 292489 w 3280"/>
              <a:gd name="T21" fmla="*/ 886746 h 3279"/>
              <a:gd name="T22" fmla="*/ 352304 w 3280"/>
              <a:gd name="T23" fmla="*/ 957027 h 3279"/>
              <a:gd name="T24" fmla="*/ 1039900 w 3280"/>
              <a:gd name="T25" fmla="*/ 1416049 h 3279"/>
              <a:gd name="T26" fmla="*/ 1110141 w 3280"/>
              <a:gd name="T27" fmla="*/ 1356749 h 3279"/>
              <a:gd name="T28" fmla="*/ 362730 w 3280"/>
              <a:gd name="T29" fmla="*/ 826898 h 3279"/>
              <a:gd name="T30" fmla="*/ 292489 w 3280"/>
              <a:gd name="T31" fmla="*/ 886746 h 3279"/>
              <a:gd name="T32" fmla="*/ 411570 w 3280"/>
              <a:gd name="T33" fmla="*/ 681395 h 3279"/>
              <a:gd name="T34" fmla="*/ 1296171 w 3280"/>
              <a:gd name="T35" fmla="*/ 1272742 h 3279"/>
              <a:gd name="T36" fmla="*/ 1386716 w 3280"/>
              <a:gd name="T37" fmla="*/ 1195872 h 3279"/>
              <a:gd name="T38" fmla="*/ 425289 w 3280"/>
              <a:gd name="T39" fmla="*/ 514478 h 3279"/>
              <a:gd name="T40" fmla="*/ 334743 w 3280"/>
              <a:gd name="T41" fmla="*/ 591347 h 3279"/>
              <a:gd name="T42" fmla="*/ 411570 w 3280"/>
              <a:gd name="T43" fmla="*/ 681395 h 3279"/>
              <a:gd name="T44" fmla="*/ 465897 w 3280"/>
              <a:gd name="T45" fmla="*/ 136718 h 3279"/>
              <a:gd name="T46" fmla="*/ 350657 w 3280"/>
              <a:gd name="T47" fmla="*/ 235001 h 3279"/>
              <a:gd name="T48" fmla="*/ 448337 w 3280"/>
              <a:gd name="T49" fmla="*/ 350306 h 3279"/>
              <a:gd name="T50" fmla="*/ 1574941 w 3280"/>
              <a:gd name="T51" fmla="*/ 1102530 h 3279"/>
              <a:gd name="T52" fmla="*/ 1690180 w 3280"/>
              <a:gd name="T53" fmla="*/ 1004796 h 3279"/>
              <a:gd name="T54" fmla="*/ 465897 w 3280"/>
              <a:gd name="T55" fmla="*/ 136718 h 3279"/>
              <a:gd name="T56" fmla="*/ 146519 w 3280"/>
              <a:gd name="T57" fmla="*/ 1462171 h 3279"/>
              <a:gd name="T58" fmla="*/ 624489 w 3280"/>
              <a:gd name="T59" fmla="*/ 1800397 h 3279"/>
              <a:gd name="T60" fmla="*/ 179993 w 3280"/>
              <a:gd name="T61" fmla="*/ 1800397 h 3279"/>
              <a:gd name="T62" fmla="*/ 0 w 3280"/>
              <a:gd name="T63" fmla="*/ 1620302 h 3279"/>
              <a:gd name="T64" fmla="*/ 0 w 3280"/>
              <a:gd name="T65" fmla="*/ 1484682 h 3279"/>
              <a:gd name="T66" fmla="*/ 146519 w 3280"/>
              <a:gd name="T67" fmla="*/ 1462171 h 3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280" h="3279">
                <a:moveTo>
                  <a:pt x="2952" y="3279"/>
                </a:moveTo>
                <a:cubicBezTo>
                  <a:pt x="1849" y="3279"/>
                  <a:pt x="1849" y="3279"/>
                  <a:pt x="1849" y="3279"/>
                </a:cubicBezTo>
                <a:cubicBezTo>
                  <a:pt x="1705" y="2536"/>
                  <a:pt x="1053" y="1973"/>
                  <a:pt x="267" y="1973"/>
                </a:cubicBezTo>
                <a:cubicBezTo>
                  <a:pt x="176" y="1973"/>
                  <a:pt x="87" y="1982"/>
                  <a:pt x="0" y="1996"/>
                </a:cubicBezTo>
                <a:cubicBezTo>
                  <a:pt x="0" y="328"/>
                  <a:pt x="0" y="328"/>
                  <a:pt x="0" y="328"/>
                </a:cubicBezTo>
                <a:cubicBezTo>
                  <a:pt x="0" y="146"/>
                  <a:pt x="147" y="0"/>
                  <a:pt x="328" y="0"/>
                </a:cubicBezTo>
                <a:cubicBezTo>
                  <a:pt x="2952" y="0"/>
                  <a:pt x="2952" y="0"/>
                  <a:pt x="2952" y="0"/>
                </a:cubicBezTo>
                <a:cubicBezTo>
                  <a:pt x="3133" y="0"/>
                  <a:pt x="3280" y="146"/>
                  <a:pt x="3280" y="328"/>
                </a:cubicBezTo>
                <a:cubicBezTo>
                  <a:pt x="3280" y="2951"/>
                  <a:pt x="3280" y="2951"/>
                  <a:pt x="3280" y="2951"/>
                </a:cubicBezTo>
                <a:cubicBezTo>
                  <a:pt x="3280" y="3132"/>
                  <a:pt x="3133" y="3279"/>
                  <a:pt x="2952" y="3279"/>
                </a:cubicBezTo>
                <a:close/>
                <a:moveTo>
                  <a:pt x="533" y="1615"/>
                </a:moveTo>
                <a:cubicBezTo>
                  <a:pt x="528" y="1680"/>
                  <a:pt x="576" y="1738"/>
                  <a:pt x="642" y="1743"/>
                </a:cubicBezTo>
                <a:cubicBezTo>
                  <a:pt x="1229" y="1796"/>
                  <a:pt x="1517" y="2053"/>
                  <a:pt x="1895" y="2579"/>
                </a:cubicBezTo>
                <a:cubicBezTo>
                  <a:pt x="1960" y="2585"/>
                  <a:pt x="2017" y="2536"/>
                  <a:pt x="2023" y="2471"/>
                </a:cubicBezTo>
                <a:cubicBezTo>
                  <a:pt x="1907" y="1989"/>
                  <a:pt x="1387" y="1506"/>
                  <a:pt x="661" y="1506"/>
                </a:cubicBezTo>
                <a:cubicBezTo>
                  <a:pt x="596" y="1501"/>
                  <a:pt x="539" y="1549"/>
                  <a:pt x="533" y="1615"/>
                </a:cubicBezTo>
                <a:close/>
                <a:moveTo>
                  <a:pt x="750" y="1241"/>
                </a:moveTo>
                <a:cubicBezTo>
                  <a:pt x="1507" y="1310"/>
                  <a:pt x="1876" y="1641"/>
                  <a:pt x="2362" y="2318"/>
                </a:cubicBezTo>
                <a:cubicBezTo>
                  <a:pt x="2447" y="2325"/>
                  <a:pt x="2520" y="2262"/>
                  <a:pt x="2527" y="2178"/>
                </a:cubicBezTo>
                <a:cubicBezTo>
                  <a:pt x="2378" y="1558"/>
                  <a:pt x="1709" y="937"/>
                  <a:pt x="775" y="937"/>
                </a:cubicBezTo>
                <a:cubicBezTo>
                  <a:pt x="691" y="930"/>
                  <a:pt x="617" y="992"/>
                  <a:pt x="610" y="1077"/>
                </a:cubicBezTo>
                <a:cubicBezTo>
                  <a:pt x="603" y="1161"/>
                  <a:pt x="666" y="1235"/>
                  <a:pt x="750" y="1241"/>
                </a:cubicBezTo>
                <a:close/>
                <a:moveTo>
                  <a:pt x="849" y="249"/>
                </a:moveTo>
                <a:cubicBezTo>
                  <a:pt x="742" y="241"/>
                  <a:pt x="648" y="320"/>
                  <a:pt x="639" y="428"/>
                </a:cubicBezTo>
                <a:cubicBezTo>
                  <a:pt x="630" y="535"/>
                  <a:pt x="710" y="629"/>
                  <a:pt x="817" y="638"/>
                </a:cubicBezTo>
                <a:cubicBezTo>
                  <a:pt x="1780" y="725"/>
                  <a:pt x="2251" y="1146"/>
                  <a:pt x="2870" y="2008"/>
                </a:cubicBezTo>
                <a:cubicBezTo>
                  <a:pt x="2977" y="2017"/>
                  <a:pt x="3071" y="1937"/>
                  <a:pt x="3080" y="1830"/>
                </a:cubicBezTo>
                <a:cubicBezTo>
                  <a:pt x="2889" y="1041"/>
                  <a:pt x="2038" y="249"/>
                  <a:pt x="849" y="249"/>
                </a:cubicBezTo>
                <a:close/>
                <a:moveTo>
                  <a:pt x="267" y="2663"/>
                </a:moveTo>
                <a:cubicBezTo>
                  <a:pt x="670" y="2663"/>
                  <a:pt x="1011" y="2920"/>
                  <a:pt x="1138" y="3279"/>
                </a:cubicBezTo>
                <a:cubicBezTo>
                  <a:pt x="328" y="3279"/>
                  <a:pt x="328" y="3279"/>
                  <a:pt x="328" y="3279"/>
                </a:cubicBezTo>
                <a:cubicBezTo>
                  <a:pt x="147" y="3279"/>
                  <a:pt x="0" y="3132"/>
                  <a:pt x="0" y="2951"/>
                </a:cubicBezTo>
                <a:cubicBezTo>
                  <a:pt x="0" y="2704"/>
                  <a:pt x="0" y="2704"/>
                  <a:pt x="0" y="2704"/>
                </a:cubicBezTo>
                <a:cubicBezTo>
                  <a:pt x="85" y="2678"/>
                  <a:pt x="174" y="2663"/>
                  <a:pt x="267" y="2663"/>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1" name="KSO_Shape"/>
          <p:cNvSpPr>
            <a:spLocks/>
          </p:cNvSpPr>
          <p:nvPr/>
        </p:nvSpPr>
        <p:spPr bwMode="auto">
          <a:xfrm>
            <a:off x="9609139" y="3630135"/>
            <a:ext cx="222726" cy="249576"/>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2" name="KSO_Shape"/>
          <p:cNvSpPr>
            <a:spLocks/>
          </p:cNvSpPr>
          <p:nvPr/>
        </p:nvSpPr>
        <p:spPr bwMode="auto">
          <a:xfrm>
            <a:off x="11203597" y="4076271"/>
            <a:ext cx="300242" cy="244113"/>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33" name="KSO_Shape"/>
          <p:cNvSpPr>
            <a:spLocks/>
          </p:cNvSpPr>
          <p:nvPr/>
        </p:nvSpPr>
        <p:spPr bwMode="auto">
          <a:xfrm>
            <a:off x="7720041" y="3671917"/>
            <a:ext cx="318766" cy="404353"/>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4" name="KSO_Shape"/>
          <p:cNvSpPr>
            <a:spLocks/>
          </p:cNvSpPr>
          <p:nvPr/>
        </p:nvSpPr>
        <p:spPr bwMode="auto">
          <a:xfrm>
            <a:off x="8692845" y="2916023"/>
            <a:ext cx="249135" cy="264101"/>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5" name="KSO_Shape"/>
          <p:cNvSpPr>
            <a:spLocks/>
          </p:cNvSpPr>
          <p:nvPr/>
        </p:nvSpPr>
        <p:spPr bwMode="auto">
          <a:xfrm>
            <a:off x="7781038" y="2916023"/>
            <a:ext cx="264101" cy="264101"/>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6" name="KSO_Shape"/>
          <p:cNvSpPr>
            <a:spLocks/>
          </p:cNvSpPr>
          <p:nvPr/>
        </p:nvSpPr>
        <p:spPr bwMode="auto">
          <a:xfrm>
            <a:off x="7241478" y="4192618"/>
            <a:ext cx="356252" cy="346752"/>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7" name="KSO_Shape"/>
          <p:cNvSpPr>
            <a:spLocks/>
          </p:cNvSpPr>
          <p:nvPr/>
        </p:nvSpPr>
        <p:spPr bwMode="auto">
          <a:xfrm>
            <a:off x="8157565" y="3720806"/>
            <a:ext cx="264101" cy="223165"/>
          </a:xfrm>
          <a:custGeom>
            <a:avLst/>
            <a:gdLst>
              <a:gd name="T0" fmla="*/ 1817186 w 4816"/>
              <a:gd name="T1" fmla="*/ 940731 h 4070"/>
              <a:gd name="T2" fmla="*/ 1839733 w 4816"/>
              <a:gd name="T3" fmla="*/ 747446 h 4070"/>
              <a:gd name="T4" fmla="*/ 1819955 w 4816"/>
              <a:gd name="T5" fmla="*/ 619380 h 4070"/>
              <a:gd name="T6" fmla="*/ 1713551 w 4816"/>
              <a:gd name="T7" fmla="*/ 508311 h 4070"/>
              <a:gd name="T8" fmla="*/ 1686257 w 4816"/>
              <a:gd name="T9" fmla="*/ 424515 h 4070"/>
              <a:gd name="T10" fmla="*/ 1429937 w 4816"/>
              <a:gd name="T11" fmla="*/ 269571 h 4070"/>
              <a:gd name="T12" fmla="*/ 1321950 w 4816"/>
              <a:gd name="T13" fmla="*/ 255341 h 4070"/>
              <a:gd name="T14" fmla="*/ 1240465 w 4816"/>
              <a:gd name="T15" fmla="*/ 279057 h 4070"/>
              <a:gd name="T16" fmla="*/ 1218314 w 4816"/>
              <a:gd name="T17" fmla="*/ 344276 h 4070"/>
              <a:gd name="T18" fmla="*/ 1248376 w 4816"/>
              <a:gd name="T19" fmla="*/ 387360 h 4070"/>
              <a:gd name="T20" fmla="*/ 1335399 w 4816"/>
              <a:gd name="T21" fmla="*/ 418981 h 4070"/>
              <a:gd name="T22" fmla="*/ 1463559 w 4816"/>
              <a:gd name="T23" fmla="*/ 518588 h 4070"/>
              <a:gd name="T24" fmla="*/ 1537132 w 4816"/>
              <a:gd name="T25" fmla="*/ 584202 h 4070"/>
              <a:gd name="T26" fmla="*/ 1607937 w 4816"/>
              <a:gd name="T27" fmla="*/ 607127 h 4070"/>
              <a:gd name="T28" fmla="*/ 1687839 w 4816"/>
              <a:gd name="T29" fmla="*/ 658907 h 4070"/>
              <a:gd name="T30" fmla="*/ 1706826 w 4816"/>
              <a:gd name="T31" fmla="*/ 732031 h 4070"/>
              <a:gd name="T32" fmla="*/ 1683488 w 4816"/>
              <a:gd name="T33" fmla="*/ 924525 h 4070"/>
              <a:gd name="T34" fmla="*/ 1700893 w 4816"/>
              <a:gd name="T35" fmla="*/ 1084212 h 4070"/>
              <a:gd name="T36" fmla="*/ 1761809 w 4816"/>
              <a:gd name="T37" fmla="*/ 1251014 h 4070"/>
              <a:gd name="T38" fmla="*/ 1768533 w 4816"/>
              <a:gd name="T39" fmla="*/ 1352597 h 4070"/>
              <a:gd name="T40" fmla="*/ 1730164 w 4816"/>
              <a:gd name="T41" fmla="*/ 1424140 h 4070"/>
              <a:gd name="T42" fmla="*/ 1657382 w 4816"/>
              <a:gd name="T43" fmla="*/ 1465643 h 4070"/>
              <a:gd name="T44" fmla="*/ 1573524 w 4816"/>
              <a:gd name="T45" fmla="*/ 1464062 h 4070"/>
              <a:gd name="T46" fmla="*/ 1472657 w 4816"/>
              <a:gd name="T47" fmla="*/ 1409120 h 4070"/>
              <a:gd name="T48" fmla="*/ 1429937 w 4816"/>
              <a:gd name="T49" fmla="*/ 1322557 h 4070"/>
              <a:gd name="T50" fmla="*/ 1423608 w 4816"/>
              <a:gd name="T51" fmla="*/ 1115043 h 4070"/>
              <a:gd name="T52" fmla="*/ 1414114 w 4816"/>
              <a:gd name="T53" fmla="*/ 880651 h 4070"/>
              <a:gd name="T54" fmla="*/ 1342123 w 4816"/>
              <a:gd name="T55" fmla="*/ 747051 h 4070"/>
              <a:gd name="T56" fmla="*/ 1231367 w 4816"/>
              <a:gd name="T57" fmla="*/ 683018 h 4070"/>
              <a:gd name="T58" fmla="*/ 1073145 w 4816"/>
              <a:gd name="T59" fmla="*/ 60080 h 4070"/>
              <a:gd name="T60" fmla="*/ 1032402 w 4816"/>
              <a:gd name="T61" fmla="*/ 5534 h 4070"/>
              <a:gd name="T62" fmla="*/ 169694 w 4816"/>
              <a:gd name="T63" fmla="*/ 8301 h 4070"/>
              <a:gd name="T64" fmla="*/ 134489 w 4816"/>
              <a:gd name="T65" fmla="*/ 67195 h 4070"/>
              <a:gd name="T66" fmla="*/ 21360 w 4816"/>
              <a:gd name="T67" fmla="*/ 1490940 h 4070"/>
              <a:gd name="T68" fmla="*/ 396 w 4816"/>
              <a:gd name="T69" fmla="*/ 1535605 h 4070"/>
              <a:gd name="T70" fmla="*/ 1207634 w 4816"/>
              <a:gd name="T71" fmla="*/ 1541534 h 4070"/>
              <a:gd name="T72" fmla="*/ 1182714 w 4816"/>
              <a:gd name="T73" fmla="*/ 1487778 h 4070"/>
              <a:gd name="T74" fmla="*/ 1073540 w 4816"/>
              <a:gd name="T75" fmla="*/ 804365 h 4070"/>
              <a:gd name="T76" fmla="*/ 1223852 w 4816"/>
              <a:gd name="T77" fmla="*/ 824523 h 4070"/>
              <a:gd name="T78" fmla="*/ 1272110 w 4816"/>
              <a:gd name="T79" fmla="*/ 877884 h 4070"/>
              <a:gd name="T80" fmla="*/ 1292283 w 4816"/>
              <a:gd name="T81" fmla="*/ 990930 h 4070"/>
              <a:gd name="T82" fmla="*/ 1287141 w 4816"/>
              <a:gd name="T83" fmla="*/ 1258524 h 4070"/>
              <a:gd name="T84" fmla="*/ 1319181 w 4816"/>
              <a:gd name="T85" fmla="*/ 1416235 h 4070"/>
              <a:gd name="T86" fmla="*/ 1425586 w 4816"/>
              <a:gd name="T87" fmla="*/ 1543510 h 4070"/>
              <a:gd name="T88" fmla="*/ 1545044 w 4816"/>
              <a:gd name="T89" fmla="*/ 1595290 h 4070"/>
              <a:gd name="T90" fmla="*/ 1673995 w 4816"/>
              <a:gd name="T91" fmla="*/ 1598452 h 4070"/>
              <a:gd name="T92" fmla="*/ 1813231 w 4816"/>
              <a:gd name="T93" fmla="*/ 1530071 h 4070"/>
              <a:gd name="T94" fmla="*/ 1873751 w 4816"/>
              <a:gd name="T95" fmla="*/ 1454180 h 4070"/>
              <a:gd name="T96" fmla="*/ 1905000 w 4816"/>
              <a:gd name="T97" fmla="*/ 1319000 h 4070"/>
              <a:gd name="T98" fmla="*/ 1873751 w 4816"/>
              <a:gd name="T99" fmla="*/ 1155360 h 4070"/>
              <a:gd name="T100" fmla="*/ 1517750 w 4816"/>
              <a:gd name="T101" fmla="*/ 511473 h 4070"/>
              <a:gd name="T102" fmla="*/ 1500741 w 4816"/>
              <a:gd name="T103" fmla="*/ 481828 h 4070"/>
              <a:gd name="T104" fmla="*/ 1515377 w 4816"/>
              <a:gd name="T105" fmla="*/ 454160 h 4070"/>
              <a:gd name="T106" fmla="*/ 1547021 w 4816"/>
              <a:gd name="T107" fmla="*/ 450997 h 4070"/>
              <a:gd name="T108" fmla="*/ 1567195 w 4816"/>
              <a:gd name="T109" fmla="*/ 478666 h 4070"/>
              <a:gd name="T110" fmla="*/ 1555328 w 4816"/>
              <a:gd name="T111" fmla="*/ 507916 h 4070"/>
              <a:gd name="T112" fmla="*/ 270165 w 4816"/>
              <a:gd name="T113" fmla="*/ 187751 h 4070"/>
              <a:gd name="T114" fmla="*/ 315654 w 4816"/>
              <a:gd name="T115" fmla="*/ 137157 h 4070"/>
              <a:gd name="T116" fmla="*/ 909780 w 4816"/>
              <a:gd name="T117" fmla="*/ 145853 h 4070"/>
              <a:gd name="T118" fmla="*/ 939447 w 4816"/>
              <a:gd name="T119" fmla="*/ 603175 h 4070"/>
              <a:gd name="T120" fmla="*/ 909780 w 4816"/>
              <a:gd name="T121" fmla="*/ 658907 h 4070"/>
              <a:gd name="T122" fmla="*/ 315654 w 4816"/>
              <a:gd name="T123" fmla="*/ 667603 h 4070"/>
              <a:gd name="T124" fmla="*/ 270165 w 4816"/>
              <a:gd name="T125" fmla="*/ 616614 h 4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16" h="4070">
                <a:moveTo>
                  <a:pt x="4650" y="2711"/>
                </a:moveTo>
                <a:lnTo>
                  <a:pt x="4650" y="2711"/>
                </a:lnTo>
                <a:lnTo>
                  <a:pt x="4634" y="2673"/>
                </a:lnTo>
                <a:lnTo>
                  <a:pt x="4622" y="2637"/>
                </a:lnTo>
                <a:lnTo>
                  <a:pt x="4612" y="2601"/>
                </a:lnTo>
                <a:lnTo>
                  <a:pt x="4605" y="2565"/>
                </a:lnTo>
                <a:lnTo>
                  <a:pt x="4599" y="2527"/>
                </a:lnTo>
                <a:lnTo>
                  <a:pt x="4596" y="2491"/>
                </a:lnTo>
                <a:lnTo>
                  <a:pt x="4594" y="2454"/>
                </a:lnTo>
                <a:lnTo>
                  <a:pt x="4593" y="2417"/>
                </a:lnTo>
                <a:lnTo>
                  <a:pt x="4594" y="2380"/>
                </a:lnTo>
                <a:lnTo>
                  <a:pt x="4596" y="2343"/>
                </a:lnTo>
                <a:lnTo>
                  <a:pt x="4599" y="2306"/>
                </a:lnTo>
                <a:lnTo>
                  <a:pt x="4602" y="2270"/>
                </a:lnTo>
                <a:lnTo>
                  <a:pt x="4612" y="2196"/>
                </a:lnTo>
                <a:lnTo>
                  <a:pt x="4623" y="2124"/>
                </a:lnTo>
                <a:lnTo>
                  <a:pt x="4632" y="2067"/>
                </a:lnTo>
                <a:lnTo>
                  <a:pt x="4640" y="2010"/>
                </a:lnTo>
                <a:lnTo>
                  <a:pt x="4646" y="1950"/>
                </a:lnTo>
                <a:lnTo>
                  <a:pt x="4649" y="1921"/>
                </a:lnTo>
                <a:lnTo>
                  <a:pt x="4651" y="1891"/>
                </a:lnTo>
                <a:lnTo>
                  <a:pt x="4652" y="1861"/>
                </a:lnTo>
                <a:lnTo>
                  <a:pt x="4653" y="1830"/>
                </a:lnTo>
                <a:lnTo>
                  <a:pt x="4652" y="1801"/>
                </a:lnTo>
                <a:lnTo>
                  <a:pt x="4651" y="1771"/>
                </a:lnTo>
                <a:lnTo>
                  <a:pt x="4648" y="1741"/>
                </a:lnTo>
                <a:lnTo>
                  <a:pt x="4643" y="1712"/>
                </a:lnTo>
                <a:lnTo>
                  <a:pt x="4639" y="1682"/>
                </a:lnTo>
                <a:lnTo>
                  <a:pt x="4632" y="1652"/>
                </a:lnTo>
                <a:lnTo>
                  <a:pt x="4623" y="1624"/>
                </a:lnTo>
                <a:lnTo>
                  <a:pt x="4613" y="1595"/>
                </a:lnTo>
                <a:lnTo>
                  <a:pt x="4601" y="1567"/>
                </a:lnTo>
                <a:lnTo>
                  <a:pt x="4588" y="1538"/>
                </a:lnTo>
                <a:lnTo>
                  <a:pt x="4573" y="1511"/>
                </a:lnTo>
                <a:lnTo>
                  <a:pt x="4555" y="1483"/>
                </a:lnTo>
                <a:lnTo>
                  <a:pt x="4537" y="1457"/>
                </a:lnTo>
                <a:lnTo>
                  <a:pt x="4515" y="1430"/>
                </a:lnTo>
                <a:lnTo>
                  <a:pt x="4490" y="1405"/>
                </a:lnTo>
                <a:lnTo>
                  <a:pt x="4464" y="1380"/>
                </a:lnTo>
                <a:lnTo>
                  <a:pt x="4435" y="1356"/>
                </a:lnTo>
                <a:lnTo>
                  <a:pt x="4404" y="1333"/>
                </a:lnTo>
                <a:lnTo>
                  <a:pt x="4369" y="1309"/>
                </a:lnTo>
                <a:lnTo>
                  <a:pt x="4332" y="1286"/>
                </a:lnTo>
                <a:lnTo>
                  <a:pt x="4291" y="1265"/>
                </a:lnTo>
                <a:lnTo>
                  <a:pt x="4249" y="1245"/>
                </a:lnTo>
                <a:lnTo>
                  <a:pt x="4254" y="1224"/>
                </a:lnTo>
                <a:lnTo>
                  <a:pt x="4258" y="1202"/>
                </a:lnTo>
                <a:lnTo>
                  <a:pt x="4263" y="1180"/>
                </a:lnTo>
                <a:lnTo>
                  <a:pt x="4265" y="1158"/>
                </a:lnTo>
                <a:lnTo>
                  <a:pt x="4266" y="1137"/>
                </a:lnTo>
                <a:lnTo>
                  <a:pt x="4267" y="1115"/>
                </a:lnTo>
                <a:lnTo>
                  <a:pt x="4266" y="1094"/>
                </a:lnTo>
                <a:lnTo>
                  <a:pt x="4263" y="1074"/>
                </a:lnTo>
                <a:lnTo>
                  <a:pt x="4260" y="1054"/>
                </a:lnTo>
                <a:lnTo>
                  <a:pt x="4254" y="1037"/>
                </a:lnTo>
                <a:lnTo>
                  <a:pt x="4246" y="1019"/>
                </a:lnTo>
                <a:lnTo>
                  <a:pt x="4238" y="1003"/>
                </a:lnTo>
                <a:lnTo>
                  <a:pt x="4227" y="989"/>
                </a:lnTo>
                <a:lnTo>
                  <a:pt x="4213" y="975"/>
                </a:lnTo>
                <a:lnTo>
                  <a:pt x="4207" y="969"/>
                </a:lnTo>
                <a:lnTo>
                  <a:pt x="4199" y="963"/>
                </a:lnTo>
                <a:lnTo>
                  <a:pt x="4190" y="959"/>
                </a:lnTo>
                <a:lnTo>
                  <a:pt x="4182" y="954"/>
                </a:lnTo>
                <a:lnTo>
                  <a:pt x="3615" y="682"/>
                </a:lnTo>
                <a:lnTo>
                  <a:pt x="3603" y="676"/>
                </a:lnTo>
                <a:lnTo>
                  <a:pt x="3590" y="671"/>
                </a:lnTo>
                <a:lnTo>
                  <a:pt x="3576" y="666"/>
                </a:lnTo>
                <a:lnTo>
                  <a:pt x="3562" y="662"/>
                </a:lnTo>
                <a:lnTo>
                  <a:pt x="3529" y="655"/>
                </a:lnTo>
                <a:lnTo>
                  <a:pt x="3493" y="650"/>
                </a:lnTo>
                <a:lnTo>
                  <a:pt x="3456" y="647"/>
                </a:lnTo>
                <a:lnTo>
                  <a:pt x="3419" y="645"/>
                </a:lnTo>
                <a:lnTo>
                  <a:pt x="3380" y="645"/>
                </a:lnTo>
                <a:lnTo>
                  <a:pt x="3342" y="646"/>
                </a:lnTo>
                <a:lnTo>
                  <a:pt x="3304" y="649"/>
                </a:lnTo>
                <a:lnTo>
                  <a:pt x="3269" y="653"/>
                </a:lnTo>
                <a:lnTo>
                  <a:pt x="3236" y="659"/>
                </a:lnTo>
                <a:lnTo>
                  <a:pt x="3207" y="666"/>
                </a:lnTo>
                <a:lnTo>
                  <a:pt x="3192" y="671"/>
                </a:lnTo>
                <a:lnTo>
                  <a:pt x="3180" y="676"/>
                </a:lnTo>
                <a:lnTo>
                  <a:pt x="3168" y="681"/>
                </a:lnTo>
                <a:lnTo>
                  <a:pt x="3158" y="686"/>
                </a:lnTo>
                <a:lnTo>
                  <a:pt x="3149" y="693"/>
                </a:lnTo>
                <a:lnTo>
                  <a:pt x="3142" y="699"/>
                </a:lnTo>
                <a:lnTo>
                  <a:pt x="3136" y="706"/>
                </a:lnTo>
                <a:lnTo>
                  <a:pt x="3132" y="713"/>
                </a:lnTo>
                <a:lnTo>
                  <a:pt x="3115" y="746"/>
                </a:lnTo>
                <a:lnTo>
                  <a:pt x="3107" y="764"/>
                </a:lnTo>
                <a:lnTo>
                  <a:pt x="3098" y="785"/>
                </a:lnTo>
                <a:lnTo>
                  <a:pt x="3090" y="806"/>
                </a:lnTo>
                <a:lnTo>
                  <a:pt x="3085" y="827"/>
                </a:lnTo>
                <a:lnTo>
                  <a:pt x="3082" y="838"/>
                </a:lnTo>
                <a:lnTo>
                  <a:pt x="3081" y="849"/>
                </a:lnTo>
                <a:lnTo>
                  <a:pt x="3080" y="860"/>
                </a:lnTo>
                <a:lnTo>
                  <a:pt x="3080" y="871"/>
                </a:lnTo>
                <a:lnTo>
                  <a:pt x="3081" y="882"/>
                </a:lnTo>
                <a:lnTo>
                  <a:pt x="3082" y="893"/>
                </a:lnTo>
                <a:lnTo>
                  <a:pt x="3086" y="903"/>
                </a:lnTo>
                <a:lnTo>
                  <a:pt x="3090" y="914"/>
                </a:lnTo>
                <a:lnTo>
                  <a:pt x="3094" y="924"/>
                </a:lnTo>
                <a:lnTo>
                  <a:pt x="3101" y="934"/>
                </a:lnTo>
                <a:lnTo>
                  <a:pt x="3109" y="943"/>
                </a:lnTo>
                <a:lnTo>
                  <a:pt x="3119" y="953"/>
                </a:lnTo>
                <a:lnTo>
                  <a:pt x="3130" y="962"/>
                </a:lnTo>
                <a:lnTo>
                  <a:pt x="3142" y="972"/>
                </a:lnTo>
                <a:lnTo>
                  <a:pt x="3156" y="980"/>
                </a:lnTo>
                <a:lnTo>
                  <a:pt x="3171" y="989"/>
                </a:lnTo>
                <a:lnTo>
                  <a:pt x="3189" y="995"/>
                </a:lnTo>
                <a:lnTo>
                  <a:pt x="3209" y="1003"/>
                </a:lnTo>
                <a:lnTo>
                  <a:pt x="3231" y="1009"/>
                </a:lnTo>
                <a:lnTo>
                  <a:pt x="3254" y="1015"/>
                </a:lnTo>
                <a:lnTo>
                  <a:pt x="3279" y="1021"/>
                </a:lnTo>
                <a:lnTo>
                  <a:pt x="3303" y="1029"/>
                </a:lnTo>
                <a:lnTo>
                  <a:pt x="3327" y="1039"/>
                </a:lnTo>
                <a:lnTo>
                  <a:pt x="3352" y="1049"/>
                </a:lnTo>
                <a:lnTo>
                  <a:pt x="3376" y="1060"/>
                </a:lnTo>
                <a:lnTo>
                  <a:pt x="3400" y="1072"/>
                </a:lnTo>
                <a:lnTo>
                  <a:pt x="3423" y="1085"/>
                </a:lnTo>
                <a:lnTo>
                  <a:pt x="3445" y="1098"/>
                </a:lnTo>
                <a:lnTo>
                  <a:pt x="3468" y="1114"/>
                </a:lnTo>
                <a:lnTo>
                  <a:pt x="3490" y="1128"/>
                </a:lnTo>
                <a:lnTo>
                  <a:pt x="3532" y="1159"/>
                </a:lnTo>
                <a:lnTo>
                  <a:pt x="3571" y="1192"/>
                </a:lnTo>
                <a:lnTo>
                  <a:pt x="3609" y="1224"/>
                </a:lnTo>
                <a:lnTo>
                  <a:pt x="3643" y="1254"/>
                </a:lnTo>
                <a:lnTo>
                  <a:pt x="3673" y="1284"/>
                </a:lnTo>
                <a:lnTo>
                  <a:pt x="3700" y="1312"/>
                </a:lnTo>
                <a:lnTo>
                  <a:pt x="3722" y="1337"/>
                </a:lnTo>
                <a:lnTo>
                  <a:pt x="3754" y="1372"/>
                </a:lnTo>
                <a:lnTo>
                  <a:pt x="3765" y="1385"/>
                </a:lnTo>
                <a:lnTo>
                  <a:pt x="3781" y="1402"/>
                </a:lnTo>
                <a:lnTo>
                  <a:pt x="3799" y="1416"/>
                </a:lnTo>
                <a:lnTo>
                  <a:pt x="3817" y="1430"/>
                </a:lnTo>
                <a:lnTo>
                  <a:pt x="3833" y="1444"/>
                </a:lnTo>
                <a:lnTo>
                  <a:pt x="3851" y="1456"/>
                </a:lnTo>
                <a:lnTo>
                  <a:pt x="3868" y="1468"/>
                </a:lnTo>
                <a:lnTo>
                  <a:pt x="3886" y="1478"/>
                </a:lnTo>
                <a:lnTo>
                  <a:pt x="3903" y="1487"/>
                </a:lnTo>
                <a:lnTo>
                  <a:pt x="3921" y="1496"/>
                </a:lnTo>
                <a:lnTo>
                  <a:pt x="3939" y="1503"/>
                </a:lnTo>
                <a:lnTo>
                  <a:pt x="3955" y="1509"/>
                </a:lnTo>
                <a:lnTo>
                  <a:pt x="3973" y="1515"/>
                </a:lnTo>
                <a:lnTo>
                  <a:pt x="3989" y="1519"/>
                </a:lnTo>
                <a:lnTo>
                  <a:pt x="4005" y="1523"/>
                </a:lnTo>
                <a:lnTo>
                  <a:pt x="4020" y="1525"/>
                </a:lnTo>
                <a:lnTo>
                  <a:pt x="4035" y="1525"/>
                </a:lnTo>
                <a:lnTo>
                  <a:pt x="4065" y="1536"/>
                </a:lnTo>
                <a:lnTo>
                  <a:pt x="4091" y="1547"/>
                </a:lnTo>
                <a:lnTo>
                  <a:pt x="4117" y="1557"/>
                </a:lnTo>
                <a:lnTo>
                  <a:pt x="4140" y="1568"/>
                </a:lnTo>
                <a:lnTo>
                  <a:pt x="4161" y="1580"/>
                </a:lnTo>
                <a:lnTo>
                  <a:pt x="4180" y="1591"/>
                </a:lnTo>
                <a:lnTo>
                  <a:pt x="4199" y="1603"/>
                </a:lnTo>
                <a:lnTo>
                  <a:pt x="4216" y="1615"/>
                </a:lnTo>
                <a:lnTo>
                  <a:pt x="4231" y="1627"/>
                </a:lnTo>
                <a:lnTo>
                  <a:pt x="4244" y="1640"/>
                </a:lnTo>
                <a:lnTo>
                  <a:pt x="4256" y="1653"/>
                </a:lnTo>
                <a:lnTo>
                  <a:pt x="4267" y="1667"/>
                </a:lnTo>
                <a:lnTo>
                  <a:pt x="4277" y="1681"/>
                </a:lnTo>
                <a:lnTo>
                  <a:pt x="4285" y="1695"/>
                </a:lnTo>
                <a:lnTo>
                  <a:pt x="4293" y="1711"/>
                </a:lnTo>
                <a:lnTo>
                  <a:pt x="4298" y="1726"/>
                </a:lnTo>
                <a:lnTo>
                  <a:pt x="4304" y="1742"/>
                </a:lnTo>
                <a:lnTo>
                  <a:pt x="4308" y="1759"/>
                </a:lnTo>
                <a:lnTo>
                  <a:pt x="4310" y="1777"/>
                </a:lnTo>
                <a:lnTo>
                  <a:pt x="4312" y="1794"/>
                </a:lnTo>
                <a:lnTo>
                  <a:pt x="4313" y="1813"/>
                </a:lnTo>
                <a:lnTo>
                  <a:pt x="4315" y="1833"/>
                </a:lnTo>
                <a:lnTo>
                  <a:pt x="4315" y="1852"/>
                </a:lnTo>
                <a:lnTo>
                  <a:pt x="4313" y="1873"/>
                </a:lnTo>
                <a:lnTo>
                  <a:pt x="4309" y="1918"/>
                </a:lnTo>
                <a:lnTo>
                  <a:pt x="4304" y="1966"/>
                </a:lnTo>
                <a:lnTo>
                  <a:pt x="4297" y="2017"/>
                </a:lnTo>
                <a:lnTo>
                  <a:pt x="4288" y="2072"/>
                </a:lnTo>
                <a:lnTo>
                  <a:pt x="4275" y="2157"/>
                </a:lnTo>
                <a:lnTo>
                  <a:pt x="4269" y="2201"/>
                </a:lnTo>
                <a:lnTo>
                  <a:pt x="4264" y="2246"/>
                </a:lnTo>
                <a:lnTo>
                  <a:pt x="4260" y="2292"/>
                </a:lnTo>
                <a:lnTo>
                  <a:pt x="4256" y="2339"/>
                </a:lnTo>
                <a:lnTo>
                  <a:pt x="4254" y="2387"/>
                </a:lnTo>
                <a:lnTo>
                  <a:pt x="4254" y="2436"/>
                </a:lnTo>
                <a:lnTo>
                  <a:pt x="4255" y="2485"/>
                </a:lnTo>
                <a:lnTo>
                  <a:pt x="4258" y="2536"/>
                </a:lnTo>
                <a:lnTo>
                  <a:pt x="4265" y="2587"/>
                </a:lnTo>
                <a:lnTo>
                  <a:pt x="4268" y="2612"/>
                </a:lnTo>
                <a:lnTo>
                  <a:pt x="4274" y="2638"/>
                </a:lnTo>
                <a:lnTo>
                  <a:pt x="4279" y="2664"/>
                </a:lnTo>
                <a:lnTo>
                  <a:pt x="4285" y="2690"/>
                </a:lnTo>
                <a:lnTo>
                  <a:pt x="4293" y="2716"/>
                </a:lnTo>
                <a:lnTo>
                  <a:pt x="4300" y="2743"/>
                </a:lnTo>
                <a:lnTo>
                  <a:pt x="4309" y="2769"/>
                </a:lnTo>
                <a:lnTo>
                  <a:pt x="4318" y="2795"/>
                </a:lnTo>
                <a:lnTo>
                  <a:pt x="4329" y="2822"/>
                </a:lnTo>
                <a:lnTo>
                  <a:pt x="4340" y="2849"/>
                </a:lnTo>
                <a:lnTo>
                  <a:pt x="4371" y="2918"/>
                </a:lnTo>
                <a:lnTo>
                  <a:pt x="4397" y="2986"/>
                </a:lnTo>
                <a:lnTo>
                  <a:pt x="4420" y="3048"/>
                </a:lnTo>
                <a:lnTo>
                  <a:pt x="4439" y="3109"/>
                </a:lnTo>
                <a:lnTo>
                  <a:pt x="4446" y="3137"/>
                </a:lnTo>
                <a:lnTo>
                  <a:pt x="4454" y="3165"/>
                </a:lnTo>
                <a:lnTo>
                  <a:pt x="4460" y="3192"/>
                </a:lnTo>
                <a:lnTo>
                  <a:pt x="4465" y="3217"/>
                </a:lnTo>
                <a:lnTo>
                  <a:pt x="4469" y="3244"/>
                </a:lnTo>
                <a:lnTo>
                  <a:pt x="4473" y="3268"/>
                </a:lnTo>
                <a:lnTo>
                  <a:pt x="4475" y="3292"/>
                </a:lnTo>
                <a:lnTo>
                  <a:pt x="4477" y="3315"/>
                </a:lnTo>
                <a:lnTo>
                  <a:pt x="4477" y="3338"/>
                </a:lnTo>
                <a:lnTo>
                  <a:pt x="4477" y="3360"/>
                </a:lnTo>
                <a:lnTo>
                  <a:pt x="4476" y="3381"/>
                </a:lnTo>
                <a:lnTo>
                  <a:pt x="4474" y="3402"/>
                </a:lnTo>
                <a:lnTo>
                  <a:pt x="4471" y="3422"/>
                </a:lnTo>
                <a:lnTo>
                  <a:pt x="4466" y="3442"/>
                </a:lnTo>
                <a:lnTo>
                  <a:pt x="4462" y="3460"/>
                </a:lnTo>
                <a:lnTo>
                  <a:pt x="4455" y="3478"/>
                </a:lnTo>
                <a:lnTo>
                  <a:pt x="4449" y="3496"/>
                </a:lnTo>
                <a:lnTo>
                  <a:pt x="4441" y="3513"/>
                </a:lnTo>
                <a:lnTo>
                  <a:pt x="4432" y="3530"/>
                </a:lnTo>
                <a:lnTo>
                  <a:pt x="4422" y="3545"/>
                </a:lnTo>
                <a:lnTo>
                  <a:pt x="4411" y="3560"/>
                </a:lnTo>
                <a:lnTo>
                  <a:pt x="4400" y="3575"/>
                </a:lnTo>
                <a:lnTo>
                  <a:pt x="4387" y="3589"/>
                </a:lnTo>
                <a:lnTo>
                  <a:pt x="4374" y="3603"/>
                </a:lnTo>
                <a:lnTo>
                  <a:pt x="4357" y="3620"/>
                </a:lnTo>
                <a:lnTo>
                  <a:pt x="4340" y="3634"/>
                </a:lnTo>
                <a:lnTo>
                  <a:pt x="4321" y="3647"/>
                </a:lnTo>
                <a:lnTo>
                  <a:pt x="4304" y="3659"/>
                </a:lnTo>
                <a:lnTo>
                  <a:pt x="4285" y="3670"/>
                </a:lnTo>
                <a:lnTo>
                  <a:pt x="4266" y="3680"/>
                </a:lnTo>
                <a:lnTo>
                  <a:pt x="4247" y="3689"/>
                </a:lnTo>
                <a:lnTo>
                  <a:pt x="4229" y="3696"/>
                </a:lnTo>
                <a:lnTo>
                  <a:pt x="4209" y="3702"/>
                </a:lnTo>
                <a:lnTo>
                  <a:pt x="4190" y="3708"/>
                </a:lnTo>
                <a:lnTo>
                  <a:pt x="4171" y="3712"/>
                </a:lnTo>
                <a:lnTo>
                  <a:pt x="4151" y="3715"/>
                </a:lnTo>
                <a:lnTo>
                  <a:pt x="4131" y="3718"/>
                </a:lnTo>
                <a:lnTo>
                  <a:pt x="4112" y="3719"/>
                </a:lnTo>
                <a:lnTo>
                  <a:pt x="4092" y="3719"/>
                </a:lnTo>
                <a:lnTo>
                  <a:pt x="4073" y="3719"/>
                </a:lnTo>
                <a:lnTo>
                  <a:pt x="4054" y="3718"/>
                </a:lnTo>
                <a:lnTo>
                  <a:pt x="4034" y="3715"/>
                </a:lnTo>
                <a:lnTo>
                  <a:pt x="4016" y="3712"/>
                </a:lnTo>
                <a:lnTo>
                  <a:pt x="3997" y="3709"/>
                </a:lnTo>
                <a:lnTo>
                  <a:pt x="3978" y="3704"/>
                </a:lnTo>
                <a:lnTo>
                  <a:pt x="3959" y="3699"/>
                </a:lnTo>
                <a:lnTo>
                  <a:pt x="3923" y="3688"/>
                </a:lnTo>
                <a:lnTo>
                  <a:pt x="3888" y="3674"/>
                </a:lnTo>
                <a:lnTo>
                  <a:pt x="3854" y="3658"/>
                </a:lnTo>
                <a:lnTo>
                  <a:pt x="3822" y="3641"/>
                </a:lnTo>
                <a:lnTo>
                  <a:pt x="3792" y="3622"/>
                </a:lnTo>
                <a:lnTo>
                  <a:pt x="3774" y="3609"/>
                </a:lnTo>
                <a:lnTo>
                  <a:pt x="3755" y="3594"/>
                </a:lnTo>
                <a:lnTo>
                  <a:pt x="3739" y="3580"/>
                </a:lnTo>
                <a:lnTo>
                  <a:pt x="3723" y="3565"/>
                </a:lnTo>
                <a:lnTo>
                  <a:pt x="3709" y="3548"/>
                </a:lnTo>
                <a:lnTo>
                  <a:pt x="3696" y="3532"/>
                </a:lnTo>
                <a:lnTo>
                  <a:pt x="3683" y="3514"/>
                </a:lnTo>
                <a:lnTo>
                  <a:pt x="3672" y="3496"/>
                </a:lnTo>
                <a:lnTo>
                  <a:pt x="3661" y="3477"/>
                </a:lnTo>
                <a:lnTo>
                  <a:pt x="3651" y="3457"/>
                </a:lnTo>
                <a:lnTo>
                  <a:pt x="3642" y="3436"/>
                </a:lnTo>
                <a:lnTo>
                  <a:pt x="3634" y="3415"/>
                </a:lnTo>
                <a:lnTo>
                  <a:pt x="3628" y="3393"/>
                </a:lnTo>
                <a:lnTo>
                  <a:pt x="3621" y="3370"/>
                </a:lnTo>
                <a:lnTo>
                  <a:pt x="3615" y="3346"/>
                </a:lnTo>
                <a:lnTo>
                  <a:pt x="3610" y="3322"/>
                </a:lnTo>
                <a:lnTo>
                  <a:pt x="3606" y="3297"/>
                </a:lnTo>
                <a:lnTo>
                  <a:pt x="3602" y="3271"/>
                </a:lnTo>
                <a:lnTo>
                  <a:pt x="3597" y="3216"/>
                </a:lnTo>
                <a:lnTo>
                  <a:pt x="3593" y="3159"/>
                </a:lnTo>
                <a:lnTo>
                  <a:pt x="3591" y="3098"/>
                </a:lnTo>
                <a:lnTo>
                  <a:pt x="3591" y="3034"/>
                </a:lnTo>
                <a:lnTo>
                  <a:pt x="3593" y="2967"/>
                </a:lnTo>
                <a:lnTo>
                  <a:pt x="3596" y="2895"/>
                </a:lnTo>
                <a:lnTo>
                  <a:pt x="3599" y="2821"/>
                </a:lnTo>
                <a:lnTo>
                  <a:pt x="3602" y="2735"/>
                </a:lnTo>
                <a:lnTo>
                  <a:pt x="3606" y="2648"/>
                </a:lnTo>
                <a:lnTo>
                  <a:pt x="3607" y="2561"/>
                </a:lnTo>
                <a:lnTo>
                  <a:pt x="3607" y="2518"/>
                </a:lnTo>
                <a:lnTo>
                  <a:pt x="3606" y="2476"/>
                </a:lnTo>
                <a:lnTo>
                  <a:pt x="3603" y="2434"/>
                </a:lnTo>
                <a:lnTo>
                  <a:pt x="3600" y="2391"/>
                </a:lnTo>
                <a:lnTo>
                  <a:pt x="3596" y="2350"/>
                </a:lnTo>
                <a:lnTo>
                  <a:pt x="3590" y="2309"/>
                </a:lnTo>
                <a:lnTo>
                  <a:pt x="3584" y="2268"/>
                </a:lnTo>
                <a:lnTo>
                  <a:pt x="3575" y="2228"/>
                </a:lnTo>
                <a:lnTo>
                  <a:pt x="3565" y="2190"/>
                </a:lnTo>
                <a:lnTo>
                  <a:pt x="3553" y="2151"/>
                </a:lnTo>
                <a:lnTo>
                  <a:pt x="3537" y="2110"/>
                </a:lnTo>
                <a:lnTo>
                  <a:pt x="3521" y="2072"/>
                </a:lnTo>
                <a:lnTo>
                  <a:pt x="3503" y="2036"/>
                </a:lnTo>
                <a:lnTo>
                  <a:pt x="3484" y="2002"/>
                </a:lnTo>
                <a:lnTo>
                  <a:pt x="3463" y="1971"/>
                </a:lnTo>
                <a:lnTo>
                  <a:pt x="3441" y="1943"/>
                </a:lnTo>
                <a:lnTo>
                  <a:pt x="3418" y="1915"/>
                </a:lnTo>
                <a:lnTo>
                  <a:pt x="3393" y="1890"/>
                </a:lnTo>
                <a:lnTo>
                  <a:pt x="3368" y="1868"/>
                </a:lnTo>
                <a:lnTo>
                  <a:pt x="3343" y="1846"/>
                </a:lnTo>
                <a:lnTo>
                  <a:pt x="3318" y="1827"/>
                </a:lnTo>
                <a:lnTo>
                  <a:pt x="3291" y="1810"/>
                </a:lnTo>
                <a:lnTo>
                  <a:pt x="3266" y="1793"/>
                </a:lnTo>
                <a:lnTo>
                  <a:pt x="3240" y="1779"/>
                </a:lnTo>
                <a:lnTo>
                  <a:pt x="3213" y="1767"/>
                </a:lnTo>
                <a:lnTo>
                  <a:pt x="3188" y="1755"/>
                </a:lnTo>
                <a:lnTo>
                  <a:pt x="3162" y="1745"/>
                </a:lnTo>
                <a:lnTo>
                  <a:pt x="3137" y="1736"/>
                </a:lnTo>
                <a:lnTo>
                  <a:pt x="3113" y="1728"/>
                </a:lnTo>
                <a:lnTo>
                  <a:pt x="3089" y="1722"/>
                </a:lnTo>
                <a:lnTo>
                  <a:pt x="3067" y="1716"/>
                </a:lnTo>
                <a:lnTo>
                  <a:pt x="3045" y="1711"/>
                </a:lnTo>
                <a:lnTo>
                  <a:pt x="3005" y="1704"/>
                </a:lnTo>
                <a:lnTo>
                  <a:pt x="2972" y="1700"/>
                </a:lnTo>
                <a:lnTo>
                  <a:pt x="2946" y="1697"/>
                </a:lnTo>
                <a:lnTo>
                  <a:pt x="2920" y="1696"/>
                </a:lnTo>
                <a:lnTo>
                  <a:pt x="2714" y="1695"/>
                </a:lnTo>
                <a:lnTo>
                  <a:pt x="2714" y="170"/>
                </a:lnTo>
                <a:lnTo>
                  <a:pt x="2713" y="152"/>
                </a:lnTo>
                <a:lnTo>
                  <a:pt x="2710" y="136"/>
                </a:lnTo>
                <a:lnTo>
                  <a:pt x="2706" y="119"/>
                </a:lnTo>
                <a:lnTo>
                  <a:pt x="2700" y="104"/>
                </a:lnTo>
                <a:lnTo>
                  <a:pt x="2693" y="89"/>
                </a:lnTo>
                <a:lnTo>
                  <a:pt x="2684" y="75"/>
                </a:lnTo>
                <a:lnTo>
                  <a:pt x="2675" y="62"/>
                </a:lnTo>
                <a:lnTo>
                  <a:pt x="2664" y="50"/>
                </a:lnTo>
                <a:lnTo>
                  <a:pt x="2652" y="39"/>
                </a:lnTo>
                <a:lnTo>
                  <a:pt x="2638" y="29"/>
                </a:lnTo>
                <a:lnTo>
                  <a:pt x="2625" y="21"/>
                </a:lnTo>
                <a:lnTo>
                  <a:pt x="2610" y="14"/>
                </a:lnTo>
                <a:lnTo>
                  <a:pt x="2594" y="8"/>
                </a:lnTo>
                <a:lnTo>
                  <a:pt x="2578" y="4"/>
                </a:lnTo>
                <a:lnTo>
                  <a:pt x="2561" y="2"/>
                </a:lnTo>
                <a:lnTo>
                  <a:pt x="2544" y="0"/>
                </a:lnTo>
                <a:lnTo>
                  <a:pt x="509" y="0"/>
                </a:lnTo>
                <a:lnTo>
                  <a:pt x="492" y="2"/>
                </a:lnTo>
                <a:lnTo>
                  <a:pt x="475" y="4"/>
                </a:lnTo>
                <a:lnTo>
                  <a:pt x="459" y="8"/>
                </a:lnTo>
                <a:lnTo>
                  <a:pt x="443" y="14"/>
                </a:lnTo>
                <a:lnTo>
                  <a:pt x="429" y="21"/>
                </a:lnTo>
                <a:lnTo>
                  <a:pt x="415" y="29"/>
                </a:lnTo>
                <a:lnTo>
                  <a:pt x="402" y="39"/>
                </a:lnTo>
                <a:lnTo>
                  <a:pt x="389" y="50"/>
                </a:lnTo>
                <a:lnTo>
                  <a:pt x="378" y="62"/>
                </a:lnTo>
                <a:lnTo>
                  <a:pt x="369" y="75"/>
                </a:lnTo>
                <a:lnTo>
                  <a:pt x="360" y="89"/>
                </a:lnTo>
                <a:lnTo>
                  <a:pt x="353" y="104"/>
                </a:lnTo>
                <a:lnTo>
                  <a:pt x="348" y="119"/>
                </a:lnTo>
                <a:lnTo>
                  <a:pt x="343" y="136"/>
                </a:lnTo>
                <a:lnTo>
                  <a:pt x="341" y="152"/>
                </a:lnTo>
                <a:lnTo>
                  <a:pt x="340" y="170"/>
                </a:lnTo>
                <a:lnTo>
                  <a:pt x="340" y="3731"/>
                </a:lnTo>
                <a:lnTo>
                  <a:pt x="171" y="3731"/>
                </a:lnTo>
                <a:lnTo>
                  <a:pt x="163" y="3731"/>
                </a:lnTo>
                <a:lnTo>
                  <a:pt x="143" y="3733"/>
                </a:lnTo>
                <a:lnTo>
                  <a:pt x="131" y="3736"/>
                </a:lnTo>
                <a:lnTo>
                  <a:pt x="117" y="3740"/>
                </a:lnTo>
                <a:lnTo>
                  <a:pt x="102" y="3745"/>
                </a:lnTo>
                <a:lnTo>
                  <a:pt x="85" y="3752"/>
                </a:lnTo>
                <a:lnTo>
                  <a:pt x="70" y="3760"/>
                </a:lnTo>
                <a:lnTo>
                  <a:pt x="54" y="3772"/>
                </a:lnTo>
                <a:lnTo>
                  <a:pt x="47" y="3779"/>
                </a:lnTo>
                <a:lnTo>
                  <a:pt x="40" y="3786"/>
                </a:lnTo>
                <a:lnTo>
                  <a:pt x="33" y="3793"/>
                </a:lnTo>
                <a:lnTo>
                  <a:pt x="27" y="3802"/>
                </a:lnTo>
                <a:lnTo>
                  <a:pt x="21" y="3812"/>
                </a:lnTo>
                <a:lnTo>
                  <a:pt x="17" y="3822"/>
                </a:lnTo>
                <a:lnTo>
                  <a:pt x="11" y="3833"/>
                </a:lnTo>
                <a:lnTo>
                  <a:pt x="8" y="3844"/>
                </a:lnTo>
                <a:lnTo>
                  <a:pt x="5" y="3857"/>
                </a:lnTo>
                <a:lnTo>
                  <a:pt x="3" y="3870"/>
                </a:lnTo>
                <a:lnTo>
                  <a:pt x="1" y="3885"/>
                </a:lnTo>
                <a:lnTo>
                  <a:pt x="0" y="3900"/>
                </a:lnTo>
                <a:lnTo>
                  <a:pt x="0" y="4070"/>
                </a:lnTo>
                <a:lnTo>
                  <a:pt x="171" y="4070"/>
                </a:lnTo>
                <a:lnTo>
                  <a:pt x="340" y="4070"/>
                </a:lnTo>
                <a:lnTo>
                  <a:pt x="509" y="4070"/>
                </a:lnTo>
                <a:lnTo>
                  <a:pt x="2544" y="4070"/>
                </a:lnTo>
                <a:lnTo>
                  <a:pt x="2714" y="4070"/>
                </a:lnTo>
                <a:lnTo>
                  <a:pt x="2883" y="4070"/>
                </a:lnTo>
                <a:lnTo>
                  <a:pt x="3053" y="4070"/>
                </a:lnTo>
                <a:lnTo>
                  <a:pt x="3053" y="3900"/>
                </a:lnTo>
                <a:lnTo>
                  <a:pt x="3053" y="3893"/>
                </a:lnTo>
                <a:lnTo>
                  <a:pt x="3050" y="3874"/>
                </a:lnTo>
                <a:lnTo>
                  <a:pt x="3048" y="3860"/>
                </a:lnTo>
                <a:lnTo>
                  <a:pt x="3044" y="3846"/>
                </a:lnTo>
                <a:lnTo>
                  <a:pt x="3038" y="3832"/>
                </a:lnTo>
                <a:lnTo>
                  <a:pt x="3032" y="3815"/>
                </a:lnTo>
                <a:lnTo>
                  <a:pt x="3023" y="3800"/>
                </a:lnTo>
                <a:lnTo>
                  <a:pt x="3012" y="3785"/>
                </a:lnTo>
                <a:lnTo>
                  <a:pt x="3005" y="3777"/>
                </a:lnTo>
                <a:lnTo>
                  <a:pt x="2998" y="3770"/>
                </a:lnTo>
                <a:lnTo>
                  <a:pt x="2990" y="3764"/>
                </a:lnTo>
                <a:lnTo>
                  <a:pt x="2981" y="3757"/>
                </a:lnTo>
                <a:lnTo>
                  <a:pt x="2972" y="3752"/>
                </a:lnTo>
                <a:lnTo>
                  <a:pt x="2961" y="3746"/>
                </a:lnTo>
                <a:lnTo>
                  <a:pt x="2952" y="3742"/>
                </a:lnTo>
                <a:lnTo>
                  <a:pt x="2939" y="3738"/>
                </a:lnTo>
                <a:lnTo>
                  <a:pt x="2926" y="3735"/>
                </a:lnTo>
                <a:lnTo>
                  <a:pt x="2913" y="3733"/>
                </a:lnTo>
                <a:lnTo>
                  <a:pt x="2899" y="3731"/>
                </a:lnTo>
                <a:lnTo>
                  <a:pt x="2883" y="3731"/>
                </a:lnTo>
                <a:lnTo>
                  <a:pt x="2714" y="3731"/>
                </a:lnTo>
                <a:lnTo>
                  <a:pt x="2714" y="2035"/>
                </a:lnTo>
                <a:lnTo>
                  <a:pt x="2918" y="2035"/>
                </a:lnTo>
                <a:lnTo>
                  <a:pt x="2935" y="2036"/>
                </a:lnTo>
                <a:lnTo>
                  <a:pt x="2949" y="2038"/>
                </a:lnTo>
                <a:lnTo>
                  <a:pt x="2967" y="2040"/>
                </a:lnTo>
                <a:lnTo>
                  <a:pt x="2987" y="2045"/>
                </a:lnTo>
                <a:lnTo>
                  <a:pt x="3009" y="2050"/>
                </a:lnTo>
                <a:lnTo>
                  <a:pt x="3032" y="2058"/>
                </a:lnTo>
                <a:lnTo>
                  <a:pt x="3057" y="2067"/>
                </a:lnTo>
                <a:lnTo>
                  <a:pt x="3082" y="2080"/>
                </a:lnTo>
                <a:lnTo>
                  <a:pt x="3094" y="2086"/>
                </a:lnTo>
                <a:lnTo>
                  <a:pt x="3108" y="2094"/>
                </a:lnTo>
                <a:lnTo>
                  <a:pt x="3120" y="2103"/>
                </a:lnTo>
                <a:lnTo>
                  <a:pt x="3132" y="2113"/>
                </a:lnTo>
                <a:lnTo>
                  <a:pt x="3144" y="2123"/>
                </a:lnTo>
                <a:lnTo>
                  <a:pt x="3156" y="2134"/>
                </a:lnTo>
                <a:lnTo>
                  <a:pt x="3167" y="2146"/>
                </a:lnTo>
                <a:lnTo>
                  <a:pt x="3178" y="2159"/>
                </a:lnTo>
                <a:lnTo>
                  <a:pt x="3189" y="2173"/>
                </a:lnTo>
                <a:lnTo>
                  <a:pt x="3199" y="2188"/>
                </a:lnTo>
                <a:lnTo>
                  <a:pt x="3208" y="2204"/>
                </a:lnTo>
                <a:lnTo>
                  <a:pt x="3216" y="2221"/>
                </a:lnTo>
                <a:lnTo>
                  <a:pt x="3224" y="2239"/>
                </a:lnTo>
                <a:lnTo>
                  <a:pt x="3232" y="2259"/>
                </a:lnTo>
                <a:lnTo>
                  <a:pt x="3240" y="2287"/>
                </a:lnTo>
                <a:lnTo>
                  <a:pt x="3247" y="2315"/>
                </a:lnTo>
                <a:lnTo>
                  <a:pt x="3253" y="2345"/>
                </a:lnTo>
                <a:lnTo>
                  <a:pt x="3257" y="2376"/>
                </a:lnTo>
                <a:lnTo>
                  <a:pt x="3262" y="2406"/>
                </a:lnTo>
                <a:lnTo>
                  <a:pt x="3264" y="2439"/>
                </a:lnTo>
                <a:lnTo>
                  <a:pt x="3266" y="2473"/>
                </a:lnTo>
                <a:lnTo>
                  <a:pt x="3267" y="2507"/>
                </a:lnTo>
                <a:lnTo>
                  <a:pt x="3268" y="2579"/>
                </a:lnTo>
                <a:lnTo>
                  <a:pt x="3266" y="2653"/>
                </a:lnTo>
                <a:lnTo>
                  <a:pt x="3264" y="2728"/>
                </a:lnTo>
                <a:lnTo>
                  <a:pt x="3260" y="2805"/>
                </a:lnTo>
                <a:lnTo>
                  <a:pt x="3257" y="2880"/>
                </a:lnTo>
                <a:lnTo>
                  <a:pt x="3254" y="2956"/>
                </a:lnTo>
                <a:lnTo>
                  <a:pt x="3252" y="3032"/>
                </a:lnTo>
                <a:lnTo>
                  <a:pt x="3252" y="3109"/>
                </a:lnTo>
                <a:lnTo>
                  <a:pt x="3253" y="3146"/>
                </a:lnTo>
                <a:lnTo>
                  <a:pt x="3254" y="3184"/>
                </a:lnTo>
                <a:lnTo>
                  <a:pt x="3256" y="3222"/>
                </a:lnTo>
                <a:lnTo>
                  <a:pt x="3259" y="3260"/>
                </a:lnTo>
                <a:lnTo>
                  <a:pt x="3264" y="3298"/>
                </a:lnTo>
                <a:lnTo>
                  <a:pt x="3268" y="3335"/>
                </a:lnTo>
                <a:lnTo>
                  <a:pt x="3274" y="3371"/>
                </a:lnTo>
                <a:lnTo>
                  <a:pt x="3281" y="3408"/>
                </a:lnTo>
                <a:lnTo>
                  <a:pt x="3289" y="3444"/>
                </a:lnTo>
                <a:lnTo>
                  <a:pt x="3299" y="3480"/>
                </a:lnTo>
                <a:lnTo>
                  <a:pt x="3310" y="3515"/>
                </a:lnTo>
                <a:lnTo>
                  <a:pt x="3322" y="3549"/>
                </a:lnTo>
                <a:lnTo>
                  <a:pt x="3335" y="3583"/>
                </a:lnTo>
                <a:lnTo>
                  <a:pt x="3351" y="3616"/>
                </a:lnTo>
                <a:lnTo>
                  <a:pt x="3367" y="3649"/>
                </a:lnTo>
                <a:lnTo>
                  <a:pt x="3386" y="3681"/>
                </a:lnTo>
                <a:lnTo>
                  <a:pt x="3407" y="3712"/>
                </a:lnTo>
                <a:lnTo>
                  <a:pt x="3429" y="3743"/>
                </a:lnTo>
                <a:lnTo>
                  <a:pt x="3453" y="3772"/>
                </a:lnTo>
                <a:lnTo>
                  <a:pt x="3479" y="3801"/>
                </a:lnTo>
                <a:lnTo>
                  <a:pt x="3507" y="3829"/>
                </a:lnTo>
                <a:lnTo>
                  <a:pt x="3537" y="3855"/>
                </a:lnTo>
                <a:lnTo>
                  <a:pt x="3569" y="3880"/>
                </a:lnTo>
                <a:lnTo>
                  <a:pt x="3604" y="3905"/>
                </a:lnTo>
                <a:lnTo>
                  <a:pt x="3634" y="3923"/>
                </a:lnTo>
                <a:lnTo>
                  <a:pt x="3663" y="3941"/>
                </a:lnTo>
                <a:lnTo>
                  <a:pt x="3692" y="3957"/>
                </a:lnTo>
                <a:lnTo>
                  <a:pt x="3722" y="3973"/>
                </a:lnTo>
                <a:lnTo>
                  <a:pt x="3753" y="3986"/>
                </a:lnTo>
                <a:lnTo>
                  <a:pt x="3783" y="3998"/>
                </a:lnTo>
                <a:lnTo>
                  <a:pt x="3813" y="4010"/>
                </a:lnTo>
                <a:lnTo>
                  <a:pt x="3844" y="4020"/>
                </a:lnTo>
                <a:lnTo>
                  <a:pt x="3875" y="4029"/>
                </a:lnTo>
                <a:lnTo>
                  <a:pt x="3906" y="4036"/>
                </a:lnTo>
                <a:lnTo>
                  <a:pt x="3936" y="4043"/>
                </a:lnTo>
                <a:lnTo>
                  <a:pt x="3967" y="4048"/>
                </a:lnTo>
                <a:lnTo>
                  <a:pt x="3998" y="4053"/>
                </a:lnTo>
                <a:lnTo>
                  <a:pt x="4029" y="4055"/>
                </a:lnTo>
                <a:lnTo>
                  <a:pt x="4060" y="4057"/>
                </a:lnTo>
                <a:lnTo>
                  <a:pt x="4089" y="4058"/>
                </a:lnTo>
                <a:lnTo>
                  <a:pt x="4125" y="4057"/>
                </a:lnTo>
                <a:lnTo>
                  <a:pt x="4162" y="4055"/>
                </a:lnTo>
                <a:lnTo>
                  <a:pt x="4197" y="4051"/>
                </a:lnTo>
                <a:lnTo>
                  <a:pt x="4232" y="4044"/>
                </a:lnTo>
                <a:lnTo>
                  <a:pt x="4267" y="4037"/>
                </a:lnTo>
                <a:lnTo>
                  <a:pt x="4301" y="4027"/>
                </a:lnTo>
                <a:lnTo>
                  <a:pt x="4335" y="4016"/>
                </a:lnTo>
                <a:lnTo>
                  <a:pt x="4369" y="4004"/>
                </a:lnTo>
                <a:lnTo>
                  <a:pt x="4402" y="3990"/>
                </a:lnTo>
                <a:lnTo>
                  <a:pt x="4434" y="3975"/>
                </a:lnTo>
                <a:lnTo>
                  <a:pt x="4466" y="3957"/>
                </a:lnTo>
                <a:lnTo>
                  <a:pt x="4497" y="3938"/>
                </a:lnTo>
                <a:lnTo>
                  <a:pt x="4527" y="3918"/>
                </a:lnTo>
                <a:lnTo>
                  <a:pt x="4556" y="3894"/>
                </a:lnTo>
                <a:lnTo>
                  <a:pt x="4584" y="3871"/>
                </a:lnTo>
                <a:lnTo>
                  <a:pt x="4611" y="3845"/>
                </a:lnTo>
                <a:lnTo>
                  <a:pt x="4629" y="3827"/>
                </a:lnTo>
                <a:lnTo>
                  <a:pt x="4645" y="3810"/>
                </a:lnTo>
                <a:lnTo>
                  <a:pt x="4661" y="3792"/>
                </a:lnTo>
                <a:lnTo>
                  <a:pt x="4676" y="3774"/>
                </a:lnTo>
                <a:lnTo>
                  <a:pt x="4689" y="3755"/>
                </a:lnTo>
                <a:lnTo>
                  <a:pt x="4703" y="3736"/>
                </a:lnTo>
                <a:lnTo>
                  <a:pt x="4715" y="3718"/>
                </a:lnTo>
                <a:lnTo>
                  <a:pt x="4726" y="3698"/>
                </a:lnTo>
                <a:lnTo>
                  <a:pt x="4737" y="3679"/>
                </a:lnTo>
                <a:lnTo>
                  <a:pt x="4746" y="3659"/>
                </a:lnTo>
                <a:lnTo>
                  <a:pt x="4755" y="3639"/>
                </a:lnTo>
                <a:lnTo>
                  <a:pt x="4764" y="3621"/>
                </a:lnTo>
                <a:lnTo>
                  <a:pt x="4772" y="3600"/>
                </a:lnTo>
                <a:lnTo>
                  <a:pt x="4778" y="3580"/>
                </a:lnTo>
                <a:lnTo>
                  <a:pt x="4790" y="3541"/>
                </a:lnTo>
                <a:lnTo>
                  <a:pt x="4800" y="3500"/>
                </a:lnTo>
                <a:lnTo>
                  <a:pt x="4808" y="3459"/>
                </a:lnTo>
                <a:lnTo>
                  <a:pt x="4812" y="3419"/>
                </a:lnTo>
                <a:lnTo>
                  <a:pt x="4816" y="3378"/>
                </a:lnTo>
                <a:lnTo>
                  <a:pt x="4816" y="3337"/>
                </a:lnTo>
                <a:lnTo>
                  <a:pt x="4815" y="3297"/>
                </a:lnTo>
                <a:lnTo>
                  <a:pt x="4812" y="3256"/>
                </a:lnTo>
                <a:lnTo>
                  <a:pt x="4808" y="3216"/>
                </a:lnTo>
                <a:lnTo>
                  <a:pt x="4803" y="3177"/>
                </a:lnTo>
                <a:lnTo>
                  <a:pt x="4796" y="3138"/>
                </a:lnTo>
                <a:lnTo>
                  <a:pt x="4788" y="3100"/>
                </a:lnTo>
                <a:lnTo>
                  <a:pt x="4778" y="3062"/>
                </a:lnTo>
                <a:lnTo>
                  <a:pt x="4770" y="3026"/>
                </a:lnTo>
                <a:lnTo>
                  <a:pt x="4759" y="2991"/>
                </a:lnTo>
                <a:lnTo>
                  <a:pt x="4748" y="2957"/>
                </a:lnTo>
                <a:lnTo>
                  <a:pt x="4737" y="2923"/>
                </a:lnTo>
                <a:lnTo>
                  <a:pt x="4713" y="2860"/>
                </a:lnTo>
                <a:lnTo>
                  <a:pt x="4690" y="2804"/>
                </a:lnTo>
                <a:lnTo>
                  <a:pt x="4668" y="2754"/>
                </a:lnTo>
                <a:lnTo>
                  <a:pt x="4650" y="2711"/>
                </a:lnTo>
                <a:close/>
                <a:moveTo>
                  <a:pt x="3878" y="1304"/>
                </a:moveTo>
                <a:lnTo>
                  <a:pt x="3878" y="1304"/>
                </a:lnTo>
                <a:lnTo>
                  <a:pt x="3869" y="1304"/>
                </a:lnTo>
                <a:lnTo>
                  <a:pt x="3861" y="1303"/>
                </a:lnTo>
                <a:lnTo>
                  <a:pt x="3853" y="1301"/>
                </a:lnTo>
                <a:lnTo>
                  <a:pt x="3845" y="1297"/>
                </a:lnTo>
                <a:lnTo>
                  <a:pt x="3837" y="1294"/>
                </a:lnTo>
                <a:lnTo>
                  <a:pt x="3831" y="1290"/>
                </a:lnTo>
                <a:lnTo>
                  <a:pt x="3824" y="1285"/>
                </a:lnTo>
                <a:lnTo>
                  <a:pt x="3818" y="1280"/>
                </a:lnTo>
                <a:lnTo>
                  <a:pt x="3812" y="1273"/>
                </a:lnTo>
                <a:lnTo>
                  <a:pt x="3808" y="1267"/>
                </a:lnTo>
                <a:lnTo>
                  <a:pt x="3803" y="1260"/>
                </a:lnTo>
                <a:lnTo>
                  <a:pt x="3800" y="1252"/>
                </a:lnTo>
                <a:lnTo>
                  <a:pt x="3797" y="1245"/>
                </a:lnTo>
                <a:lnTo>
                  <a:pt x="3795" y="1237"/>
                </a:lnTo>
                <a:lnTo>
                  <a:pt x="3794" y="1228"/>
                </a:lnTo>
                <a:lnTo>
                  <a:pt x="3794" y="1219"/>
                </a:lnTo>
                <a:lnTo>
                  <a:pt x="3794" y="1211"/>
                </a:lnTo>
                <a:lnTo>
                  <a:pt x="3795" y="1202"/>
                </a:lnTo>
                <a:lnTo>
                  <a:pt x="3797" y="1194"/>
                </a:lnTo>
                <a:lnTo>
                  <a:pt x="3800" y="1186"/>
                </a:lnTo>
                <a:lnTo>
                  <a:pt x="3803" y="1179"/>
                </a:lnTo>
                <a:lnTo>
                  <a:pt x="3808" y="1172"/>
                </a:lnTo>
                <a:lnTo>
                  <a:pt x="3812" y="1165"/>
                </a:lnTo>
                <a:lnTo>
                  <a:pt x="3818" y="1159"/>
                </a:lnTo>
                <a:lnTo>
                  <a:pt x="3824" y="1153"/>
                </a:lnTo>
                <a:lnTo>
                  <a:pt x="3831" y="1149"/>
                </a:lnTo>
                <a:lnTo>
                  <a:pt x="3837" y="1145"/>
                </a:lnTo>
                <a:lnTo>
                  <a:pt x="3845" y="1141"/>
                </a:lnTo>
                <a:lnTo>
                  <a:pt x="3853" y="1138"/>
                </a:lnTo>
                <a:lnTo>
                  <a:pt x="3861" y="1136"/>
                </a:lnTo>
                <a:lnTo>
                  <a:pt x="3869" y="1135"/>
                </a:lnTo>
                <a:lnTo>
                  <a:pt x="3878" y="1135"/>
                </a:lnTo>
                <a:lnTo>
                  <a:pt x="3887" y="1135"/>
                </a:lnTo>
                <a:lnTo>
                  <a:pt x="3895" y="1136"/>
                </a:lnTo>
                <a:lnTo>
                  <a:pt x="3903" y="1138"/>
                </a:lnTo>
                <a:lnTo>
                  <a:pt x="3911" y="1141"/>
                </a:lnTo>
                <a:lnTo>
                  <a:pt x="3919" y="1145"/>
                </a:lnTo>
                <a:lnTo>
                  <a:pt x="3925" y="1149"/>
                </a:lnTo>
                <a:lnTo>
                  <a:pt x="3932" y="1153"/>
                </a:lnTo>
                <a:lnTo>
                  <a:pt x="3938" y="1159"/>
                </a:lnTo>
                <a:lnTo>
                  <a:pt x="3943" y="1165"/>
                </a:lnTo>
                <a:lnTo>
                  <a:pt x="3948" y="1172"/>
                </a:lnTo>
                <a:lnTo>
                  <a:pt x="3953" y="1179"/>
                </a:lnTo>
                <a:lnTo>
                  <a:pt x="3956" y="1186"/>
                </a:lnTo>
                <a:lnTo>
                  <a:pt x="3958" y="1194"/>
                </a:lnTo>
                <a:lnTo>
                  <a:pt x="3961" y="1202"/>
                </a:lnTo>
                <a:lnTo>
                  <a:pt x="3962" y="1211"/>
                </a:lnTo>
                <a:lnTo>
                  <a:pt x="3963" y="1219"/>
                </a:lnTo>
                <a:lnTo>
                  <a:pt x="3962" y="1228"/>
                </a:lnTo>
                <a:lnTo>
                  <a:pt x="3961" y="1237"/>
                </a:lnTo>
                <a:lnTo>
                  <a:pt x="3958" y="1245"/>
                </a:lnTo>
                <a:lnTo>
                  <a:pt x="3956" y="1252"/>
                </a:lnTo>
                <a:lnTo>
                  <a:pt x="3953" y="1260"/>
                </a:lnTo>
                <a:lnTo>
                  <a:pt x="3948" y="1267"/>
                </a:lnTo>
                <a:lnTo>
                  <a:pt x="3943" y="1273"/>
                </a:lnTo>
                <a:lnTo>
                  <a:pt x="3938" y="1280"/>
                </a:lnTo>
                <a:lnTo>
                  <a:pt x="3932" y="1285"/>
                </a:lnTo>
                <a:lnTo>
                  <a:pt x="3925" y="1290"/>
                </a:lnTo>
                <a:lnTo>
                  <a:pt x="3919" y="1294"/>
                </a:lnTo>
                <a:lnTo>
                  <a:pt x="3911" y="1297"/>
                </a:lnTo>
                <a:lnTo>
                  <a:pt x="3903" y="1301"/>
                </a:lnTo>
                <a:lnTo>
                  <a:pt x="3895" y="1303"/>
                </a:lnTo>
                <a:lnTo>
                  <a:pt x="3887" y="1304"/>
                </a:lnTo>
                <a:lnTo>
                  <a:pt x="3878" y="1304"/>
                </a:lnTo>
                <a:close/>
                <a:moveTo>
                  <a:pt x="679" y="509"/>
                </a:moveTo>
                <a:lnTo>
                  <a:pt x="679" y="509"/>
                </a:lnTo>
                <a:lnTo>
                  <a:pt x="680" y="492"/>
                </a:lnTo>
                <a:lnTo>
                  <a:pt x="683" y="475"/>
                </a:lnTo>
                <a:lnTo>
                  <a:pt x="686" y="459"/>
                </a:lnTo>
                <a:lnTo>
                  <a:pt x="693" y="443"/>
                </a:lnTo>
                <a:lnTo>
                  <a:pt x="699" y="428"/>
                </a:lnTo>
                <a:lnTo>
                  <a:pt x="708" y="415"/>
                </a:lnTo>
                <a:lnTo>
                  <a:pt x="718" y="402"/>
                </a:lnTo>
                <a:lnTo>
                  <a:pt x="729" y="390"/>
                </a:lnTo>
                <a:lnTo>
                  <a:pt x="741" y="379"/>
                </a:lnTo>
                <a:lnTo>
                  <a:pt x="753" y="369"/>
                </a:lnTo>
                <a:lnTo>
                  <a:pt x="768" y="360"/>
                </a:lnTo>
                <a:lnTo>
                  <a:pt x="783" y="353"/>
                </a:lnTo>
                <a:lnTo>
                  <a:pt x="798" y="347"/>
                </a:lnTo>
                <a:lnTo>
                  <a:pt x="815" y="343"/>
                </a:lnTo>
                <a:lnTo>
                  <a:pt x="831" y="340"/>
                </a:lnTo>
                <a:lnTo>
                  <a:pt x="849" y="339"/>
                </a:lnTo>
                <a:lnTo>
                  <a:pt x="2205" y="339"/>
                </a:lnTo>
                <a:lnTo>
                  <a:pt x="2223" y="340"/>
                </a:lnTo>
                <a:lnTo>
                  <a:pt x="2239" y="343"/>
                </a:lnTo>
                <a:lnTo>
                  <a:pt x="2256" y="347"/>
                </a:lnTo>
                <a:lnTo>
                  <a:pt x="2271" y="353"/>
                </a:lnTo>
                <a:lnTo>
                  <a:pt x="2285" y="360"/>
                </a:lnTo>
                <a:lnTo>
                  <a:pt x="2300" y="369"/>
                </a:lnTo>
                <a:lnTo>
                  <a:pt x="2313" y="379"/>
                </a:lnTo>
                <a:lnTo>
                  <a:pt x="2325" y="390"/>
                </a:lnTo>
                <a:lnTo>
                  <a:pt x="2336" y="402"/>
                </a:lnTo>
                <a:lnTo>
                  <a:pt x="2346" y="415"/>
                </a:lnTo>
                <a:lnTo>
                  <a:pt x="2354" y="428"/>
                </a:lnTo>
                <a:lnTo>
                  <a:pt x="2361" y="443"/>
                </a:lnTo>
                <a:lnTo>
                  <a:pt x="2367" y="459"/>
                </a:lnTo>
                <a:lnTo>
                  <a:pt x="2371" y="475"/>
                </a:lnTo>
                <a:lnTo>
                  <a:pt x="2373" y="492"/>
                </a:lnTo>
                <a:lnTo>
                  <a:pt x="2375" y="509"/>
                </a:lnTo>
                <a:lnTo>
                  <a:pt x="2375" y="1526"/>
                </a:lnTo>
                <a:lnTo>
                  <a:pt x="2373" y="1544"/>
                </a:lnTo>
                <a:lnTo>
                  <a:pt x="2371" y="1560"/>
                </a:lnTo>
                <a:lnTo>
                  <a:pt x="2367" y="1577"/>
                </a:lnTo>
                <a:lnTo>
                  <a:pt x="2361" y="1592"/>
                </a:lnTo>
                <a:lnTo>
                  <a:pt x="2354" y="1607"/>
                </a:lnTo>
                <a:lnTo>
                  <a:pt x="2346" y="1620"/>
                </a:lnTo>
                <a:lnTo>
                  <a:pt x="2336" y="1634"/>
                </a:lnTo>
                <a:lnTo>
                  <a:pt x="2325" y="1646"/>
                </a:lnTo>
                <a:lnTo>
                  <a:pt x="2313" y="1657"/>
                </a:lnTo>
                <a:lnTo>
                  <a:pt x="2300" y="1667"/>
                </a:lnTo>
                <a:lnTo>
                  <a:pt x="2285" y="1675"/>
                </a:lnTo>
                <a:lnTo>
                  <a:pt x="2271" y="1682"/>
                </a:lnTo>
                <a:lnTo>
                  <a:pt x="2256" y="1689"/>
                </a:lnTo>
                <a:lnTo>
                  <a:pt x="2239" y="1693"/>
                </a:lnTo>
                <a:lnTo>
                  <a:pt x="2223" y="1695"/>
                </a:lnTo>
                <a:lnTo>
                  <a:pt x="2205" y="1696"/>
                </a:lnTo>
                <a:lnTo>
                  <a:pt x="849" y="1696"/>
                </a:lnTo>
                <a:lnTo>
                  <a:pt x="831" y="1695"/>
                </a:lnTo>
                <a:lnTo>
                  <a:pt x="815" y="1693"/>
                </a:lnTo>
                <a:lnTo>
                  <a:pt x="798" y="1689"/>
                </a:lnTo>
                <a:lnTo>
                  <a:pt x="783" y="1682"/>
                </a:lnTo>
                <a:lnTo>
                  <a:pt x="768" y="1675"/>
                </a:lnTo>
                <a:lnTo>
                  <a:pt x="753" y="1667"/>
                </a:lnTo>
                <a:lnTo>
                  <a:pt x="741" y="1657"/>
                </a:lnTo>
                <a:lnTo>
                  <a:pt x="729" y="1646"/>
                </a:lnTo>
                <a:lnTo>
                  <a:pt x="718" y="1634"/>
                </a:lnTo>
                <a:lnTo>
                  <a:pt x="708" y="1620"/>
                </a:lnTo>
                <a:lnTo>
                  <a:pt x="699" y="1607"/>
                </a:lnTo>
                <a:lnTo>
                  <a:pt x="693" y="1592"/>
                </a:lnTo>
                <a:lnTo>
                  <a:pt x="686" y="1577"/>
                </a:lnTo>
                <a:lnTo>
                  <a:pt x="683" y="1560"/>
                </a:lnTo>
                <a:lnTo>
                  <a:pt x="680" y="1544"/>
                </a:lnTo>
                <a:lnTo>
                  <a:pt x="679" y="1526"/>
                </a:lnTo>
                <a:lnTo>
                  <a:pt x="679" y="509"/>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8" name="KSO_Shape"/>
          <p:cNvSpPr>
            <a:spLocks/>
          </p:cNvSpPr>
          <p:nvPr/>
        </p:nvSpPr>
        <p:spPr bwMode="auto">
          <a:xfrm>
            <a:off x="8097080" y="2195500"/>
            <a:ext cx="495922" cy="272759"/>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39" name="KSO_Shape"/>
          <p:cNvSpPr/>
          <p:nvPr/>
        </p:nvSpPr>
        <p:spPr>
          <a:xfrm>
            <a:off x="9535581" y="2252124"/>
            <a:ext cx="271436" cy="118074"/>
          </a:xfrm>
          <a:custGeom>
            <a:avLst/>
            <a:gdLst>
              <a:gd name="connsiteX0" fmla="*/ 124619 w 2178050"/>
              <a:gd name="connsiteY0" fmla="*/ 384969 h 946150"/>
              <a:gd name="connsiteX1" fmla="*/ 124619 w 2178050"/>
              <a:gd name="connsiteY1" fmla="*/ 568325 h 946150"/>
              <a:gd name="connsiteX2" fmla="*/ 197485 w 2178050"/>
              <a:gd name="connsiteY2" fmla="*/ 568325 h 946150"/>
              <a:gd name="connsiteX3" fmla="*/ 197485 w 2178050"/>
              <a:gd name="connsiteY3" fmla="*/ 384969 h 946150"/>
              <a:gd name="connsiteX4" fmla="*/ 1174750 w 2178050"/>
              <a:gd name="connsiteY4" fmla="*/ 118268 h 946150"/>
              <a:gd name="connsiteX5" fmla="*/ 1174750 w 2178050"/>
              <a:gd name="connsiteY5" fmla="*/ 118269 h 946150"/>
              <a:gd name="connsiteX6" fmla="*/ 317499 w 2178050"/>
              <a:gd name="connsiteY6" fmla="*/ 118269 h 946150"/>
              <a:gd name="connsiteX7" fmla="*/ 317499 w 2178050"/>
              <a:gd name="connsiteY7" fmla="*/ 827881 h 946150"/>
              <a:gd name="connsiteX8" fmla="*/ 1174750 w 2178050"/>
              <a:gd name="connsiteY8" fmla="*/ 827881 h 946150"/>
              <a:gd name="connsiteX9" fmla="*/ 1174750 w 2178050"/>
              <a:gd name="connsiteY9" fmla="*/ 827882 h 946150"/>
              <a:gd name="connsiteX10" fmla="*/ 1174751 w 2178050"/>
              <a:gd name="connsiteY10" fmla="*/ 827881 h 946150"/>
              <a:gd name="connsiteX11" fmla="*/ 1662906 w 2178050"/>
              <a:gd name="connsiteY11" fmla="*/ 118268 h 946150"/>
              <a:gd name="connsiteX12" fmla="*/ 197485 w 2178050"/>
              <a:gd name="connsiteY12" fmla="*/ 0 h 946150"/>
              <a:gd name="connsiteX13" fmla="*/ 2178050 w 2178050"/>
              <a:gd name="connsiteY13" fmla="*/ 0 h 946150"/>
              <a:gd name="connsiteX14" fmla="*/ 2178050 w 2178050"/>
              <a:gd name="connsiteY14" fmla="*/ 946150 h 946150"/>
              <a:gd name="connsiteX15" fmla="*/ 197485 w 2178050"/>
              <a:gd name="connsiteY15" fmla="*/ 946150 h 946150"/>
              <a:gd name="connsiteX16" fmla="*/ 197485 w 2178050"/>
              <a:gd name="connsiteY16" fmla="*/ 694531 h 946150"/>
              <a:gd name="connsiteX17" fmla="*/ 125940 w 2178050"/>
              <a:gd name="connsiteY17" fmla="*/ 694531 h 946150"/>
              <a:gd name="connsiteX18" fmla="*/ 0 w 2178050"/>
              <a:gd name="connsiteY18" fmla="*/ 568591 h 946150"/>
              <a:gd name="connsiteX19" fmla="*/ 0 w 2178050"/>
              <a:gd name="connsiteY19" fmla="*/ 384703 h 946150"/>
              <a:gd name="connsiteX20" fmla="*/ 125940 w 2178050"/>
              <a:gd name="connsiteY20" fmla="*/ 258763 h 946150"/>
              <a:gd name="connsiteX21" fmla="*/ 197485 w 2178050"/>
              <a:gd name="connsiteY21" fmla="*/ 258763 h 94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78050" h="946150">
                <a:moveTo>
                  <a:pt x="124619" y="384969"/>
                </a:moveTo>
                <a:lnTo>
                  <a:pt x="124619" y="568325"/>
                </a:lnTo>
                <a:lnTo>
                  <a:pt x="197485" y="568325"/>
                </a:lnTo>
                <a:lnTo>
                  <a:pt x="197485" y="384969"/>
                </a:lnTo>
                <a:close/>
                <a:moveTo>
                  <a:pt x="1174750" y="118268"/>
                </a:moveTo>
                <a:lnTo>
                  <a:pt x="1174750" y="118269"/>
                </a:lnTo>
                <a:lnTo>
                  <a:pt x="317499" y="118269"/>
                </a:lnTo>
                <a:lnTo>
                  <a:pt x="317499" y="827881"/>
                </a:lnTo>
                <a:lnTo>
                  <a:pt x="1174750" y="827881"/>
                </a:lnTo>
                <a:lnTo>
                  <a:pt x="1174750" y="827882"/>
                </a:lnTo>
                <a:lnTo>
                  <a:pt x="1174751" y="827881"/>
                </a:lnTo>
                <a:lnTo>
                  <a:pt x="1662906" y="118268"/>
                </a:lnTo>
                <a:close/>
                <a:moveTo>
                  <a:pt x="197485" y="0"/>
                </a:moveTo>
                <a:lnTo>
                  <a:pt x="2178050" y="0"/>
                </a:lnTo>
                <a:lnTo>
                  <a:pt x="2178050" y="946150"/>
                </a:lnTo>
                <a:lnTo>
                  <a:pt x="197485" y="946150"/>
                </a:lnTo>
                <a:lnTo>
                  <a:pt x="197485" y="694531"/>
                </a:lnTo>
                <a:lnTo>
                  <a:pt x="125940" y="694531"/>
                </a:lnTo>
                <a:cubicBezTo>
                  <a:pt x="56385" y="694531"/>
                  <a:pt x="0" y="638146"/>
                  <a:pt x="0" y="568591"/>
                </a:cubicBezTo>
                <a:lnTo>
                  <a:pt x="0" y="384703"/>
                </a:lnTo>
                <a:cubicBezTo>
                  <a:pt x="0" y="315148"/>
                  <a:pt x="56385" y="258763"/>
                  <a:pt x="125940" y="258763"/>
                </a:cubicBezTo>
                <a:lnTo>
                  <a:pt x="197485" y="258763"/>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0" name="KSO_Shape"/>
          <p:cNvSpPr/>
          <p:nvPr/>
        </p:nvSpPr>
        <p:spPr>
          <a:xfrm>
            <a:off x="6397099" y="2571611"/>
            <a:ext cx="271436" cy="230268"/>
          </a:xfrm>
          <a:custGeom>
            <a:avLst/>
            <a:gdLst>
              <a:gd name="connsiteX0" fmla="*/ 3261356 w 3261356"/>
              <a:gd name="connsiteY0" fmla="*/ 1385789 h 2766950"/>
              <a:gd name="connsiteX1" fmla="*/ 3261356 w 3261356"/>
              <a:gd name="connsiteY1" fmla="*/ 2634211 h 2766950"/>
              <a:gd name="connsiteX2" fmla="*/ 3259675 w 3261356"/>
              <a:gd name="connsiteY2" fmla="*/ 2649333 h 2766950"/>
              <a:gd name="connsiteX3" fmla="*/ 3256313 w 3261356"/>
              <a:gd name="connsiteY3" fmla="*/ 2662775 h 2766950"/>
              <a:gd name="connsiteX4" fmla="*/ 3252951 w 3261356"/>
              <a:gd name="connsiteY4" fmla="*/ 2674537 h 2766950"/>
              <a:gd name="connsiteX5" fmla="*/ 3244545 w 3261356"/>
              <a:gd name="connsiteY5" fmla="*/ 2686298 h 2766950"/>
              <a:gd name="connsiteX6" fmla="*/ 3237821 w 3261356"/>
              <a:gd name="connsiteY6" fmla="*/ 2698060 h 2766950"/>
              <a:gd name="connsiteX7" fmla="*/ 3229415 w 3261356"/>
              <a:gd name="connsiteY7" fmla="*/ 2709822 h 2766950"/>
              <a:gd name="connsiteX8" fmla="*/ 3217647 w 3261356"/>
              <a:gd name="connsiteY8" fmla="*/ 2719903 h 2766950"/>
              <a:gd name="connsiteX9" fmla="*/ 3202517 w 3261356"/>
              <a:gd name="connsiteY9" fmla="*/ 2729985 h 2766950"/>
              <a:gd name="connsiteX10" fmla="*/ 3175619 w 3261356"/>
              <a:gd name="connsiteY10" fmla="*/ 2746787 h 2766950"/>
              <a:gd name="connsiteX11" fmla="*/ 3141997 w 3261356"/>
              <a:gd name="connsiteY11" fmla="*/ 2758549 h 2766950"/>
              <a:gd name="connsiteX12" fmla="*/ 3105013 w 3261356"/>
              <a:gd name="connsiteY12" fmla="*/ 2765270 h 2766950"/>
              <a:gd name="connsiteX13" fmla="*/ 3066347 w 3261356"/>
              <a:gd name="connsiteY13" fmla="*/ 2766950 h 2766950"/>
              <a:gd name="connsiteX14" fmla="*/ 196690 w 3261356"/>
              <a:gd name="connsiteY14" fmla="*/ 2766950 h 2766950"/>
              <a:gd name="connsiteX15" fmla="*/ 158024 w 3261356"/>
              <a:gd name="connsiteY15" fmla="*/ 2765270 h 2766950"/>
              <a:gd name="connsiteX16" fmla="*/ 121040 w 3261356"/>
              <a:gd name="connsiteY16" fmla="*/ 2758549 h 2766950"/>
              <a:gd name="connsiteX17" fmla="*/ 87418 w 3261356"/>
              <a:gd name="connsiteY17" fmla="*/ 2746787 h 2766950"/>
              <a:gd name="connsiteX18" fmla="*/ 57158 w 3261356"/>
              <a:gd name="connsiteY18" fmla="*/ 2729985 h 2766950"/>
              <a:gd name="connsiteX19" fmla="*/ 47071 w 3261356"/>
              <a:gd name="connsiteY19" fmla="*/ 2719903 h 2766950"/>
              <a:gd name="connsiteX20" fmla="*/ 35303 w 3261356"/>
              <a:gd name="connsiteY20" fmla="*/ 2709822 h 2766950"/>
              <a:gd name="connsiteX21" fmla="*/ 25217 w 3261356"/>
              <a:gd name="connsiteY21" fmla="*/ 2698060 h 2766950"/>
              <a:gd name="connsiteX22" fmla="*/ 16811 w 3261356"/>
              <a:gd name="connsiteY22" fmla="*/ 2686298 h 2766950"/>
              <a:gd name="connsiteX23" fmla="*/ 8405 w 3261356"/>
              <a:gd name="connsiteY23" fmla="*/ 2674537 h 2766950"/>
              <a:gd name="connsiteX24" fmla="*/ 5043 w 3261356"/>
              <a:gd name="connsiteY24" fmla="*/ 2662775 h 2766950"/>
              <a:gd name="connsiteX25" fmla="*/ 1681 w 3261356"/>
              <a:gd name="connsiteY25" fmla="*/ 2649333 h 2766950"/>
              <a:gd name="connsiteX26" fmla="*/ 0 w 3261356"/>
              <a:gd name="connsiteY26" fmla="*/ 2634211 h 2766950"/>
              <a:gd name="connsiteX27" fmla="*/ 0 w 3261356"/>
              <a:gd name="connsiteY27" fmla="*/ 1389150 h 2766950"/>
              <a:gd name="connsiteX28" fmla="*/ 196690 w 3261356"/>
              <a:gd name="connsiteY28" fmla="*/ 1441237 h 2766950"/>
              <a:gd name="connsiteX29" fmla="*/ 406829 w 3261356"/>
              <a:gd name="connsiteY29" fmla="*/ 1495005 h 2766950"/>
              <a:gd name="connsiteX30" fmla="*/ 660677 w 3261356"/>
              <a:gd name="connsiteY30" fmla="*/ 1555494 h 2766950"/>
              <a:gd name="connsiteX31" fmla="*/ 795165 w 3261356"/>
              <a:gd name="connsiteY31" fmla="*/ 1589099 h 2766950"/>
              <a:gd name="connsiteX32" fmla="*/ 933017 w 3261356"/>
              <a:gd name="connsiteY32" fmla="*/ 1619343 h 2766950"/>
              <a:gd name="connsiteX33" fmla="*/ 1067506 w 3261356"/>
              <a:gd name="connsiteY33" fmla="*/ 1646227 h 2766950"/>
              <a:gd name="connsiteX34" fmla="*/ 1200314 w 3261356"/>
              <a:gd name="connsiteY34" fmla="*/ 1671431 h 2766950"/>
              <a:gd name="connsiteX35" fmla="*/ 1326397 w 3261356"/>
              <a:gd name="connsiteY35" fmla="*/ 1693274 h 2766950"/>
              <a:gd name="connsiteX36" fmla="*/ 1442394 w 3261356"/>
              <a:gd name="connsiteY36" fmla="*/ 1708396 h 2766950"/>
              <a:gd name="connsiteX37" fmla="*/ 1544942 w 3261356"/>
              <a:gd name="connsiteY37" fmla="*/ 1720158 h 2766950"/>
              <a:gd name="connsiteX38" fmla="*/ 1588650 w 3261356"/>
              <a:gd name="connsiteY38" fmla="*/ 1723518 h 2766950"/>
              <a:gd name="connsiteX39" fmla="*/ 1630678 w 3261356"/>
              <a:gd name="connsiteY39" fmla="*/ 1725199 h 2766950"/>
              <a:gd name="connsiteX40" fmla="*/ 1672706 w 3261356"/>
              <a:gd name="connsiteY40" fmla="*/ 1723518 h 2766950"/>
              <a:gd name="connsiteX41" fmla="*/ 1719777 w 3261356"/>
              <a:gd name="connsiteY41" fmla="*/ 1720158 h 2766950"/>
              <a:gd name="connsiteX42" fmla="*/ 1820644 w 3261356"/>
              <a:gd name="connsiteY42" fmla="*/ 1708396 h 2766950"/>
              <a:gd name="connsiteX43" fmla="*/ 1934959 w 3261356"/>
              <a:gd name="connsiteY43" fmla="*/ 1693274 h 2766950"/>
              <a:gd name="connsiteX44" fmla="*/ 2061043 w 3261356"/>
              <a:gd name="connsiteY44" fmla="*/ 1671431 h 2766950"/>
              <a:gd name="connsiteX45" fmla="*/ 2193850 w 3261356"/>
              <a:gd name="connsiteY45" fmla="*/ 1646227 h 2766950"/>
              <a:gd name="connsiteX46" fmla="*/ 2330020 w 3261356"/>
              <a:gd name="connsiteY46" fmla="*/ 1615983 h 2766950"/>
              <a:gd name="connsiteX47" fmla="*/ 2466190 w 3261356"/>
              <a:gd name="connsiteY47" fmla="*/ 1585738 h 2766950"/>
              <a:gd name="connsiteX48" fmla="*/ 2602360 w 3261356"/>
              <a:gd name="connsiteY48" fmla="*/ 1553814 h 2766950"/>
              <a:gd name="connsiteX49" fmla="*/ 2854527 w 3261356"/>
              <a:gd name="connsiteY49" fmla="*/ 1493325 h 2766950"/>
              <a:gd name="connsiteX50" fmla="*/ 3066347 w 3261356"/>
              <a:gd name="connsiteY50" fmla="*/ 1437877 h 2766950"/>
              <a:gd name="connsiteX51" fmla="*/ 1508607 w 3261356"/>
              <a:gd name="connsiteY51" fmla="*/ 1206475 h 2766950"/>
              <a:gd name="connsiteX52" fmla="*/ 1417230 w 3261356"/>
              <a:gd name="connsiteY52" fmla="*/ 1297852 h 2766950"/>
              <a:gd name="connsiteX53" fmla="*/ 1417230 w 3261356"/>
              <a:gd name="connsiteY53" fmla="*/ 1314415 h 2766950"/>
              <a:gd name="connsiteX54" fmla="*/ 1508607 w 3261356"/>
              <a:gd name="connsiteY54" fmla="*/ 1405791 h 2766950"/>
              <a:gd name="connsiteX55" fmla="*/ 1752750 w 3261356"/>
              <a:gd name="connsiteY55" fmla="*/ 1405791 h 2766950"/>
              <a:gd name="connsiteX56" fmla="*/ 1844126 w 3261356"/>
              <a:gd name="connsiteY56" fmla="*/ 1314415 h 2766950"/>
              <a:gd name="connsiteX57" fmla="*/ 1844126 w 3261356"/>
              <a:gd name="connsiteY57" fmla="*/ 1297852 h 2766950"/>
              <a:gd name="connsiteX58" fmla="*/ 1752750 w 3261356"/>
              <a:gd name="connsiteY58" fmla="*/ 1206475 h 2766950"/>
              <a:gd name="connsiteX59" fmla="*/ 1630678 w 3261356"/>
              <a:gd name="connsiteY59" fmla="*/ 174304 h 2766950"/>
              <a:gd name="connsiteX60" fmla="*/ 1114624 w 3261356"/>
              <a:gd name="connsiteY60" fmla="*/ 469036 h 2766950"/>
              <a:gd name="connsiteX61" fmla="*/ 1111230 w 3261356"/>
              <a:gd name="connsiteY61" fmla="*/ 492633 h 2766950"/>
              <a:gd name="connsiteX62" fmla="*/ 2150126 w 3261356"/>
              <a:gd name="connsiteY62" fmla="*/ 492633 h 2766950"/>
              <a:gd name="connsiteX63" fmla="*/ 2146731 w 3261356"/>
              <a:gd name="connsiteY63" fmla="*/ 469036 h 2766950"/>
              <a:gd name="connsiteX64" fmla="*/ 1630678 w 3261356"/>
              <a:gd name="connsiteY64" fmla="*/ 174304 h 2766950"/>
              <a:gd name="connsiteX65" fmla="*/ 1630678 w 3261356"/>
              <a:gd name="connsiteY65" fmla="*/ 0 h 2766950"/>
              <a:gd name="connsiteX66" fmla="*/ 2269992 w 3261356"/>
              <a:gd name="connsiteY66" fmla="*/ 488510 h 2766950"/>
              <a:gd name="connsiteX67" fmla="*/ 2270238 w 3261356"/>
              <a:gd name="connsiteY67" fmla="*/ 492633 h 2766950"/>
              <a:gd name="connsiteX68" fmla="*/ 3066347 w 3261356"/>
              <a:gd name="connsiteY68" fmla="*/ 492633 h 2766950"/>
              <a:gd name="connsiteX69" fmla="*/ 3105012 w 3261356"/>
              <a:gd name="connsiteY69" fmla="*/ 494313 h 2766950"/>
              <a:gd name="connsiteX70" fmla="*/ 3141998 w 3261356"/>
              <a:gd name="connsiteY70" fmla="*/ 501035 h 2766950"/>
              <a:gd name="connsiteX71" fmla="*/ 3175621 w 3261356"/>
              <a:gd name="connsiteY71" fmla="*/ 512796 h 2766950"/>
              <a:gd name="connsiteX72" fmla="*/ 3202518 w 3261356"/>
              <a:gd name="connsiteY72" fmla="*/ 529599 h 2766950"/>
              <a:gd name="connsiteX73" fmla="*/ 3217649 w 3261356"/>
              <a:gd name="connsiteY73" fmla="*/ 539681 h 2766950"/>
              <a:gd name="connsiteX74" fmla="*/ 3229416 w 3261356"/>
              <a:gd name="connsiteY74" fmla="*/ 549763 h 2766950"/>
              <a:gd name="connsiteX75" fmla="*/ 3237821 w 3261356"/>
              <a:gd name="connsiteY75" fmla="*/ 561524 h 2766950"/>
              <a:gd name="connsiteX76" fmla="*/ 3244546 w 3261356"/>
              <a:gd name="connsiteY76" fmla="*/ 573285 h 2766950"/>
              <a:gd name="connsiteX77" fmla="*/ 3252951 w 3261356"/>
              <a:gd name="connsiteY77" fmla="*/ 585046 h 2766950"/>
              <a:gd name="connsiteX78" fmla="*/ 3256314 w 3261356"/>
              <a:gd name="connsiteY78" fmla="*/ 596807 h 2766950"/>
              <a:gd name="connsiteX79" fmla="*/ 3259676 w 3261356"/>
              <a:gd name="connsiteY79" fmla="*/ 610251 h 2766950"/>
              <a:gd name="connsiteX80" fmla="*/ 3261356 w 3261356"/>
              <a:gd name="connsiteY80" fmla="*/ 625372 h 2766950"/>
              <a:gd name="connsiteX81" fmla="*/ 3261356 w 3261356"/>
              <a:gd name="connsiteY81" fmla="*/ 1326877 h 2766950"/>
              <a:gd name="connsiteX82" fmla="*/ 3261353 w 3261356"/>
              <a:gd name="connsiteY82" fmla="*/ 1326877 h 2766950"/>
              <a:gd name="connsiteX83" fmla="*/ 3261350 w 3261356"/>
              <a:gd name="connsiteY83" fmla="*/ 1326880 h 2766950"/>
              <a:gd name="connsiteX84" fmla="*/ 3066350 w 3261356"/>
              <a:gd name="connsiteY84" fmla="*/ 1378964 h 2766950"/>
              <a:gd name="connsiteX85" fmla="*/ 2854531 w 3261356"/>
              <a:gd name="connsiteY85" fmla="*/ 1434413 h 2766950"/>
              <a:gd name="connsiteX86" fmla="*/ 2602365 w 3261356"/>
              <a:gd name="connsiteY86" fmla="*/ 1494902 h 2766950"/>
              <a:gd name="connsiteX87" fmla="*/ 2466193 w 3261356"/>
              <a:gd name="connsiteY87" fmla="*/ 1526826 h 2766950"/>
              <a:gd name="connsiteX88" fmla="*/ 2330026 w 3261356"/>
              <a:gd name="connsiteY88" fmla="*/ 1557071 h 2766950"/>
              <a:gd name="connsiteX89" fmla="*/ 2193854 w 3261356"/>
              <a:gd name="connsiteY89" fmla="*/ 1587315 h 2766950"/>
              <a:gd name="connsiteX90" fmla="*/ 2061046 w 3261356"/>
              <a:gd name="connsiteY90" fmla="*/ 1612517 h 2766950"/>
              <a:gd name="connsiteX91" fmla="*/ 1934963 w 3261356"/>
              <a:gd name="connsiteY91" fmla="*/ 1634360 h 2766950"/>
              <a:gd name="connsiteX92" fmla="*/ 1820647 w 3261356"/>
              <a:gd name="connsiteY92" fmla="*/ 1649484 h 2766950"/>
              <a:gd name="connsiteX93" fmla="*/ 1719781 w 3261356"/>
              <a:gd name="connsiteY93" fmla="*/ 1661245 h 2766950"/>
              <a:gd name="connsiteX94" fmla="*/ 1672711 w 3261356"/>
              <a:gd name="connsiteY94" fmla="*/ 1664604 h 2766950"/>
              <a:gd name="connsiteX95" fmla="*/ 1630683 w 3261356"/>
              <a:gd name="connsiteY95" fmla="*/ 1666287 h 2766950"/>
              <a:gd name="connsiteX96" fmla="*/ 1588655 w 3261356"/>
              <a:gd name="connsiteY96" fmla="*/ 1664604 h 2766950"/>
              <a:gd name="connsiteX97" fmla="*/ 1544944 w 3261356"/>
              <a:gd name="connsiteY97" fmla="*/ 1661245 h 2766950"/>
              <a:gd name="connsiteX98" fmla="*/ 1442396 w 3261356"/>
              <a:gd name="connsiteY98" fmla="*/ 1649484 h 2766950"/>
              <a:gd name="connsiteX99" fmla="*/ 1326400 w 3261356"/>
              <a:gd name="connsiteY99" fmla="*/ 1634360 h 2766950"/>
              <a:gd name="connsiteX100" fmla="*/ 1200317 w 3261356"/>
              <a:gd name="connsiteY100" fmla="*/ 1612517 h 2766950"/>
              <a:gd name="connsiteX101" fmla="*/ 1067508 w 3261356"/>
              <a:gd name="connsiteY101" fmla="*/ 1587315 h 2766950"/>
              <a:gd name="connsiteX102" fmla="*/ 933020 w 3261356"/>
              <a:gd name="connsiteY102" fmla="*/ 1560430 h 2766950"/>
              <a:gd name="connsiteX103" fmla="*/ 795169 w 3261356"/>
              <a:gd name="connsiteY103" fmla="*/ 1530186 h 2766950"/>
              <a:gd name="connsiteX104" fmla="*/ 660681 w 3261356"/>
              <a:gd name="connsiteY104" fmla="*/ 1496582 h 2766950"/>
              <a:gd name="connsiteX105" fmla="*/ 406834 w 3261356"/>
              <a:gd name="connsiteY105" fmla="*/ 1436093 h 2766950"/>
              <a:gd name="connsiteX106" fmla="*/ 196695 w 3261356"/>
              <a:gd name="connsiteY106" fmla="*/ 1382323 h 2766950"/>
              <a:gd name="connsiteX107" fmla="*/ 3 w 3261356"/>
              <a:gd name="connsiteY107" fmla="*/ 1330236 h 2766950"/>
              <a:gd name="connsiteX108" fmla="*/ 3 w 3261356"/>
              <a:gd name="connsiteY108" fmla="*/ 1332325 h 2766950"/>
              <a:gd name="connsiteX109" fmla="*/ 0 w 3261356"/>
              <a:gd name="connsiteY109" fmla="*/ 1332322 h 2766950"/>
              <a:gd name="connsiteX110" fmla="*/ 0 w 3261356"/>
              <a:gd name="connsiteY110" fmla="*/ 971511 h 2766950"/>
              <a:gd name="connsiteX111" fmla="*/ 0 w 3261356"/>
              <a:gd name="connsiteY111" fmla="*/ 625372 h 2766950"/>
              <a:gd name="connsiteX112" fmla="*/ 1683 w 3261356"/>
              <a:gd name="connsiteY112" fmla="*/ 610251 h 2766950"/>
              <a:gd name="connsiteX113" fmla="*/ 5046 w 3261356"/>
              <a:gd name="connsiteY113" fmla="*/ 596807 h 2766950"/>
              <a:gd name="connsiteX114" fmla="*/ 8405 w 3261356"/>
              <a:gd name="connsiteY114" fmla="*/ 585046 h 2766950"/>
              <a:gd name="connsiteX115" fmla="*/ 16813 w 3261356"/>
              <a:gd name="connsiteY115" fmla="*/ 573285 h 2766950"/>
              <a:gd name="connsiteX116" fmla="*/ 25218 w 3261356"/>
              <a:gd name="connsiteY116" fmla="*/ 561524 h 2766950"/>
              <a:gd name="connsiteX117" fmla="*/ 35303 w 3261356"/>
              <a:gd name="connsiteY117" fmla="*/ 549763 h 2766950"/>
              <a:gd name="connsiteX118" fmla="*/ 47073 w 3261356"/>
              <a:gd name="connsiteY118" fmla="*/ 539681 h 2766950"/>
              <a:gd name="connsiteX119" fmla="*/ 57158 w 3261356"/>
              <a:gd name="connsiteY119" fmla="*/ 529599 h 2766950"/>
              <a:gd name="connsiteX120" fmla="*/ 87418 w 3261356"/>
              <a:gd name="connsiteY120" fmla="*/ 512796 h 2766950"/>
              <a:gd name="connsiteX121" fmla="*/ 121041 w 3261356"/>
              <a:gd name="connsiteY121" fmla="*/ 501035 h 2766950"/>
              <a:gd name="connsiteX122" fmla="*/ 158027 w 3261356"/>
              <a:gd name="connsiteY122" fmla="*/ 494313 h 2766950"/>
              <a:gd name="connsiteX123" fmla="*/ 196692 w 3261356"/>
              <a:gd name="connsiteY123" fmla="*/ 492633 h 2766950"/>
              <a:gd name="connsiteX124" fmla="*/ 991117 w 3261356"/>
              <a:gd name="connsiteY124" fmla="*/ 492633 h 2766950"/>
              <a:gd name="connsiteX125" fmla="*/ 991363 w 3261356"/>
              <a:gd name="connsiteY125" fmla="*/ 488510 h 2766950"/>
              <a:gd name="connsiteX126" fmla="*/ 1630678 w 3261356"/>
              <a:gd name="connsiteY126" fmla="*/ 0 h 27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61356" h="2766950">
                <a:moveTo>
                  <a:pt x="3261356" y="1385789"/>
                </a:moveTo>
                <a:lnTo>
                  <a:pt x="3261356" y="2634211"/>
                </a:lnTo>
                <a:lnTo>
                  <a:pt x="3259675" y="2649333"/>
                </a:lnTo>
                <a:lnTo>
                  <a:pt x="3256313" y="2662775"/>
                </a:lnTo>
                <a:lnTo>
                  <a:pt x="3252951" y="2674537"/>
                </a:lnTo>
                <a:lnTo>
                  <a:pt x="3244545" y="2686298"/>
                </a:lnTo>
                <a:lnTo>
                  <a:pt x="3237821" y="2698060"/>
                </a:lnTo>
                <a:lnTo>
                  <a:pt x="3229415" y="2709822"/>
                </a:lnTo>
                <a:lnTo>
                  <a:pt x="3217647" y="2719903"/>
                </a:lnTo>
                <a:lnTo>
                  <a:pt x="3202517" y="2729985"/>
                </a:lnTo>
                <a:lnTo>
                  <a:pt x="3175619" y="2746787"/>
                </a:lnTo>
                <a:lnTo>
                  <a:pt x="3141997" y="2758549"/>
                </a:lnTo>
                <a:lnTo>
                  <a:pt x="3105013" y="2765270"/>
                </a:lnTo>
                <a:lnTo>
                  <a:pt x="3066347" y="2766950"/>
                </a:lnTo>
                <a:lnTo>
                  <a:pt x="196690" y="2766950"/>
                </a:lnTo>
                <a:lnTo>
                  <a:pt x="158024" y="2765270"/>
                </a:lnTo>
                <a:lnTo>
                  <a:pt x="121040" y="2758549"/>
                </a:lnTo>
                <a:lnTo>
                  <a:pt x="87418" y="2746787"/>
                </a:lnTo>
                <a:lnTo>
                  <a:pt x="57158" y="2729985"/>
                </a:lnTo>
                <a:lnTo>
                  <a:pt x="47071" y="2719903"/>
                </a:lnTo>
                <a:lnTo>
                  <a:pt x="35303" y="2709822"/>
                </a:lnTo>
                <a:lnTo>
                  <a:pt x="25217" y="2698060"/>
                </a:lnTo>
                <a:lnTo>
                  <a:pt x="16811" y="2686298"/>
                </a:lnTo>
                <a:lnTo>
                  <a:pt x="8405" y="2674537"/>
                </a:lnTo>
                <a:lnTo>
                  <a:pt x="5043" y="2662775"/>
                </a:lnTo>
                <a:lnTo>
                  <a:pt x="1681" y="2649333"/>
                </a:lnTo>
                <a:lnTo>
                  <a:pt x="0" y="2634211"/>
                </a:lnTo>
                <a:lnTo>
                  <a:pt x="0" y="1389150"/>
                </a:lnTo>
                <a:lnTo>
                  <a:pt x="196690" y="1441237"/>
                </a:lnTo>
                <a:lnTo>
                  <a:pt x="406829" y="1495005"/>
                </a:lnTo>
                <a:lnTo>
                  <a:pt x="660677" y="1555494"/>
                </a:lnTo>
                <a:lnTo>
                  <a:pt x="795165" y="1589099"/>
                </a:lnTo>
                <a:lnTo>
                  <a:pt x="933017" y="1619343"/>
                </a:lnTo>
                <a:lnTo>
                  <a:pt x="1067506" y="1646227"/>
                </a:lnTo>
                <a:lnTo>
                  <a:pt x="1200314" y="1671431"/>
                </a:lnTo>
                <a:lnTo>
                  <a:pt x="1326397" y="1693274"/>
                </a:lnTo>
                <a:lnTo>
                  <a:pt x="1442394" y="1708396"/>
                </a:lnTo>
                <a:lnTo>
                  <a:pt x="1544942" y="1720158"/>
                </a:lnTo>
                <a:lnTo>
                  <a:pt x="1588650" y="1723518"/>
                </a:lnTo>
                <a:lnTo>
                  <a:pt x="1630678" y="1725199"/>
                </a:lnTo>
                <a:lnTo>
                  <a:pt x="1672706" y="1723518"/>
                </a:lnTo>
                <a:lnTo>
                  <a:pt x="1719777" y="1720158"/>
                </a:lnTo>
                <a:lnTo>
                  <a:pt x="1820644" y="1708396"/>
                </a:lnTo>
                <a:lnTo>
                  <a:pt x="1934959" y="1693274"/>
                </a:lnTo>
                <a:lnTo>
                  <a:pt x="2061043" y="1671431"/>
                </a:lnTo>
                <a:lnTo>
                  <a:pt x="2193850" y="1646227"/>
                </a:lnTo>
                <a:lnTo>
                  <a:pt x="2330020" y="1615983"/>
                </a:lnTo>
                <a:lnTo>
                  <a:pt x="2466190" y="1585738"/>
                </a:lnTo>
                <a:lnTo>
                  <a:pt x="2602360" y="1553814"/>
                </a:lnTo>
                <a:lnTo>
                  <a:pt x="2854527" y="1493325"/>
                </a:lnTo>
                <a:lnTo>
                  <a:pt x="3066347" y="1437877"/>
                </a:lnTo>
                <a:close/>
                <a:moveTo>
                  <a:pt x="1508607" y="1206475"/>
                </a:moveTo>
                <a:cubicBezTo>
                  <a:pt x="1458141" y="1206475"/>
                  <a:pt x="1417230" y="1247386"/>
                  <a:pt x="1417230" y="1297852"/>
                </a:cubicBezTo>
                <a:lnTo>
                  <a:pt x="1417230" y="1314415"/>
                </a:lnTo>
                <a:cubicBezTo>
                  <a:pt x="1417230" y="1364881"/>
                  <a:pt x="1458141" y="1405791"/>
                  <a:pt x="1508607" y="1405791"/>
                </a:cubicBezTo>
                <a:lnTo>
                  <a:pt x="1752750" y="1405791"/>
                </a:lnTo>
                <a:cubicBezTo>
                  <a:pt x="1803215" y="1405791"/>
                  <a:pt x="1844126" y="1364881"/>
                  <a:pt x="1844126" y="1314415"/>
                </a:cubicBezTo>
                <a:lnTo>
                  <a:pt x="1844126" y="1297852"/>
                </a:lnTo>
                <a:cubicBezTo>
                  <a:pt x="1844126" y="1247386"/>
                  <a:pt x="1803215" y="1206475"/>
                  <a:pt x="1752750" y="1206475"/>
                </a:cubicBezTo>
                <a:close/>
                <a:moveTo>
                  <a:pt x="1630678" y="174304"/>
                </a:moveTo>
                <a:cubicBezTo>
                  <a:pt x="1376124" y="174304"/>
                  <a:pt x="1163742" y="300833"/>
                  <a:pt x="1114624" y="469036"/>
                </a:cubicBezTo>
                <a:lnTo>
                  <a:pt x="1111230" y="492633"/>
                </a:lnTo>
                <a:lnTo>
                  <a:pt x="2150126" y="492633"/>
                </a:lnTo>
                <a:lnTo>
                  <a:pt x="2146731" y="469036"/>
                </a:lnTo>
                <a:cubicBezTo>
                  <a:pt x="2097613" y="300833"/>
                  <a:pt x="1885231" y="174304"/>
                  <a:pt x="1630678" y="174304"/>
                </a:cubicBezTo>
                <a:close/>
                <a:moveTo>
                  <a:pt x="1630678" y="0"/>
                </a:moveTo>
                <a:cubicBezTo>
                  <a:pt x="1963411" y="0"/>
                  <a:pt x="2237083" y="214121"/>
                  <a:pt x="2269992" y="488510"/>
                </a:cubicBezTo>
                <a:lnTo>
                  <a:pt x="2270238" y="492633"/>
                </a:lnTo>
                <a:lnTo>
                  <a:pt x="3066347" y="492633"/>
                </a:lnTo>
                <a:lnTo>
                  <a:pt x="3105012" y="494313"/>
                </a:lnTo>
                <a:lnTo>
                  <a:pt x="3141998" y="501035"/>
                </a:lnTo>
                <a:lnTo>
                  <a:pt x="3175621" y="512796"/>
                </a:lnTo>
                <a:lnTo>
                  <a:pt x="3202518" y="529599"/>
                </a:lnTo>
                <a:lnTo>
                  <a:pt x="3217649" y="539681"/>
                </a:lnTo>
                <a:lnTo>
                  <a:pt x="3229416" y="549763"/>
                </a:lnTo>
                <a:lnTo>
                  <a:pt x="3237821" y="561524"/>
                </a:lnTo>
                <a:lnTo>
                  <a:pt x="3244546" y="573285"/>
                </a:lnTo>
                <a:lnTo>
                  <a:pt x="3252951" y="585046"/>
                </a:lnTo>
                <a:lnTo>
                  <a:pt x="3256314" y="596807"/>
                </a:lnTo>
                <a:lnTo>
                  <a:pt x="3259676" y="610251"/>
                </a:lnTo>
                <a:lnTo>
                  <a:pt x="3261356" y="625372"/>
                </a:lnTo>
                <a:lnTo>
                  <a:pt x="3261356" y="1326877"/>
                </a:lnTo>
                <a:lnTo>
                  <a:pt x="3261353" y="1326877"/>
                </a:lnTo>
                <a:lnTo>
                  <a:pt x="3261350" y="1326880"/>
                </a:lnTo>
                <a:lnTo>
                  <a:pt x="3066350" y="1378964"/>
                </a:lnTo>
                <a:lnTo>
                  <a:pt x="2854531" y="1434413"/>
                </a:lnTo>
                <a:lnTo>
                  <a:pt x="2602365" y="1494902"/>
                </a:lnTo>
                <a:lnTo>
                  <a:pt x="2466193" y="1526826"/>
                </a:lnTo>
                <a:lnTo>
                  <a:pt x="2330026" y="1557071"/>
                </a:lnTo>
                <a:lnTo>
                  <a:pt x="2193854" y="1587315"/>
                </a:lnTo>
                <a:lnTo>
                  <a:pt x="2061046" y="1612517"/>
                </a:lnTo>
                <a:lnTo>
                  <a:pt x="1934963" y="1634360"/>
                </a:lnTo>
                <a:lnTo>
                  <a:pt x="1820647" y="1649484"/>
                </a:lnTo>
                <a:lnTo>
                  <a:pt x="1719781" y="1661245"/>
                </a:lnTo>
                <a:lnTo>
                  <a:pt x="1672711" y="1664604"/>
                </a:lnTo>
                <a:lnTo>
                  <a:pt x="1630683" y="1666287"/>
                </a:lnTo>
                <a:lnTo>
                  <a:pt x="1588655" y="1664604"/>
                </a:lnTo>
                <a:lnTo>
                  <a:pt x="1544944" y="1661245"/>
                </a:lnTo>
                <a:lnTo>
                  <a:pt x="1442396" y="1649484"/>
                </a:lnTo>
                <a:lnTo>
                  <a:pt x="1326400" y="1634360"/>
                </a:lnTo>
                <a:lnTo>
                  <a:pt x="1200317" y="1612517"/>
                </a:lnTo>
                <a:lnTo>
                  <a:pt x="1067508" y="1587315"/>
                </a:lnTo>
                <a:lnTo>
                  <a:pt x="933020" y="1560430"/>
                </a:lnTo>
                <a:lnTo>
                  <a:pt x="795169" y="1530186"/>
                </a:lnTo>
                <a:lnTo>
                  <a:pt x="660681" y="1496582"/>
                </a:lnTo>
                <a:lnTo>
                  <a:pt x="406834" y="1436093"/>
                </a:lnTo>
                <a:lnTo>
                  <a:pt x="196695" y="1382323"/>
                </a:lnTo>
                <a:lnTo>
                  <a:pt x="3" y="1330236"/>
                </a:lnTo>
                <a:lnTo>
                  <a:pt x="3" y="1332325"/>
                </a:lnTo>
                <a:lnTo>
                  <a:pt x="0" y="1332322"/>
                </a:lnTo>
                <a:lnTo>
                  <a:pt x="0" y="971511"/>
                </a:lnTo>
                <a:lnTo>
                  <a:pt x="0" y="625372"/>
                </a:lnTo>
                <a:lnTo>
                  <a:pt x="1683" y="610251"/>
                </a:lnTo>
                <a:lnTo>
                  <a:pt x="5046" y="596807"/>
                </a:lnTo>
                <a:lnTo>
                  <a:pt x="8405" y="585046"/>
                </a:lnTo>
                <a:lnTo>
                  <a:pt x="16813" y="573285"/>
                </a:lnTo>
                <a:lnTo>
                  <a:pt x="25218" y="561524"/>
                </a:lnTo>
                <a:lnTo>
                  <a:pt x="35303" y="549763"/>
                </a:lnTo>
                <a:lnTo>
                  <a:pt x="47073" y="539681"/>
                </a:lnTo>
                <a:lnTo>
                  <a:pt x="57158" y="529599"/>
                </a:lnTo>
                <a:lnTo>
                  <a:pt x="87418" y="512796"/>
                </a:lnTo>
                <a:lnTo>
                  <a:pt x="121041" y="501035"/>
                </a:lnTo>
                <a:lnTo>
                  <a:pt x="158027" y="494313"/>
                </a:lnTo>
                <a:lnTo>
                  <a:pt x="196692" y="492633"/>
                </a:lnTo>
                <a:lnTo>
                  <a:pt x="991117" y="492633"/>
                </a:lnTo>
                <a:lnTo>
                  <a:pt x="991363" y="488510"/>
                </a:lnTo>
                <a:cubicBezTo>
                  <a:pt x="1024272" y="214121"/>
                  <a:pt x="1297944" y="0"/>
                  <a:pt x="1630678"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1" name="KSO_Shape"/>
          <p:cNvSpPr/>
          <p:nvPr/>
        </p:nvSpPr>
        <p:spPr>
          <a:xfrm>
            <a:off x="11077451" y="2596403"/>
            <a:ext cx="232530" cy="27143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2" name="KSO_Shape"/>
          <p:cNvSpPr>
            <a:spLocks/>
          </p:cNvSpPr>
          <p:nvPr/>
        </p:nvSpPr>
        <p:spPr bwMode="auto">
          <a:xfrm>
            <a:off x="9671298" y="4060020"/>
            <a:ext cx="271436" cy="271436"/>
          </a:xfrm>
          <a:custGeom>
            <a:avLst/>
            <a:gdLst/>
            <a:ahLst/>
            <a:cxnLst/>
            <a:rect l="0" t="0" r="r" b="b"/>
            <a:pathLst>
              <a:path w="14245316" h="14255088">
                <a:moveTo>
                  <a:pt x="7593642" y="12119807"/>
                </a:moveTo>
                <a:lnTo>
                  <a:pt x="7662036" y="12774427"/>
                </a:lnTo>
                <a:lnTo>
                  <a:pt x="7564332" y="12784197"/>
                </a:lnTo>
                <a:lnTo>
                  <a:pt x="7505708" y="12129577"/>
                </a:lnTo>
                <a:lnTo>
                  <a:pt x="7593642" y="12119807"/>
                </a:lnTo>
                <a:close/>
                <a:moveTo>
                  <a:pt x="6626368" y="12119807"/>
                </a:moveTo>
                <a:lnTo>
                  <a:pt x="6714302" y="12129577"/>
                </a:lnTo>
                <a:lnTo>
                  <a:pt x="6665448" y="12784197"/>
                </a:lnTo>
                <a:lnTo>
                  <a:pt x="6567744" y="12774427"/>
                </a:lnTo>
                <a:lnTo>
                  <a:pt x="6626368" y="12119807"/>
                </a:lnTo>
                <a:close/>
                <a:moveTo>
                  <a:pt x="8463212" y="11963479"/>
                </a:moveTo>
                <a:lnTo>
                  <a:pt x="8639080" y="12598559"/>
                </a:lnTo>
                <a:lnTo>
                  <a:pt x="8541376" y="12618100"/>
                </a:lnTo>
                <a:lnTo>
                  <a:pt x="8375278" y="11983020"/>
                </a:lnTo>
                <a:lnTo>
                  <a:pt x="8463212" y="11963479"/>
                </a:lnTo>
                <a:close/>
                <a:moveTo>
                  <a:pt x="5756798" y="11953709"/>
                </a:moveTo>
                <a:lnTo>
                  <a:pt x="5844732" y="11983020"/>
                </a:lnTo>
                <a:lnTo>
                  <a:pt x="5678634" y="12618100"/>
                </a:lnTo>
                <a:lnTo>
                  <a:pt x="5590700" y="12598559"/>
                </a:lnTo>
                <a:lnTo>
                  <a:pt x="5756798" y="11953709"/>
                </a:lnTo>
                <a:close/>
                <a:moveTo>
                  <a:pt x="7085580" y="11728989"/>
                </a:moveTo>
                <a:lnTo>
                  <a:pt x="7173512" y="11728989"/>
                </a:lnTo>
                <a:lnTo>
                  <a:pt x="7173512" y="12803738"/>
                </a:lnTo>
                <a:lnTo>
                  <a:pt x="7085580" y="12803738"/>
                </a:lnTo>
                <a:lnTo>
                  <a:pt x="7085580" y="11728989"/>
                </a:lnTo>
                <a:close/>
                <a:moveTo>
                  <a:pt x="6264860" y="11650825"/>
                </a:moveTo>
                <a:lnTo>
                  <a:pt x="6352796" y="11660595"/>
                </a:lnTo>
                <a:lnTo>
                  <a:pt x="6167156" y="12725575"/>
                </a:lnTo>
                <a:lnTo>
                  <a:pt x="6079222" y="12706034"/>
                </a:lnTo>
                <a:lnTo>
                  <a:pt x="6264860" y="11650825"/>
                </a:lnTo>
                <a:close/>
                <a:moveTo>
                  <a:pt x="4936080" y="11650825"/>
                </a:moveTo>
                <a:lnTo>
                  <a:pt x="5014244" y="11689907"/>
                </a:lnTo>
                <a:lnTo>
                  <a:pt x="4740672" y="12285904"/>
                </a:lnTo>
                <a:lnTo>
                  <a:pt x="4652736" y="12246823"/>
                </a:lnTo>
                <a:lnTo>
                  <a:pt x="4936080" y="11650825"/>
                </a:lnTo>
                <a:close/>
                <a:moveTo>
                  <a:pt x="9303472" y="11641055"/>
                </a:moveTo>
                <a:lnTo>
                  <a:pt x="9596584" y="12237052"/>
                </a:lnTo>
                <a:lnTo>
                  <a:pt x="9508650" y="12276134"/>
                </a:lnTo>
                <a:lnTo>
                  <a:pt x="9225308" y="11680136"/>
                </a:lnTo>
                <a:lnTo>
                  <a:pt x="9303472" y="11641055"/>
                </a:lnTo>
                <a:close/>
                <a:moveTo>
                  <a:pt x="7974690" y="11641055"/>
                </a:moveTo>
                <a:lnTo>
                  <a:pt x="8160328" y="12706034"/>
                </a:lnTo>
                <a:lnTo>
                  <a:pt x="8072394" y="12725575"/>
                </a:lnTo>
                <a:lnTo>
                  <a:pt x="7886756" y="11660595"/>
                </a:lnTo>
                <a:lnTo>
                  <a:pt x="7974690" y="11641055"/>
                </a:lnTo>
                <a:close/>
                <a:moveTo>
                  <a:pt x="5492996" y="11435875"/>
                </a:moveTo>
                <a:lnTo>
                  <a:pt x="5580928" y="11465186"/>
                </a:lnTo>
                <a:lnTo>
                  <a:pt x="5209652" y="12481313"/>
                </a:lnTo>
                <a:lnTo>
                  <a:pt x="5121718" y="12452002"/>
                </a:lnTo>
                <a:lnTo>
                  <a:pt x="5492996" y="11435875"/>
                </a:lnTo>
                <a:close/>
                <a:moveTo>
                  <a:pt x="8756326" y="11426105"/>
                </a:moveTo>
                <a:lnTo>
                  <a:pt x="9127604" y="12442232"/>
                </a:lnTo>
                <a:lnTo>
                  <a:pt x="9039668" y="12471543"/>
                </a:lnTo>
                <a:lnTo>
                  <a:pt x="8668392" y="11455416"/>
                </a:lnTo>
                <a:lnTo>
                  <a:pt x="8756326" y="11426105"/>
                </a:lnTo>
                <a:close/>
                <a:moveTo>
                  <a:pt x="10065566" y="11191614"/>
                </a:moveTo>
                <a:lnTo>
                  <a:pt x="10446612" y="11738759"/>
                </a:lnTo>
                <a:lnTo>
                  <a:pt x="10368450" y="11787611"/>
                </a:lnTo>
                <a:lnTo>
                  <a:pt x="9987402" y="11250237"/>
                </a:lnTo>
                <a:lnTo>
                  <a:pt x="10065566" y="11191614"/>
                </a:lnTo>
                <a:close/>
                <a:moveTo>
                  <a:pt x="4154444" y="11191614"/>
                </a:moveTo>
                <a:lnTo>
                  <a:pt x="4232608" y="11240466"/>
                </a:lnTo>
                <a:lnTo>
                  <a:pt x="3851560" y="11787611"/>
                </a:lnTo>
                <a:lnTo>
                  <a:pt x="3773396" y="11728989"/>
                </a:lnTo>
                <a:lnTo>
                  <a:pt x="4154444" y="11191614"/>
                </a:lnTo>
                <a:close/>
                <a:moveTo>
                  <a:pt x="4760212" y="11084139"/>
                </a:moveTo>
                <a:lnTo>
                  <a:pt x="4838376" y="11132991"/>
                </a:lnTo>
                <a:lnTo>
                  <a:pt x="4301000" y="12070954"/>
                </a:lnTo>
                <a:lnTo>
                  <a:pt x="4222836" y="12022102"/>
                </a:lnTo>
                <a:lnTo>
                  <a:pt x="4760212" y="11084139"/>
                </a:lnTo>
                <a:close/>
                <a:moveTo>
                  <a:pt x="9489108" y="11074368"/>
                </a:moveTo>
                <a:lnTo>
                  <a:pt x="10026484" y="12012332"/>
                </a:lnTo>
                <a:lnTo>
                  <a:pt x="9948320" y="12051414"/>
                </a:lnTo>
                <a:lnTo>
                  <a:pt x="9401176" y="11123221"/>
                </a:lnTo>
                <a:lnTo>
                  <a:pt x="9489108" y="11074368"/>
                </a:lnTo>
                <a:close/>
                <a:moveTo>
                  <a:pt x="10739728" y="10615157"/>
                </a:moveTo>
                <a:lnTo>
                  <a:pt x="11208708" y="11084139"/>
                </a:lnTo>
                <a:lnTo>
                  <a:pt x="11140316" y="11152532"/>
                </a:lnTo>
                <a:lnTo>
                  <a:pt x="10671334" y="10683550"/>
                </a:lnTo>
                <a:lnTo>
                  <a:pt x="10739728" y="10615157"/>
                </a:lnTo>
                <a:close/>
                <a:moveTo>
                  <a:pt x="4095820" y="10615157"/>
                </a:moveTo>
                <a:lnTo>
                  <a:pt x="4164214" y="10673780"/>
                </a:lnTo>
                <a:lnTo>
                  <a:pt x="3470512" y="11504268"/>
                </a:lnTo>
                <a:lnTo>
                  <a:pt x="3402120" y="11435875"/>
                </a:lnTo>
                <a:lnTo>
                  <a:pt x="4095820" y="10615157"/>
                </a:lnTo>
                <a:close/>
                <a:moveTo>
                  <a:pt x="10133960" y="10605387"/>
                </a:moveTo>
                <a:lnTo>
                  <a:pt x="10827660" y="11435875"/>
                </a:lnTo>
                <a:lnTo>
                  <a:pt x="10759268" y="11494498"/>
                </a:lnTo>
                <a:lnTo>
                  <a:pt x="10065566" y="10664009"/>
                </a:lnTo>
                <a:lnTo>
                  <a:pt x="10133960" y="10605387"/>
                </a:lnTo>
                <a:close/>
                <a:moveTo>
                  <a:pt x="3529136" y="10038701"/>
                </a:moveTo>
                <a:lnTo>
                  <a:pt x="3587758" y="10116864"/>
                </a:lnTo>
                <a:lnTo>
                  <a:pt x="2767040" y="10810566"/>
                </a:lnTo>
                <a:lnTo>
                  <a:pt x="2708416" y="10732403"/>
                </a:lnTo>
                <a:lnTo>
                  <a:pt x="3529136" y="10038701"/>
                </a:lnTo>
                <a:close/>
                <a:moveTo>
                  <a:pt x="10710416" y="10019160"/>
                </a:moveTo>
                <a:lnTo>
                  <a:pt x="11540904" y="10712862"/>
                </a:lnTo>
                <a:lnTo>
                  <a:pt x="11482280" y="10781255"/>
                </a:lnTo>
                <a:lnTo>
                  <a:pt x="10651792" y="10087553"/>
                </a:lnTo>
                <a:lnTo>
                  <a:pt x="10710416" y="10019160"/>
                </a:lnTo>
                <a:close/>
                <a:moveTo>
                  <a:pt x="11296644" y="9940996"/>
                </a:moveTo>
                <a:lnTo>
                  <a:pt x="11843788" y="10312273"/>
                </a:lnTo>
                <a:lnTo>
                  <a:pt x="11785164" y="10390437"/>
                </a:lnTo>
                <a:lnTo>
                  <a:pt x="11238020" y="10009389"/>
                </a:lnTo>
                <a:lnTo>
                  <a:pt x="11296644" y="9940996"/>
                </a:lnTo>
                <a:close/>
                <a:moveTo>
                  <a:pt x="2933136" y="9940996"/>
                </a:moveTo>
                <a:lnTo>
                  <a:pt x="2981990" y="10009389"/>
                </a:lnTo>
                <a:lnTo>
                  <a:pt x="2444616" y="10400207"/>
                </a:lnTo>
                <a:lnTo>
                  <a:pt x="2385992" y="10322044"/>
                </a:lnTo>
                <a:lnTo>
                  <a:pt x="2933136" y="9940996"/>
                </a:lnTo>
                <a:close/>
                <a:moveTo>
                  <a:pt x="3069924" y="9364540"/>
                </a:moveTo>
                <a:lnTo>
                  <a:pt x="3109006" y="9442703"/>
                </a:lnTo>
                <a:lnTo>
                  <a:pt x="2180812" y="9989848"/>
                </a:lnTo>
                <a:lnTo>
                  <a:pt x="2131960" y="9901914"/>
                </a:lnTo>
                <a:lnTo>
                  <a:pt x="3069924" y="9364540"/>
                </a:lnTo>
                <a:close/>
                <a:moveTo>
                  <a:pt x="11159856" y="9354769"/>
                </a:moveTo>
                <a:lnTo>
                  <a:pt x="12097820" y="9892144"/>
                </a:lnTo>
                <a:lnTo>
                  <a:pt x="12048968" y="9980078"/>
                </a:lnTo>
                <a:lnTo>
                  <a:pt x="11120774" y="9432933"/>
                </a:lnTo>
                <a:lnTo>
                  <a:pt x="11159856" y="9354769"/>
                </a:lnTo>
                <a:close/>
                <a:moveTo>
                  <a:pt x="2513008" y="9208213"/>
                </a:moveTo>
                <a:lnTo>
                  <a:pt x="2552090" y="9286376"/>
                </a:lnTo>
                <a:lnTo>
                  <a:pt x="1965864" y="9589260"/>
                </a:lnTo>
                <a:lnTo>
                  <a:pt x="1917012" y="9501326"/>
                </a:lnTo>
                <a:lnTo>
                  <a:pt x="2513008" y="9208213"/>
                </a:lnTo>
                <a:close/>
                <a:moveTo>
                  <a:pt x="11726542" y="9169131"/>
                </a:moveTo>
                <a:lnTo>
                  <a:pt x="12332310" y="9442703"/>
                </a:lnTo>
                <a:lnTo>
                  <a:pt x="12283458" y="9530637"/>
                </a:lnTo>
                <a:lnTo>
                  <a:pt x="11687460" y="9257065"/>
                </a:lnTo>
                <a:lnTo>
                  <a:pt x="11726542" y="9169131"/>
                </a:lnTo>
                <a:close/>
                <a:moveTo>
                  <a:pt x="2737728" y="8641526"/>
                </a:moveTo>
                <a:lnTo>
                  <a:pt x="2767040" y="8719690"/>
                </a:lnTo>
                <a:lnTo>
                  <a:pt x="1750912" y="9100738"/>
                </a:lnTo>
                <a:lnTo>
                  <a:pt x="1721602" y="9003033"/>
                </a:lnTo>
                <a:lnTo>
                  <a:pt x="2737728" y="8641526"/>
                </a:lnTo>
                <a:close/>
                <a:moveTo>
                  <a:pt x="11462740" y="8612215"/>
                </a:moveTo>
                <a:lnTo>
                  <a:pt x="12517948" y="8983492"/>
                </a:lnTo>
                <a:lnTo>
                  <a:pt x="12478868" y="9071426"/>
                </a:lnTo>
                <a:lnTo>
                  <a:pt x="11433428" y="8690379"/>
                </a:lnTo>
                <a:lnTo>
                  <a:pt x="11462740" y="8612215"/>
                </a:lnTo>
                <a:close/>
                <a:moveTo>
                  <a:pt x="2219896" y="8377724"/>
                </a:moveTo>
                <a:lnTo>
                  <a:pt x="2239436" y="8465658"/>
                </a:lnTo>
                <a:lnTo>
                  <a:pt x="1604356" y="8661067"/>
                </a:lnTo>
                <a:lnTo>
                  <a:pt x="1584816" y="8563363"/>
                </a:lnTo>
                <a:lnTo>
                  <a:pt x="2219896" y="8377724"/>
                </a:lnTo>
                <a:close/>
                <a:moveTo>
                  <a:pt x="12019656" y="8319101"/>
                </a:moveTo>
                <a:lnTo>
                  <a:pt x="12664506" y="8485199"/>
                </a:lnTo>
                <a:lnTo>
                  <a:pt x="12644964" y="8573133"/>
                </a:lnTo>
                <a:lnTo>
                  <a:pt x="12000116" y="8407036"/>
                </a:lnTo>
                <a:lnTo>
                  <a:pt x="12019656" y="8319101"/>
                </a:lnTo>
                <a:close/>
                <a:moveTo>
                  <a:pt x="2532548" y="7859890"/>
                </a:moveTo>
                <a:lnTo>
                  <a:pt x="2542320" y="7947824"/>
                </a:lnTo>
                <a:lnTo>
                  <a:pt x="1487112" y="8133463"/>
                </a:lnTo>
                <a:lnTo>
                  <a:pt x="1467570" y="8045529"/>
                </a:lnTo>
                <a:lnTo>
                  <a:pt x="2532548" y="7859890"/>
                </a:lnTo>
                <a:close/>
                <a:moveTo>
                  <a:pt x="11667920" y="7830579"/>
                </a:moveTo>
                <a:lnTo>
                  <a:pt x="12762210" y="8016218"/>
                </a:lnTo>
                <a:lnTo>
                  <a:pt x="12742668" y="8113922"/>
                </a:lnTo>
                <a:lnTo>
                  <a:pt x="11648380" y="7918513"/>
                </a:lnTo>
                <a:lnTo>
                  <a:pt x="11667920" y="7830579"/>
                </a:lnTo>
                <a:close/>
                <a:moveTo>
                  <a:pt x="2063568" y="7488613"/>
                </a:moveTo>
                <a:lnTo>
                  <a:pt x="2073338" y="7586318"/>
                </a:lnTo>
                <a:lnTo>
                  <a:pt x="1408948" y="7654711"/>
                </a:lnTo>
                <a:lnTo>
                  <a:pt x="1408948" y="7566777"/>
                </a:lnTo>
                <a:lnTo>
                  <a:pt x="2063568" y="7488613"/>
                </a:lnTo>
                <a:close/>
                <a:moveTo>
                  <a:pt x="12166212" y="7459302"/>
                </a:moveTo>
                <a:lnTo>
                  <a:pt x="12830604" y="7508154"/>
                </a:lnTo>
                <a:lnTo>
                  <a:pt x="12820832" y="7596088"/>
                </a:lnTo>
                <a:lnTo>
                  <a:pt x="12156442" y="7547236"/>
                </a:lnTo>
                <a:lnTo>
                  <a:pt x="12166212" y="7459302"/>
                </a:lnTo>
                <a:close/>
                <a:moveTo>
                  <a:pt x="1379636" y="7039172"/>
                </a:moveTo>
                <a:lnTo>
                  <a:pt x="2464156" y="7039172"/>
                </a:lnTo>
                <a:lnTo>
                  <a:pt x="2464156" y="7127106"/>
                </a:lnTo>
                <a:lnTo>
                  <a:pt x="1379636" y="7136877"/>
                </a:lnTo>
                <a:lnTo>
                  <a:pt x="1379636" y="7039172"/>
                </a:lnTo>
                <a:close/>
                <a:moveTo>
                  <a:pt x="11726542" y="7019632"/>
                </a:moveTo>
                <a:lnTo>
                  <a:pt x="12840374" y="7019632"/>
                </a:lnTo>
                <a:lnTo>
                  <a:pt x="12840374" y="7107566"/>
                </a:lnTo>
                <a:lnTo>
                  <a:pt x="11726542" y="7117336"/>
                </a:lnTo>
                <a:lnTo>
                  <a:pt x="11726542" y="7019632"/>
                </a:lnTo>
                <a:close/>
                <a:moveTo>
                  <a:pt x="1408948" y="6550650"/>
                </a:moveTo>
                <a:lnTo>
                  <a:pt x="2063568" y="6599502"/>
                </a:lnTo>
                <a:lnTo>
                  <a:pt x="2063568" y="6687436"/>
                </a:lnTo>
                <a:lnTo>
                  <a:pt x="1399176" y="6648354"/>
                </a:lnTo>
                <a:lnTo>
                  <a:pt x="1408948" y="6550650"/>
                </a:lnTo>
                <a:close/>
                <a:moveTo>
                  <a:pt x="12811062" y="6492028"/>
                </a:moveTo>
                <a:lnTo>
                  <a:pt x="12820832" y="6589732"/>
                </a:lnTo>
                <a:lnTo>
                  <a:pt x="12166212" y="6648354"/>
                </a:lnTo>
                <a:lnTo>
                  <a:pt x="12156442" y="6560420"/>
                </a:lnTo>
                <a:lnTo>
                  <a:pt x="12811062" y="6492028"/>
                </a:lnTo>
                <a:close/>
                <a:moveTo>
                  <a:pt x="1477340" y="6032816"/>
                </a:moveTo>
                <a:lnTo>
                  <a:pt x="2542320" y="6228225"/>
                </a:lnTo>
                <a:lnTo>
                  <a:pt x="2522778" y="6316159"/>
                </a:lnTo>
                <a:lnTo>
                  <a:pt x="1457800" y="6130520"/>
                </a:lnTo>
                <a:lnTo>
                  <a:pt x="1477340" y="6032816"/>
                </a:lnTo>
                <a:close/>
                <a:moveTo>
                  <a:pt x="12742668" y="6013276"/>
                </a:moveTo>
                <a:lnTo>
                  <a:pt x="12762210" y="6110980"/>
                </a:lnTo>
                <a:lnTo>
                  <a:pt x="11658148" y="6306389"/>
                </a:lnTo>
                <a:lnTo>
                  <a:pt x="11648380" y="6218455"/>
                </a:lnTo>
                <a:lnTo>
                  <a:pt x="12742668" y="6013276"/>
                </a:lnTo>
                <a:close/>
                <a:moveTo>
                  <a:pt x="1584816" y="5573605"/>
                </a:moveTo>
                <a:lnTo>
                  <a:pt x="2229664" y="5729932"/>
                </a:lnTo>
                <a:lnTo>
                  <a:pt x="2200354" y="5817866"/>
                </a:lnTo>
                <a:lnTo>
                  <a:pt x="1555504" y="5661539"/>
                </a:lnTo>
                <a:lnTo>
                  <a:pt x="1584816" y="5573605"/>
                </a:lnTo>
                <a:close/>
                <a:moveTo>
                  <a:pt x="12615652" y="5495441"/>
                </a:moveTo>
                <a:lnTo>
                  <a:pt x="12644964" y="5583375"/>
                </a:lnTo>
                <a:lnTo>
                  <a:pt x="12009884" y="5759243"/>
                </a:lnTo>
                <a:lnTo>
                  <a:pt x="11980574" y="5671309"/>
                </a:lnTo>
                <a:lnTo>
                  <a:pt x="12615652" y="5495441"/>
                </a:lnTo>
                <a:close/>
                <a:moveTo>
                  <a:pt x="1741144" y="5075312"/>
                </a:moveTo>
                <a:lnTo>
                  <a:pt x="2757268" y="5446589"/>
                </a:lnTo>
                <a:lnTo>
                  <a:pt x="2727958" y="5534523"/>
                </a:lnTo>
                <a:lnTo>
                  <a:pt x="1711832" y="5163246"/>
                </a:lnTo>
                <a:lnTo>
                  <a:pt x="1741144" y="5075312"/>
                </a:lnTo>
                <a:close/>
                <a:moveTo>
                  <a:pt x="12469096" y="5055771"/>
                </a:moveTo>
                <a:lnTo>
                  <a:pt x="12508178" y="5143705"/>
                </a:lnTo>
                <a:lnTo>
                  <a:pt x="11462740" y="5524752"/>
                </a:lnTo>
                <a:lnTo>
                  <a:pt x="11423658" y="5446589"/>
                </a:lnTo>
                <a:lnTo>
                  <a:pt x="12469096" y="5055771"/>
                </a:lnTo>
                <a:close/>
                <a:moveTo>
                  <a:pt x="1936552" y="4616101"/>
                </a:moveTo>
                <a:lnTo>
                  <a:pt x="2542320" y="4889673"/>
                </a:lnTo>
                <a:lnTo>
                  <a:pt x="2503238" y="4967837"/>
                </a:lnTo>
                <a:lnTo>
                  <a:pt x="1897470" y="4704035"/>
                </a:lnTo>
                <a:lnTo>
                  <a:pt x="1936552" y="4616101"/>
                </a:lnTo>
                <a:close/>
                <a:moveTo>
                  <a:pt x="12263916" y="4567248"/>
                </a:moveTo>
                <a:lnTo>
                  <a:pt x="12303000" y="4645412"/>
                </a:lnTo>
                <a:lnTo>
                  <a:pt x="11707000" y="4938527"/>
                </a:lnTo>
                <a:lnTo>
                  <a:pt x="11667920" y="4850592"/>
                </a:lnTo>
                <a:lnTo>
                  <a:pt x="12263916" y="4567248"/>
                </a:lnTo>
                <a:close/>
                <a:moveTo>
                  <a:pt x="12048968" y="4166660"/>
                </a:moveTo>
                <a:lnTo>
                  <a:pt x="12097820" y="4244824"/>
                </a:lnTo>
                <a:lnTo>
                  <a:pt x="11130544" y="4801739"/>
                </a:lnTo>
                <a:lnTo>
                  <a:pt x="11081692" y="4723576"/>
                </a:lnTo>
                <a:lnTo>
                  <a:pt x="12048968" y="4166660"/>
                </a:lnTo>
                <a:close/>
                <a:moveTo>
                  <a:pt x="2171042" y="4166660"/>
                </a:moveTo>
                <a:lnTo>
                  <a:pt x="3138316" y="4723576"/>
                </a:lnTo>
                <a:lnTo>
                  <a:pt x="3099236" y="4811510"/>
                </a:lnTo>
                <a:lnTo>
                  <a:pt x="2122190" y="4254594"/>
                </a:lnTo>
                <a:lnTo>
                  <a:pt x="2171042" y="4166660"/>
                </a:lnTo>
                <a:close/>
                <a:moveTo>
                  <a:pt x="11785164" y="3756301"/>
                </a:moveTo>
                <a:lnTo>
                  <a:pt x="11834016" y="3834465"/>
                </a:lnTo>
                <a:lnTo>
                  <a:pt x="11296644" y="4215512"/>
                </a:lnTo>
                <a:lnTo>
                  <a:pt x="11247790" y="4147119"/>
                </a:lnTo>
                <a:lnTo>
                  <a:pt x="11785164" y="3756301"/>
                </a:lnTo>
                <a:close/>
                <a:moveTo>
                  <a:pt x="2444616" y="3756301"/>
                </a:moveTo>
                <a:lnTo>
                  <a:pt x="2991760" y="4127578"/>
                </a:lnTo>
                <a:lnTo>
                  <a:pt x="2933136" y="4205742"/>
                </a:lnTo>
                <a:lnTo>
                  <a:pt x="2385992" y="3834465"/>
                </a:lnTo>
                <a:lnTo>
                  <a:pt x="2444616" y="3756301"/>
                </a:lnTo>
                <a:close/>
                <a:moveTo>
                  <a:pt x="2747500" y="3365483"/>
                </a:moveTo>
                <a:lnTo>
                  <a:pt x="3607300" y="4078726"/>
                </a:lnTo>
                <a:lnTo>
                  <a:pt x="3548676" y="4147119"/>
                </a:lnTo>
                <a:lnTo>
                  <a:pt x="2688876" y="3433876"/>
                </a:lnTo>
                <a:lnTo>
                  <a:pt x="2747500" y="3365483"/>
                </a:lnTo>
                <a:close/>
                <a:moveTo>
                  <a:pt x="11462740" y="3336172"/>
                </a:moveTo>
                <a:lnTo>
                  <a:pt x="11521364" y="3414335"/>
                </a:lnTo>
                <a:lnTo>
                  <a:pt x="10671334" y="4137349"/>
                </a:lnTo>
                <a:lnTo>
                  <a:pt x="10602940" y="4059185"/>
                </a:lnTo>
                <a:lnTo>
                  <a:pt x="11462740" y="3336172"/>
                </a:lnTo>
                <a:close/>
                <a:moveTo>
                  <a:pt x="3079694" y="3003979"/>
                </a:moveTo>
                <a:lnTo>
                  <a:pt x="3558446" y="3463187"/>
                </a:lnTo>
                <a:lnTo>
                  <a:pt x="3490052" y="3521810"/>
                </a:lnTo>
                <a:lnTo>
                  <a:pt x="3021072" y="3072369"/>
                </a:lnTo>
                <a:lnTo>
                  <a:pt x="3079694" y="3003979"/>
                </a:lnTo>
                <a:close/>
                <a:moveTo>
                  <a:pt x="11391810" y="2760793"/>
                </a:moveTo>
                <a:lnTo>
                  <a:pt x="7705476" y="7719161"/>
                </a:lnTo>
                <a:lnTo>
                  <a:pt x="7706432" y="7720110"/>
                </a:lnTo>
                <a:lnTo>
                  <a:pt x="7702608" y="7723017"/>
                </a:lnTo>
                <a:lnTo>
                  <a:pt x="7699740" y="7726874"/>
                </a:lnTo>
                <a:lnTo>
                  <a:pt x="7698782" y="7725925"/>
                </a:lnTo>
                <a:lnTo>
                  <a:pt x="2779492" y="11464244"/>
                </a:lnTo>
                <a:lnTo>
                  <a:pt x="2968736" y="11644670"/>
                </a:lnTo>
                <a:cubicBezTo>
                  <a:pt x="4056068" y="12632934"/>
                  <a:pt x="5500482" y="13235266"/>
                  <a:pt x="7085580" y="13235266"/>
                </a:cubicBezTo>
                <a:cubicBezTo>
                  <a:pt x="10467116" y="13235266"/>
                  <a:pt x="13208396" y="10493988"/>
                  <a:pt x="13208396" y="7112449"/>
                </a:cubicBezTo>
                <a:cubicBezTo>
                  <a:pt x="13208396" y="5421680"/>
                  <a:pt x="12523076" y="3890975"/>
                  <a:pt x="11415064" y="2782964"/>
                </a:cubicBezTo>
                <a:lnTo>
                  <a:pt x="11391810" y="2760793"/>
                </a:lnTo>
                <a:close/>
                <a:moveTo>
                  <a:pt x="10749496" y="2652240"/>
                </a:moveTo>
                <a:lnTo>
                  <a:pt x="10827660" y="2710863"/>
                </a:lnTo>
                <a:lnTo>
                  <a:pt x="10104648" y="3570662"/>
                </a:lnTo>
                <a:lnTo>
                  <a:pt x="10036254" y="3512040"/>
                </a:lnTo>
                <a:lnTo>
                  <a:pt x="10749496" y="2652240"/>
                </a:lnTo>
                <a:close/>
                <a:moveTo>
                  <a:pt x="3470512" y="2652240"/>
                </a:moveTo>
                <a:lnTo>
                  <a:pt x="4183756" y="3512040"/>
                </a:lnTo>
                <a:lnTo>
                  <a:pt x="4115362" y="3570662"/>
                </a:lnTo>
                <a:lnTo>
                  <a:pt x="3392348" y="2710863"/>
                </a:lnTo>
                <a:lnTo>
                  <a:pt x="3470512" y="2652240"/>
                </a:lnTo>
                <a:close/>
                <a:moveTo>
                  <a:pt x="10368450" y="2359126"/>
                </a:moveTo>
                <a:lnTo>
                  <a:pt x="10446612" y="2417749"/>
                </a:lnTo>
                <a:lnTo>
                  <a:pt x="10075336" y="2964894"/>
                </a:lnTo>
                <a:lnTo>
                  <a:pt x="9997172" y="2906275"/>
                </a:lnTo>
                <a:lnTo>
                  <a:pt x="10368450" y="2359126"/>
                </a:lnTo>
                <a:close/>
                <a:moveTo>
                  <a:pt x="3861330" y="2359126"/>
                </a:moveTo>
                <a:lnTo>
                  <a:pt x="4242378" y="2896501"/>
                </a:lnTo>
                <a:lnTo>
                  <a:pt x="4173984" y="2945353"/>
                </a:lnTo>
                <a:lnTo>
                  <a:pt x="3783168" y="2417749"/>
                </a:lnTo>
                <a:lnTo>
                  <a:pt x="3861330" y="2359126"/>
                </a:lnTo>
                <a:close/>
                <a:moveTo>
                  <a:pt x="4281460" y="2095324"/>
                </a:moveTo>
                <a:lnTo>
                  <a:pt x="4838376" y="3062599"/>
                </a:lnTo>
                <a:lnTo>
                  <a:pt x="4760212" y="3101681"/>
                </a:lnTo>
                <a:lnTo>
                  <a:pt x="4203296" y="2144177"/>
                </a:lnTo>
                <a:lnTo>
                  <a:pt x="4281460" y="2095324"/>
                </a:lnTo>
                <a:close/>
                <a:moveTo>
                  <a:pt x="9919008" y="2075783"/>
                </a:moveTo>
                <a:lnTo>
                  <a:pt x="10006944" y="2124636"/>
                </a:lnTo>
                <a:lnTo>
                  <a:pt x="9450028" y="3091910"/>
                </a:lnTo>
                <a:lnTo>
                  <a:pt x="9371864" y="3052828"/>
                </a:lnTo>
                <a:lnTo>
                  <a:pt x="9919008" y="2075783"/>
                </a:lnTo>
                <a:close/>
                <a:moveTo>
                  <a:pt x="4721130" y="1870604"/>
                </a:moveTo>
                <a:lnTo>
                  <a:pt x="5004472" y="2466601"/>
                </a:lnTo>
                <a:lnTo>
                  <a:pt x="4926308" y="2505683"/>
                </a:lnTo>
                <a:lnTo>
                  <a:pt x="4633196" y="1909686"/>
                </a:lnTo>
                <a:lnTo>
                  <a:pt x="4721130" y="1870604"/>
                </a:lnTo>
                <a:close/>
                <a:moveTo>
                  <a:pt x="9479340" y="1860833"/>
                </a:moveTo>
                <a:lnTo>
                  <a:pt x="9567272" y="1899915"/>
                </a:lnTo>
                <a:lnTo>
                  <a:pt x="9303472" y="2505683"/>
                </a:lnTo>
                <a:lnTo>
                  <a:pt x="9215536" y="2466601"/>
                </a:lnTo>
                <a:lnTo>
                  <a:pt x="9479340" y="1860833"/>
                </a:lnTo>
                <a:close/>
                <a:moveTo>
                  <a:pt x="5190112" y="1675195"/>
                </a:moveTo>
                <a:lnTo>
                  <a:pt x="5571160" y="2730403"/>
                </a:lnTo>
                <a:lnTo>
                  <a:pt x="5483224" y="2759715"/>
                </a:lnTo>
                <a:lnTo>
                  <a:pt x="5102176" y="1714277"/>
                </a:lnTo>
                <a:lnTo>
                  <a:pt x="5190112" y="1675195"/>
                </a:lnTo>
                <a:close/>
                <a:moveTo>
                  <a:pt x="9010356" y="1665425"/>
                </a:moveTo>
                <a:lnTo>
                  <a:pt x="9098292" y="1704506"/>
                </a:lnTo>
                <a:lnTo>
                  <a:pt x="8727014" y="2749944"/>
                </a:lnTo>
                <a:lnTo>
                  <a:pt x="8639080" y="2720633"/>
                </a:lnTo>
                <a:lnTo>
                  <a:pt x="9010356" y="1665425"/>
                </a:lnTo>
                <a:close/>
                <a:moveTo>
                  <a:pt x="8551146" y="1528638"/>
                </a:moveTo>
                <a:lnTo>
                  <a:pt x="8639080" y="1548179"/>
                </a:lnTo>
                <a:lnTo>
                  <a:pt x="8472984" y="2193029"/>
                </a:lnTo>
                <a:lnTo>
                  <a:pt x="8385048" y="2173488"/>
                </a:lnTo>
                <a:lnTo>
                  <a:pt x="8551146" y="1528638"/>
                </a:lnTo>
                <a:close/>
                <a:moveTo>
                  <a:pt x="5678634" y="1528638"/>
                </a:moveTo>
                <a:lnTo>
                  <a:pt x="5864272" y="2163717"/>
                </a:lnTo>
                <a:lnTo>
                  <a:pt x="5766568" y="2183261"/>
                </a:lnTo>
                <a:lnTo>
                  <a:pt x="5590700" y="1548179"/>
                </a:lnTo>
                <a:lnTo>
                  <a:pt x="5678634" y="1528638"/>
                </a:lnTo>
                <a:close/>
                <a:moveTo>
                  <a:pt x="8052852" y="1421164"/>
                </a:moveTo>
                <a:lnTo>
                  <a:pt x="8150558" y="1440704"/>
                </a:lnTo>
                <a:lnTo>
                  <a:pt x="7955148" y="2534995"/>
                </a:lnTo>
                <a:lnTo>
                  <a:pt x="7867216" y="2525224"/>
                </a:lnTo>
                <a:lnTo>
                  <a:pt x="8052852" y="1421164"/>
                </a:lnTo>
                <a:close/>
                <a:moveTo>
                  <a:pt x="6157386" y="1421164"/>
                </a:moveTo>
                <a:lnTo>
                  <a:pt x="6352796" y="2525224"/>
                </a:lnTo>
                <a:lnTo>
                  <a:pt x="6264860" y="2544768"/>
                </a:lnTo>
                <a:lnTo>
                  <a:pt x="6059680" y="1440704"/>
                </a:lnTo>
                <a:lnTo>
                  <a:pt x="6157386" y="1421164"/>
                </a:lnTo>
                <a:close/>
                <a:moveTo>
                  <a:pt x="7564332" y="1362543"/>
                </a:moveTo>
                <a:lnTo>
                  <a:pt x="7652264" y="1372311"/>
                </a:lnTo>
                <a:lnTo>
                  <a:pt x="7603412" y="2026931"/>
                </a:lnTo>
                <a:lnTo>
                  <a:pt x="7515480" y="2026931"/>
                </a:lnTo>
                <a:lnTo>
                  <a:pt x="7564332" y="1362543"/>
                </a:lnTo>
                <a:close/>
                <a:moveTo>
                  <a:pt x="6655680" y="1362543"/>
                </a:moveTo>
                <a:lnTo>
                  <a:pt x="6724072" y="2017164"/>
                </a:lnTo>
                <a:lnTo>
                  <a:pt x="6636138" y="2026931"/>
                </a:lnTo>
                <a:lnTo>
                  <a:pt x="6567744" y="1372311"/>
                </a:lnTo>
                <a:lnTo>
                  <a:pt x="6655680" y="1362543"/>
                </a:lnTo>
                <a:close/>
                <a:moveTo>
                  <a:pt x="7046496" y="1342999"/>
                </a:moveTo>
                <a:lnTo>
                  <a:pt x="7144200" y="1342999"/>
                </a:lnTo>
                <a:lnTo>
                  <a:pt x="7144200" y="2466601"/>
                </a:lnTo>
                <a:lnTo>
                  <a:pt x="7056268" y="2466601"/>
                </a:lnTo>
                <a:lnTo>
                  <a:pt x="7046496" y="1342999"/>
                </a:lnTo>
                <a:close/>
                <a:moveTo>
                  <a:pt x="7085580" y="989632"/>
                </a:moveTo>
                <a:cubicBezTo>
                  <a:pt x="3704040" y="989632"/>
                  <a:pt x="962764" y="3730910"/>
                  <a:pt x="962764" y="7112449"/>
                </a:cubicBezTo>
                <a:cubicBezTo>
                  <a:pt x="962764" y="8803219"/>
                  <a:pt x="1648082" y="10333923"/>
                  <a:pt x="2756092" y="11441934"/>
                </a:cubicBezTo>
                <a:lnTo>
                  <a:pt x="2779362" y="11464120"/>
                </a:lnTo>
                <a:lnTo>
                  <a:pt x="6588734" y="6627501"/>
                </a:lnTo>
                <a:lnTo>
                  <a:pt x="6587966" y="6626741"/>
                </a:lnTo>
                <a:lnTo>
                  <a:pt x="6591696" y="6623740"/>
                </a:lnTo>
                <a:lnTo>
                  <a:pt x="6594660" y="6619978"/>
                </a:lnTo>
                <a:lnTo>
                  <a:pt x="6595428" y="6620737"/>
                </a:lnTo>
                <a:lnTo>
                  <a:pt x="11391680" y="2760668"/>
                </a:lnTo>
                <a:lnTo>
                  <a:pt x="11202422" y="2580229"/>
                </a:lnTo>
                <a:cubicBezTo>
                  <a:pt x="10115088" y="1591964"/>
                  <a:pt x="8670676" y="989632"/>
                  <a:pt x="7085580" y="989632"/>
                </a:cubicBezTo>
                <a:close/>
                <a:moveTo>
                  <a:pt x="4474866" y="0"/>
                </a:moveTo>
                <a:lnTo>
                  <a:pt x="9770450" y="0"/>
                </a:lnTo>
                <a:lnTo>
                  <a:pt x="10288284" y="9771"/>
                </a:lnTo>
                <a:lnTo>
                  <a:pt x="10718184" y="9771"/>
                </a:lnTo>
                <a:lnTo>
                  <a:pt x="10962444" y="19541"/>
                </a:lnTo>
                <a:lnTo>
                  <a:pt x="11196936" y="29312"/>
                </a:lnTo>
                <a:lnTo>
                  <a:pt x="11431426" y="58623"/>
                </a:lnTo>
                <a:lnTo>
                  <a:pt x="11656148" y="87934"/>
                </a:lnTo>
                <a:lnTo>
                  <a:pt x="11880868" y="136787"/>
                </a:lnTo>
                <a:lnTo>
                  <a:pt x="12105588" y="205180"/>
                </a:lnTo>
                <a:lnTo>
                  <a:pt x="12330308" y="283343"/>
                </a:lnTo>
                <a:lnTo>
                  <a:pt x="12545258" y="381048"/>
                </a:lnTo>
                <a:lnTo>
                  <a:pt x="12652732" y="439671"/>
                </a:lnTo>
                <a:lnTo>
                  <a:pt x="12750436" y="498293"/>
                </a:lnTo>
                <a:lnTo>
                  <a:pt x="12945846" y="635080"/>
                </a:lnTo>
                <a:lnTo>
                  <a:pt x="13131484" y="781636"/>
                </a:lnTo>
                <a:lnTo>
                  <a:pt x="13307352" y="947734"/>
                </a:lnTo>
                <a:lnTo>
                  <a:pt x="13463680" y="1113832"/>
                </a:lnTo>
                <a:lnTo>
                  <a:pt x="13620008" y="1299470"/>
                </a:lnTo>
                <a:lnTo>
                  <a:pt x="13756792" y="1504650"/>
                </a:lnTo>
                <a:lnTo>
                  <a:pt x="13815416" y="1602354"/>
                </a:lnTo>
                <a:lnTo>
                  <a:pt x="13874040" y="1709829"/>
                </a:lnTo>
                <a:lnTo>
                  <a:pt x="13971744" y="1924779"/>
                </a:lnTo>
                <a:lnTo>
                  <a:pt x="14049908" y="2139729"/>
                </a:lnTo>
                <a:lnTo>
                  <a:pt x="14108530" y="2364450"/>
                </a:lnTo>
                <a:lnTo>
                  <a:pt x="14157382" y="2598940"/>
                </a:lnTo>
                <a:lnTo>
                  <a:pt x="14196464" y="2823661"/>
                </a:lnTo>
                <a:lnTo>
                  <a:pt x="14216004" y="3058152"/>
                </a:lnTo>
                <a:lnTo>
                  <a:pt x="14235546" y="3292642"/>
                </a:lnTo>
                <a:lnTo>
                  <a:pt x="14245316" y="3527133"/>
                </a:lnTo>
                <a:lnTo>
                  <a:pt x="14245316" y="3957033"/>
                </a:lnTo>
                <a:lnTo>
                  <a:pt x="14245316" y="4484637"/>
                </a:lnTo>
                <a:lnTo>
                  <a:pt x="14245316" y="9770451"/>
                </a:lnTo>
                <a:lnTo>
                  <a:pt x="14245316" y="10298055"/>
                </a:lnTo>
                <a:lnTo>
                  <a:pt x="14245316" y="10727955"/>
                </a:lnTo>
                <a:lnTo>
                  <a:pt x="14235546" y="10962446"/>
                </a:lnTo>
                <a:lnTo>
                  <a:pt x="14216004" y="11206707"/>
                </a:lnTo>
                <a:lnTo>
                  <a:pt x="14196464" y="11431428"/>
                </a:lnTo>
                <a:lnTo>
                  <a:pt x="14157382" y="11656148"/>
                </a:lnTo>
                <a:lnTo>
                  <a:pt x="14108530" y="11890639"/>
                </a:lnTo>
                <a:lnTo>
                  <a:pt x="14049908" y="12115359"/>
                </a:lnTo>
                <a:lnTo>
                  <a:pt x="13971744" y="12330309"/>
                </a:lnTo>
                <a:lnTo>
                  <a:pt x="13874040" y="12545259"/>
                </a:lnTo>
                <a:lnTo>
                  <a:pt x="13815416" y="12652734"/>
                </a:lnTo>
                <a:lnTo>
                  <a:pt x="13756792" y="12760209"/>
                </a:lnTo>
                <a:lnTo>
                  <a:pt x="13620008" y="12955618"/>
                </a:lnTo>
                <a:lnTo>
                  <a:pt x="13463680" y="13141257"/>
                </a:lnTo>
                <a:lnTo>
                  <a:pt x="13307352" y="13317125"/>
                </a:lnTo>
                <a:lnTo>
                  <a:pt x="13131484" y="13473452"/>
                </a:lnTo>
                <a:lnTo>
                  <a:pt x="12945846" y="13620009"/>
                </a:lnTo>
                <a:lnTo>
                  <a:pt x="12750436" y="13756795"/>
                </a:lnTo>
                <a:lnTo>
                  <a:pt x="12652732" y="13825188"/>
                </a:lnTo>
                <a:lnTo>
                  <a:pt x="12545258" y="13883811"/>
                </a:lnTo>
                <a:lnTo>
                  <a:pt x="12330308" y="13981515"/>
                </a:lnTo>
                <a:lnTo>
                  <a:pt x="12105588" y="14059679"/>
                </a:lnTo>
                <a:lnTo>
                  <a:pt x="11880868" y="14118302"/>
                </a:lnTo>
                <a:lnTo>
                  <a:pt x="11656148" y="14167154"/>
                </a:lnTo>
                <a:lnTo>
                  <a:pt x="11431426" y="14196465"/>
                </a:lnTo>
                <a:lnTo>
                  <a:pt x="11196936" y="14225777"/>
                </a:lnTo>
                <a:lnTo>
                  <a:pt x="10962444" y="14235547"/>
                </a:lnTo>
                <a:lnTo>
                  <a:pt x="10718184" y="14245318"/>
                </a:lnTo>
                <a:lnTo>
                  <a:pt x="10288284" y="14255088"/>
                </a:lnTo>
                <a:lnTo>
                  <a:pt x="9770450" y="14255088"/>
                </a:lnTo>
                <a:lnTo>
                  <a:pt x="4474866" y="14255088"/>
                </a:lnTo>
                <a:lnTo>
                  <a:pt x="3957032" y="14255088"/>
                </a:lnTo>
                <a:lnTo>
                  <a:pt x="3527132" y="14245318"/>
                </a:lnTo>
                <a:lnTo>
                  <a:pt x="3282870" y="14235547"/>
                </a:lnTo>
                <a:lnTo>
                  <a:pt x="3048380" y="14225777"/>
                </a:lnTo>
                <a:lnTo>
                  <a:pt x="2813888" y="14196465"/>
                </a:lnTo>
                <a:lnTo>
                  <a:pt x="2589168" y="14167154"/>
                </a:lnTo>
                <a:lnTo>
                  <a:pt x="2364448" y="14118302"/>
                </a:lnTo>
                <a:lnTo>
                  <a:pt x="2139728" y="14059679"/>
                </a:lnTo>
                <a:lnTo>
                  <a:pt x="1924778" y="13981515"/>
                </a:lnTo>
                <a:lnTo>
                  <a:pt x="1709828" y="13883811"/>
                </a:lnTo>
                <a:lnTo>
                  <a:pt x="1602352" y="13825188"/>
                </a:lnTo>
                <a:lnTo>
                  <a:pt x="1494878" y="13756795"/>
                </a:lnTo>
                <a:lnTo>
                  <a:pt x="1299468" y="13620009"/>
                </a:lnTo>
                <a:lnTo>
                  <a:pt x="1113832" y="13473452"/>
                </a:lnTo>
                <a:lnTo>
                  <a:pt x="937964" y="13317125"/>
                </a:lnTo>
                <a:lnTo>
                  <a:pt x="781636" y="13141257"/>
                </a:lnTo>
                <a:lnTo>
                  <a:pt x="625308" y="12955618"/>
                </a:lnTo>
                <a:lnTo>
                  <a:pt x="488520" y="12760209"/>
                </a:lnTo>
                <a:lnTo>
                  <a:pt x="429900" y="12652734"/>
                </a:lnTo>
                <a:lnTo>
                  <a:pt x="371276" y="12545259"/>
                </a:lnTo>
                <a:lnTo>
                  <a:pt x="273572" y="12330309"/>
                </a:lnTo>
                <a:lnTo>
                  <a:pt x="195408" y="12115359"/>
                </a:lnTo>
                <a:lnTo>
                  <a:pt x="136784" y="11890639"/>
                </a:lnTo>
                <a:lnTo>
                  <a:pt x="87932" y="11656148"/>
                </a:lnTo>
                <a:lnTo>
                  <a:pt x="48852" y="11431428"/>
                </a:lnTo>
                <a:lnTo>
                  <a:pt x="29312" y="11206707"/>
                </a:lnTo>
                <a:lnTo>
                  <a:pt x="9768" y="10962446"/>
                </a:lnTo>
                <a:lnTo>
                  <a:pt x="9768" y="10727955"/>
                </a:lnTo>
                <a:lnTo>
                  <a:pt x="0" y="10298055"/>
                </a:lnTo>
                <a:lnTo>
                  <a:pt x="0" y="9770451"/>
                </a:lnTo>
                <a:lnTo>
                  <a:pt x="0" y="4484637"/>
                </a:lnTo>
                <a:lnTo>
                  <a:pt x="0" y="3957033"/>
                </a:lnTo>
                <a:lnTo>
                  <a:pt x="9768" y="3527133"/>
                </a:lnTo>
                <a:lnTo>
                  <a:pt x="9768" y="3292642"/>
                </a:lnTo>
                <a:lnTo>
                  <a:pt x="29312" y="3058152"/>
                </a:lnTo>
                <a:lnTo>
                  <a:pt x="48852" y="2823661"/>
                </a:lnTo>
                <a:lnTo>
                  <a:pt x="87932" y="2598940"/>
                </a:lnTo>
                <a:lnTo>
                  <a:pt x="136784" y="2364450"/>
                </a:lnTo>
                <a:lnTo>
                  <a:pt x="195408" y="2139729"/>
                </a:lnTo>
                <a:lnTo>
                  <a:pt x="273572" y="1924779"/>
                </a:lnTo>
                <a:lnTo>
                  <a:pt x="371276" y="1709829"/>
                </a:lnTo>
                <a:lnTo>
                  <a:pt x="429900" y="1602354"/>
                </a:lnTo>
                <a:lnTo>
                  <a:pt x="488520" y="1504650"/>
                </a:lnTo>
                <a:lnTo>
                  <a:pt x="625308" y="1299470"/>
                </a:lnTo>
                <a:lnTo>
                  <a:pt x="781636" y="1113832"/>
                </a:lnTo>
                <a:lnTo>
                  <a:pt x="937964" y="947734"/>
                </a:lnTo>
                <a:lnTo>
                  <a:pt x="1113832" y="781636"/>
                </a:lnTo>
                <a:lnTo>
                  <a:pt x="1299468" y="635080"/>
                </a:lnTo>
                <a:lnTo>
                  <a:pt x="1494878" y="498293"/>
                </a:lnTo>
                <a:lnTo>
                  <a:pt x="1602352" y="439671"/>
                </a:lnTo>
                <a:lnTo>
                  <a:pt x="1709828" y="381048"/>
                </a:lnTo>
                <a:lnTo>
                  <a:pt x="1924778" y="283343"/>
                </a:lnTo>
                <a:lnTo>
                  <a:pt x="2139728" y="205180"/>
                </a:lnTo>
                <a:lnTo>
                  <a:pt x="2364448" y="136787"/>
                </a:lnTo>
                <a:lnTo>
                  <a:pt x="2589168" y="87934"/>
                </a:lnTo>
                <a:lnTo>
                  <a:pt x="2813888" y="58623"/>
                </a:lnTo>
                <a:lnTo>
                  <a:pt x="3048380" y="29312"/>
                </a:lnTo>
                <a:lnTo>
                  <a:pt x="3282870" y="19541"/>
                </a:lnTo>
                <a:lnTo>
                  <a:pt x="3527132" y="9771"/>
                </a:lnTo>
                <a:lnTo>
                  <a:pt x="3957032" y="9771"/>
                </a:lnTo>
                <a:lnTo>
                  <a:pt x="4474866" y="0"/>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3" name="KSO_Shape"/>
          <p:cNvSpPr/>
          <p:nvPr/>
        </p:nvSpPr>
        <p:spPr>
          <a:xfrm rot="19281309">
            <a:off x="9968743" y="4561601"/>
            <a:ext cx="89121" cy="271436"/>
          </a:xfrm>
          <a:custGeom>
            <a:avLst/>
            <a:gdLst>
              <a:gd name="connsiteX0" fmla="*/ 1125299 w 2250598"/>
              <a:gd name="connsiteY0" fmla="*/ 5484084 h 6849334"/>
              <a:gd name="connsiteX1" fmla="*/ 687149 w 2250598"/>
              <a:gd name="connsiteY1" fmla="*/ 5922234 h 6849334"/>
              <a:gd name="connsiteX2" fmla="*/ 1125299 w 2250598"/>
              <a:gd name="connsiteY2" fmla="*/ 6360384 h 6849334"/>
              <a:gd name="connsiteX3" fmla="*/ 1563449 w 2250598"/>
              <a:gd name="connsiteY3" fmla="*/ 5922234 h 6849334"/>
              <a:gd name="connsiteX4" fmla="*/ 1125299 w 2250598"/>
              <a:gd name="connsiteY4" fmla="*/ 5484084 h 6849334"/>
              <a:gd name="connsiteX5" fmla="*/ 690080 w 2250598"/>
              <a:gd name="connsiteY5" fmla="*/ 0 h 6849334"/>
              <a:gd name="connsiteX6" fmla="*/ 690080 w 2250598"/>
              <a:gd name="connsiteY6" fmla="*/ 905095 h 6849334"/>
              <a:gd name="connsiteX7" fmla="*/ 1560516 w 2250598"/>
              <a:gd name="connsiteY7" fmla="*/ 905095 h 6849334"/>
              <a:gd name="connsiteX8" fmla="*/ 1560516 w 2250598"/>
              <a:gd name="connsiteY8" fmla="*/ 0 h 6849334"/>
              <a:gd name="connsiteX9" fmla="*/ 1563316 w 2250598"/>
              <a:gd name="connsiteY9" fmla="*/ 869 h 6849334"/>
              <a:gd name="connsiteX10" fmla="*/ 2250598 w 2250598"/>
              <a:gd name="connsiteY10" fmla="*/ 1037736 h 6849334"/>
              <a:gd name="connsiteX11" fmla="*/ 1563316 w 2250598"/>
              <a:gd name="connsiteY11" fmla="*/ 2074604 h 6849334"/>
              <a:gd name="connsiteX12" fmla="*/ 1466059 w 2250598"/>
              <a:gd name="connsiteY12" fmla="*/ 2104794 h 6849334"/>
              <a:gd name="connsiteX13" fmla="*/ 1466059 w 2250598"/>
              <a:gd name="connsiteY13" fmla="*/ 5061748 h 6849334"/>
              <a:gd name="connsiteX14" fmla="*/ 1486168 w 2250598"/>
              <a:gd name="connsiteY14" fmla="*/ 5067990 h 6849334"/>
              <a:gd name="connsiteX15" fmla="*/ 2052399 w 2250598"/>
              <a:gd name="connsiteY15" fmla="*/ 5922234 h 6849334"/>
              <a:gd name="connsiteX16" fmla="*/ 1125299 w 2250598"/>
              <a:gd name="connsiteY16" fmla="*/ 6849334 h 6849334"/>
              <a:gd name="connsiteX17" fmla="*/ 198199 w 2250598"/>
              <a:gd name="connsiteY17" fmla="*/ 5922234 h 6849334"/>
              <a:gd name="connsiteX18" fmla="*/ 764430 w 2250598"/>
              <a:gd name="connsiteY18" fmla="*/ 5067990 h 6849334"/>
              <a:gd name="connsiteX19" fmla="*/ 784539 w 2250598"/>
              <a:gd name="connsiteY19" fmla="*/ 5061748 h 6849334"/>
              <a:gd name="connsiteX20" fmla="*/ 784539 w 2250598"/>
              <a:gd name="connsiteY20" fmla="*/ 2104794 h 6849334"/>
              <a:gd name="connsiteX21" fmla="*/ 687282 w 2250598"/>
              <a:gd name="connsiteY21" fmla="*/ 2074604 h 6849334"/>
              <a:gd name="connsiteX22" fmla="*/ 0 w 2250598"/>
              <a:gd name="connsiteY22" fmla="*/ 1037736 h 6849334"/>
              <a:gd name="connsiteX23" fmla="*/ 687282 w 2250598"/>
              <a:gd name="connsiteY23" fmla="*/ 869 h 6849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50598" h="6849334">
                <a:moveTo>
                  <a:pt x="1125299" y="5484084"/>
                </a:moveTo>
                <a:cubicBezTo>
                  <a:pt x="883315" y="5484084"/>
                  <a:pt x="687149" y="5680250"/>
                  <a:pt x="687149" y="5922234"/>
                </a:cubicBezTo>
                <a:cubicBezTo>
                  <a:pt x="687149" y="6164218"/>
                  <a:pt x="883315" y="6360384"/>
                  <a:pt x="1125299" y="6360384"/>
                </a:cubicBezTo>
                <a:cubicBezTo>
                  <a:pt x="1367283" y="6360384"/>
                  <a:pt x="1563449" y="6164218"/>
                  <a:pt x="1563449" y="5922234"/>
                </a:cubicBezTo>
                <a:cubicBezTo>
                  <a:pt x="1563449" y="5680250"/>
                  <a:pt x="1367283" y="5484084"/>
                  <a:pt x="1125299" y="5484084"/>
                </a:cubicBezTo>
                <a:close/>
                <a:moveTo>
                  <a:pt x="690080" y="0"/>
                </a:moveTo>
                <a:lnTo>
                  <a:pt x="690080" y="905095"/>
                </a:lnTo>
                <a:lnTo>
                  <a:pt x="1560516" y="905095"/>
                </a:lnTo>
                <a:lnTo>
                  <a:pt x="1560516" y="0"/>
                </a:lnTo>
                <a:lnTo>
                  <a:pt x="1563316" y="869"/>
                </a:lnTo>
                <a:cubicBezTo>
                  <a:pt x="1967203" y="171698"/>
                  <a:pt x="2250598" y="571622"/>
                  <a:pt x="2250598" y="1037736"/>
                </a:cubicBezTo>
                <a:cubicBezTo>
                  <a:pt x="2250598" y="1503850"/>
                  <a:pt x="1967203" y="1903774"/>
                  <a:pt x="1563316" y="2074604"/>
                </a:cubicBezTo>
                <a:lnTo>
                  <a:pt x="1466059" y="2104794"/>
                </a:lnTo>
                <a:lnTo>
                  <a:pt x="1466059" y="5061748"/>
                </a:lnTo>
                <a:lnTo>
                  <a:pt x="1486168" y="5067990"/>
                </a:lnTo>
                <a:cubicBezTo>
                  <a:pt x="1818918" y="5208732"/>
                  <a:pt x="2052399" y="5538217"/>
                  <a:pt x="2052399" y="5922234"/>
                </a:cubicBezTo>
                <a:cubicBezTo>
                  <a:pt x="2052399" y="6434257"/>
                  <a:pt x="1637322" y="6849334"/>
                  <a:pt x="1125299" y="6849334"/>
                </a:cubicBezTo>
                <a:cubicBezTo>
                  <a:pt x="613276" y="6849334"/>
                  <a:pt x="198199" y="6434257"/>
                  <a:pt x="198199" y="5922234"/>
                </a:cubicBezTo>
                <a:cubicBezTo>
                  <a:pt x="198199" y="5538217"/>
                  <a:pt x="431680" y="5208732"/>
                  <a:pt x="764430" y="5067990"/>
                </a:cubicBezTo>
                <a:lnTo>
                  <a:pt x="784539" y="5061748"/>
                </a:lnTo>
                <a:lnTo>
                  <a:pt x="784539" y="2104794"/>
                </a:lnTo>
                <a:lnTo>
                  <a:pt x="687282" y="2074604"/>
                </a:lnTo>
                <a:cubicBezTo>
                  <a:pt x="283395" y="1903774"/>
                  <a:pt x="0" y="1503850"/>
                  <a:pt x="0" y="1037736"/>
                </a:cubicBezTo>
                <a:cubicBezTo>
                  <a:pt x="0" y="571622"/>
                  <a:pt x="283396" y="171698"/>
                  <a:pt x="687282" y="86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4" name="KSO_Shape"/>
          <p:cNvSpPr>
            <a:spLocks/>
          </p:cNvSpPr>
          <p:nvPr/>
        </p:nvSpPr>
        <p:spPr bwMode="auto">
          <a:xfrm>
            <a:off x="7687808" y="2590775"/>
            <a:ext cx="271435" cy="265102"/>
          </a:xfrm>
          <a:custGeom>
            <a:avLst/>
            <a:gdLst/>
            <a:ahLst/>
            <a:cxnLst/>
            <a:rect l="0" t="0" r="r" b="b"/>
            <a:pathLst>
              <a:path w="5833534" h="5697984">
                <a:moveTo>
                  <a:pt x="4116344" y="2028563"/>
                </a:moveTo>
                <a:lnTo>
                  <a:pt x="4115715" y="2034106"/>
                </a:lnTo>
                <a:lnTo>
                  <a:pt x="4105639" y="2083992"/>
                </a:lnTo>
                <a:lnTo>
                  <a:pt x="4085489" y="2122793"/>
                </a:lnTo>
                <a:lnTo>
                  <a:pt x="4055263" y="2161593"/>
                </a:lnTo>
                <a:lnTo>
                  <a:pt x="4025038" y="2189308"/>
                </a:lnTo>
                <a:lnTo>
                  <a:pt x="3989775" y="2211480"/>
                </a:lnTo>
                <a:lnTo>
                  <a:pt x="3959549" y="2223952"/>
                </a:lnTo>
                <a:lnTo>
                  <a:pt x="3959549" y="2244737"/>
                </a:lnTo>
                <a:lnTo>
                  <a:pt x="3964587" y="2266909"/>
                </a:lnTo>
                <a:lnTo>
                  <a:pt x="3974662" y="2289081"/>
                </a:lnTo>
                <a:lnTo>
                  <a:pt x="3989775" y="2311252"/>
                </a:lnTo>
                <a:lnTo>
                  <a:pt x="4004887" y="2327881"/>
                </a:lnTo>
                <a:lnTo>
                  <a:pt x="4161053" y="2460911"/>
                </a:lnTo>
                <a:lnTo>
                  <a:pt x="4352482" y="2189308"/>
                </a:lnTo>
                <a:lnTo>
                  <a:pt x="4196316" y="2056277"/>
                </a:lnTo>
                <a:lnTo>
                  <a:pt x="4176166" y="2045192"/>
                </a:lnTo>
                <a:lnTo>
                  <a:pt x="4156015" y="2034106"/>
                </a:lnTo>
                <a:lnTo>
                  <a:pt x="4135865" y="2028563"/>
                </a:lnTo>
                <a:lnTo>
                  <a:pt x="4116344" y="2028563"/>
                </a:lnTo>
                <a:close/>
                <a:moveTo>
                  <a:pt x="2040226" y="1191580"/>
                </a:moveTo>
                <a:lnTo>
                  <a:pt x="2125865" y="1191580"/>
                </a:lnTo>
                <a:lnTo>
                  <a:pt x="2211504" y="1202666"/>
                </a:lnTo>
                <a:lnTo>
                  <a:pt x="2292105" y="1224838"/>
                </a:lnTo>
                <a:lnTo>
                  <a:pt x="2332406" y="1241466"/>
                </a:lnTo>
                <a:lnTo>
                  <a:pt x="2372707" y="1258095"/>
                </a:lnTo>
                <a:lnTo>
                  <a:pt x="2398150" y="1274092"/>
                </a:lnTo>
                <a:lnTo>
                  <a:pt x="3989775" y="1768045"/>
                </a:lnTo>
                <a:lnTo>
                  <a:pt x="4025038" y="1790217"/>
                </a:lnTo>
                <a:lnTo>
                  <a:pt x="4060301" y="1823474"/>
                </a:lnTo>
                <a:lnTo>
                  <a:pt x="4085489" y="1856732"/>
                </a:lnTo>
                <a:lnTo>
                  <a:pt x="4091442" y="1869834"/>
                </a:lnTo>
                <a:lnTo>
                  <a:pt x="4100602" y="1867818"/>
                </a:lnTo>
                <a:lnTo>
                  <a:pt x="4145940" y="1862275"/>
                </a:lnTo>
                <a:lnTo>
                  <a:pt x="4196316" y="1873361"/>
                </a:lnTo>
                <a:lnTo>
                  <a:pt x="4241655" y="1889989"/>
                </a:lnTo>
                <a:lnTo>
                  <a:pt x="4281955" y="1923247"/>
                </a:lnTo>
                <a:lnTo>
                  <a:pt x="4443158" y="2061820"/>
                </a:lnTo>
                <a:lnTo>
                  <a:pt x="4785715" y="1585128"/>
                </a:lnTo>
                <a:lnTo>
                  <a:pt x="4800827" y="1568499"/>
                </a:lnTo>
                <a:lnTo>
                  <a:pt x="4815940" y="1557414"/>
                </a:lnTo>
                <a:lnTo>
                  <a:pt x="4836091" y="1546328"/>
                </a:lnTo>
                <a:lnTo>
                  <a:pt x="4856241" y="1540785"/>
                </a:lnTo>
                <a:lnTo>
                  <a:pt x="4876391" y="1540785"/>
                </a:lnTo>
                <a:lnTo>
                  <a:pt x="4896542" y="1546328"/>
                </a:lnTo>
                <a:lnTo>
                  <a:pt x="4916692" y="1551871"/>
                </a:lnTo>
                <a:lnTo>
                  <a:pt x="4931805" y="1568499"/>
                </a:lnTo>
                <a:lnTo>
                  <a:pt x="5793233" y="2305709"/>
                </a:lnTo>
                <a:lnTo>
                  <a:pt x="5808346" y="2322338"/>
                </a:lnTo>
                <a:lnTo>
                  <a:pt x="5818421" y="2344510"/>
                </a:lnTo>
                <a:lnTo>
                  <a:pt x="5828497" y="2361139"/>
                </a:lnTo>
                <a:lnTo>
                  <a:pt x="5833534" y="2383311"/>
                </a:lnTo>
                <a:lnTo>
                  <a:pt x="5833534" y="2405482"/>
                </a:lnTo>
                <a:lnTo>
                  <a:pt x="5828497" y="2427654"/>
                </a:lnTo>
                <a:lnTo>
                  <a:pt x="5823459" y="2449826"/>
                </a:lnTo>
                <a:lnTo>
                  <a:pt x="5808346" y="2471997"/>
                </a:lnTo>
                <a:lnTo>
                  <a:pt x="4755489" y="3946417"/>
                </a:lnTo>
                <a:lnTo>
                  <a:pt x="4740376" y="3963046"/>
                </a:lnTo>
                <a:lnTo>
                  <a:pt x="4725264" y="3979675"/>
                </a:lnTo>
                <a:lnTo>
                  <a:pt x="4705113" y="3985218"/>
                </a:lnTo>
                <a:lnTo>
                  <a:pt x="4684963" y="3990761"/>
                </a:lnTo>
                <a:lnTo>
                  <a:pt x="4664812" y="3990761"/>
                </a:lnTo>
                <a:lnTo>
                  <a:pt x="4644662" y="3985218"/>
                </a:lnTo>
                <a:lnTo>
                  <a:pt x="4624512" y="3979675"/>
                </a:lnTo>
                <a:lnTo>
                  <a:pt x="4609399" y="3968589"/>
                </a:lnTo>
                <a:lnTo>
                  <a:pt x="3747970" y="3225836"/>
                </a:lnTo>
                <a:lnTo>
                  <a:pt x="3732857" y="3209207"/>
                </a:lnTo>
                <a:lnTo>
                  <a:pt x="3722782" y="3192579"/>
                </a:lnTo>
                <a:lnTo>
                  <a:pt x="3712707" y="3170407"/>
                </a:lnTo>
                <a:lnTo>
                  <a:pt x="3707669" y="3148235"/>
                </a:lnTo>
                <a:lnTo>
                  <a:pt x="3707669" y="3126063"/>
                </a:lnTo>
                <a:lnTo>
                  <a:pt x="3712707" y="3103892"/>
                </a:lnTo>
                <a:lnTo>
                  <a:pt x="3717745" y="3081720"/>
                </a:lnTo>
                <a:lnTo>
                  <a:pt x="3732857" y="3065091"/>
                </a:lnTo>
                <a:lnTo>
                  <a:pt x="4070376" y="2588399"/>
                </a:lnTo>
                <a:lnTo>
                  <a:pt x="3909173" y="2444283"/>
                </a:lnTo>
                <a:lnTo>
                  <a:pt x="3873910" y="2405482"/>
                </a:lnTo>
                <a:lnTo>
                  <a:pt x="3843684" y="2361139"/>
                </a:lnTo>
                <a:lnTo>
                  <a:pt x="3823534" y="2311252"/>
                </a:lnTo>
                <a:lnTo>
                  <a:pt x="3813459" y="2261366"/>
                </a:lnTo>
                <a:lnTo>
                  <a:pt x="3813459" y="2211480"/>
                </a:lnTo>
                <a:lnTo>
                  <a:pt x="3813729" y="2209996"/>
                </a:lnTo>
                <a:lnTo>
                  <a:pt x="2614518" y="1836763"/>
                </a:lnTo>
                <a:lnTo>
                  <a:pt x="2913586" y="3090555"/>
                </a:lnTo>
                <a:lnTo>
                  <a:pt x="3697594" y="4212478"/>
                </a:lnTo>
                <a:lnTo>
                  <a:pt x="3705792" y="4227513"/>
                </a:lnTo>
                <a:lnTo>
                  <a:pt x="4740376" y="4373223"/>
                </a:lnTo>
                <a:lnTo>
                  <a:pt x="4790752" y="4389852"/>
                </a:lnTo>
                <a:lnTo>
                  <a:pt x="4836091" y="4412024"/>
                </a:lnTo>
                <a:lnTo>
                  <a:pt x="4876391" y="4445281"/>
                </a:lnTo>
                <a:lnTo>
                  <a:pt x="4906617" y="4484082"/>
                </a:lnTo>
                <a:lnTo>
                  <a:pt x="4936842" y="4528425"/>
                </a:lnTo>
                <a:lnTo>
                  <a:pt x="4951955" y="4578312"/>
                </a:lnTo>
                <a:lnTo>
                  <a:pt x="4962030" y="4633741"/>
                </a:lnTo>
                <a:lnTo>
                  <a:pt x="4956993" y="4689171"/>
                </a:lnTo>
                <a:lnTo>
                  <a:pt x="4946918" y="4744600"/>
                </a:lnTo>
                <a:lnTo>
                  <a:pt x="4926767" y="4794486"/>
                </a:lnTo>
                <a:lnTo>
                  <a:pt x="4896542" y="4838830"/>
                </a:lnTo>
                <a:lnTo>
                  <a:pt x="4861279" y="4872087"/>
                </a:lnTo>
                <a:lnTo>
                  <a:pt x="4820978" y="4905345"/>
                </a:lnTo>
                <a:lnTo>
                  <a:pt x="4775639" y="4921974"/>
                </a:lnTo>
                <a:lnTo>
                  <a:pt x="4725264" y="4933060"/>
                </a:lnTo>
                <a:lnTo>
                  <a:pt x="4674888" y="4933060"/>
                </a:lnTo>
                <a:lnTo>
                  <a:pt x="3415489" y="4750143"/>
                </a:lnTo>
                <a:lnTo>
                  <a:pt x="3365113" y="4739057"/>
                </a:lnTo>
                <a:lnTo>
                  <a:pt x="3319775" y="4711342"/>
                </a:lnTo>
                <a:lnTo>
                  <a:pt x="3279474" y="4683628"/>
                </a:lnTo>
                <a:lnTo>
                  <a:pt x="3276115" y="4679317"/>
                </a:lnTo>
                <a:lnTo>
                  <a:pt x="3259324" y="4666999"/>
                </a:lnTo>
                <a:lnTo>
                  <a:pt x="3234136" y="4639284"/>
                </a:lnTo>
                <a:lnTo>
                  <a:pt x="3213985" y="4617112"/>
                </a:lnTo>
                <a:lnTo>
                  <a:pt x="2502629" y="3593564"/>
                </a:lnTo>
                <a:lnTo>
                  <a:pt x="2483534" y="3602756"/>
                </a:lnTo>
                <a:lnTo>
                  <a:pt x="2317294" y="3669271"/>
                </a:lnTo>
                <a:lnTo>
                  <a:pt x="2191354" y="3724700"/>
                </a:lnTo>
                <a:lnTo>
                  <a:pt x="2004963" y="3802301"/>
                </a:lnTo>
                <a:lnTo>
                  <a:pt x="1732933" y="3918703"/>
                </a:lnTo>
                <a:lnTo>
                  <a:pt x="1380301" y="4073905"/>
                </a:lnTo>
                <a:lnTo>
                  <a:pt x="1571730" y="4916431"/>
                </a:lnTo>
                <a:lnTo>
                  <a:pt x="1586842" y="4971860"/>
                </a:lnTo>
                <a:lnTo>
                  <a:pt x="1617068" y="5104890"/>
                </a:lnTo>
                <a:lnTo>
                  <a:pt x="1637218" y="5182492"/>
                </a:lnTo>
                <a:lnTo>
                  <a:pt x="1647293" y="5265636"/>
                </a:lnTo>
                <a:lnTo>
                  <a:pt x="1652331" y="5343237"/>
                </a:lnTo>
                <a:lnTo>
                  <a:pt x="1647293" y="5415295"/>
                </a:lnTo>
                <a:lnTo>
                  <a:pt x="1627143" y="5498439"/>
                </a:lnTo>
                <a:lnTo>
                  <a:pt x="1617068" y="5537239"/>
                </a:lnTo>
                <a:lnTo>
                  <a:pt x="1601955" y="5570497"/>
                </a:lnTo>
                <a:lnTo>
                  <a:pt x="1586842" y="5598211"/>
                </a:lnTo>
                <a:lnTo>
                  <a:pt x="1566692" y="5620383"/>
                </a:lnTo>
                <a:lnTo>
                  <a:pt x="1546542" y="5642555"/>
                </a:lnTo>
                <a:lnTo>
                  <a:pt x="1526391" y="5659184"/>
                </a:lnTo>
                <a:lnTo>
                  <a:pt x="1506241" y="5675813"/>
                </a:lnTo>
                <a:lnTo>
                  <a:pt x="1481053" y="5686898"/>
                </a:lnTo>
                <a:lnTo>
                  <a:pt x="1450827" y="5692441"/>
                </a:lnTo>
                <a:lnTo>
                  <a:pt x="1425639" y="5697984"/>
                </a:lnTo>
                <a:lnTo>
                  <a:pt x="1360151" y="5697984"/>
                </a:lnTo>
                <a:lnTo>
                  <a:pt x="1294662" y="5686898"/>
                </a:lnTo>
                <a:lnTo>
                  <a:pt x="1259399" y="5681355"/>
                </a:lnTo>
                <a:lnTo>
                  <a:pt x="1234211" y="5664727"/>
                </a:lnTo>
                <a:lnTo>
                  <a:pt x="1203985" y="5642555"/>
                </a:lnTo>
                <a:lnTo>
                  <a:pt x="1178797" y="5620383"/>
                </a:lnTo>
                <a:lnTo>
                  <a:pt x="1158647" y="5592669"/>
                </a:lnTo>
                <a:lnTo>
                  <a:pt x="1143534" y="5564954"/>
                </a:lnTo>
                <a:lnTo>
                  <a:pt x="1133459" y="5537239"/>
                </a:lnTo>
                <a:lnTo>
                  <a:pt x="1123384" y="5515067"/>
                </a:lnTo>
                <a:lnTo>
                  <a:pt x="780827" y="4012933"/>
                </a:lnTo>
                <a:lnTo>
                  <a:pt x="780827" y="3996304"/>
                </a:lnTo>
                <a:lnTo>
                  <a:pt x="765714" y="3940874"/>
                </a:lnTo>
                <a:lnTo>
                  <a:pt x="765714" y="3885445"/>
                </a:lnTo>
                <a:lnTo>
                  <a:pt x="770752" y="3830016"/>
                </a:lnTo>
                <a:lnTo>
                  <a:pt x="785865" y="3774587"/>
                </a:lnTo>
                <a:lnTo>
                  <a:pt x="811053" y="3730243"/>
                </a:lnTo>
                <a:lnTo>
                  <a:pt x="841278" y="3685900"/>
                </a:lnTo>
                <a:lnTo>
                  <a:pt x="881579" y="3647099"/>
                </a:lnTo>
                <a:lnTo>
                  <a:pt x="926917" y="3619384"/>
                </a:lnTo>
                <a:lnTo>
                  <a:pt x="2045264" y="3015205"/>
                </a:lnTo>
                <a:lnTo>
                  <a:pt x="1808497" y="2028563"/>
                </a:lnTo>
                <a:lnTo>
                  <a:pt x="1299700" y="2544055"/>
                </a:lnTo>
                <a:lnTo>
                  <a:pt x="1264436" y="2577313"/>
                </a:lnTo>
                <a:lnTo>
                  <a:pt x="1254361" y="2582856"/>
                </a:lnTo>
                <a:lnTo>
                  <a:pt x="1244286" y="2588399"/>
                </a:lnTo>
                <a:lnTo>
                  <a:pt x="1224136" y="2599485"/>
                </a:lnTo>
                <a:lnTo>
                  <a:pt x="1214060" y="2605028"/>
                </a:lnTo>
                <a:lnTo>
                  <a:pt x="1173760" y="2616114"/>
                </a:lnTo>
                <a:lnTo>
                  <a:pt x="1133459" y="2621657"/>
                </a:lnTo>
                <a:lnTo>
                  <a:pt x="1093158" y="2616114"/>
                </a:lnTo>
                <a:lnTo>
                  <a:pt x="1047820" y="2605028"/>
                </a:lnTo>
                <a:lnTo>
                  <a:pt x="1012557" y="2582856"/>
                </a:lnTo>
                <a:lnTo>
                  <a:pt x="95714" y="2039649"/>
                </a:lnTo>
                <a:lnTo>
                  <a:pt x="60451" y="2006391"/>
                </a:lnTo>
                <a:lnTo>
                  <a:pt x="35263" y="1973134"/>
                </a:lnTo>
                <a:lnTo>
                  <a:pt x="15113" y="1928790"/>
                </a:lnTo>
                <a:lnTo>
                  <a:pt x="5038" y="1884447"/>
                </a:lnTo>
                <a:lnTo>
                  <a:pt x="0" y="1840103"/>
                </a:lnTo>
                <a:lnTo>
                  <a:pt x="5038" y="1795760"/>
                </a:lnTo>
                <a:lnTo>
                  <a:pt x="15113" y="1751416"/>
                </a:lnTo>
                <a:lnTo>
                  <a:pt x="35263" y="1707073"/>
                </a:lnTo>
                <a:lnTo>
                  <a:pt x="65489" y="1668272"/>
                </a:lnTo>
                <a:lnTo>
                  <a:pt x="95714" y="1640558"/>
                </a:lnTo>
                <a:lnTo>
                  <a:pt x="136015" y="1618386"/>
                </a:lnTo>
                <a:lnTo>
                  <a:pt x="176316" y="1607300"/>
                </a:lnTo>
                <a:lnTo>
                  <a:pt x="216617" y="1601757"/>
                </a:lnTo>
                <a:lnTo>
                  <a:pt x="261955" y="1607300"/>
                </a:lnTo>
                <a:lnTo>
                  <a:pt x="302256" y="1618386"/>
                </a:lnTo>
                <a:lnTo>
                  <a:pt x="337519" y="1640558"/>
                </a:lnTo>
                <a:lnTo>
                  <a:pt x="1081691" y="2081462"/>
                </a:lnTo>
                <a:lnTo>
                  <a:pt x="1692632" y="1418840"/>
                </a:lnTo>
                <a:lnTo>
                  <a:pt x="1763158" y="1346782"/>
                </a:lnTo>
                <a:lnTo>
                  <a:pt x="1828647" y="1280267"/>
                </a:lnTo>
                <a:lnTo>
                  <a:pt x="1863910" y="1258095"/>
                </a:lnTo>
                <a:lnTo>
                  <a:pt x="1899173" y="1235923"/>
                </a:lnTo>
                <a:lnTo>
                  <a:pt x="1934436" y="1219295"/>
                </a:lnTo>
                <a:lnTo>
                  <a:pt x="1969699" y="1208209"/>
                </a:lnTo>
                <a:lnTo>
                  <a:pt x="2004963" y="1197123"/>
                </a:lnTo>
                <a:lnTo>
                  <a:pt x="2040226" y="1191580"/>
                </a:lnTo>
                <a:close/>
                <a:moveTo>
                  <a:pt x="3057820" y="731517"/>
                </a:moveTo>
                <a:lnTo>
                  <a:pt x="3148496" y="731517"/>
                </a:lnTo>
                <a:lnTo>
                  <a:pt x="3244211" y="737059"/>
                </a:lnTo>
                <a:lnTo>
                  <a:pt x="3339925" y="748145"/>
                </a:lnTo>
                <a:lnTo>
                  <a:pt x="3430602" y="764774"/>
                </a:lnTo>
                <a:lnTo>
                  <a:pt x="3662331" y="809118"/>
                </a:lnTo>
                <a:lnTo>
                  <a:pt x="3768121" y="836832"/>
                </a:lnTo>
                <a:lnTo>
                  <a:pt x="3798346" y="847918"/>
                </a:lnTo>
                <a:lnTo>
                  <a:pt x="3813459" y="859004"/>
                </a:lnTo>
                <a:lnTo>
                  <a:pt x="3828572" y="903347"/>
                </a:lnTo>
                <a:lnTo>
                  <a:pt x="3843684" y="997577"/>
                </a:lnTo>
                <a:lnTo>
                  <a:pt x="3873910" y="1186037"/>
                </a:lnTo>
                <a:lnTo>
                  <a:pt x="3808421" y="1213752"/>
                </a:lnTo>
                <a:lnTo>
                  <a:pt x="3742933" y="1235923"/>
                </a:lnTo>
                <a:lnTo>
                  <a:pt x="3677444" y="1263638"/>
                </a:lnTo>
                <a:lnTo>
                  <a:pt x="3611955" y="1291353"/>
                </a:lnTo>
                <a:lnTo>
                  <a:pt x="3586767" y="1252552"/>
                </a:lnTo>
                <a:lnTo>
                  <a:pt x="3561579" y="1219295"/>
                </a:lnTo>
                <a:lnTo>
                  <a:pt x="3526316" y="1186037"/>
                </a:lnTo>
                <a:lnTo>
                  <a:pt x="3496090" y="1158322"/>
                </a:lnTo>
                <a:lnTo>
                  <a:pt x="3455790" y="1130608"/>
                </a:lnTo>
                <a:lnTo>
                  <a:pt x="3415489" y="1108436"/>
                </a:lnTo>
                <a:lnTo>
                  <a:pt x="3334887" y="1064093"/>
                </a:lnTo>
                <a:lnTo>
                  <a:pt x="3244211" y="1030835"/>
                </a:lnTo>
                <a:lnTo>
                  <a:pt x="3153534" y="1003120"/>
                </a:lnTo>
                <a:lnTo>
                  <a:pt x="3067895" y="980949"/>
                </a:lnTo>
                <a:lnTo>
                  <a:pt x="2987293" y="969863"/>
                </a:lnTo>
                <a:lnTo>
                  <a:pt x="2881504" y="958777"/>
                </a:lnTo>
                <a:lnTo>
                  <a:pt x="2765639" y="958777"/>
                </a:lnTo>
                <a:lnTo>
                  <a:pt x="2644737" y="964320"/>
                </a:lnTo>
                <a:lnTo>
                  <a:pt x="2523835" y="980949"/>
                </a:lnTo>
                <a:lnTo>
                  <a:pt x="2397895" y="1008663"/>
                </a:lnTo>
                <a:lnTo>
                  <a:pt x="2282030" y="1047464"/>
                </a:lnTo>
                <a:lnTo>
                  <a:pt x="2226617" y="1069635"/>
                </a:lnTo>
                <a:lnTo>
                  <a:pt x="2176241" y="1091807"/>
                </a:lnTo>
                <a:lnTo>
                  <a:pt x="2125865" y="1119522"/>
                </a:lnTo>
                <a:lnTo>
                  <a:pt x="2080527" y="1147236"/>
                </a:lnTo>
                <a:lnTo>
                  <a:pt x="1984812" y="1113979"/>
                </a:lnTo>
                <a:lnTo>
                  <a:pt x="2065414" y="1058550"/>
                </a:lnTo>
                <a:lnTo>
                  <a:pt x="2146015" y="1008663"/>
                </a:lnTo>
                <a:lnTo>
                  <a:pt x="2231654" y="958777"/>
                </a:lnTo>
                <a:lnTo>
                  <a:pt x="2317294" y="914433"/>
                </a:lnTo>
                <a:lnTo>
                  <a:pt x="2402933" y="875633"/>
                </a:lnTo>
                <a:lnTo>
                  <a:pt x="2493609" y="842375"/>
                </a:lnTo>
                <a:lnTo>
                  <a:pt x="2584286" y="814661"/>
                </a:lnTo>
                <a:lnTo>
                  <a:pt x="2680000" y="786946"/>
                </a:lnTo>
                <a:lnTo>
                  <a:pt x="2770677" y="764774"/>
                </a:lnTo>
                <a:lnTo>
                  <a:pt x="2866391" y="748145"/>
                </a:lnTo>
                <a:lnTo>
                  <a:pt x="2962105" y="737059"/>
                </a:lnTo>
                <a:lnTo>
                  <a:pt x="3057820" y="731517"/>
                </a:lnTo>
                <a:close/>
                <a:moveTo>
                  <a:pt x="1435100" y="0"/>
                </a:moveTo>
                <a:cubicBezTo>
                  <a:pt x="1809181" y="0"/>
                  <a:pt x="2112433" y="303252"/>
                  <a:pt x="2112433" y="677333"/>
                </a:cubicBezTo>
                <a:cubicBezTo>
                  <a:pt x="2112433" y="1051414"/>
                  <a:pt x="1809181" y="1354666"/>
                  <a:pt x="1435100" y="1354666"/>
                </a:cubicBezTo>
                <a:cubicBezTo>
                  <a:pt x="1061019" y="1354666"/>
                  <a:pt x="757767" y="1051414"/>
                  <a:pt x="757767" y="677333"/>
                </a:cubicBezTo>
                <a:cubicBezTo>
                  <a:pt x="757767" y="303252"/>
                  <a:pt x="1061019" y="0"/>
                  <a:pt x="1435100"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5" name="KSO_Shape"/>
          <p:cNvSpPr/>
          <p:nvPr/>
        </p:nvSpPr>
        <p:spPr>
          <a:xfrm>
            <a:off x="6104352" y="2585682"/>
            <a:ext cx="158790" cy="271436"/>
          </a:xfrm>
          <a:custGeom>
            <a:avLst/>
            <a:gdLst>
              <a:gd name="connsiteX0" fmla="*/ 622300 w 1549400"/>
              <a:gd name="connsiteY0" fmla="*/ 644526 h 2651126"/>
              <a:gd name="connsiteX1" fmla="*/ 609600 w 1549400"/>
              <a:gd name="connsiteY1" fmla="*/ 647701 h 2651126"/>
              <a:gd name="connsiteX2" fmla="*/ 596900 w 1549400"/>
              <a:gd name="connsiteY2" fmla="*/ 654051 h 2651126"/>
              <a:gd name="connsiteX3" fmla="*/ 590550 w 1549400"/>
              <a:gd name="connsiteY3" fmla="*/ 666751 h 2651126"/>
              <a:gd name="connsiteX4" fmla="*/ 587375 w 1549400"/>
              <a:gd name="connsiteY4" fmla="*/ 679451 h 2651126"/>
              <a:gd name="connsiteX5" fmla="*/ 590550 w 1549400"/>
              <a:gd name="connsiteY5" fmla="*/ 692151 h 2651126"/>
              <a:gd name="connsiteX6" fmla="*/ 596900 w 1549400"/>
              <a:gd name="connsiteY6" fmla="*/ 704851 h 2651126"/>
              <a:gd name="connsiteX7" fmla="*/ 609600 w 1549400"/>
              <a:gd name="connsiteY7" fmla="*/ 711201 h 2651126"/>
              <a:gd name="connsiteX8" fmla="*/ 610452 w 1549400"/>
              <a:gd name="connsiteY8" fmla="*/ 711414 h 2651126"/>
              <a:gd name="connsiteX9" fmla="*/ 536575 w 1549400"/>
              <a:gd name="connsiteY9" fmla="*/ 1323976 h 2651126"/>
              <a:gd name="connsiteX10" fmla="*/ 622300 w 1549400"/>
              <a:gd name="connsiteY10" fmla="*/ 1416051 h 2651126"/>
              <a:gd name="connsiteX11" fmla="*/ 701675 w 1549400"/>
              <a:gd name="connsiteY11" fmla="*/ 1323976 h 2651126"/>
              <a:gd name="connsiteX12" fmla="*/ 633960 w 1549400"/>
              <a:gd name="connsiteY12" fmla="*/ 711461 h 2651126"/>
              <a:gd name="connsiteX13" fmla="*/ 635000 w 1549400"/>
              <a:gd name="connsiteY13" fmla="*/ 711201 h 2651126"/>
              <a:gd name="connsiteX14" fmla="*/ 647700 w 1549400"/>
              <a:gd name="connsiteY14" fmla="*/ 704851 h 2651126"/>
              <a:gd name="connsiteX15" fmla="*/ 654050 w 1549400"/>
              <a:gd name="connsiteY15" fmla="*/ 692151 h 2651126"/>
              <a:gd name="connsiteX16" fmla="*/ 657225 w 1549400"/>
              <a:gd name="connsiteY16" fmla="*/ 679451 h 2651126"/>
              <a:gd name="connsiteX17" fmla="*/ 654050 w 1549400"/>
              <a:gd name="connsiteY17" fmla="*/ 666751 h 2651126"/>
              <a:gd name="connsiteX18" fmla="*/ 647700 w 1549400"/>
              <a:gd name="connsiteY18" fmla="*/ 654051 h 2651126"/>
              <a:gd name="connsiteX19" fmla="*/ 635000 w 1549400"/>
              <a:gd name="connsiteY19" fmla="*/ 647701 h 2651126"/>
              <a:gd name="connsiteX20" fmla="*/ 1450975 w 1549400"/>
              <a:gd name="connsiteY20" fmla="*/ 76201 h 2651126"/>
              <a:gd name="connsiteX21" fmla="*/ 1470025 w 1549400"/>
              <a:gd name="connsiteY21" fmla="*/ 76201 h 2651126"/>
              <a:gd name="connsiteX22" fmla="*/ 1485900 w 1549400"/>
              <a:gd name="connsiteY22" fmla="*/ 79376 h 2651126"/>
              <a:gd name="connsiteX23" fmla="*/ 1504950 w 1549400"/>
              <a:gd name="connsiteY23" fmla="*/ 88901 h 2651126"/>
              <a:gd name="connsiteX24" fmla="*/ 1517650 w 1549400"/>
              <a:gd name="connsiteY24" fmla="*/ 98426 h 2651126"/>
              <a:gd name="connsiteX25" fmla="*/ 1530350 w 1549400"/>
              <a:gd name="connsiteY25" fmla="*/ 111126 h 2651126"/>
              <a:gd name="connsiteX26" fmla="*/ 1539875 w 1549400"/>
              <a:gd name="connsiteY26" fmla="*/ 127001 h 2651126"/>
              <a:gd name="connsiteX27" fmla="*/ 1546225 w 1549400"/>
              <a:gd name="connsiteY27" fmla="*/ 146051 h 2651126"/>
              <a:gd name="connsiteX28" fmla="*/ 1549400 w 1549400"/>
              <a:gd name="connsiteY28" fmla="*/ 161926 h 2651126"/>
              <a:gd name="connsiteX29" fmla="*/ 1549400 w 1549400"/>
              <a:gd name="connsiteY29" fmla="*/ 180976 h 2651126"/>
              <a:gd name="connsiteX30" fmla="*/ 1546225 w 1549400"/>
              <a:gd name="connsiteY30" fmla="*/ 200026 h 2651126"/>
              <a:gd name="connsiteX31" fmla="*/ 1536700 w 1549400"/>
              <a:gd name="connsiteY31" fmla="*/ 215901 h 2651126"/>
              <a:gd name="connsiteX32" fmla="*/ 1527175 w 1549400"/>
              <a:gd name="connsiteY32" fmla="*/ 228601 h 2651126"/>
              <a:gd name="connsiteX33" fmla="*/ 1514475 w 1549400"/>
              <a:gd name="connsiteY33" fmla="*/ 241301 h 2651126"/>
              <a:gd name="connsiteX34" fmla="*/ 898525 w 1549400"/>
              <a:gd name="connsiteY34" fmla="*/ 833446 h 2651126"/>
              <a:gd name="connsiteX35" fmla="*/ 898525 w 1549400"/>
              <a:gd name="connsiteY35" fmla="*/ 1454151 h 2651126"/>
              <a:gd name="connsiteX36" fmla="*/ 895350 w 1549400"/>
              <a:gd name="connsiteY36" fmla="*/ 1479551 h 2651126"/>
              <a:gd name="connsiteX37" fmla="*/ 892175 w 1549400"/>
              <a:gd name="connsiteY37" fmla="*/ 1501776 h 2651126"/>
              <a:gd name="connsiteX38" fmla="*/ 885825 w 1549400"/>
              <a:gd name="connsiteY38" fmla="*/ 1524001 h 2651126"/>
              <a:gd name="connsiteX39" fmla="*/ 879101 w 1549400"/>
              <a:gd name="connsiteY39" fmla="*/ 1535207 h 2651126"/>
              <a:gd name="connsiteX40" fmla="*/ 879475 w 1549400"/>
              <a:gd name="connsiteY40" fmla="*/ 1536701 h 2651126"/>
              <a:gd name="connsiteX41" fmla="*/ 882650 w 1549400"/>
              <a:gd name="connsiteY41" fmla="*/ 1562101 h 2651126"/>
              <a:gd name="connsiteX42" fmla="*/ 882650 w 1549400"/>
              <a:gd name="connsiteY42" fmla="*/ 2520951 h 2651126"/>
              <a:gd name="connsiteX43" fmla="*/ 879475 w 1549400"/>
              <a:gd name="connsiteY43" fmla="*/ 2546351 h 2651126"/>
              <a:gd name="connsiteX44" fmla="*/ 873125 w 1549400"/>
              <a:gd name="connsiteY44" fmla="*/ 2571751 h 2651126"/>
              <a:gd name="connsiteX45" fmla="*/ 860425 w 1549400"/>
              <a:gd name="connsiteY45" fmla="*/ 2593976 h 2651126"/>
              <a:gd name="connsiteX46" fmla="*/ 844550 w 1549400"/>
              <a:gd name="connsiteY46" fmla="*/ 2613026 h 2651126"/>
              <a:gd name="connsiteX47" fmla="*/ 825500 w 1549400"/>
              <a:gd name="connsiteY47" fmla="*/ 2628901 h 2651126"/>
              <a:gd name="connsiteX48" fmla="*/ 803275 w 1549400"/>
              <a:gd name="connsiteY48" fmla="*/ 2638426 h 2651126"/>
              <a:gd name="connsiteX49" fmla="*/ 781050 w 1549400"/>
              <a:gd name="connsiteY49" fmla="*/ 2647951 h 2651126"/>
              <a:gd name="connsiteX50" fmla="*/ 755650 w 1549400"/>
              <a:gd name="connsiteY50" fmla="*/ 2651126 h 2651126"/>
              <a:gd name="connsiteX51" fmla="*/ 727075 w 1549400"/>
              <a:gd name="connsiteY51" fmla="*/ 2647951 h 2651126"/>
              <a:gd name="connsiteX52" fmla="*/ 704850 w 1549400"/>
              <a:gd name="connsiteY52" fmla="*/ 2638426 h 2651126"/>
              <a:gd name="connsiteX53" fmla="*/ 682625 w 1549400"/>
              <a:gd name="connsiteY53" fmla="*/ 2628901 h 2651126"/>
              <a:gd name="connsiteX54" fmla="*/ 663575 w 1549400"/>
              <a:gd name="connsiteY54" fmla="*/ 2613026 h 2651126"/>
              <a:gd name="connsiteX55" fmla="*/ 647700 w 1549400"/>
              <a:gd name="connsiteY55" fmla="*/ 2593976 h 2651126"/>
              <a:gd name="connsiteX56" fmla="*/ 635000 w 1549400"/>
              <a:gd name="connsiteY56" fmla="*/ 2571751 h 2651126"/>
              <a:gd name="connsiteX57" fmla="*/ 628650 w 1549400"/>
              <a:gd name="connsiteY57" fmla="*/ 2546351 h 2651126"/>
              <a:gd name="connsiteX58" fmla="*/ 625475 w 1549400"/>
              <a:gd name="connsiteY58" fmla="*/ 2520951 h 2651126"/>
              <a:gd name="connsiteX59" fmla="*/ 625475 w 1549400"/>
              <a:gd name="connsiteY59" fmla="*/ 1612901 h 2651126"/>
              <a:gd name="connsiteX60" fmla="*/ 527050 w 1549400"/>
              <a:gd name="connsiteY60" fmla="*/ 1612901 h 2651126"/>
              <a:gd name="connsiteX61" fmla="*/ 527050 w 1549400"/>
              <a:gd name="connsiteY61" fmla="*/ 2520951 h 2651126"/>
              <a:gd name="connsiteX62" fmla="*/ 527050 w 1549400"/>
              <a:gd name="connsiteY62" fmla="*/ 2546351 h 2651126"/>
              <a:gd name="connsiteX63" fmla="*/ 517525 w 1549400"/>
              <a:gd name="connsiteY63" fmla="*/ 2571751 h 2651126"/>
              <a:gd name="connsiteX64" fmla="*/ 504825 w 1549400"/>
              <a:gd name="connsiteY64" fmla="*/ 2593976 h 2651126"/>
              <a:gd name="connsiteX65" fmla="*/ 488950 w 1549400"/>
              <a:gd name="connsiteY65" fmla="*/ 2613026 h 2651126"/>
              <a:gd name="connsiteX66" fmla="*/ 469900 w 1549400"/>
              <a:gd name="connsiteY66" fmla="*/ 2628901 h 2651126"/>
              <a:gd name="connsiteX67" fmla="*/ 450850 w 1549400"/>
              <a:gd name="connsiteY67" fmla="*/ 2638426 h 2651126"/>
              <a:gd name="connsiteX68" fmla="*/ 425450 w 1549400"/>
              <a:gd name="connsiteY68" fmla="*/ 2647951 h 2651126"/>
              <a:gd name="connsiteX69" fmla="*/ 400050 w 1549400"/>
              <a:gd name="connsiteY69" fmla="*/ 2651126 h 2651126"/>
              <a:gd name="connsiteX70" fmla="*/ 374650 w 1549400"/>
              <a:gd name="connsiteY70" fmla="*/ 2647951 h 2651126"/>
              <a:gd name="connsiteX71" fmla="*/ 349250 w 1549400"/>
              <a:gd name="connsiteY71" fmla="*/ 2638426 h 2651126"/>
              <a:gd name="connsiteX72" fmla="*/ 327025 w 1549400"/>
              <a:gd name="connsiteY72" fmla="*/ 2628901 h 2651126"/>
              <a:gd name="connsiteX73" fmla="*/ 307975 w 1549400"/>
              <a:gd name="connsiteY73" fmla="*/ 2613026 h 2651126"/>
              <a:gd name="connsiteX74" fmla="*/ 292100 w 1549400"/>
              <a:gd name="connsiteY74" fmla="*/ 2593976 h 2651126"/>
              <a:gd name="connsiteX75" fmla="*/ 279400 w 1549400"/>
              <a:gd name="connsiteY75" fmla="*/ 2571751 h 2651126"/>
              <a:gd name="connsiteX76" fmla="*/ 273050 w 1549400"/>
              <a:gd name="connsiteY76" fmla="*/ 2546351 h 2651126"/>
              <a:gd name="connsiteX77" fmla="*/ 269875 w 1549400"/>
              <a:gd name="connsiteY77" fmla="*/ 2520951 h 2651126"/>
              <a:gd name="connsiteX78" fmla="*/ 269875 w 1549400"/>
              <a:gd name="connsiteY78" fmla="*/ 1562101 h 2651126"/>
              <a:gd name="connsiteX79" fmla="*/ 273050 w 1549400"/>
              <a:gd name="connsiteY79" fmla="*/ 1536701 h 2651126"/>
              <a:gd name="connsiteX80" fmla="*/ 273424 w 1549400"/>
              <a:gd name="connsiteY80" fmla="*/ 1535207 h 2651126"/>
              <a:gd name="connsiteX81" fmla="*/ 266700 w 1549400"/>
              <a:gd name="connsiteY81" fmla="*/ 1524001 h 2651126"/>
              <a:gd name="connsiteX82" fmla="*/ 260350 w 1549400"/>
              <a:gd name="connsiteY82" fmla="*/ 1501776 h 2651126"/>
              <a:gd name="connsiteX83" fmla="*/ 257175 w 1549400"/>
              <a:gd name="connsiteY83" fmla="*/ 1479551 h 2651126"/>
              <a:gd name="connsiteX84" fmla="*/ 257175 w 1549400"/>
              <a:gd name="connsiteY84" fmla="*/ 1454151 h 2651126"/>
              <a:gd name="connsiteX85" fmla="*/ 257175 w 1549400"/>
              <a:gd name="connsiteY85" fmla="*/ 1027643 h 2651126"/>
              <a:gd name="connsiteX86" fmla="*/ 187325 w 1549400"/>
              <a:gd name="connsiteY86" fmla="*/ 1628776 h 2651126"/>
              <a:gd name="connsiteX87" fmla="*/ 184150 w 1549400"/>
              <a:gd name="connsiteY87" fmla="*/ 1647826 h 2651126"/>
              <a:gd name="connsiteX88" fmla="*/ 177800 w 1549400"/>
              <a:gd name="connsiteY88" fmla="*/ 1663701 h 2651126"/>
              <a:gd name="connsiteX89" fmla="*/ 171450 w 1549400"/>
              <a:gd name="connsiteY89" fmla="*/ 1679576 h 2651126"/>
              <a:gd name="connsiteX90" fmla="*/ 158750 w 1549400"/>
              <a:gd name="connsiteY90" fmla="*/ 1695451 h 2651126"/>
              <a:gd name="connsiteX91" fmla="*/ 146050 w 1549400"/>
              <a:gd name="connsiteY91" fmla="*/ 1704976 h 2651126"/>
              <a:gd name="connsiteX92" fmla="*/ 130175 w 1549400"/>
              <a:gd name="connsiteY92" fmla="*/ 1714501 h 2651126"/>
              <a:gd name="connsiteX93" fmla="*/ 111125 w 1549400"/>
              <a:gd name="connsiteY93" fmla="*/ 1720851 h 2651126"/>
              <a:gd name="connsiteX94" fmla="*/ 92075 w 1549400"/>
              <a:gd name="connsiteY94" fmla="*/ 1720851 h 2651126"/>
              <a:gd name="connsiteX95" fmla="*/ 73025 w 1549400"/>
              <a:gd name="connsiteY95" fmla="*/ 1720851 h 2651126"/>
              <a:gd name="connsiteX96" fmla="*/ 57150 w 1549400"/>
              <a:gd name="connsiteY96" fmla="*/ 1714501 h 2651126"/>
              <a:gd name="connsiteX97" fmla="*/ 41275 w 1549400"/>
              <a:gd name="connsiteY97" fmla="*/ 1704976 h 2651126"/>
              <a:gd name="connsiteX98" fmla="*/ 28575 w 1549400"/>
              <a:gd name="connsiteY98" fmla="*/ 1695451 h 2651126"/>
              <a:gd name="connsiteX99" fmla="*/ 15875 w 1549400"/>
              <a:gd name="connsiteY99" fmla="*/ 1679576 h 2651126"/>
              <a:gd name="connsiteX100" fmla="*/ 9525 w 1549400"/>
              <a:gd name="connsiteY100" fmla="*/ 1663701 h 2651126"/>
              <a:gd name="connsiteX101" fmla="*/ 3175 w 1549400"/>
              <a:gd name="connsiteY101" fmla="*/ 1647826 h 2651126"/>
              <a:gd name="connsiteX102" fmla="*/ 0 w 1549400"/>
              <a:gd name="connsiteY102" fmla="*/ 1628776 h 2651126"/>
              <a:gd name="connsiteX103" fmla="*/ 107950 w 1549400"/>
              <a:gd name="connsiteY103" fmla="*/ 727076 h 2651126"/>
              <a:gd name="connsiteX104" fmla="*/ 107950 w 1549400"/>
              <a:gd name="connsiteY104" fmla="*/ 708026 h 2651126"/>
              <a:gd name="connsiteX105" fmla="*/ 114300 w 1549400"/>
              <a:gd name="connsiteY105" fmla="*/ 692151 h 2651126"/>
              <a:gd name="connsiteX106" fmla="*/ 123825 w 1549400"/>
              <a:gd name="connsiteY106" fmla="*/ 676276 h 2651126"/>
              <a:gd name="connsiteX107" fmla="*/ 127000 w 1549400"/>
              <a:gd name="connsiteY107" fmla="*/ 669926 h 2651126"/>
              <a:gd name="connsiteX108" fmla="*/ 133350 w 1549400"/>
              <a:gd name="connsiteY108" fmla="*/ 660401 h 2651126"/>
              <a:gd name="connsiteX109" fmla="*/ 146050 w 1549400"/>
              <a:gd name="connsiteY109" fmla="*/ 650876 h 2651126"/>
              <a:gd name="connsiteX110" fmla="*/ 158750 w 1549400"/>
              <a:gd name="connsiteY110" fmla="*/ 641351 h 2651126"/>
              <a:gd name="connsiteX111" fmla="*/ 190500 w 1549400"/>
              <a:gd name="connsiteY111" fmla="*/ 625476 h 2651126"/>
              <a:gd name="connsiteX112" fmla="*/ 228600 w 1549400"/>
              <a:gd name="connsiteY112" fmla="*/ 609601 h 2651126"/>
              <a:gd name="connsiteX113" fmla="*/ 273050 w 1549400"/>
              <a:gd name="connsiteY113" fmla="*/ 600076 h 2651126"/>
              <a:gd name="connsiteX114" fmla="*/ 317500 w 1549400"/>
              <a:gd name="connsiteY114" fmla="*/ 590551 h 2651126"/>
              <a:gd name="connsiteX115" fmla="*/ 365125 w 1549400"/>
              <a:gd name="connsiteY115" fmla="*/ 581026 h 2651126"/>
              <a:gd name="connsiteX116" fmla="*/ 450850 w 1549400"/>
              <a:gd name="connsiteY116" fmla="*/ 571501 h 2651126"/>
              <a:gd name="connsiteX117" fmla="*/ 520700 w 1549400"/>
              <a:gd name="connsiteY117" fmla="*/ 568326 h 2651126"/>
              <a:gd name="connsiteX118" fmla="*/ 631825 w 1549400"/>
              <a:gd name="connsiteY118" fmla="*/ 568326 h 2651126"/>
              <a:gd name="connsiteX119" fmla="*/ 701675 w 1549400"/>
              <a:gd name="connsiteY119" fmla="*/ 571501 h 2651126"/>
              <a:gd name="connsiteX120" fmla="*/ 784225 w 1549400"/>
              <a:gd name="connsiteY120" fmla="*/ 577851 h 2651126"/>
              <a:gd name="connsiteX121" fmla="*/ 869950 w 1549400"/>
              <a:gd name="connsiteY121" fmla="*/ 593726 h 2651126"/>
              <a:gd name="connsiteX122" fmla="*/ 879958 w 1549400"/>
              <a:gd name="connsiteY122" fmla="*/ 595266 h 2651126"/>
              <a:gd name="connsiteX123" fmla="*/ 1400175 w 1549400"/>
              <a:gd name="connsiteY123" fmla="*/ 95251 h 2651126"/>
              <a:gd name="connsiteX124" fmla="*/ 1416050 w 1549400"/>
              <a:gd name="connsiteY124" fmla="*/ 85726 h 2651126"/>
              <a:gd name="connsiteX125" fmla="*/ 1435100 w 1549400"/>
              <a:gd name="connsiteY125" fmla="*/ 79376 h 2651126"/>
              <a:gd name="connsiteX126" fmla="*/ 658814 w 1549400"/>
              <a:gd name="connsiteY126" fmla="*/ 0 h 2651126"/>
              <a:gd name="connsiteX127" fmla="*/ 930277 w 1549400"/>
              <a:gd name="connsiteY127" fmla="*/ 271463 h 2651126"/>
              <a:gd name="connsiteX128" fmla="*/ 658814 w 1549400"/>
              <a:gd name="connsiteY128" fmla="*/ 542926 h 2651126"/>
              <a:gd name="connsiteX129" fmla="*/ 387351 w 1549400"/>
              <a:gd name="connsiteY129" fmla="*/ 271463 h 2651126"/>
              <a:gd name="connsiteX130" fmla="*/ 658814 w 1549400"/>
              <a:gd name="connsiteY130" fmla="*/ 0 h 265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1549400" h="2651126">
                <a:moveTo>
                  <a:pt x="622300" y="644526"/>
                </a:moveTo>
                <a:lnTo>
                  <a:pt x="609600" y="647701"/>
                </a:lnTo>
                <a:lnTo>
                  <a:pt x="596900" y="654051"/>
                </a:lnTo>
                <a:lnTo>
                  <a:pt x="590550" y="666751"/>
                </a:lnTo>
                <a:lnTo>
                  <a:pt x="587375" y="679451"/>
                </a:lnTo>
                <a:lnTo>
                  <a:pt x="590550" y="692151"/>
                </a:lnTo>
                <a:lnTo>
                  <a:pt x="596900" y="704851"/>
                </a:lnTo>
                <a:lnTo>
                  <a:pt x="609600" y="711201"/>
                </a:lnTo>
                <a:lnTo>
                  <a:pt x="610452" y="711414"/>
                </a:lnTo>
                <a:lnTo>
                  <a:pt x="536575" y="1323976"/>
                </a:lnTo>
                <a:lnTo>
                  <a:pt x="622300" y="1416051"/>
                </a:lnTo>
                <a:lnTo>
                  <a:pt x="701675" y="1323976"/>
                </a:lnTo>
                <a:lnTo>
                  <a:pt x="633960" y="711461"/>
                </a:lnTo>
                <a:lnTo>
                  <a:pt x="635000" y="711201"/>
                </a:lnTo>
                <a:lnTo>
                  <a:pt x="647700" y="704851"/>
                </a:lnTo>
                <a:lnTo>
                  <a:pt x="654050" y="692151"/>
                </a:lnTo>
                <a:lnTo>
                  <a:pt x="657225" y="679451"/>
                </a:lnTo>
                <a:lnTo>
                  <a:pt x="654050" y="666751"/>
                </a:lnTo>
                <a:lnTo>
                  <a:pt x="647700" y="654051"/>
                </a:lnTo>
                <a:lnTo>
                  <a:pt x="635000" y="647701"/>
                </a:lnTo>
                <a:close/>
                <a:moveTo>
                  <a:pt x="1450975" y="76201"/>
                </a:moveTo>
                <a:lnTo>
                  <a:pt x="1470025" y="76201"/>
                </a:lnTo>
                <a:lnTo>
                  <a:pt x="1485900" y="79376"/>
                </a:lnTo>
                <a:lnTo>
                  <a:pt x="1504950" y="88901"/>
                </a:lnTo>
                <a:lnTo>
                  <a:pt x="1517650" y="98426"/>
                </a:lnTo>
                <a:lnTo>
                  <a:pt x="1530350" y="111126"/>
                </a:lnTo>
                <a:lnTo>
                  <a:pt x="1539875" y="127001"/>
                </a:lnTo>
                <a:lnTo>
                  <a:pt x="1546225" y="146051"/>
                </a:lnTo>
                <a:lnTo>
                  <a:pt x="1549400" y="161926"/>
                </a:lnTo>
                <a:lnTo>
                  <a:pt x="1549400" y="180976"/>
                </a:lnTo>
                <a:lnTo>
                  <a:pt x="1546225" y="200026"/>
                </a:lnTo>
                <a:lnTo>
                  <a:pt x="1536700" y="215901"/>
                </a:lnTo>
                <a:lnTo>
                  <a:pt x="1527175" y="228601"/>
                </a:lnTo>
                <a:lnTo>
                  <a:pt x="1514475" y="241301"/>
                </a:lnTo>
                <a:lnTo>
                  <a:pt x="898525" y="833446"/>
                </a:lnTo>
                <a:lnTo>
                  <a:pt x="898525" y="1454151"/>
                </a:lnTo>
                <a:lnTo>
                  <a:pt x="895350" y="1479551"/>
                </a:lnTo>
                <a:lnTo>
                  <a:pt x="892175" y="1501776"/>
                </a:lnTo>
                <a:lnTo>
                  <a:pt x="885825" y="1524001"/>
                </a:lnTo>
                <a:lnTo>
                  <a:pt x="879101" y="1535207"/>
                </a:lnTo>
                <a:lnTo>
                  <a:pt x="879475" y="1536701"/>
                </a:lnTo>
                <a:lnTo>
                  <a:pt x="882650" y="1562101"/>
                </a:lnTo>
                <a:lnTo>
                  <a:pt x="882650" y="2520951"/>
                </a:lnTo>
                <a:lnTo>
                  <a:pt x="879475" y="2546351"/>
                </a:lnTo>
                <a:lnTo>
                  <a:pt x="873125" y="2571751"/>
                </a:lnTo>
                <a:lnTo>
                  <a:pt x="860425" y="2593976"/>
                </a:lnTo>
                <a:lnTo>
                  <a:pt x="844550" y="2613026"/>
                </a:lnTo>
                <a:lnTo>
                  <a:pt x="825500" y="2628901"/>
                </a:lnTo>
                <a:lnTo>
                  <a:pt x="803275" y="2638426"/>
                </a:lnTo>
                <a:lnTo>
                  <a:pt x="781050" y="2647951"/>
                </a:lnTo>
                <a:lnTo>
                  <a:pt x="755650" y="2651126"/>
                </a:lnTo>
                <a:lnTo>
                  <a:pt x="727075" y="2647951"/>
                </a:lnTo>
                <a:lnTo>
                  <a:pt x="704850" y="2638426"/>
                </a:lnTo>
                <a:lnTo>
                  <a:pt x="682625" y="2628901"/>
                </a:lnTo>
                <a:lnTo>
                  <a:pt x="663575" y="2613026"/>
                </a:lnTo>
                <a:lnTo>
                  <a:pt x="647700" y="2593976"/>
                </a:lnTo>
                <a:lnTo>
                  <a:pt x="635000" y="2571751"/>
                </a:lnTo>
                <a:lnTo>
                  <a:pt x="628650" y="2546351"/>
                </a:lnTo>
                <a:lnTo>
                  <a:pt x="625475" y="2520951"/>
                </a:lnTo>
                <a:lnTo>
                  <a:pt x="625475" y="1612901"/>
                </a:lnTo>
                <a:lnTo>
                  <a:pt x="527050" y="1612901"/>
                </a:lnTo>
                <a:lnTo>
                  <a:pt x="527050" y="2520951"/>
                </a:lnTo>
                <a:lnTo>
                  <a:pt x="527050" y="2546351"/>
                </a:lnTo>
                <a:lnTo>
                  <a:pt x="517525" y="2571751"/>
                </a:lnTo>
                <a:lnTo>
                  <a:pt x="504825" y="2593976"/>
                </a:lnTo>
                <a:lnTo>
                  <a:pt x="488950" y="2613026"/>
                </a:lnTo>
                <a:lnTo>
                  <a:pt x="469900" y="2628901"/>
                </a:lnTo>
                <a:lnTo>
                  <a:pt x="450850" y="2638426"/>
                </a:lnTo>
                <a:lnTo>
                  <a:pt x="425450" y="2647951"/>
                </a:lnTo>
                <a:lnTo>
                  <a:pt x="400050" y="2651126"/>
                </a:lnTo>
                <a:lnTo>
                  <a:pt x="374650" y="2647951"/>
                </a:lnTo>
                <a:lnTo>
                  <a:pt x="349250" y="2638426"/>
                </a:lnTo>
                <a:lnTo>
                  <a:pt x="327025" y="2628901"/>
                </a:lnTo>
                <a:lnTo>
                  <a:pt x="307975" y="2613026"/>
                </a:lnTo>
                <a:lnTo>
                  <a:pt x="292100" y="2593976"/>
                </a:lnTo>
                <a:lnTo>
                  <a:pt x="279400" y="2571751"/>
                </a:lnTo>
                <a:lnTo>
                  <a:pt x="273050" y="2546351"/>
                </a:lnTo>
                <a:lnTo>
                  <a:pt x="269875" y="2520951"/>
                </a:lnTo>
                <a:lnTo>
                  <a:pt x="269875" y="1562101"/>
                </a:lnTo>
                <a:lnTo>
                  <a:pt x="273050" y="1536701"/>
                </a:lnTo>
                <a:lnTo>
                  <a:pt x="273424" y="1535207"/>
                </a:lnTo>
                <a:lnTo>
                  <a:pt x="266700" y="1524001"/>
                </a:lnTo>
                <a:lnTo>
                  <a:pt x="260350" y="1501776"/>
                </a:lnTo>
                <a:lnTo>
                  <a:pt x="257175" y="1479551"/>
                </a:lnTo>
                <a:lnTo>
                  <a:pt x="257175" y="1454151"/>
                </a:lnTo>
                <a:lnTo>
                  <a:pt x="257175" y="1027643"/>
                </a:lnTo>
                <a:lnTo>
                  <a:pt x="187325" y="1628776"/>
                </a:lnTo>
                <a:lnTo>
                  <a:pt x="184150" y="1647826"/>
                </a:lnTo>
                <a:lnTo>
                  <a:pt x="177800" y="1663701"/>
                </a:lnTo>
                <a:lnTo>
                  <a:pt x="171450" y="1679576"/>
                </a:lnTo>
                <a:lnTo>
                  <a:pt x="158750" y="1695451"/>
                </a:lnTo>
                <a:lnTo>
                  <a:pt x="146050" y="1704976"/>
                </a:lnTo>
                <a:lnTo>
                  <a:pt x="130175" y="1714501"/>
                </a:lnTo>
                <a:lnTo>
                  <a:pt x="111125" y="1720851"/>
                </a:lnTo>
                <a:lnTo>
                  <a:pt x="92075" y="1720851"/>
                </a:lnTo>
                <a:lnTo>
                  <a:pt x="73025" y="1720851"/>
                </a:lnTo>
                <a:lnTo>
                  <a:pt x="57150" y="1714501"/>
                </a:lnTo>
                <a:lnTo>
                  <a:pt x="41275" y="1704976"/>
                </a:lnTo>
                <a:lnTo>
                  <a:pt x="28575" y="1695451"/>
                </a:lnTo>
                <a:lnTo>
                  <a:pt x="15875" y="1679576"/>
                </a:lnTo>
                <a:lnTo>
                  <a:pt x="9525" y="1663701"/>
                </a:lnTo>
                <a:lnTo>
                  <a:pt x="3175" y="1647826"/>
                </a:lnTo>
                <a:lnTo>
                  <a:pt x="0" y="1628776"/>
                </a:lnTo>
                <a:lnTo>
                  <a:pt x="107950" y="727076"/>
                </a:lnTo>
                <a:lnTo>
                  <a:pt x="107950" y="708026"/>
                </a:lnTo>
                <a:lnTo>
                  <a:pt x="114300" y="692151"/>
                </a:lnTo>
                <a:lnTo>
                  <a:pt x="123825" y="676276"/>
                </a:lnTo>
                <a:lnTo>
                  <a:pt x="127000" y="669926"/>
                </a:lnTo>
                <a:lnTo>
                  <a:pt x="133350" y="660401"/>
                </a:lnTo>
                <a:lnTo>
                  <a:pt x="146050" y="650876"/>
                </a:lnTo>
                <a:lnTo>
                  <a:pt x="158750" y="641351"/>
                </a:lnTo>
                <a:lnTo>
                  <a:pt x="190500" y="625476"/>
                </a:lnTo>
                <a:lnTo>
                  <a:pt x="228600" y="609601"/>
                </a:lnTo>
                <a:lnTo>
                  <a:pt x="273050" y="600076"/>
                </a:lnTo>
                <a:lnTo>
                  <a:pt x="317500" y="590551"/>
                </a:lnTo>
                <a:lnTo>
                  <a:pt x="365125" y="581026"/>
                </a:lnTo>
                <a:lnTo>
                  <a:pt x="450850" y="571501"/>
                </a:lnTo>
                <a:lnTo>
                  <a:pt x="520700" y="568326"/>
                </a:lnTo>
                <a:lnTo>
                  <a:pt x="631825" y="568326"/>
                </a:lnTo>
                <a:lnTo>
                  <a:pt x="701675" y="571501"/>
                </a:lnTo>
                <a:lnTo>
                  <a:pt x="784225" y="577851"/>
                </a:lnTo>
                <a:lnTo>
                  <a:pt x="869950" y="593726"/>
                </a:lnTo>
                <a:lnTo>
                  <a:pt x="879958" y="595266"/>
                </a:lnTo>
                <a:lnTo>
                  <a:pt x="1400175" y="95251"/>
                </a:lnTo>
                <a:lnTo>
                  <a:pt x="1416050" y="85726"/>
                </a:lnTo>
                <a:lnTo>
                  <a:pt x="1435100" y="79376"/>
                </a:lnTo>
                <a:close/>
                <a:moveTo>
                  <a:pt x="658814" y="0"/>
                </a:moveTo>
                <a:cubicBezTo>
                  <a:pt x="808739" y="0"/>
                  <a:pt x="930277" y="121538"/>
                  <a:pt x="930277" y="271463"/>
                </a:cubicBezTo>
                <a:cubicBezTo>
                  <a:pt x="930277" y="421388"/>
                  <a:pt x="808739" y="542926"/>
                  <a:pt x="658814" y="542926"/>
                </a:cubicBezTo>
                <a:cubicBezTo>
                  <a:pt x="508889" y="542926"/>
                  <a:pt x="387351" y="421388"/>
                  <a:pt x="387351" y="271463"/>
                </a:cubicBezTo>
                <a:cubicBezTo>
                  <a:pt x="387351" y="121538"/>
                  <a:pt x="508889" y="0"/>
                  <a:pt x="658814"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46" name="KSO_Shape"/>
          <p:cNvSpPr>
            <a:spLocks/>
          </p:cNvSpPr>
          <p:nvPr/>
        </p:nvSpPr>
        <p:spPr bwMode="auto">
          <a:xfrm>
            <a:off x="7415390" y="2573812"/>
            <a:ext cx="175076" cy="271436"/>
          </a:xfrm>
          <a:custGeom>
            <a:avLst/>
            <a:gdLst/>
            <a:ahLst/>
            <a:cxnLst/>
            <a:rect l="0" t="0" r="r" b="b"/>
            <a:pathLst>
              <a:path w="2676525" h="4145756">
                <a:moveTo>
                  <a:pt x="841772" y="961628"/>
                </a:moveTo>
                <a:cubicBezTo>
                  <a:pt x="808675" y="961628"/>
                  <a:pt x="781844" y="988459"/>
                  <a:pt x="781844" y="1021556"/>
                </a:cubicBezTo>
                <a:cubicBezTo>
                  <a:pt x="781844" y="1038105"/>
                  <a:pt x="788552" y="1053087"/>
                  <a:pt x="799397" y="1063932"/>
                </a:cubicBezTo>
                <a:lnTo>
                  <a:pt x="818066" y="1076519"/>
                </a:lnTo>
                <a:lnTo>
                  <a:pt x="704850" y="2031206"/>
                </a:lnTo>
                <a:lnTo>
                  <a:pt x="838200" y="2174081"/>
                </a:lnTo>
                <a:lnTo>
                  <a:pt x="962025" y="2031206"/>
                </a:lnTo>
                <a:lnTo>
                  <a:pt x="854846" y="1078845"/>
                </a:lnTo>
                <a:lnTo>
                  <a:pt x="865099" y="1076775"/>
                </a:lnTo>
                <a:cubicBezTo>
                  <a:pt x="886608" y="1067677"/>
                  <a:pt x="901700" y="1046379"/>
                  <a:pt x="901700" y="1021556"/>
                </a:cubicBezTo>
                <a:cubicBezTo>
                  <a:pt x="901700" y="988459"/>
                  <a:pt x="874869" y="961628"/>
                  <a:pt x="841772" y="961628"/>
                </a:cubicBezTo>
                <a:close/>
                <a:moveTo>
                  <a:pt x="762000" y="900906"/>
                </a:moveTo>
                <a:lnTo>
                  <a:pt x="812800" y="900906"/>
                </a:lnTo>
                <a:lnTo>
                  <a:pt x="987425" y="900906"/>
                </a:lnTo>
                <a:lnTo>
                  <a:pt x="1092200" y="904081"/>
                </a:lnTo>
                <a:lnTo>
                  <a:pt x="1222375" y="913606"/>
                </a:lnTo>
                <a:lnTo>
                  <a:pt x="1292225" y="923131"/>
                </a:lnTo>
                <a:lnTo>
                  <a:pt x="1358900" y="935831"/>
                </a:lnTo>
                <a:lnTo>
                  <a:pt x="1422400" y="948531"/>
                </a:lnTo>
                <a:lnTo>
                  <a:pt x="1479550" y="964406"/>
                </a:lnTo>
                <a:lnTo>
                  <a:pt x="1486877" y="967337"/>
                </a:lnTo>
                <a:lnTo>
                  <a:pt x="1489075" y="967581"/>
                </a:lnTo>
                <a:lnTo>
                  <a:pt x="1514475" y="977106"/>
                </a:lnTo>
                <a:lnTo>
                  <a:pt x="1539875" y="989806"/>
                </a:lnTo>
                <a:lnTo>
                  <a:pt x="1543050" y="992528"/>
                </a:lnTo>
                <a:lnTo>
                  <a:pt x="1549400" y="996156"/>
                </a:lnTo>
                <a:lnTo>
                  <a:pt x="1565275" y="1005681"/>
                </a:lnTo>
                <a:lnTo>
                  <a:pt x="1577975" y="1018381"/>
                </a:lnTo>
                <a:lnTo>
                  <a:pt x="1586613" y="1029898"/>
                </a:lnTo>
                <a:lnTo>
                  <a:pt x="2638425" y="1932781"/>
                </a:lnTo>
                <a:lnTo>
                  <a:pt x="2657475" y="1955006"/>
                </a:lnTo>
                <a:lnTo>
                  <a:pt x="2670175" y="1980406"/>
                </a:lnTo>
                <a:lnTo>
                  <a:pt x="2676525" y="2008981"/>
                </a:lnTo>
                <a:lnTo>
                  <a:pt x="2676525" y="2037556"/>
                </a:lnTo>
                <a:lnTo>
                  <a:pt x="2673350" y="2062956"/>
                </a:lnTo>
                <a:lnTo>
                  <a:pt x="2663825" y="2091531"/>
                </a:lnTo>
                <a:lnTo>
                  <a:pt x="2651125" y="2113756"/>
                </a:lnTo>
                <a:lnTo>
                  <a:pt x="2632075" y="2135981"/>
                </a:lnTo>
                <a:lnTo>
                  <a:pt x="2606675" y="2155031"/>
                </a:lnTo>
                <a:lnTo>
                  <a:pt x="2581275" y="2167731"/>
                </a:lnTo>
                <a:lnTo>
                  <a:pt x="2555875" y="2174081"/>
                </a:lnTo>
                <a:lnTo>
                  <a:pt x="2527300" y="2174081"/>
                </a:lnTo>
                <a:lnTo>
                  <a:pt x="2498725" y="2170906"/>
                </a:lnTo>
                <a:lnTo>
                  <a:pt x="2473325" y="2161381"/>
                </a:lnTo>
                <a:lnTo>
                  <a:pt x="2447925" y="2148681"/>
                </a:lnTo>
                <a:lnTo>
                  <a:pt x="2425700" y="2129631"/>
                </a:lnTo>
                <a:lnTo>
                  <a:pt x="1400175" y="1249313"/>
                </a:lnTo>
                <a:lnTo>
                  <a:pt x="1400175" y="2278856"/>
                </a:lnTo>
                <a:lnTo>
                  <a:pt x="1400175" y="2320131"/>
                </a:lnTo>
                <a:lnTo>
                  <a:pt x="1393825" y="2355056"/>
                </a:lnTo>
                <a:lnTo>
                  <a:pt x="1381125" y="2386806"/>
                </a:lnTo>
                <a:lnTo>
                  <a:pt x="1373263" y="2404495"/>
                </a:lnTo>
                <a:lnTo>
                  <a:pt x="1374775" y="2409031"/>
                </a:lnTo>
                <a:lnTo>
                  <a:pt x="1377950" y="2428081"/>
                </a:lnTo>
                <a:lnTo>
                  <a:pt x="1377950" y="2450306"/>
                </a:lnTo>
                <a:lnTo>
                  <a:pt x="1377950" y="3945731"/>
                </a:lnTo>
                <a:lnTo>
                  <a:pt x="1377950" y="3964781"/>
                </a:lnTo>
                <a:lnTo>
                  <a:pt x="1374775" y="3983831"/>
                </a:lnTo>
                <a:lnTo>
                  <a:pt x="1368425" y="4006056"/>
                </a:lnTo>
                <a:lnTo>
                  <a:pt x="1362075" y="4021931"/>
                </a:lnTo>
                <a:lnTo>
                  <a:pt x="1355725" y="4040981"/>
                </a:lnTo>
                <a:lnTo>
                  <a:pt x="1343025" y="4056856"/>
                </a:lnTo>
                <a:lnTo>
                  <a:pt x="1320800" y="4088606"/>
                </a:lnTo>
                <a:lnTo>
                  <a:pt x="1289050" y="4110831"/>
                </a:lnTo>
                <a:lnTo>
                  <a:pt x="1273175" y="4120356"/>
                </a:lnTo>
                <a:lnTo>
                  <a:pt x="1254125" y="4129881"/>
                </a:lnTo>
                <a:lnTo>
                  <a:pt x="1238250" y="4136231"/>
                </a:lnTo>
                <a:lnTo>
                  <a:pt x="1219200" y="4142581"/>
                </a:lnTo>
                <a:lnTo>
                  <a:pt x="1196975" y="4145756"/>
                </a:lnTo>
                <a:lnTo>
                  <a:pt x="1177925" y="4145756"/>
                </a:lnTo>
                <a:lnTo>
                  <a:pt x="1155700" y="4145756"/>
                </a:lnTo>
                <a:lnTo>
                  <a:pt x="1136650" y="4142581"/>
                </a:lnTo>
                <a:lnTo>
                  <a:pt x="1117600" y="4136231"/>
                </a:lnTo>
                <a:lnTo>
                  <a:pt x="1098550" y="4129881"/>
                </a:lnTo>
                <a:lnTo>
                  <a:pt x="1063625" y="4110831"/>
                </a:lnTo>
                <a:lnTo>
                  <a:pt x="1035050" y="4088606"/>
                </a:lnTo>
                <a:lnTo>
                  <a:pt x="1009650" y="4056856"/>
                </a:lnTo>
                <a:lnTo>
                  <a:pt x="1000125" y="4040981"/>
                </a:lnTo>
                <a:lnTo>
                  <a:pt x="990600" y="4021931"/>
                </a:lnTo>
                <a:lnTo>
                  <a:pt x="984250" y="4006056"/>
                </a:lnTo>
                <a:lnTo>
                  <a:pt x="981075" y="3983831"/>
                </a:lnTo>
                <a:lnTo>
                  <a:pt x="977900" y="3964781"/>
                </a:lnTo>
                <a:lnTo>
                  <a:pt x="974725" y="3945731"/>
                </a:lnTo>
                <a:lnTo>
                  <a:pt x="974725" y="2526506"/>
                </a:lnTo>
                <a:lnTo>
                  <a:pt x="822325" y="2526506"/>
                </a:lnTo>
                <a:lnTo>
                  <a:pt x="822325" y="3945731"/>
                </a:lnTo>
                <a:lnTo>
                  <a:pt x="822325" y="3964781"/>
                </a:lnTo>
                <a:lnTo>
                  <a:pt x="819150" y="3983831"/>
                </a:lnTo>
                <a:lnTo>
                  <a:pt x="815975" y="4006056"/>
                </a:lnTo>
                <a:lnTo>
                  <a:pt x="806450" y="4021931"/>
                </a:lnTo>
                <a:lnTo>
                  <a:pt x="800100" y="4040981"/>
                </a:lnTo>
                <a:lnTo>
                  <a:pt x="790575" y="4056856"/>
                </a:lnTo>
                <a:lnTo>
                  <a:pt x="765175" y="4088606"/>
                </a:lnTo>
                <a:lnTo>
                  <a:pt x="736600" y="4110831"/>
                </a:lnTo>
                <a:lnTo>
                  <a:pt x="717550" y="4120356"/>
                </a:lnTo>
                <a:lnTo>
                  <a:pt x="701675" y="4129881"/>
                </a:lnTo>
                <a:lnTo>
                  <a:pt x="682625" y="4136231"/>
                </a:lnTo>
                <a:lnTo>
                  <a:pt x="663575" y="4142581"/>
                </a:lnTo>
                <a:lnTo>
                  <a:pt x="644525" y="4145756"/>
                </a:lnTo>
                <a:lnTo>
                  <a:pt x="622300" y="4145756"/>
                </a:lnTo>
                <a:lnTo>
                  <a:pt x="603250" y="4145756"/>
                </a:lnTo>
                <a:lnTo>
                  <a:pt x="581025" y="4142581"/>
                </a:lnTo>
                <a:lnTo>
                  <a:pt x="561975" y="4136231"/>
                </a:lnTo>
                <a:lnTo>
                  <a:pt x="542925" y="4129881"/>
                </a:lnTo>
                <a:lnTo>
                  <a:pt x="527050" y="4120356"/>
                </a:lnTo>
                <a:lnTo>
                  <a:pt x="511175" y="4110831"/>
                </a:lnTo>
                <a:lnTo>
                  <a:pt x="479425" y="4088606"/>
                </a:lnTo>
                <a:lnTo>
                  <a:pt x="454025" y="4056856"/>
                </a:lnTo>
                <a:lnTo>
                  <a:pt x="444500" y="4040981"/>
                </a:lnTo>
                <a:lnTo>
                  <a:pt x="438150" y="4021931"/>
                </a:lnTo>
                <a:lnTo>
                  <a:pt x="428625" y="4006056"/>
                </a:lnTo>
                <a:lnTo>
                  <a:pt x="425450" y="3983831"/>
                </a:lnTo>
                <a:lnTo>
                  <a:pt x="422275" y="3964781"/>
                </a:lnTo>
                <a:lnTo>
                  <a:pt x="422275" y="3945731"/>
                </a:lnTo>
                <a:lnTo>
                  <a:pt x="422275" y="2450306"/>
                </a:lnTo>
                <a:lnTo>
                  <a:pt x="422275" y="2428081"/>
                </a:lnTo>
                <a:lnTo>
                  <a:pt x="425450" y="2409031"/>
                </a:lnTo>
                <a:lnTo>
                  <a:pt x="426102" y="2405123"/>
                </a:lnTo>
                <a:lnTo>
                  <a:pt x="415925" y="2386806"/>
                </a:lnTo>
                <a:lnTo>
                  <a:pt x="406400" y="2355056"/>
                </a:lnTo>
                <a:lnTo>
                  <a:pt x="400050" y="2320131"/>
                </a:lnTo>
                <a:lnTo>
                  <a:pt x="400050" y="2278856"/>
                </a:lnTo>
                <a:lnTo>
                  <a:pt x="400050" y="1623069"/>
                </a:lnTo>
                <a:lnTo>
                  <a:pt x="288925" y="2551906"/>
                </a:lnTo>
                <a:lnTo>
                  <a:pt x="285750" y="2583656"/>
                </a:lnTo>
                <a:lnTo>
                  <a:pt x="279400" y="2609056"/>
                </a:lnTo>
                <a:lnTo>
                  <a:pt x="266700" y="2634456"/>
                </a:lnTo>
                <a:lnTo>
                  <a:pt x="247650" y="2656681"/>
                </a:lnTo>
                <a:lnTo>
                  <a:pt x="225425" y="2672556"/>
                </a:lnTo>
                <a:lnTo>
                  <a:pt x="200025" y="2685256"/>
                </a:lnTo>
                <a:lnTo>
                  <a:pt x="174625" y="2694781"/>
                </a:lnTo>
                <a:lnTo>
                  <a:pt x="146050" y="2697956"/>
                </a:lnTo>
                <a:lnTo>
                  <a:pt x="114300" y="2694781"/>
                </a:lnTo>
                <a:lnTo>
                  <a:pt x="88900" y="2685256"/>
                </a:lnTo>
                <a:lnTo>
                  <a:pt x="63500" y="2672556"/>
                </a:lnTo>
                <a:lnTo>
                  <a:pt x="41275" y="2656681"/>
                </a:lnTo>
                <a:lnTo>
                  <a:pt x="25400" y="2634456"/>
                </a:lnTo>
                <a:lnTo>
                  <a:pt x="12700" y="2609056"/>
                </a:lnTo>
                <a:lnTo>
                  <a:pt x="3175" y="2583656"/>
                </a:lnTo>
                <a:lnTo>
                  <a:pt x="0" y="2551906"/>
                </a:lnTo>
                <a:lnTo>
                  <a:pt x="168275" y="1145381"/>
                </a:lnTo>
                <a:lnTo>
                  <a:pt x="171450" y="1116806"/>
                </a:lnTo>
                <a:lnTo>
                  <a:pt x="177800" y="1088231"/>
                </a:lnTo>
                <a:lnTo>
                  <a:pt x="190500" y="1062831"/>
                </a:lnTo>
                <a:lnTo>
                  <a:pt x="196850" y="1056481"/>
                </a:lnTo>
                <a:lnTo>
                  <a:pt x="209550" y="1040606"/>
                </a:lnTo>
                <a:lnTo>
                  <a:pt x="228600" y="1024731"/>
                </a:lnTo>
                <a:lnTo>
                  <a:pt x="247650" y="1012031"/>
                </a:lnTo>
                <a:lnTo>
                  <a:pt x="273050" y="999331"/>
                </a:lnTo>
                <a:lnTo>
                  <a:pt x="298450" y="986631"/>
                </a:lnTo>
                <a:lnTo>
                  <a:pt x="358775" y="964406"/>
                </a:lnTo>
                <a:lnTo>
                  <a:pt x="425450" y="945356"/>
                </a:lnTo>
                <a:lnTo>
                  <a:pt x="495300" y="929481"/>
                </a:lnTo>
                <a:lnTo>
                  <a:pt x="568325" y="919956"/>
                </a:lnTo>
                <a:lnTo>
                  <a:pt x="638175" y="910431"/>
                </a:lnTo>
                <a:lnTo>
                  <a:pt x="704850" y="904081"/>
                </a:lnTo>
                <a:lnTo>
                  <a:pt x="762000" y="900906"/>
                </a:lnTo>
                <a:close/>
                <a:moveTo>
                  <a:pt x="768747" y="0"/>
                </a:moveTo>
                <a:cubicBezTo>
                  <a:pt x="1007004" y="0"/>
                  <a:pt x="1200150" y="193146"/>
                  <a:pt x="1200150" y="431403"/>
                </a:cubicBezTo>
                <a:cubicBezTo>
                  <a:pt x="1200150" y="669660"/>
                  <a:pt x="1007004" y="862806"/>
                  <a:pt x="768747" y="862806"/>
                </a:cubicBezTo>
                <a:cubicBezTo>
                  <a:pt x="530490" y="862806"/>
                  <a:pt x="337344" y="669660"/>
                  <a:pt x="337344" y="431403"/>
                </a:cubicBezTo>
                <a:cubicBezTo>
                  <a:pt x="337344" y="193146"/>
                  <a:pt x="530490" y="0"/>
                  <a:pt x="76874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47" name="KSO_Shape"/>
          <p:cNvSpPr>
            <a:spLocks/>
          </p:cNvSpPr>
          <p:nvPr/>
        </p:nvSpPr>
        <p:spPr bwMode="auto">
          <a:xfrm>
            <a:off x="10103542" y="4025702"/>
            <a:ext cx="189553" cy="271436"/>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rgbClr val="779F08"/>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8" name="KSO_Shape"/>
          <p:cNvSpPr>
            <a:spLocks/>
          </p:cNvSpPr>
          <p:nvPr/>
        </p:nvSpPr>
        <p:spPr bwMode="auto">
          <a:xfrm>
            <a:off x="6831983" y="2600059"/>
            <a:ext cx="271436" cy="197695"/>
          </a:xfrm>
          <a:custGeom>
            <a:avLst/>
            <a:gdLst>
              <a:gd name="T0" fmla="*/ 0 w 5077"/>
              <a:gd name="T1" fmla="*/ 1069342 h 3694"/>
              <a:gd name="T2" fmla="*/ 6379 w 5077"/>
              <a:gd name="T3" fmla="*/ 1133172 h 3694"/>
              <a:gd name="T4" fmla="*/ 25140 w 5077"/>
              <a:gd name="T5" fmla="*/ 1193247 h 3694"/>
              <a:gd name="T6" fmla="*/ 54407 w 5077"/>
              <a:gd name="T7" fmla="*/ 1246939 h 3694"/>
              <a:gd name="T8" fmla="*/ 93430 w 5077"/>
              <a:gd name="T9" fmla="*/ 1293873 h 3694"/>
              <a:gd name="T10" fmla="*/ 140333 w 5077"/>
              <a:gd name="T11" fmla="*/ 1332922 h 3694"/>
              <a:gd name="T12" fmla="*/ 193990 w 5077"/>
              <a:gd name="T13" fmla="*/ 1361833 h 3694"/>
              <a:gd name="T14" fmla="*/ 254025 w 5077"/>
              <a:gd name="T15" fmla="*/ 1380232 h 3694"/>
              <a:gd name="T16" fmla="*/ 317813 w 5077"/>
              <a:gd name="T17" fmla="*/ 1386990 h 3694"/>
              <a:gd name="T18" fmla="*/ 1099399 w 5077"/>
              <a:gd name="T19" fmla="*/ 1385488 h 3694"/>
              <a:gd name="T20" fmla="*/ 1161311 w 5077"/>
              <a:gd name="T21" fmla="*/ 1372722 h 3694"/>
              <a:gd name="T22" fmla="*/ 1218344 w 5077"/>
              <a:gd name="T23" fmla="*/ 1348692 h 3694"/>
              <a:gd name="T24" fmla="*/ 1268999 w 5077"/>
              <a:gd name="T25" fmla="*/ 1314524 h 3694"/>
              <a:gd name="T26" fmla="*/ 1312150 w 5077"/>
              <a:gd name="T27" fmla="*/ 1271345 h 3694"/>
              <a:gd name="T28" fmla="*/ 1346295 w 5077"/>
              <a:gd name="T29" fmla="*/ 1220656 h 3694"/>
              <a:gd name="T30" fmla="*/ 1370309 w 5077"/>
              <a:gd name="T31" fmla="*/ 1163585 h 3694"/>
              <a:gd name="T32" fmla="*/ 1383067 w 5077"/>
              <a:gd name="T33" fmla="*/ 1101632 h 3694"/>
              <a:gd name="T34" fmla="*/ 1513269 w 5077"/>
              <a:gd name="T35" fmla="*/ 785110 h 3694"/>
              <a:gd name="T36" fmla="*/ 1572929 w 5077"/>
              <a:gd name="T37" fmla="*/ 780604 h 3694"/>
              <a:gd name="T38" fmla="*/ 1647973 w 5077"/>
              <a:gd name="T39" fmla="*/ 761455 h 3694"/>
              <a:gd name="T40" fmla="*/ 1716639 w 5077"/>
              <a:gd name="T41" fmla="*/ 728038 h 3694"/>
              <a:gd name="T42" fmla="*/ 1776674 w 5077"/>
              <a:gd name="T43" fmla="*/ 682982 h 3694"/>
              <a:gd name="T44" fmla="*/ 1827329 w 5077"/>
              <a:gd name="T45" fmla="*/ 627412 h 3694"/>
              <a:gd name="T46" fmla="*/ 1866352 w 5077"/>
              <a:gd name="T47" fmla="*/ 562456 h 3694"/>
              <a:gd name="T48" fmla="*/ 1892993 w 5077"/>
              <a:gd name="T49" fmla="*/ 490741 h 3694"/>
              <a:gd name="T50" fmla="*/ 1904625 w 5077"/>
              <a:gd name="T51" fmla="*/ 413018 h 3694"/>
              <a:gd name="T52" fmla="*/ 1903124 w 5077"/>
              <a:gd name="T53" fmla="*/ 352567 h 3694"/>
              <a:gd name="T54" fmla="*/ 1887740 w 5077"/>
              <a:gd name="T55" fmla="*/ 275971 h 3694"/>
              <a:gd name="T56" fmla="*/ 1857722 w 5077"/>
              <a:gd name="T57" fmla="*/ 205758 h 3694"/>
              <a:gd name="T58" fmla="*/ 1815322 w 5077"/>
              <a:gd name="T59" fmla="*/ 143430 h 3694"/>
              <a:gd name="T60" fmla="*/ 1762416 w 5077"/>
              <a:gd name="T61" fmla="*/ 89738 h 3694"/>
              <a:gd name="T62" fmla="*/ 1699754 w 5077"/>
              <a:gd name="T63" fmla="*/ 47685 h 3694"/>
              <a:gd name="T64" fmla="*/ 1629587 w 5077"/>
              <a:gd name="T65" fmla="*/ 18023 h 3694"/>
              <a:gd name="T66" fmla="*/ 1553042 w 5077"/>
              <a:gd name="T67" fmla="*/ 2253 h 3694"/>
              <a:gd name="T68" fmla="*/ 1513269 w 5077"/>
              <a:gd name="T69" fmla="*/ 572969 h 3694"/>
              <a:gd name="T70" fmla="*/ 1513269 w 5077"/>
              <a:gd name="T71" fmla="*/ 212141 h 3694"/>
              <a:gd name="T72" fmla="*/ 1549665 w 5077"/>
              <a:gd name="T73" fmla="*/ 215896 h 3694"/>
              <a:gd name="T74" fmla="*/ 1583060 w 5077"/>
              <a:gd name="T75" fmla="*/ 226034 h 3694"/>
              <a:gd name="T76" fmla="*/ 1613828 w 5077"/>
              <a:gd name="T77" fmla="*/ 242930 h 3694"/>
              <a:gd name="T78" fmla="*/ 1640469 w 5077"/>
              <a:gd name="T79" fmla="*/ 265083 h 3694"/>
              <a:gd name="T80" fmla="*/ 1662607 w 5077"/>
              <a:gd name="T81" fmla="*/ 291741 h 3694"/>
              <a:gd name="T82" fmla="*/ 1679117 w 5077"/>
              <a:gd name="T83" fmla="*/ 322154 h 3694"/>
              <a:gd name="T84" fmla="*/ 1689998 w 5077"/>
              <a:gd name="T85" fmla="*/ 356322 h 3694"/>
              <a:gd name="T86" fmla="*/ 1693375 w 5077"/>
              <a:gd name="T87" fmla="*/ 392743 h 3694"/>
              <a:gd name="T88" fmla="*/ 1691124 w 5077"/>
              <a:gd name="T89" fmla="*/ 419777 h 3694"/>
              <a:gd name="T90" fmla="*/ 1682494 w 5077"/>
              <a:gd name="T91" fmla="*/ 454320 h 3694"/>
              <a:gd name="T92" fmla="*/ 1667110 w 5077"/>
              <a:gd name="T93" fmla="*/ 486235 h 3694"/>
              <a:gd name="T94" fmla="*/ 1646472 w 5077"/>
              <a:gd name="T95" fmla="*/ 513644 h 3694"/>
              <a:gd name="T96" fmla="*/ 1620957 w 5077"/>
              <a:gd name="T97" fmla="*/ 537299 h 3694"/>
              <a:gd name="T98" fmla="*/ 1591315 w 5077"/>
              <a:gd name="T99" fmla="*/ 555322 h 3694"/>
              <a:gd name="T100" fmla="*/ 1558295 w 5077"/>
              <a:gd name="T101" fmla="*/ 567712 h 3694"/>
              <a:gd name="T102" fmla="*/ 1522274 w 5077"/>
              <a:gd name="T103" fmla="*/ 572969 h 36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77" h="3694">
                <a:moveTo>
                  <a:pt x="4033" y="0"/>
                </a:moveTo>
                <a:lnTo>
                  <a:pt x="0" y="0"/>
                </a:lnTo>
                <a:lnTo>
                  <a:pt x="0" y="2848"/>
                </a:lnTo>
                <a:lnTo>
                  <a:pt x="1" y="2891"/>
                </a:lnTo>
                <a:lnTo>
                  <a:pt x="5" y="2934"/>
                </a:lnTo>
                <a:lnTo>
                  <a:pt x="10" y="2977"/>
                </a:lnTo>
                <a:lnTo>
                  <a:pt x="17" y="3018"/>
                </a:lnTo>
                <a:lnTo>
                  <a:pt x="27" y="3060"/>
                </a:lnTo>
                <a:lnTo>
                  <a:pt x="38" y="3099"/>
                </a:lnTo>
                <a:lnTo>
                  <a:pt x="51" y="3138"/>
                </a:lnTo>
                <a:lnTo>
                  <a:pt x="67" y="3178"/>
                </a:lnTo>
                <a:lnTo>
                  <a:pt x="85" y="3214"/>
                </a:lnTo>
                <a:lnTo>
                  <a:pt x="103" y="3251"/>
                </a:lnTo>
                <a:lnTo>
                  <a:pt x="123" y="3287"/>
                </a:lnTo>
                <a:lnTo>
                  <a:pt x="145" y="3321"/>
                </a:lnTo>
                <a:lnTo>
                  <a:pt x="169" y="3354"/>
                </a:lnTo>
                <a:lnTo>
                  <a:pt x="194" y="3386"/>
                </a:lnTo>
                <a:lnTo>
                  <a:pt x="221" y="3417"/>
                </a:lnTo>
                <a:lnTo>
                  <a:pt x="249" y="3446"/>
                </a:lnTo>
                <a:lnTo>
                  <a:pt x="278" y="3474"/>
                </a:lnTo>
                <a:lnTo>
                  <a:pt x="309" y="3501"/>
                </a:lnTo>
                <a:lnTo>
                  <a:pt x="341" y="3526"/>
                </a:lnTo>
                <a:lnTo>
                  <a:pt x="374" y="3550"/>
                </a:lnTo>
                <a:lnTo>
                  <a:pt x="408" y="3571"/>
                </a:lnTo>
                <a:lnTo>
                  <a:pt x="444" y="3592"/>
                </a:lnTo>
                <a:lnTo>
                  <a:pt x="481" y="3610"/>
                </a:lnTo>
                <a:lnTo>
                  <a:pt x="517" y="3627"/>
                </a:lnTo>
                <a:lnTo>
                  <a:pt x="557" y="3643"/>
                </a:lnTo>
                <a:lnTo>
                  <a:pt x="596" y="3656"/>
                </a:lnTo>
                <a:lnTo>
                  <a:pt x="636" y="3668"/>
                </a:lnTo>
                <a:lnTo>
                  <a:pt x="677" y="3676"/>
                </a:lnTo>
                <a:lnTo>
                  <a:pt x="718" y="3684"/>
                </a:lnTo>
                <a:lnTo>
                  <a:pt x="761" y="3690"/>
                </a:lnTo>
                <a:lnTo>
                  <a:pt x="804" y="3692"/>
                </a:lnTo>
                <a:lnTo>
                  <a:pt x="847" y="3694"/>
                </a:lnTo>
                <a:lnTo>
                  <a:pt x="2843" y="3694"/>
                </a:lnTo>
                <a:lnTo>
                  <a:pt x="2887" y="3692"/>
                </a:lnTo>
                <a:lnTo>
                  <a:pt x="2930" y="3690"/>
                </a:lnTo>
                <a:lnTo>
                  <a:pt x="2971" y="3684"/>
                </a:lnTo>
                <a:lnTo>
                  <a:pt x="3013" y="3676"/>
                </a:lnTo>
                <a:lnTo>
                  <a:pt x="3055" y="3668"/>
                </a:lnTo>
                <a:lnTo>
                  <a:pt x="3095" y="3656"/>
                </a:lnTo>
                <a:lnTo>
                  <a:pt x="3134" y="3643"/>
                </a:lnTo>
                <a:lnTo>
                  <a:pt x="3172" y="3627"/>
                </a:lnTo>
                <a:lnTo>
                  <a:pt x="3210" y="3610"/>
                </a:lnTo>
                <a:lnTo>
                  <a:pt x="3247" y="3592"/>
                </a:lnTo>
                <a:lnTo>
                  <a:pt x="3283" y="3571"/>
                </a:lnTo>
                <a:lnTo>
                  <a:pt x="3317" y="3550"/>
                </a:lnTo>
                <a:lnTo>
                  <a:pt x="3350" y="3526"/>
                </a:lnTo>
                <a:lnTo>
                  <a:pt x="3382" y="3501"/>
                </a:lnTo>
                <a:lnTo>
                  <a:pt x="3413" y="3474"/>
                </a:lnTo>
                <a:lnTo>
                  <a:pt x="3442" y="3446"/>
                </a:lnTo>
                <a:lnTo>
                  <a:pt x="3470" y="3417"/>
                </a:lnTo>
                <a:lnTo>
                  <a:pt x="3497" y="3386"/>
                </a:lnTo>
                <a:lnTo>
                  <a:pt x="3522" y="3354"/>
                </a:lnTo>
                <a:lnTo>
                  <a:pt x="3545" y="3321"/>
                </a:lnTo>
                <a:lnTo>
                  <a:pt x="3567" y="3287"/>
                </a:lnTo>
                <a:lnTo>
                  <a:pt x="3588" y="3251"/>
                </a:lnTo>
                <a:lnTo>
                  <a:pt x="3606" y="3214"/>
                </a:lnTo>
                <a:lnTo>
                  <a:pt x="3623" y="3178"/>
                </a:lnTo>
                <a:lnTo>
                  <a:pt x="3638" y="3138"/>
                </a:lnTo>
                <a:lnTo>
                  <a:pt x="3652" y="3099"/>
                </a:lnTo>
                <a:lnTo>
                  <a:pt x="3663" y="3060"/>
                </a:lnTo>
                <a:lnTo>
                  <a:pt x="3672" y="3018"/>
                </a:lnTo>
                <a:lnTo>
                  <a:pt x="3680" y="2977"/>
                </a:lnTo>
                <a:lnTo>
                  <a:pt x="3686" y="2934"/>
                </a:lnTo>
                <a:lnTo>
                  <a:pt x="3688" y="2891"/>
                </a:lnTo>
                <a:lnTo>
                  <a:pt x="3690" y="2848"/>
                </a:lnTo>
                <a:lnTo>
                  <a:pt x="3690" y="2091"/>
                </a:lnTo>
                <a:lnTo>
                  <a:pt x="4033" y="2091"/>
                </a:lnTo>
                <a:lnTo>
                  <a:pt x="4087" y="2090"/>
                </a:lnTo>
                <a:lnTo>
                  <a:pt x="4139" y="2087"/>
                </a:lnTo>
                <a:lnTo>
                  <a:pt x="4192" y="2079"/>
                </a:lnTo>
                <a:lnTo>
                  <a:pt x="4242" y="2071"/>
                </a:lnTo>
                <a:lnTo>
                  <a:pt x="4294" y="2058"/>
                </a:lnTo>
                <a:lnTo>
                  <a:pt x="4343" y="2044"/>
                </a:lnTo>
                <a:lnTo>
                  <a:pt x="4392" y="2028"/>
                </a:lnTo>
                <a:lnTo>
                  <a:pt x="4439" y="2009"/>
                </a:lnTo>
                <a:lnTo>
                  <a:pt x="4485" y="1989"/>
                </a:lnTo>
                <a:lnTo>
                  <a:pt x="4530" y="1965"/>
                </a:lnTo>
                <a:lnTo>
                  <a:pt x="4575" y="1939"/>
                </a:lnTo>
                <a:lnTo>
                  <a:pt x="4616" y="1913"/>
                </a:lnTo>
                <a:lnTo>
                  <a:pt x="4658" y="1883"/>
                </a:lnTo>
                <a:lnTo>
                  <a:pt x="4697" y="1852"/>
                </a:lnTo>
                <a:lnTo>
                  <a:pt x="4735" y="1819"/>
                </a:lnTo>
                <a:lnTo>
                  <a:pt x="4771" y="1785"/>
                </a:lnTo>
                <a:lnTo>
                  <a:pt x="4806" y="1748"/>
                </a:lnTo>
                <a:lnTo>
                  <a:pt x="4838" y="1710"/>
                </a:lnTo>
                <a:lnTo>
                  <a:pt x="4870" y="1671"/>
                </a:lnTo>
                <a:lnTo>
                  <a:pt x="4899" y="1629"/>
                </a:lnTo>
                <a:lnTo>
                  <a:pt x="4926" y="1588"/>
                </a:lnTo>
                <a:lnTo>
                  <a:pt x="4951" y="1544"/>
                </a:lnTo>
                <a:lnTo>
                  <a:pt x="4974" y="1498"/>
                </a:lnTo>
                <a:lnTo>
                  <a:pt x="4995" y="1452"/>
                </a:lnTo>
                <a:lnTo>
                  <a:pt x="5015" y="1405"/>
                </a:lnTo>
                <a:lnTo>
                  <a:pt x="5031" y="1356"/>
                </a:lnTo>
                <a:lnTo>
                  <a:pt x="5045" y="1307"/>
                </a:lnTo>
                <a:lnTo>
                  <a:pt x="5056" y="1255"/>
                </a:lnTo>
                <a:lnTo>
                  <a:pt x="5066" y="1204"/>
                </a:lnTo>
                <a:lnTo>
                  <a:pt x="5072" y="1153"/>
                </a:lnTo>
                <a:lnTo>
                  <a:pt x="5076" y="1100"/>
                </a:lnTo>
                <a:lnTo>
                  <a:pt x="5077" y="1046"/>
                </a:lnTo>
                <a:lnTo>
                  <a:pt x="5076" y="992"/>
                </a:lnTo>
                <a:lnTo>
                  <a:pt x="5072" y="939"/>
                </a:lnTo>
                <a:lnTo>
                  <a:pt x="5066" y="887"/>
                </a:lnTo>
                <a:lnTo>
                  <a:pt x="5056" y="835"/>
                </a:lnTo>
                <a:lnTo>
                  <a:pt x="5045" y="785"/>
                </a:lnTo>
                <a:lnTo>
                  <a:pt x="5031" y="735"/>
                </a:lnTo>
                <a:lnTo>
                  <a:pt x="5015" y="687"/>
                </a:lnTo>
                <a:lnTo>
                  <a:pt x="4995" y="639"/>
                </a:lnTo>
                <a:lnTo>
                  <a:pt x="4974" y="592"/>
                </a:lnTo>
                <a:lnTo>
                  <a:pt x="4951" y="548"/>
                </a:lnTo>
                <a:lnTo>
                  <a:pt x="4926" y="504"/>
                </a:lnTo>
                <a:lnTo>
                  <a:pt x="4899" y="461"/>
                </a:lnTo>
                <a:lnTo>
                  <a:pt x="4870" y="421"/>
                </a:lnTo>
                <a:lnTo>
                  <a:pt x="4838" y="382"/>
                </a:lnTo>
                <a:lnTo>
                  <a:pt x="4806" y="344"/>
                </a:lnTo>
                <a:lnTo>
                  <a:pt x="4771" y="307"/>
                </a:lnTo>
                <a:lnTo>
                  <a:pt x="4735" y="272"/>
                </a:lnTo>
                <a:lnTo>
                  <a:pt x="4697" y="239"/>
                </a:lnTo>
                <a:lnTo>
                  <a:pt x="4658" y="209"/>
                </a:lnTo>
                <a:lnTo>
                  <a:pt x="4616" y="179"/>
                </a:lnTo>
                <a:lnTo>
                  <a:pt x="4575" y="152"/>
                </a:lnTo>
                <a:lnTo>
                  <a:pt x="4530" y="127"/>
                </a:lnTo>
                <a:lnTo>
                  <a:pt x="4485" y="103"/>
                </a:lnTo>
                <a:lnTo>
                  <a:pt x="4439" y="82"/>
                </a:lnTo>
                <a:lnTo>
                  <a:pt x="4392" y="64"/>
                </a:lnTo>
                <a:lnTo>
                  <a:pt x="4343" y="48"/>
                </a:lnTo>
                <a:lnTo>
                  <a:pt x="4294" y="33"/>
                </a:lnTo>
                <a:lnTo>
                  <a:pt x="4242" y="22"/>
                </a:lnTo>
                <a:lnTo>
                  <a:pt x="4192" y="13"/>
                </a:lnTo>
                <a:lnTo>
                  <a:pt x="4139" y="6"/>
                </a:lnTo>
                <a:lnTo>
                  <a:pt x="4087" y="2"/>
                </a:lnTo>
                <a:lnTo>
                  <a:pt x="4033" y="0"/>
                </a:lnTo>
                <a:close/>
                <a:moveTo>
                  <a:pt x="4033" y="1526"/>
                </a:moveTo>
                <a:lnTo>
                  <a:pt x="3690" y="1526"/>
                </a:lnTo>
                <a:lnTo>
                  <a:pt x="3690" y="565"/>
                </a:lnTo>
                <a:lnTo>
                  <a:pt x="4033" y="565"/>
                </a:lnTo>
                <a:lnTo>
                  <a:pt x="4057" y="565"/>
                </a:lnTo>
                <a:lnTo>
                  <a:pt x="4082" y="568"/>
                </a:lnTo>
                <a:lnTo>
                  <a:pt x="4105" y="570"/>
                </a:lnTo>
                <a:lnTo>
                  <a:pt x="4130" y="575"/>
                </a:lnTo>
                <a:lnTo>
                  <a:pt x="4153" y="580"/>
                </a:lnTo>
                <a:lnTo>
                  <a:pt x="4175" y="586"/>
                </a:lnTo>
                <a:lnTo>
                  <a:pt x="4197" y="594"/>
                </a:lnTo>
                <a:lnTo>
                  <a:pt x="4219" y="602"/>
                </a:lnTo>
                <a:lnTo>
                  <a:pt x="4241" y="612"/>
                </a:lnTo>
                <a:lnTo>
                  <a:pt x="4261" y="623"/>
                </a:lnTo>
                <a:lnTo>
                  <a:pt x="4282" y="634"/>
                </a:lnTo>
                <a:lnTo>
                  <a:pt x="4301" y="647"/>
                </a:lnTo>
                <a:lnTo>
                  <a:pt x="4320" y="661"/>
                </a:lnTo>
                <a:lnTo>
                  <a:pt x="4338" y="674"/>
                </a:lnTo>
                <a:lnTo>
                  <a:pt x="4355" y="690"/>
                </a:lnTo>
                <a:lnTo>
                  <a:pt x="4372" y="706"/>
                </a:lnTo>
                <a:lnTo>
                  <a:pt x="4388" y="722"/>
                </a:lnTo>
                <a:lnTo>
                  <a:pt x="4403" y="741"/>
                </a:lnTo>
                <a:lnTo>
                  <a:pt x="4418" y="758"/>
                </a:lnTo>
                <a:lnTo>
                  <a:pt x="4431" y="777"/>
                </a:lnTo>
                <a:lnTo>
                  <a:pt x="4443" y="797"/>
                </a:lnTo>
                <a:lnTo>
                  <a:pt x="4454" y="817"/>
                </a:lnTo>
                <a:lnTo>
                  <a:pt x="4466" y="837"/>
                </a:lnTo>
                <a:lnTo>
                  <a:pt x="4475" y="858"/>
                </a:lnTo>
                <a:lnTo>
                  <a:pt x="4484" y="880"/>
                </a:lnTo>
                <a:lnTo>
                  <a:pt x="4491" y="902"/>
                </a:lnTo>
                <a:lnTo>
                  <a:pt x="4497" y="926"/>
                </a:lnTo>
                <a:lnTo>
                  <a:pt x="4504" y="949"/>
                </a:lnTo>
                <a:lnTo>
                  <a:pt x="4507" y="972"/>
                </a:lnTo>
                <a:lnTo>
                  <a:pt x="4511" y="997"/>
                </a:lnTo>
                <a:lnTo>
                  <a:pt x="4512" y="1021"/>
                </a:lnTo>
                <a:lnTo>
                  <a:pt x="4513" y="1046"/>
                </a:lnTo>
                <a:lnTo>
                  <a:pt x="4512" y="1070"/>
                </a:lnTo>
                <a:lnTo>
                  <a:pt x="4511" y="1095"/>
                </a:lnTo>
                <a:lnTo>
                  <a:pt x="4507" y="1118"/>
                </a:lnTo>
                <a:lnTo>
                  <a:pt x="4504" y="1143"/>
                </a:lnTo>
                <a:lnTo>
                  <a:pt x="4497" y="1166"/>
                </a:lnTo>
                <a:lnTo>
                  <a:pt x="4491" y="1188"/>
                </a:lnTo>
                <a:lnTo>
                  <a:pt x="4484" y="1210"/>
                </a:lnTo>
                <a:lnTo>
                  <a:pt x="4475" y="1232"/>
                </a:lnTo>
                <a:lnTo>
                  <a:pt x="4466" y="1254"/>
                </a:lnTo>
                <a:lnTo>
                  <a:pt x="4454" y="1275"/>
                </a:lnTo>
                <a:lnTo>
                  <a:pt x="4443" y="1295"/>
                </a:lnTo>
                <a:lnTo>
                  <a:pt x="4431" y="1314"/>
                </a:lnTo>
                <a:lnTo>
                  <a:pt x="4418" y="1333"/>
                </a:lnTo>
                <a:lnTo>
                  <a:pt x="4403" y="1351"/>
                </a:lnTo>
                <a:lnTo>
                  <a:pt x="4388" y="1368"/>
                </a:lnTo>
                <a:lnTo>
                  <a:pt x="4372" y="1385"/>
                </a:lnTo>
                <a:lnTo>
                  <a:pt x="4355" y="1401"/>
                </a:lnTo>
                <a:lnTo>
                  <a:pt x="4338" y="1416"/>
                </a:lnTo>
                <a:lnTo>
                  <a:pt x="4320" y="1431"/>
                </a:lnTo>
                <a:lnTo>
                  <a:pt x="4301" y="1444"/>
                </a:lnTo>
                <a:lnTo>
                  <a:pt x="4282" y="1457"/>
                </a:lnTo>
                <a:lnTo>
                  <a:pt x="4261" y="1469"/>
                </a:lnTo>
                <a:lnTo>
                  <a:pt x="4241" y="1479"/>
                </a:lnTo>
                <a:lnTo>
                  <a:pt x="4219" y="1488"/>
                </a:lnTo>
                <a:lnTo>
                  <a:pt x="4197" y="1497"/>
                </a:lnTo>
                <a:lnTo>
                  <a:pt x="4175" y="1504"/>
                </a:lnTo>
                <a:lnTo>
                  <a:pt x="4153" y="1512"/>
                </a:lnTo>
                <a:lnTo>
                  <a:pt x="4130" y="1517"/>
                </a:lnTo>
                <a:lnTo>
                  <a:pt x="4105" y="1520"/>
                </a:lnTo>
                <a:lnTo>
                  <a:pt x="4082" y="1524"/>
                </a:lnTo>
                <a:lnTo>
                  <a:pt x="4057" y="1526"/>
                </a:lnTo>
                <a:lnTo>
                  <a:pt x="4033" y="1526"/>
                </a:lnTo>
                <a:close/>
              </a:path>
            </a:pathLst>
          </a:custGeom>
          <a:solidFill>
            <a:srgbClr val="779F08"/>
          </a:solidFill>
          <a:ln>
            <a:noFill/>
          </a:ln>
          <a:extLst/>
        </p:spPr>
        <p:txBody>
          <a:bodyPr r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dirty="0"/>
          </a:p>
        </p:txBody>
      </p:sp>
      <p:sp>
        <p:nvSpPr>
          <p:cNvPr id="349" name="KSO_Shape"/>
          <p:cNvSpPr>
            <a:spLocks/>
          </p:cNvSpPr>
          <p:nvPr/>
        </p:nvSpPr>
        <p:spPr bwMode="auto">
          <a:xfrm>
            <a:off x="9116430" y="2526318"/>
            <a:ext cx="231625" cy="271436"/>
          </a:xfrm>
          <a:custGeom>
            <a:avLst/>
            <a:gdLst>
              <a:gd name="T0" fmla="*/ 475097 w 2555916"/>
              <a:gd name="T1" fmla="*/ 450608 h 2994042"/>
              <a:gd name="T2" fmla="*/ 687034 w 2555916"/>
              <a:gd name="T3" fmla="*/ 495421 h 2994042"/>
              <a:gd name="T4" fmla="*/ 924488 w 2555916"/>
              <a:gd name="T5" fmla="*/ 521629 h 2994042"/>
              <a:gd name="T6" fmla="*/ 1069868 w 2555916"/>
              <a:gd name="T7" fmla="*/ 471996 h 2994042"/>
              <a:gd name="T8" fmla="*/ 1570391 w 2555916"/>
              <a:gd name="T9" fmla="*/ 644320 h 2994042"/>
              <a:gd name="T10" fmla="*/ 1359013 w 2555916"/>
              <a:gd name="T11" fmla="*/ 1052980 h 2994042"/>
              <a:gd name="T12" fmla="*/ 1626235 w 2555916"/>
              <a:gd name="T13" fmla="*/ 1399714 h 2994042"/>
              <a:gd name="T14" fmla="*/ 1265554 w 2555916"/>
              <a:gd name="T15" fmla="*/ 1881896 h 2994042"/>
              <a:gd name="T16" fmla="*/ 1041715 w 2555916"/>
              <a:gd name="T17" fmla="*/ 1870067 h 2994042"/>
              <a:gd name="T18" fmla="*/ 962333 w 2555916"/>
              <a:gd name="T19" fmla="*/ 1838757 h 2994042"/>
              <a:gd name="T20" fmla="*/ 647343 w 2555916"/>
              <a:gd name="T21" fmla="*/ 1874938 h 2994042"/>
              <a:gd name="T22" fmla="*/ 423965 w 2555916"/>
              <a:gd name="T23" fmla="*/ 1878649 h 2994042"/>
              <a:gd name="T24" fmla="*/ 45054 w 2555916"/>
              <a:gd name="T25" fmla="*/ 1323641 h 2994042"/>
              <a:gd name="T26" fmla="*/ 48977 w 2555916"/>
              <a:gd name="T27" fmla="*/ 752399 h 2994042"/>
              <a:gd name="T28" fmla="*/ 345045 w 2555916"/>
              <a:gd name="T29" fmla="*/ 476403 h 2994042"/>
              <a:gd name="T30" fmla="*/ 475097 w 2555916"/>
              <a:gd name="T31" fmla="*/ 450608 h 2994042"/>
              <a:gd name="T32" fmla="*/ 1173725 w 2555916"/>
              <a:gd name="T33" fmla="*/ 0 h 2994042"/>
              <a:gd name="T34" fmla="*/ 784636 w 2555916"/>
              <a:gd name="T35" fmla="*/ 465642 h 2994042"/>
              <a:gd name="T36" fmla="*/ 1173725 w 2555916"/>
              <a:gd name="T37" fmla="*/ 0 h 29940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55916" h="2994042">
                <a:moveTo>
                  <a:pt x="746699" y="708210"/>
                </a:moveTo>
                <a:cubicBezTo>
                  <a:pt x="938009" y="701546"/>
                  <a:pt x="1079795" y="778641"/>
                  <a:pt x="1079795" y="778641"/>
                </a:cubicBezTo>
                <a:cubicBezTo>
                  <a:pt x="1299219" y="874874"/>
                  <a:pt x="1452997" y="819832"/>
                  <a:pt x="1452997" y="819832"/>
                </a:cubicBezTo>
                <a:cubicBezTo>
                  <a:pt x="1509212" y="792858"/>
                  <a:pt x="1681487" y="741825"/>
                  <a:pt x="1681487" y="741825"/>
                </a:cubicBezTo>
                <a:cubicBezTo>
                  <a:pt x="2198673" y="590550"/>
                  <a:pt x="2468147" y="1012662"/>
                  <a:pt x="2468147" y="1012662"/>
                </a:cubicBezTo>
                <a:cubicBezTo>
                  <a:pt x="2076449" y="1214240"/>
                  <a:pt x="2135929" y="1654943"/>
                  <a:pt x="2135929" y="1654943"/>
                </a:cubicBezTo>
                <a:cubicBezTo>
                  <a:pt x="2198673" y="2086532"/>
                  <a:pt x="2555916" y="2199897"/>
                  <a:pt x="2555916" y="2199897"/>
                </a:cubicBezTo>
                <a:cubicBezTo>
                  <a:pt x="2286443" y="2823587"/>
                  <a:pt x="1989042" y="2957730"/>
                  <a:pt x="1989042" y="2957730"/>
                </a:cubicBezTo>
                <a:cubicBezTo>
                  <a:pt x="1814954" y="3044849"/>
                  <a:pt x="1637240" y="2939139"/>
                  <a:pt x="1637240" y="2939139"/>
                </a:cubicBezTo>
                <a:cubicBezTo>
                  <a:pt x="1612940" y="2920913"/>
                  <a:pt x="1512477" y="2889929"/>
                  <a:pt x="1512477" y="2889929"/>
                </a:cubicBezTo>
                <a:cubicBezTo>
                  <a:pt x="1206735" y="2812651"/>
                  <a:pt x="1017414" y="2946794"/>
                  <a:pt x="1017414" y="2946794"/>
                </a:cubicBezTo>
                <a:cubicBezTo>
                  <a:pt x="819751" y="3049588"/>
                  <a:pt x="666336" y="2952626"/>
                  <a:pt x="666336" y="2952626"/>
                </a:cubicBezTo>
                <a:cubicBezTo>
                  <a:pt x="284068" y="2773284"/>
                  <a:pt x="70811" y="2080335"/>
                  <a:pt x="70811" y="2080335"/>
                </a:cubicBezTo>
                <a:cubicBezTo>
                  <a:pt x="-92034" y="1522623"/>
                  <a:pt x="76976" y="1182527"/>
                  <a:pt x="76976" y="1182527"/>
                </a:cubicBezTo>
                <a:cubicBezTo>
                  <a:pt x="246349" y="826758"/>
                  <a:pt x="542299" y="748751"/>
                  <a:pt x="542299" y="748751"/>
                </a:cubicBezTo>
                <a:cubicBezTo>
                  <a:pt x="613657" y="721959"/>
                  <a:pt x="682929" y="710431"/>
                  <a:pt x="746699" y="708210"/>
                </a:cubicBezTo>
                <a:close/>
                <a:moveTo>
                  <a:pt x="1844717" y="0"/>
                </a:moveTo>
                <a:cubicBezTo>
                  <a:pt x="1844717" y="719082"/>
                  <a:pt x="1233195" y="731838"/>
                  <a:pt x="1233195" y="731838"/>
                </a:cubicBezTo>
                <a:cubicBezTo>
                  <a:pt x="1195429" y="98769"/>
                  <a:pt x="1844717" y="0"/>
                  <a:pt x="1844717" y="0"/>
                </a:cubicBez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0" name="KSO_Shape"/>
          <p:cNvSpPr>
            <a:spLocks/>
          </p:cNvSpPr>
          <p:nvPr/>
        </p:nvSpPr>
        <p:spPr bwMode="auto">
          <a:xfrm>
            <a:off x="9578420" y="2512821"/>
            <a:ext cx="235696" cy="271436"/>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1" name="KSO_Shape"/>
          <p:cNvSpPr>
            <a:spLocks/>
          </p:cNvSpPr>
          <p:nvPr/>
        </p:nvSpPr>
        <p:spPr bwMode="auto">
          <a:xfrm>
            <a:off x="8750821" y="2560517"/>
            <a:ext cx="182314" cy="271436"/>
          </a:xfrm>
          <a:custGeom>
            <a:avLst/>
            <a:gdLst>
              <a:gd name="T0" fmla="*/ 1179344 w 4117"/>
              <a:gd name="T1" fmla="*/ 1550 h 6144"/>
              <a:gd name="T2" fmla="*/ 1212250 w 4117"/>
              <a:gd name="T3" fmla="*/ 11472 h 6144"/>
              <a:gd name="T4" fmla="*/ 1239878 w 4117"/>
              <a:gd name="T5" fmla="*/ 30076 h 6144"/>
              <a:gd name="T6" fmla="*/ 1260988 w 4117"/>
              <a:gd name="T7" fmla="*/ 56121 h 6144"/>
              <a:gd name="T8" fmla="*/ 1274337 w 4117"/>
              <a:gd name="T9" fmla="*/ 87126 h 6144"/>
              <a:gd name="T10" fmla="*/ 1278062 w 4117"/>
              <a:gd name="T11" fmla="*/ 1788728 h 6144"/>
              <a:gd name="T12" fmla="*/ 1274337 w 4117"/>
              <a:gd name="T13" fmla="*/ 1817874 h 6144"/>
              <a:gd name="T14" fmla="*/ 1260988 w 4117"/>
              <a:gd name="T15" fmla="*/ 1848879 h 6144"/>
              <a:gd name="T16" fmla="*/ 1239878 w 4117"/>
              <a:gd name="T17" fmla="*/ 1874924 h 6144"/>
              <a:gd name="T18" fmla="*/ 1212250 w 4117"/>
              <a:gd name="T19" fmla="*/ 1893528 h 6144"/>
              <a:gd name="T20" fmla="*/ 1179344 w 4117"/>
              <a:gd name="T21" fmla="*/ 1903450 h 6144"/>
              <a:gd name="T22" fmla="*/ 109894 w 4117"/>
              <a:gd name="T23" fmla="*/ 1905000 h 6144"/>
              <a:gd name="T24" fmla="*/ 76057 w 4117"/>
              <a:gd name="T25" fmla="*/ 1898179 h 6144"/>
              <a:gd name="T26" fmla="*/ 46565 w 4117"/>
              <a:gd name="T27" fmla="*/ 1881746 h 6144"/>
              <a:gd name="T28" fmla="*/ 22972 w 4117"/>
              <a:gd name="T29" fmla="*/ 1858181 h 6144"/>
              <a:gd name="T30" fmla="*/ 6830 w 4117"/>
              <a:gd name="T31" fmla="*/ 1829036 h 6144"/>
              <a:gd name="T32" fmla="*/ 0 w 4117"/>
              <a:gd name="T33" fmla="*/ 1794929 h 6144"/>
              <a:gd name="T34" fmla="*/ 1242 w 4117"/>
              <a:gd name="T35" fmla="*/ 98599 h 6144"/>
              <a:gd name="T36" fmla="*/ 11486 w 4117"/>
              <a:gd name="T37" fmla="*/ 65732 h 6144"/>
              <a:gd name="T38" fmla="*/ 30112 w 4117"/>
              <a:gd name="T39" fmla="*/ 38137 h 6144"/>
              <a:gd name="T40" fmla="*/ 55878 w 4117"/>
              <a:gd name="T41" fmla="*/ 17053 h 6144"/>
              <a:gd name="T42" fmla="*/ 87232 w 4117"/>
              <a:gd name="T43" fmla="*/ 4031 h 6144"/>
              <a:gd name="T44" fmla="*/ 115792 w 4117"/>
              <a:gd name="T45" fmla="*/ 0 h 6144"/>
              <a:gd name="T46" fmla="*/ 1013882 w 4117"/>
              <a:gd name="T47" fmla="*/ 1284883 h 6144"/>
              <a:gd name="T48" fmla="*/ 1016055 w 4117"/>
              <a:gd name="T49" fmla="*/ 1263179 h 6144"/>
              <a:gd name="T50" fmla="*/ 1005500 w 4117"/>
              <a:gd name="T51" fmla="*/ 1240854 h 6144"/>
              <a:gd name="T52" fmla="*/ 851214 w 4117"/>
              <a:gd name="T53" fmla="*/ 1085515 h 6144"/>
              <a:gd name="T54" fmla="*/ 827000 w 4117"/>
              <a:gd name="T55" fmla="*/ 1072803 h 6144"/>
              <a:gd name="T56" fmla="*/ 805580 w 4117"/>
              <a:gd name="T57" fmla="*/ 1072803 h 6144"/>
              <a:gd name="T58" fmla="*/ 701894 w 4117"/>
              <a:gd name="T59" fmla="*/ 1132954 h 6144"/>
              <a:gd name="T60" fmla="*/ 634840 w 4117"/>
              <a:gd name="T61" fmla="*/ 1053579 h 6144"/>
              <a:gd name="T62" fmla="*/ 585170 w 4117"/>
              <a:gd name="T63" fmla="*/ 976375 h 6144"/>
              <a:gd name="T64" fmla="*/ 550712 w 4117"/>
              <a:gd name="T65" fmla="*/ 900410 h 6144"/>
              <a:gd name="T66" fmla="*/ 530223 w 4117"/>
              <a:gd name="T67" fmla="*/ 824756 h 6144"/>
              <a:gd name="T68" fmla="*/ 521531 w 4117"/>
              <a:gd name="T69" fmla="*/ 748481 h 6144"/>
              <a:gd name="T70" fmla="*/ 619318 w 4117"/>
              <a:gd name="T71" fmla="*/ 667556 h 6144"/>
              <a:gd name="T72" fmla="*/ 632978 w 4117"/>
              <a:gd name="T73" fmla="*/ 651433 h 6144"/>
              <a:gd name="T74" fmla="*/ 637324 w 4117"/>
              <a:gd name="T75" fmla="*/ 626938 h 6144"/>
              <a:gd name="T76" fmla="*/ 582687 w 4117"/>
              <a:gd name="T77" fmla="*/ 415168 h 6144"/>
              <a:gd name="T78" fmla="*/ 570270 w 4117"/>
              <a:gd name="T79" fmla="*/ 391294 h 6144"/>
              <a:gd name="T80" fmla="*/ 552264 w 4117"/>
              <a:gd name="T81" fmla="*/ 378582 h 6144"/>
              <a:gd name="T82" fmla="*/ 380283 w 4117"/>
              <a:gd name="T83" fmla="*/ 388193 h 6144"/>
              <a:gd name="T84" fmla="*/ 347377 w 4117"/>
              <a:gd name="T85" fmla="*/ 395015 h 6144"/>
              <a:gd name="T86" fmla="*/ 329061 w 4117"/>
              <a:gd name="T87" fmla="*/ 414548 h 6144"/>
              <a:gd name="T88" fmla="*/ 325336 w 4117"/>
              <a:gd name="T89" fmla="*/ 441213 h 6144"/>
              <a:gd name="T90" fmla="*/ 327509 w 4117"/>
              <a:gd name="T91" fmla="*/ 570818 h 6144"/>
              <a:gd name="T92" fmla="*/ 340237 w 4117"/>
              <a:gd name="T93" fmla="*/ 689880 h 6144"/>
              <a:gd name="T94" fmla="*/ 362278 w 4117"/>
              <a:gd name="T95" fmla="*/ 799951 h 6144"/>
              <a:gd name="T96" fmla="*/ 393942 w 4117"/>
              <a:gd name="T97" fmla="*/ 901650 h 6144"/>
              <a:gd name="T98" fmla="*/ 435541 w 4117"/>
              <a:gd name="T99" fmla="*/ 996218 h 6144"/>
              <a:gd name="T100" fmla="*/ 486452 w 4117"/>
              <a:gd name="T101" fmla="*/ 1084275 h 6144"/>
              <a:gd name="T102" fmla="*/ 546987 w 4117"/>
              <a:gd name="T103" fmla="*/ 1167061 h 6144"/>
              <a:gd name="T104" fmla="*/ 616835 w 4117"/>
              <a:gd name="T105" fmla="*/ 1245815 h 6144"/>
              <a:gd name="T106" fmla="*/ 696306 w 4117"/>
              <a:gd name="T107" fmla="*/ 1321160 h 6144"/>
              <a:gd name="T108" fmla="*/ 848420 w 4117"/>
              <a:gd name="T109" fmla="*/ 1443013 h 6144"/>
              <a:gd name="T110" fmla="*/ 873254 w 4117"/>
              <a:gd name="T111" fmla="*/ 1452935 h 6144"/>
              <a:gd name="T112" fmla="*/ 899331 w 4117"/>
              <a:gd name="T113" fmla="*/ 1446733 h 6144"/>
              <a:gd name="T114" fmla="*/ 921372 w 4117"/>
              <a:gd name="T115" fmla="*/ 1421619 h 6144"/>
              <a:gd name="T116" fmla="*/ 471241 w 4117"/>
              <a:gd name="T117" fmla="*/ 82476 h 6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117" h="6144">
                <a:moveTo>
                  <a:pt x="373" y="0"/>
                </a:moveTo>
                <a:lnTo>
                  <a:pt x="3742" y="0"/>
                </a:lnTo>
                <a:lnTo>
                  <a:pt x="3761" y="0"/>
                </a:lnTo>
                <a:lnTo>
                  <a:pt x="3780" y="3"/>
                </a:lnTo>
                <a:lnTo>
                  <a:pt x="3799" y="5"/>
                </a:lnTo>
                <a:lnTo>
                  <a:pt x="3818" y="8"/>
                </a:lnTo>
                <a:lnTo>
                  <a:pt x="3836" y="13"/>
                </a:lnTo>
                <a:lnTo>
                  <a:pt x="3853" y="17"/>
                </a:lnTo>
                <a:lnTo>
                  <a:pt x="3870" y="23"/>
                </a:lnTo>
                <a:lnTo>
                  <a:pt x="3888" y="29"/>
                </a:lnTo>
                <a:lnTo>
                  <a:pt x="3905" y="37"/>
                </a:lnTo>
                <a:lnTo>
                  <a:pt x="3920" y="46"/>
                </a:lnTo>
                <a:lnTo>
                  <a:pt x="3936" y="55"/>
                </a:lnTo>
                <a:lnTo>
                  <a:pt x="3952" y="64"/>
                </a:lnTo>
                <a:lnTo>
                  <a:pt x="3966" y="75"/>
                </a:lnTo>
                <a:lnTo>
                  <a:pt x="3981" y="86"/>
                </a:lnTo>
                <a:lnTo>
                  <a:pt x="3994" y="97"/>
                </a:lnTo>
                <a:lnTo>
                  <a:pt x="4006" y="111"/>
                </a:lnTo>
                <a:lnTo>
                  <a:pt x="4020" y="123"/>
                </a:lnTo>
                <a:lnTo>
                  <a:pt x="4031" y="136"/>
                </a:lnTo>
                <a:lnTo>
                  <a:pt x="4042" y="151"/>
                </a:lnTo>
                <a:lnTo>
                  <a:pt x="4053" y="165"/>
                </a:lnTo>
                <a:lnTo>
                  <a:pt x="4062" y="181"/>
                </a:lnTo>
                <a:lnTo>
                  <a:pt x="4071" y="197"/>
                </a:lnTo>
                <a:lnTo>
                  <a:pt x="4080" y="212"/>
                </a:lnTo>
                <a:lnTo>
                  <a:pt x="4088" y="229"/>
                </a:lnTo>
                <a:lnTo>
                  <a:pt x="4094" y="247"/>
                </a:lnTo>
                <a:lnTo>
                  <a:pt x="4100" y="264"/>
                </a:lnTo>
                <a:lnTo>
                  <a:pt x="4105" y="281"/>
                </a:lnTo>
                <a:lnTo>
                  <a:pt x="4109" y="299"/>
                </a:lnTo>
                <a:lnTo>
                  <a:pt x="4112" y="318"/>
                </a:lnTo>
                <a:lnTo>
                  <a:pt x="4114" y="336"/>
                </a:lnTo>
                <a:lnTo>
                  <a:pt x="4117" y="355"/>
                </a:lnTo>
                <a:lnTo>
                  <a:pt x="4117" y="375"/>
                </a:lnTo>
                <a:lnTo>
                  <a:pt x="4117" y="5769"/>
                </a:lnTo>
                <a:lnTo>
                  <a:pt x="4117" y="5789"/>
                </a:lnTo>
                <a:lnTo>
                  <a:pt x="4114" y="5808"/>
                </a:lnTo>
                <a:lnTo>
                  <a:pt x="4112" y="5826"/>
                </a:lnTo>
                <a:lnTo>
                  <a:pt x="4109" y="5845"/>
                </a:lnTo>
                <a:lnTo>
                  <a:pt x="4105" y="5863"/>
                </a:lnTo>
                <a:lnTo>
                  <a:pt x="4100" y="5881"/>
                </a:lnTo>
                <a:lnTo>
                  <a:pt x="4094" y="5899"/>
                </a:lnTo>
                <a:lnTo>
                  <a:pt x="4088" y="5915"/>
                </a:lnTo>
                <a:lnTo>
                  <a:pt x="4080" y="5932"/>
                </a:lnTo>
                <a:lnTo>
                  <a:pt x="4071" y="5948"/>
                </a:lnTo>
                <a:lnTo>
                  <a:pt x="4062" y="5963"/>
                </a:lnTo>
                <a:lnTo>
                  <a:pt x="4053" y="5979"/>
                </a:lnTo>
                <a:lnTo>
                  <a:pt x="4042" y="5993"/>
                </a:lnTo>
                <a:lnTo>
                  <a:pt x="4031" y="6008"/>
                </a:lnTo>
                <a:lnTo>
                  <a:pt x="4020" y="6021"/>
                </a:lnTo>
                <a:lnTo>
                  <a:pt x="4006" y="6035"/>
                </a:lnTo>
                <a:lnTo>
                  <a:pt x="3994" y="6047"/>
                </a:lnTo>
                <a:lnTo>
                  <a:pt x="3981" y="6058"/>
                </a:lnTo>
                <a:lnTo>
                  <a:pt x="3966" y="6069"/>
                </a:lnTo>
                <a:lnTo>
                  <a:pt x="3952" y="6080"/>
                </a:lnTo>
                <a:lnTo>
                  <a:pt x="3936" y="6089"/>
                </a:lnTo>
                <a:lnTo>
                  <a:pt x="3920" y="6098"/>
                </a:lnTo>
                <a:lnTo>
                  <a:pt x="3905" y="6107"/>
                </a:lnTo>
                <a:lnTo>
                  <a:pt x="3888" y="6115"/>
                </a:lnTo>
                <a:lnTo>
                  <a:pt x="3870" y="6122"/>
                </a:lnTo>
                <a:lnTo>
                  <a:pt x="3853" y="6127"/>
                </a:lnTo>
                <a:lnTo>
                  <a:pt x="3836" y="6133"/>
                </a:lnTo>
                <a:lnTo>
                  <a:pt x="3818" y="6136"/>
                </a:lnTo>
                <a:lnTo>
                  <a:pt x="3799" y="6139"/>
                </a:lnTo>
                <a:lnTo>
                  <a:pt x="3780" y="6142"/>
                </a:lnTo>
                <a:lnTo>
                  <a:pt x="3761" y="6144"/>
                </a:lnTo>
                <a:lnTo>
                  <a:pt x="3742" y="6144"/>
                </a:lnTo>
                <a:lnTo>
                  <a:pt x="373" y="6144"/>
                </a:lnTo>
                <a:lnTo>
                  <a:pt x="354" y="6144"/>
                </a:lnTo>
                <a:lnTo>
                  <a:pt x="335" y="6142"/>
                </a:lnTo>
                <a:lnTo>
                  <a:pt x="316" y="6139"/>
                </a:lnTo>
                <a:lnTo>
                  <a:pt x="299" y="6136"/>
                </a:lnTo>
                <a:lnTo>
                  <a:pt x="281" y="6133"/>
                </a:lnTo>
                <a:lnTo>
                  <a:pt x="263" y="6127"/>
                </a:lnTo>
                <a:lnTo>
                  <a:pt x="245" y="6122"/>
                </a:lnTo>
                <a:lnTo>
                  <a:pt x="228" y="6115"/>
                </a:lnTo>
                <a:lnTo>
                  <a:pt x="212" y="6107"/>
                </a:lnTo>
                <a:lnTo>
                  <a:pt x="196" y="6098"/>
                </a:lnTo>
                <a:lnTo>
                  <a:pt x="180" y="6089"/>
                </a:lnTo>
                <a:lnTo>
                  <a:pt x="165" y="6080"/>
                </a:lnTo>
                <a:lnTo>
                  <a:pt x="150" y="6069"/>
                </a:lnTo>
                <a:lnTo>
                  <a:pt x="136" y="6058"/>
                </a:lnTo>
                <a:lnTo>
                  <a:pt x="122" y="6047"/>
                </a:lnTo>
                <a:lnTo>
                  <a:pt x="109" y="6035"/>
                </a:lnTo>
                <a:lnTo>
                  <a:pt x="97" y="6021"/>
                </a:lnTo>
                <a:lnTo>
                  <a:pt x="86" y="6008"/>
                </a:lnTo>
                <a:lnTo>
                  <a:pt x="74" y="5993"/>
                </a:lnTo>
                <a:lnTo>
                  <a:pt x="63" y="5979"/>
                </a:lnTo>
                <a:lnTo>
                  <a:pt x="53" y="5963"/>
                </a:lnTo>
                <a:lnTo>
                  <a:pt x="44" y="5948"/>
                </a:lnTo>
                <a:lnTo>
                  <a:pt x="37" y="5932"/>
                </a:lnTo>
                <a:lnTo>
                  <a:pt x="29" y="5915"/>
                </a:lnTo>
                <a:lnTo>
                  <a:pt x="22" y="5899"/>
                </a:lnTo>
                <a:lnTo>
                  <a:pt x="17" y="5881"/>
                </a:lnTo>
                <a:lnTo>
                  <a:pt x="11" y="5863"/>
                </a:lnTo>
                <a:lnTo>
                  <a:pt x="6" y="5845"/>
                </a:lnTo>
                <a:lnTo>
                  <a:pt x="4" y="5826"/>
                </a:lnTo>
                <a:lnTo>
                  <a:pt x="1" y="5808"/>
                </a:lnTo>
                <a:lnTo>
                  <a:pt x="0" y="5789"/>
                </a:lnTo>
                <a:lnTo>
                  <a:pt x="0" y="5769"/>
                </a:lnTo>
                <a:lnTo>
                  <a:pt x="0" y="375"/>
                </a:lnTo>
                <a:lnTo>
                  <a:pt x="0" y="355"/>
                </a:lnTo>
                <a:lnTo>
                  <a:pt x="1" y="336"/>
                </a:lnTo>
                <a:lnTo>
                  <a:pt x="4" y="318"/>
                </a:lnTo>
                <a:lnTo>
                  <a:pt x="6" y="299"/>
                </a:lnTo>
                <a:lnTo>
                  <a:pt x="11" y="281"/>
                </a:lnTo>
                <a:lnTo>
                  <a:pt x="17" y="264"/>
                </a:lnTo>
                <a:lnTo>
                  <a:pt x="22" y="247"/>
                </a:lnTo>
                <a:lnTo>
                  <a:pt x="29" y="229"/>
                </a:lnTo>
                <a:lnTo>
                  <a:pt x="37" y="212"/>
                </a:lnTo>
                <a:lnTo>
                  <a:pt x="44" y="197"/>
                </a:lnTo>
                <a:lnTo>
                  <a:pt x="53" y="181"/>
                </a:lnTo>
                <a:lnTo>
                  <a:pt x="63" y="165"/>
                </a:lnTo>
                <a:lnTo>
                  <a:pt x="74" y="151"/>
                </a:lnTo>
                <a:lnTo>
                  <a:pt x="86" y="136"/>
                </a:lnTo>
                <a:lnTo>
                  <a:pt x="97" y="123"/>
                </a:lnTo>
                <a:lnTo>
                  <a:pt x="109" y="111"/>
                </a:lnTo>
                <a:lnTo>
                  <a:pt x="122" y="97"/>
                </a:lnTo>
                <a:lnTo>
                  <a:pt x="136" y="86"/>
                </a:lnTo>
                <a:lnTo>
                  <a:pt x="150" y="75"/>
                </a:lnTo>
                <a:lnTo>
                  <a:pt x="165" y="64"/>
                </a:lnTo>
                <a:lnTo>
                  <a:pt x="180" y="55"/>
                </a:lnTo>
                <a:lnTo>
                  <a:pt x="196" y="46"/>
                </a:lnTo>
                <a:lnTo>
                  <a:pt x="212" y="37"/>
                </a:lnTo>
                <a:lnTo>
                  <a:pt x="228" y="29"/>
                </a:lnTo>
                <a:lnTo>
                  <a:pt x="245" y="23"/>
                </a:lnTo>
                <a:lnTo>
                  <a:pt x="263" y="17"/>
                </a:lnTo>
                <a:lnTo>
                  <a:pt x="281" y="13"/>
                </a:lnTo>
                <a:lnTo>
                  <a:pt x="299" y="8"/>
                </a:lnTo>
                <a:lnTo>
                  <a:pt x="316" y="5"/>
                </a:lnTo>
                <a:lnTo>
                  <a:pt x="335" y="3"/>
                </a:lnTo>
                <a:lnTo>
                  <a:pt x="354" y="0"/>
                </a:lnTo>
                <a:lnTo>
                  <a:pt x="373" y="0"/>
                </a:lnTo>
                <a:close/>
                <a:moveTo>
                  <a:pt x="2968" y="4585"/>
                </a:moveTo>
                <a:lnTo>
                  <a:pt x="2968" y="4585"/>
                </a:lnTo>
                <a:lnTo>
                  <a:pt x="3254" y="4168"/>
                </a:lnTo>
                <a:lnTo>
                  <a:pt x="3260" y="4157"/>
                </a:lnTo>
                <a:lnTo>
                  <a:pt x="3266" y="4144"/>
                </a:lnTo>
                <a:lnTo>
                  <a:pt x="3270" y="4133"/>
                </a:lnTo>
                <a:lnTo>
                  <a:pt x="3274" y="4121"/>
                </a:lnTo>
                <a:lnTo>
                  <a:pt x="3275" y="4110"/>
                </a:lnTo>
                <a:lnTo>
                  <a:pt x="3275" y="4098"/>
                </a:lnTo>
                <a:lnTo>
                  <a:pt x="3275" y="4085"/>
                </a:lnTo>
                <a:lnTo>
                  <a:pt x="3273" y="4074"/>
                </a:lnTo>
                <a:lnTo>
                  <a:pt x="3269" y="4062"/>
                </a:lnTo>
                <a:lnTo>
                  <a:pt x="3266" y="4050"/>
                </a:lnTo>
                <a:lnTo>
                  <a:pt x="3260" y="4037"/>
                </a:lnTo>
                <a:lnTo>
                  <a:pt x="3255" y="4026"/>
                </a:lnTo>
                <a:lnTo>
                  <a:pt x="3247" y="4014"/>
                </a:lnTo>
                <a:lnTo>
                  <a:pt x="3239" y="4002"/>
                </a:lnTo>
                <a:lnTo>
                  <a:pt x="3230" y="3989"/>
                </a:lnTo>
                <a:lnTo>
                  <a:pt x="3219" y="3977"/>
                </a:lnTo>
                <a:lnTo>
                  <a:pt x="2757" y="3512"/>
                </a:lnTo>
                <a:lnTo>
                  <a:pt x="2742" y="3501"/>
                </a:lnTo>
                <a:lnTo>
                  <a:pt x="2729" y="3491"/>
                </a:lnTo>
                <a:lnTo>
                  <a:pt x="2715" y="3483"/>
                </a:lnTo>
                <a:lnTo>
                  <a:pt x="2702" y="3476"/>
                </a:lnTo>
                <a:lnTo>
                  <a:pt x="2690" y="3469"/>
                </a:lnTo>
                <a:lnTo>
                  <a:pt x="2676" y="3465"/>
                </a:lnTo>
                <a:lnTo>
                  <a:pt x="2664" y="3460"/>
                </a:lnTo>
                <a:lnTo>
                  <a:pt x="2652" y="3458"/>
                </a:lnTo>
                <a:lnTo>
                  <a:pt x="2641" y="3456"/>
                </a:lnTo>
                <a:lnTo>
                  <a:pt x="2628" y="3456"/>
                </a:lnTo>
                <a:lnTo>
                  <a:pt x="2617" y="3456"/>
                </a:lnTo>
                <a:lnTo>
                  <a:pt x="2606" y="3458"/>
                </a:lnTo>
                <a:lnTo>
                  <a:pt x="2595" y="3460"/>
                </a:lnTo>
                <a:lnTo>
                  <a:pt x="2584" y="3463"/>
                </a:lnTo>
                <a:lnTo>
                  <a:pt x="2574" y="3468"/>
                </a:lnTo>
                <a:lnTo>
                  <a:pt x="2563" y="3473"/>
                </a:lnTo>
                <a:lnTo>
                  <a:pt x="2261" y="3654"/>
                </a:lnTo>
                <a:lnTo>
                  <a:pt x="2220" y="3611"/>
                </a:lnTo>
                <a:lnTo>
                  <a:pt x="2182" y="3567"/>
                </a:lnTo>
                <a:lnTo>
                  <a:pt x="2146" y="3525"/>
                </a:lnTo>
                <a:lnTo>
                  <a:pt x="2111" y="3482"/>
                </a:lnTo>
                <a:lnTo>
                  <a:pt x="2078" y="3440"/>
                </a:lnTo>
                <a:lnTo>
                  <a:pt x="2045" y="3398"/>
                </a:lnTo>
                <a:lnTo>
                  <a:pt x="2015" y="3356"/>
                </a:lnTo>
                <a:lnTo>
                  <a:pt x="1986" y="3314"/>
                </a:lnTo>
                <a:lnTo>
                  <a:pt x="1958" y="3273"/>
                </a:lnTo>
                <a:lnTo>
                  <a:pt x="1933" y="3232"/>
                </a:lnTo>
                <a:lnTo>
                  <a:pt x="1908" y="3190"/>
                </a:lnTo>
                <a:lnTo>
                  <a:pt x="1885" y="3149"/>
                </a:lnTo>
                <a:lnTo>
                  <a:pt x="1864" y="3108"/>
                </a:lnTo>
                <a:lnTo>
                  <a:pt x="1842" y="3067"/>
                </a:lnTo>
                <a:lnTo>
                  <a:pt x="1824" y="3025"/>
                </a:lnTo>
                <a:lnTo>
                  <a:pt x="1806" y="2985"/>
                </a:lnTo>
                <a:lnTo>
                  <a:pt x="1789" y="2944"/>
                </a:lnTo>
                <a:lnTo>
                  <a:pt x="1774" y="2904"/>
                </a:lnTo>
                <a:lnTo>
                  <a:pt x="1760" y="2863"/>
                </a:lnTo>
                <a:lnTo>
                  <a:pt x="1748" y="2823"/>
                </a:lnTo>
                <a:lnTo>
                  <a:pt x="1735" y="2781"/>
                </a:lnTo>
                <a:lnTo>
                  <a:pt x="1725" y="2741"/>
                </a:lnTo>
                <a:lnTo>
                  <a:pt x="1715" y="2700"/>
                </a:lnTo>
                <a:lnTo>
                  <a:pt x="1708" y="2660"/>
                </a:lnTo>
                <a:lnTo>
                  <a:pt x="1700" y="2619"/>
                </a:lnTo>
                <a:lnTo>
                  <a:pt x="1694" y="2578"/>
                </a:lnTo>
                <a:lnTo>
                  <a:pt x="1689" y="2537"/>
                </a:lnTo>
                <a:lnTo>
                  <a:pt x="1684" y="2496"/>
                </a:lnTo>
                <a:lnTo>
                  <a:pt x="1682" y="2455"/>
                </a:lnTo>
                <a:lnTo>
                  <a:pt x="1680" y="2414"/>
                </a:lnTo>
                <a:lnTo>
                  <a:pt x="1677" y="2372"/>
                </a:lnTo>
                <a:lnTo>
                  <a:pt x="1677" y="2331"/>
                </a:lnTo>
                <a:lnTo>
                  <a:pt x="1985" y="2159"/>
                </a:lnTo>
                <a:lnTo>
                  <a:pt x="1995" y="2153"/>
                </a:lnTo>
                <a:lnTo>
                  <a:pt x="2004" y="2146"/>
                </a:lnTo>
                <a:lnTo>
                  <a:pt x="2012" y="2138"/>
                </a:lnTo>
                <a:lnTo>
                  <a:pt x="2020" y="2130"/>
                </a:lnTo>
                <a:lnTo>
                  <a:pt x="2028" y="2121"/>
                </a:lnTo>
                <a:lnTo>
                  <a:pt x="2033" y="2111"/>
                </a:lnTo>
                <a:lnTo>
                  <a:pt x="2039" y="2101"/>
                </a:lnTo>
                <a:lnTo>
                  <a:pt x="2043" y="2090"/>
                </a:lnTo>
                <a:lnTo>
                  <a:pt x="2046" y="2078"/>
                </a:lnTo>
                <a:lnTo>
                  <a:pt x="2050" y="2066"/>
                </a:lnTo>
                <a:lnTo>
                  <a:pt x="2052" y="2052"/>
                </a:lnTo>
                <a:lnTo>
                  <a:pt x="2053" y="2038"/>
                </a:lnTo>
                <a:lnTo>
                  <a:pt x="2053" y="2022"/>
                </a:lnTo>
                <a:lnTo>
                  <a:pt x="2052" y="2007"/>
                </a:lnTo>
                <a:lnTo>
                  <a:pt x="2050" y="1990"/>
                </a:lnTo>
                <a:lnTo>
                  <a:pt x="2048" y="1972"/>
                </a:lnTo>
                <a:lnTo>
                  <a:pt x="1877" y="1339"/>
                </a:lnTo>
                <a:lnTo>
                  <a:pt x="1871" y="1325"/>
                </a:lnTo>
                <a:lnTo>
                  <a:pt x="1866" y="1310"/>
                </a:lnTo>
                <a:lnTo>
                  <a:pt x="1859" y="1297"/>
                </a:lnTo>
                <a:lnTo>
                  <a:pt x="1853" y="1284"/>
                </a:lnTo>
                <a:lnTo>
                  <a:pt x="1845" y="1273"/>
                </a:lnTo>
                <a:lnTo>
                  <a:pt x="1837" y="1262"/>
                </a:lnTo>
                <a:lnTo>
                  <a:pt x="1829" y="1253"/>
                </a:lnTo>
                <a:lnTo>
                  <a:pt x="1820" y="1244"/>
                </a:lnTo>
                <a:lnTo>
                  <a:pt x="1810" y="1237"/>
                </a:lnTo>
                <a:lnTo>
                  <a:pt x="1800" y="1231"/>
                </a:lnTo>
                <a:lnTo>
                  <a:pt x="1790" y="1225"/>
                </a:lnTo>
                <a:lnTo>
                  <a:pt x="1779" y="1221"/>
                </a:lnTo>
                <a:lnTo>
                  <a:pt x="1768" y="1218"/>
                </a:lnTo>
                <a:lnTo>
                  <a:pt x="1756" y="1215"/>
                </a:lnTo>
                <a:lnTo>
                  <a:pt x="1742" y="1213"/>
                </a:lnTo>
                <a:lnTo>
                  <a:pt x="1729" y="1213"/>
                </a:lnTo>
                <a:lnTo>
                  <a:pt x="1225" y="1252"/>
                </a:lnTo>
                <a:lnTo>
                  <a:pt x="1199" y="1254"/>
                </a:lnTo>
                <a:lnTo>
                  <a:pt x="1175" y="1258"/>
                </a:lnTo>
                <a:lnTo>
                  <a:pt x="1154" y="1262"/>
                </a:lnTo>
                <a:lnTo>
                  <a:pt x="1135" y="1268"/>
                </a:lnTo>
                <a:lnTo>
                  <a:pt x="1119" y="1274"/>
                </a:lnTo>
                <a:lnTo>
                  <a:pt x="1105" y="1281"/>
                </a:lnTo>
                <a:lnTo>
                  <a:pt x="1092" y="1290"/>
                </a:lnTo>
                <a:lnTo>
                  <a:pt x="1081" y="1300"/>
                </a:lnTo>
                <a:lnTo>
                  <a:pt x="1072" y="1311"/>
                </a:lnTo>
                <a:lnTo>
                  <a:pt x="1065" y="1323"/>
                </a:lnTo>
                <a:lnTo>
                  <a:pt x="1060" y="1337"/>
                </a:lnTo>
                <a:lnTo>
                  <a:pt x="1055" y="1351"/>
                </a:lnTo>
                <a:lnTo>
                  <a:pt x="1052" y="1367"/>
                </a:lnTo>
                <a:lnTo>
                  <a:pt x="1050" y="1384"/>
                </a:lnTo>
                <a:lnTo>
                  <a:pt x="1049" y="1403"/>
                </a:lnTo>
                <a:lnTo>
                  <a:pt x="1048" y="1423"/>
                </a:lnTo>
                <a:lnTo>
                  <a:pt x="1047" y="1494"/>
                </a:lnTo>
                <a:lnTo>
                  <a:pt x="1047" y="1565"/>
                </a:lnTo>
                <a:lnTo>
                  <a:pt x="1048" y="1636"/>
                </a:lnTo>
                <a:lnTo>
                  <a:pt x="1049" y="1705"/>
                </a:lnTo>
                <a:lnTo>
                  <a:pt x="1052" y="1773"/>
                </a:lnTo>
                <a:lnTo>
                  <a:pt x="1055" y="1841"/>
                </a:lnTo>
                <a:lnTo>
                  <a:pt x="1060" y="1906"/>
                </a:lnTo>
                <a:lnTo>
                  <a:pt x="1065" y="1972"/>
                </a:lnTo>
                <a:lnTo>
                  <a:pt x="1071" y="2037"/>
                </a:lnTo>
                <a:lnTo>
                  <a:pt x="1079" y="2100"/>
                </a:lnTo>
                <a:lnTo>
                  <a:pt x="1087" y="2163"/>
                </a:lnTo>
                <a:lnTo>
                  <a:pt x="1096" y="2225"/>
                </a:lnTo>
                <a:lnTo>
                  <a:pt x="1105" y="2286"/>
                </a:lnTo>
                <a:lnTo>
                  <a:pt x="1116" y="2347"/>
                </a:lnTo>
                <a:lnTo>
                  <a:pt x="1127" y="2406"/>
                </a:lnTo>
                <a:lnTo>
                  <a:pt x="1139" y="2465"/>
                </a:lnTo>
                <a:lnTo>
                  <a:pt x="1152" y="2523"/>
                </a:lnTo>
                <a:lnTo>
                  <a:pt x="1167" y="2580"/>
                </a:lnTo>
                <a:lnTo>
                  <a:pt x="1181" y="2636"/>
                </a:lnTo>
                <a:lnTo>
                  <a:pt x="1197" y="2692"/>
                </a:lnTo>
                <a:lnTo>
                  <a:pt x="1214" y="2747"/>
                </a:lnTo>
                <a:lnTo>
                  <a:pt x="1232" y="2801"/>
                </a:lnTo>
                <a:lnTo>
                  <a:pt x="1251" y="2855"/>
                </a:lnTo>
                <a:lnTo>
                  <a:pt x="1269" y="2908"/>
                </a:lnTo>
                <a:lnTo>
                  <a:pt x="1290" y="2960"/>
                </a:lnTo>
                <a:lnTo>
                  <a:pt x="1311" y="3012"/>
                </a:lnTo>
                <a:lnTo>
                  <a:pt x="1332" y="3063"/>
                </a:lnTo>
                <a:lnTo>
                  <a:pt x="1355" y="3113"/>
                </a:lnTo>
                <a:lnTo>
                  <a:pt x="1379" y="3164"/>
                </a:lnTo>
                <a:lnTo>
                  <a:pt x="1403" y="3213"/>
                </a:lnTo>
                <a:lnTo>
                  <a:pt x="1429" y="3262"/>
                </a:lnTo>
                <a:lnTo>
                  <a:pt x="1455" y="3310"/>
                </a:lnTo>
                <a:lnTo>
                  <a:pt x="1481" y="3356"/>
                </a:lnTo>
                <a:lnTo>
                  <a:pt x="1509" y="3404"/>
                </a:lnTo>
                <a:lnTo>
                  <a:pt x="1538" y="3451"/>
                </a:lnTo>
                <a:lnTo>
                  <a:pt x="1567" y="3497"/>
                </a:lnTo>
                <a:lnTo>
                  <a:pt x="1598" y="3543"/>
                </a:lnTo>
                <a:lnTo>
                  <a:pt x="1630" y="3587"/>
                </a:lnTo>
                <a:lnTo>
                  <a:pt x="1662" y="3633"/>
                </a:lnTo>
                <a:lnTo>
                  <a:pt x="1694" y="3676"/>
                </a:lnTo>
                <a:lnTo>
                  <a:pt x="1728" y="3721"/>
                </a:lnTo>
                <a:lnTo>
                  <a:pt x="1762" y="3764"/>
                </a:lnTo>
                <a:lnTo>
                  <a:pt x="1798" y="3808"/>
                </a:lnTo>
                <a:lnTo>
                  <a:pt x="1835" y="3850"/>
                </a:lnTo>
                <a:lnTo>
                  <a:pt x="1871" y="3893"/>
                </a:lnTo>
                <a:lnTo>
                  <a:pt x="1909" y="3935"/>
                </a:lnTo>
                <a:lnTo>
                  <a:pt x="1948" y="3976"/>
                </a:lnTo>
                <a:lnTo>
                  <a:pt x="1987" y="4018"/>
                </a:lnTo>
                <a:lnTo>
                  <a:pt x="2028" y="4060"/>
                </a:lnTo>
                <a:lnTo>
                  <a:pt x="2069" y="4100"/>
                </a:lnTo>
                <a:lnTo>
                  <a:pt x="2111" y="4141"/>
                </a:lnTo>
                <a:lnTo>
                  <a:pt x="2155" y="4181"/>
                </a:lnTo>
                <a:lnTo>
                  <a:pt x="2198" y="4221"/>
                </a:lnTo>
                <a:lnTo>
                  <a:pt x="2243" y="4261"/>
                </a:lnTo>
                <a:lnTo>
                  <a:pt x="2288" y="4302"/>
                </a:lnTo>
                <a:lnTo>
                  <a:pt x="2334" y="4341"/>
                </a:lnTo>
                <a:lnTo>
                  <a:pt x="2429" y="4420"/>
                </a:lnTo>
                <a:lnTo>
                  <a:pt x="2527" y="4498"/>
                </a:lnTo>
                <a:lnTo>
                  <a:pt x="2628" y="4576"/>
                </a:lnTo>
                <a:lnTo>
                  <a:pt x="2733" y="4654"/>
                </a:lnTo>
                <a:lnTo>
                  <a:pt x="2750" y="4663"/>
                </a:lnTo>
                <a:lnTo>
                  <a:pt x="2767" y="4670"/>
                </a:lnTo>
                <a:lnTo>
                  <a:pt x="2783" y="4677"/>
                </a:lnTo>
                <a:lnTo>
                  <a:pt x="2799" y="4683"/>
                </a:lnTo>
                <a:lnTo>
                  <a:pt x="2813" y="4686"/>
                </a:lnTo>
                <a:lnTo>
                  <a:pt x="2828" y="4687"/>
                </a:lnTo>
                <a:lnTo>
                  <a:pt x="2842" y="4687"/>
                </a:lnTo>
                <a:lnTo>
                  <a:pt x="2856" y="4685"/>
                </a:lnTo>
                <a:lnTo>
                  <a:pt x="2869" y="4682"/>
                </a:lnTo>
                <a:lnTo>
                  <a:pt x="2884" y="4675"/>
                </a:lnTo>
                <a:lnTo>
                  <a:pt x="2897" y="4666"/>
                </a:lnTo>
                <a:lnTo>
                  <a:pt x="2910" y="4655"/>
                </a:lnTo>
                <a:lnTo>
                  <a:pt x="2925" y="4641"/>
                </a:lnTo>
                <a:lnTo>
                  <a:pt x="2939" y="4625"/>
                </a:lnTo>
                <a:lnTo>
                  <a:pt x="2954" y="4606"/>
                </a:lnTo>
                <a:lnTo>
                  <a:pt x="2968" y="4585"/>
                </a:lnTo>
                <a:close/>
                <a:moveTo>
                  <a:pt x="1518" y="266"/>
                </a:moveTo>
                <a:lnTo>
                  <a:pt x="1518" y="398"/>
                </a:lnTo>
                <a:lnTo>
                  <a:pt x="2656" y="398"/>
                </a:lnTo>
                <a:lnTo>
                  <a:pt x="2656" y="266"/>
                </a:lnTo>
                <a:lnTo>
                  <a:pt x="1518" y="266"/>
                </a:lnTo>
                <a:close/>
                <a:moveTo>
                  <a:pt x="525" y="656"/>
                </a:moveTo>
                <a:lnTo>
                  <a:pt x="525" y="5209"/>
                </a:lnTo>
                <a:lnTo>
                  <a:pt x="3595" y="5209"/>
                </a:lnTo>
                <a:lnTo>
                  <a:pt x="3595" y="656"/>
                </a:lnTo>
                <a:lnTo>
                  <a:pt x="525" y="656"/>
                </a:lnTo>
                <a:close/>
              </a:path>
            </a:pathLst>
          </a:custGeom>
          <a:solidFill>
            <a:srgbClr val="779F08"/>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52" name="KSO_Shape"/>
          <p:cNvSpPr>
            <a:spLocks/>
          </p:cNvSpPr>
          <p:nvPr/>
        </p:nvSpPr>
        <p:spPr bwMode="auto">
          <a:xfrm rot="10800000" flipV="1">
            <a:off x="10443717" y="3334422"/>
            <a:ext cx="271436" cy="226197"/>
          </a:xfrm>
          <a:custGeom>
            <a:avLst/>
            <a:gdLst>
              <a:gd name="T0" fmla="*/ 2003 w 2040"/>
              <a:gd name="T1" fmla="*/ 849 h 1697"/>
              <a:gd name="T2" fmla="*/ 2034 w 2040"/>
              <a:gd name="T3" fmla="*/ 526 h 1697"/>
              <a:gd name="T4" fmla="*/ 1715 w 2040"/>
              <a:gd name="T5" fmla="*/ 783 h 1697"/>
              <a:gd name="T6" fmla="*/ 1457 w 2040"/>
              <a:gd name="T7" fmla="*/ 757 h 1697"/>
              <a:gd name="T8" fmla="*/ 1042 w 2040"/>
              <a:gd name="T9" fmla="*/ 754 h 1697"/>
              <a:gd name="T10" fmla="*/ 1064 w 2040"/>
              <a:gd name="T11" fmla="*/ 684 h 1697"/>
              <a:gd name="T12" fmla="*/ 1091 w 2040"/>
              <a:gd name="T13" fmla="*/ 600 h 1697"/>
              <a:gd name="T14" fmla="*/ 1142 w 2040"/>
              <a:gd name="T15" fmla="*/ 457 h 1697"/>
              <a:gd name="T16" fmla="*/ 1160 w 2040"/>
              <a:gd name="T17" fmla="*/ 426 h 1697"/>
              <a:gd name="T18" fmla="*/ 1293 w 2040"/>
              <a:gd name="T19" fmla="*/ 323 h 1697"/>
              <a:gd name="T20" fmla="*/ 1307 w 2040"/>
              <a:gd name="T21" fmla="*/ 178 h 1697"/>
              <a:gd name="T22" fmla="*/ 1396 w 2040"/>
              <a:gd name="T23" fmla="*/ 44 h 1697"/>
              <a:gd name="T24" fmla="*/ 1471 w 2040"/>
              <a:gd name="T25" fmla="*/ 26 h 1697"/>
              <a:gd name="T26" fmla="*/ 1469 w 2040"/>
              <a:gd name="T27" fmla="*/ 8 h 1697"/>
              <a:gd name="T28" fmla="*/ 1373 w 2040"/>
              <a:gd name="T29" fmla="*/ 0 h 1697"/>
              <a:gd name="T30" fmla="*/ 1281 w 2040"/>
              <a:gd name="T31" fmla="*/ 17 h 1697"/>
              <a:gd name="T32" fmla="*/ 1012 w 2040"/>
              <a:gd name="T33" fmla="*/ 228 h 1697"/>
              <a:gd name="T34" fmla="*/ 926 w 2040"/>
              <a:gd name="T35" fmla="*/ 284 h 1697"/>
              <a:gd name="T36" fmla="*/ 1008 w 2040"/>
              <a:gd name="T37" fmla="*/ 312 h 1697"/>
              <a:gd name="T38" fmla="*/ 842 w 2040"/>
              <a:gd name="T39" fmla="*/ 496 h 1697"/>
              <a:gd name="T40" fmla="*/ 695 w 2040"/>
              <a:gd name="T41" fmla="*/ 508 h 1697"/>
              <a:gd name="T42" fmla="*/ 759 w 2040"/>
              <a:gd name="T43" fmla="*/ 564 h 1697"/>
              <a:gd name="T44" fmla="*/ 605 w 2040"/>
              <a:gd name="T45" fmla="*/ 754 h 1697"/>
              <a:gd name="T46" fmla="*/ 308 w 2040"/>
              <a:gd name="T47" fmla="*/ 755 h 1697"/>
              <a:gd name="T48" fmla="*/ 21 w 2040"/>
              <a:gd name="T49" fmla="*/ 820 h 1697"/>
              <a:gd name="T50" fmla="*/ 86 w 2040"/>
              <a:gd name="T51" fmla="*/ 910 h 1697"/>
              <a:gd name="T52" fmla="*/ 367 w 2040"/>
              <a:gd name="T53" fmla="*/ 947 h 1697"/>
              <a:gd name="T54" fmla="*/ 613 w 2040"/>
              <a:gd name="T55" fmla="*/ 956 h 1697"/>
              <a:gd name="T56" fmla="*/ 722 w 2040"/>
              <a:gd name="T57" fmla="*/ 1142 h 1697"/>
              <a:gd name="T58" fmla="*/ 722 w 2040"/>
              <a:gd name="T59" fmla="*/ 1224 h 1697"/>
              <a:gd name="T60" fmla="*/ 877 w 2040"/>
              <a:gd name="T61" fmla="*/ 1242 h 1697"/>
              <a:gd name="T62" fmla="*/ 996 w 2040"/>
              <a:gd name="T63" fmla="*/ 1396 h 1697"/>
              <a:gd name="T64" fmla="*/ 932 w 2040"/>
              <a:gd name="T65" fmla="*/ 1452 h 1697"/>
              <a:gd name="T66" fmla="*/ 1077 w 2040"/>
              <a:gd name="T67" fmla="*/ 1466 h 1697"/>
              <a:gd name="T68" fmla="*/ 1304 w 2040"/>
              <a:gd name="T69" fmla="*/ 1687 h 1697"/>
              <a:gd name="T70" fmla="*/ 1395 w 2040"/>
              <a:gd name="T71" fmla="*/ 1696 h 1697"/>
              <a:gd name="T72" fmla="*/ 1492 w 2040"/>
              <a:gd name="T73" fmla="*/ 1682 h 1697"/>
              <a:gd name="T74" fmla="*/ 1442 w 2040"/>
              <a:gd name="T75" fmla="*/ 1666 h 1697"/>
              <a:gd name="T76" fmla="*/ 1382 w 2040"/>
              <a:gd name="T77" fmla="*/ 1637 h 1697"/>
              <a:gd name="T78" fmla="*/ 1291 w 2040"/>
              <a:gd name="T79" fmla="*/ 1496 h 1697"/>
              <a:gd name="T80" fmla="*/ 1205 w 2040"/>
              <a:gd name="T81" fmla="*/ 1352 h 1697"/>
              <a:gd name="T82" fmla="*/ 1226 w 2040"/>
              <a:gd name="T83" fmla="*/ 1273 h 1697"/>
              <a:gd name="T84" fmla="*/ 1123 w 2040"/>
              <a:gd name="T85" fmla="*/ 1207 h 1697"/>
              <a:gd name="T86" fmla="*/ 1083 w 2040"/>
              <a:gd name="T87" fmla="*/ 1081 h 1697"/>
              <a:gd name="T88" fmla="*/ 1056 w 2040"/>
              <a:gd name="T89" fmla="*/ 997 h 1697"/>
              <a:gd name="T90" fmla="*/ 1393 w 2040"/>
              <a:gd name="T91" fmla="*/ 946 h 1697"/>
              <a:gd name="T92" fmla="*/ 1666 w 2040"/>
              <a:gd name="T93" fmla="*/ 927 h 1697"/>
              <a:gd name="T94" fmla="*/ 1955 w 2040"/>
              <a:gd name="T95" fmla="*/ 1172 h 16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040" h="1697">
                <a:moveTo>
                  <a:pt x="2039" y="1166"/>
                </a:moveTo>
                <a:cubicBezTo>
                  <a:pt x="1952" y="866"/>
                  <a:pt x="1952" y="866"/>
                  <a:pt x="1952" y="866"/>
                </a:cubicBezTo>
                <a:cubicBezTo>
                  <a:pt x="1984" y="862"/>
                  <a:pt x="2003" y="855"/>
                  <a:pt x="2003" y="849"/>
                </a:cubicBezTo>
                <a:cubicBezTo>
                  <a:pt x="2003" y="842"/>
                  <a:pt x="1984" y="836"/>
                  <a:pt x="1952" y="831"/>
                </a:cubicBezTo>
                <a:cubicBezTo>
                  <a:pt x="2039" y="532"/>
                  <a:pt x="2039" y="532"/>
                  <a:pt x="2039" y="532"/>
                </a:cubicBezTo>
                <a:cubicBezTo>
                  <a:pt x="2040" y="529"/>
                  <a:pt x="2038" y="526"/>
                  <a:pt x="2034" y="526"/>
                </a:cubicBezTo>
                <a:cubicBezTo>
                  <a:pt x="1954" y="526"/>
                  <a:pt x="1954" y="526"/>
                  <a:pt x="1954" y="526"/>
                </a:cubicBezTo>
                <a:cubicBezTo>
                  <a:pt x="1951" y="526"/>
                  <a:pt x="1946" y="528"/>
                  <a:pt x="1944" y="531"/>
                </a:cubicBezTo>
                <a:cubicBezTo>
                  <a:pt x="1715" y="783"/>
                  <a:pt x="1715" y="783"/>
                  <a:pt x="1715" y="783"/>
                </a:cubicBezTo>
                <a:cubicBezTo>
                  <a:pt x="1694" y="780"/>
                  <a:pt x="1674" y="776"/>
                  <a:pt x="1661" y="774"/>
                </a:cubicBezTo>
                <a:cubicBezTo>
                  <a:pt x="1635" y="770"/>
                  <a:pt x="1593" y="764"/>
                  <a:pt x="1567" y="762"/>
                </a:cubicBezTo>
                <a:cubicBezTo>
                  <a:pt x="1542" y="760"/>
                  <a:pt x="1492" y="757"/>
                  <a:pt x="1457" y="757"/>
                </a:cubicBezTo>
                <a:cubicBezTo>
                  <a:pt x="1382" y="755"/>
                  <a:pt x="1382" y="755"/>
                  <a:pt x="1382" y="755"/>
                </a:cubicBezTo>
                <a:cubicBezTo>
                  <a:pt x="1346" y="754"/>
                  <a:pt x="1289" y="753"/>
                  <a:pt x="1254" y="753"/>
                </a:cubicBezTo>
                <a:cubicBezTo>
                  <a:pt x="1042" y="754"/>
                  <a:pt x="1042" y="754"/>
                  <a:pt x="1042" y="754"/>
                </a:cubicBezTo>
                <a:cubicBezTo>
                  <a:pt x="1057" y="706"/>
                  <a:pt x="1057" y="706"/>
                  <a:pt x="1057" y="706"/>
                </a:cubicBezTo>
                <a:cubicBezTo>
                  <a:pt x="1129" y="683"/>
                  <a:pt x="1129" y="683"/>
                  <a:pt x="1129" y="683"/>
                </a:cubicBezTo>
                <a:cubicBezTo>
                  <a:pt x="1064" y="684"/>
                  <a:pt x="1064" y="684"/>
                  <a:pt x="1064" y="684"/>
                </a:cubicBezTo>
                <a:cubicBezTo>
                  <a:pt x="1084" y="621"/>
                  <a:pt x="1084" y="621"/>
                  <a:pt x="1084" y="621"/>
                </a:cubicBezTo>
                <a:cubicBezTo>
                  <a:pt x="1154" y="599"/>
                  <a:pt x="1154" y="599"/>
                  <a:pt x="1154" y="599"/>
                </a:cubicBezTo>
                <a:cubicBezTo>
                  <a:pt x="1091" y="600"/>
                  <a:pt x="1091" y="600"/>
                  <a:pt x="1091" y="600"/>
                </a:cubicBezTo>
                <a:cubicBezTo>
                  <a:pt x="1126" y="489"/>
                  <a:pt x="1126" y="489"/>
                  <a:pt x="1126" y="489"/>
                </a:cubicBezTo>
                <a:cubicBezTo>
                  <a:pt x="1128" y="482"/>
                  <a:pt x="1133" y="472"/>
                  <a:pt x="1136" y="466"/>
                </a:cubicBezTo>
                <a:cubicBezTo>
                  <a:pt x="1142" y="457"/>
                  <a:pt x="1142" y="457"/>
                  <a:pt x="1142" y="457"/>
                </a:cubicBezTo>
                <a:cubicBezTo>
                  <a:pt x="1225" y="431"/>
                  <a:pt x="1225" y="431"/>
                  <a:pt x="1225" y="431"/>
                </a:cubicBezTo>
                <a:cubicBezTo>
                  <a:pt x="1157" y="432"/>
                  <a:pt x="1157" y="432"/>
                  <a:pt x="1157" y="432"/>
                </a:cubicBezTo>
                <a:cubicBezTo>
                  <a:pt x="1160" y="426"/>
                  <a:pt x="1160" y="426"/>
                  <a:pt x="1160" y="426"/>
                </a:cubicBezTo>
                <a:cubicBezTo>
                  <a:pt x="1163" y="420"/>
                  <a:pt x="1169" y="410"/>
                  <a:pt x="1173" y="404"/>
                </a:cubicBezTo>
                <a:cubicBezTo>
                  <a:pt x="1205" y="351"/>
                  <a:pt x="1205" y="351"/>
                  <a:pt x="1205" y="351"/>
                </a:cubicBezTo>
                <a:cubicBezTo>
                  <a:pt x="1293" y="323"/>
                  <a:pt x="1293" y="323"/>
                  <a:pt x="1293" y="323"/>
                </a:cubicBezTo>
                <a:cubicBezTo>
                  <a:pt x="1220" y="324"/>
                  <a:pt x="1220" y="324"/>
                  <a:pt x="1220" y="324"/>
                </a:cubicBezTo>
                <a:cubicBezTo>
                  <a:pt x="1294" y="200"/>
                  <a:pt x="1294" y="200"/>
                  <a:pt x="1294" y="200"/>
                </a:cubicBezTo>
                <a:cubicBezTo>
                  <a:pt x="1298" y="194"/>
                  <a:pt x="1304" y="184"/>
                  <a:pt x="1307" y="178"/>
                </a:cubicBezTo>
                <a:cubicBezTo>
                  <a:pt x="1370" y="80"/>
                  <a:pt x="1370" y="80"/>
                  <a:pt x="1370" y="80"/>
                </a:cubicBezTo>
                <a:cubicBezTo>
                  <a:pt x="1374" y="74"/>
                  <a:pt x="1381" y="65"/>
                  <a:pt x="1385" y="59"/>
                </a:cubicBezTo>
                <a:cubicBezTo>
                  <a:pt x="1396" y="44"/>
                  <a:pt x="1396" y="44"/>
                  <a:pt x="1396" y="44"/>
                </a:cubicBezTo>
                <a:cubicBezTo>
                  <a:pt x="1400" y="39"/>
                  <a:pt x="1409" y="33"/>
                  <a:pt x="1416" y="33"/>
                </a:cubicBezTo>
                <a:cubicBezTo>
                  <a:pt x="1445" y="30"/>
                  <a:pt x="1445" y="30"/>
                  <a:pt x="1445" y="30"/>
                </a:cubicBezTo>
                <a:cubicBezTo>
                  <a:pt x="1452" y="30"/>
                  <a:pt x="1464" y="28"/>
                  <a:pt x="1471" y="26"/>
                </a:cubicBezTo>
                <a:cubicBezTo>
                  <a:pt x="1495" y="20"/>
                  <a:pt x="1495" y="20"/>
                  <a:pt x="1495" y="20"/>
                </a:cubicBezTo>
                <a:cubicBezTo>
                  <a:pt x="1502" y="18"/>
                  <a:pt x="1502" y="16"/>
                  <a:pt x="1495" y="14"/>
                </a:cubicBezTo>
                <a:cubicBezTo>
                  <a:pt x="1469" y="8"/>
                  <a:pt x="1469" y="8"/>
                  <a:pt x="1469" y="8"/>
                </a:cubicBezTo>
                <a:cubicBezTo>
                  <a:pt x="1462" y="7"/>
                  <a:pt x="1451" y="5"/>
                  <a:pt x="1444" y="4"/>
                </a:cubicBezTo>
                <a:cubicBezTo>
                  <a:pt x="1399" y="0"/>
                  <a:pt x="1399" y="0"/>
                  <a:pt x="1399" y="0"/>
                </a:cubicBezTo>
                <a:cubicBezTo>
                  <a:pt x="1392" y="0"/>
                  <a:pt x="1380" y="0"/>
                  <a:pt x="1373" y="0"/>
                </a:cubicBezTo>
                <a:cubicBezTo>
                  <a:pt x="1332" y="4"/>
                  <a:pt x="1332" y="4"/>
                  <a:pt x="1332" y="4"/>
                </a:cubicBezTo>
                <a:cubicBezTo>
                  <a:pt x="1325" y="5"/>
                  <a:pt x="1314" y="7"/>
                  <a:pt x="1307" y="9"/>
                </a:cubicBezTo>
                <a:cubicBezTo>
                  <a:pt x="1281" y="17"/>
                  <a:pt x="1281" y="17"/>
                  <a:pt x="1281" y="17"/>
                </a:cubicBezTo>
                <a:cubicBezTo>
                  <a:pt x="1274" y="19"/>
                  <a:pt x="1265" y="25"/>
                  <a:pt x="1260" y="30"/>
                </a:cubicBezTo>
                <a:cubicBezTo>
                  <a:pt x="1071" y="241"/>
                  <a:pt x="1071" y="241"/>
                  <a:pt x="1071" y="241"/>
                </a:cubicBezTo>
                <a:cubicBezTo>
                  <a:pt x="1056" y="233"/>
                  <a:pt x="1035" y="228"/>
                  <a:pt x="1012" y="228"/>
                </a:cubicBezTo>
                <a:cubicBezTo>
                  <a:pt x="951" y="228"/>
                  <a:pt x="951" y="228"/>
                  <a:pt x="951" y="228"/>
                </a:cubicBezTo>
                <a:cubicBezTo>
                  <a:pt x="937" y="228"/>
                  <a:pt x="926" y="240"/>
                  <a:pt x="926" y="254"/>
                </a:cubicBezTo>
                <a:cubicBezTo>
                  <a:pt x="926" y="284"/>
                  <a:pt x="926" y="284"/>
                  <a:pt x="926" y="284"/>
                </a:cubicBezTo>
                <a:cubicBezTo>
                  <a:pt x="926" y="299"/>
                  <a:pt x="937" y="310"/>
                  <a:pt x="951" y="310"/>
                </a:cubicBezTo>
                <a:cubicBezTo>
                  <a:pt x="989" y="310"/>
                  <a:pt x="989" y="310"/>
                  <a:pt x="989" y="310"/>
                </a:cubicBezTo>
                <a:cubicBezTo>
                  <a:pt x="995" y="311"/>
                  <a:pt x="1002" y="311"/>
                  <a:pt x="1008" y="312"/>
                </a:cubicBezTo>
                <a:cubicBezTo>
                  <a:pt x="897" y="435"/>
                  <a:pt x="897" y="435"/>
                  <a:pt x="897" y="435"/>
                </a:cubicBezTo>
                <a:cubicBezTo>
                  <a:pt x="893" y="441"/>
                  <a:pt x="885" y="449"/>
                  <a:pt x="880" y="454"/>
                </a:cubicBezTo>
                <a:cubicBezTo>
                  <a:pt x="842" y="496"/>
                  <a:pt x="842" y="496"/>
                  <a:pt x="842" y="496"/>
                </a:cubicBezTo>
                <a:cubicBezTo>
                  <a:pt x="827" y="488"/>
                  <a:pt x="805" y="483"/>
                  <a:pt x="782" y="483"/>
                </a:cubicBezTo>
                <a:cubicBezTo>
                  <a:pt x="721" y="483"/>
                  <a:pt x="721" y="483"/>
                  <a:pt x="721" y="483"/>
                </a:cubicBezTo>
                <a:cubicBezTo>
                  <a:pt x="707" y="483"/>
                  <a:pt x="695" y="494"/>
                  <a:pt x="695" y="508"/>
                </a:cubicBezTo>
                <a:cubicBezTo>
                  <a:pt x="695" y="539"/>
                  <a:pt x="695" y="539"/>
                  <a:pt x="695" y="539"/>
                </a:cubicBezTo>
                <a:cubicBezTo>
                  <a:pt x="695" y="553"/>
                  <a:pt x="707" y="564"/>
                  <a:pt x="721" y="564"/>
                </a:cubicBezTo>
                <a:cubicBezTo>
                  <a:pt x="759" y="564"/>
                  <a:pt x="759" y="564"/>
                  <a:pt x="759" y="564"/>
                </a:cubicBezTo>
                <a:cubicBezTo>
                  <a:pt x="765" y="565"/>
                  <a:pt x="771" y="566"/>
                  <a:pt x="777" y="566"/>
                </a:cubicBezTo>
                <a:cubicBezTo>
                  <a:pt x="616" y="741"/>
                  <a:pt x="616" y="741"/>
                  <a:pt x="616" y="741"/>
                </a:cubicBezTo>
                <a:cubicBezTo>
                  <a:pt x="613" y="744"/>
                  <a:pt x="608" y="749"/>
                  <a:pt x="605" y="754"/>
                </a:cubicBezTo>
                <a:cubicBezTo>
                  <a:pt x="490" y="753"/>
                  <a:pt x="490" y="753"/>
                  <a:pt x="490" y="753"/>
                </a:cubicBezTo>
                <a:cubicBezTo>
                  <a:pt x="455" y="753"/>
                  <a:pt x="398" y="754"/>
                  <a:pt x="362" y="754"/>
                </a:cubicBezTo>
                <a:cubicBezTo>
                  <a:pt x="308" y="755"/>
                  <a:pt x="308" y="755"/>
                  <a:pt x="308" y="755"/>
                </a:cubicBezTo>
                <a:cubicBezTo>
                  <a:pt x="273" y="756"/>
                  <a:pt x="221" y="760"/>
                  <a:pt x="193" y="765"/>
                </a:cubicBezTo>
                <a:cubicBezTo>
                  <a:pt x="165" y="770"/>
                  <a:pt x="118" y="782"/>
                  <a:pt x="90" y="791"/>
                </a:cubicBezTo>
                <a:cubicBezTo>
                  <a:pt x="61" y="800"/>
                  <a:pt x="30" y="813"/>
                  <a:pt x="21" y="820"/>
                </a:cubicBezTo>
                <a:cubicBezTo>
                  <a:pt x="12" y="826"/>
                  <a:pt x="3" y="838"/>
                  <a:pt x="2" y="846"/>
                </a:cubicBezTo>
                <a:cubicBezTo>
                  <a:pt x="0" y="854"/>
                  <a:pt x="8" y="868"/>
                  <a:pt x="18" y="877"/>
                </a:cubicBezTo>
                <a:cubicBezTo>
                  <a:pt x="29" y="886"/>
                  <a:pt x="60" y="901"/>
                  <a:pt x="86" y="910"/>
                </a:cubicBezTo>
                <a:cubicBezTo>
                  <a:pt x="113" y="919"/>
                  <a:pt x="159" y="930"/>
                  <a:pt x="187" y="935"/>
                </a:cubicBezTo>
                <a:cubicBezTo>
                  <a:pt x="216" y="940"/>
                  <a:pt x="268" y="944"/>
                  <a:pt x="303" y="945"/>
                </a:cubicBezTo>
                <a:cubicBezTo>
                  <a:pt x="367" y="947"/>
                  <a:pt x="367" y="947"/>
                  <a:pt x="367" y="947"/>
                </a:cubicBezTo>
                <a:cubicBezTo>
                  <a:pt x="402" y="948"/>
                  <a:pt x="460" y="948"/>
                  <a:pt x="495" y="949"/>
                </a:cubicBezTo>
                <a:cubicBezTo>
                  <a:pt x="606" y="949"/>
                  <a:pt x="606" y="949"/>
                  <a:pt x="606" y="949"/>
                </a:cubicBezTo>
                <a:cubicBezTo>
                  <a:pt x="609" y="951"/>
                  <a:pt x="611" y="954"/>
                  <a:pt x="613" y="956"/>
                </a:cubicBezTo>
                <a:cubicBezTo>
                  <a:pt x="783" y="1140"/>
                  <a:pt x="783" y="1140"/>
                  <a:pt x="783" y="1140"/>
                </a:cubicBezTo>
                <a:cubicBezTo>
                  <a:pt x="775" y="1140"/>
                  <a:pt x="768" y="1141"/>
                  <a:pt x="761" y="1142"/>
                </a:cubicBezTo>
                <a:cubicBezTo>
                  <a:pt x="722" y="1142"/>
                  <a:pt x="722" y="1142"/>
                  <a:pt x="722" y="1142"/>
                </a:cubicBezTo>
                <a:cubicBezTo>
                  <a:pt x="708" y="1142"/>
                  <a:pt x="697" y="1154"/>
                  <a:pt x="697" y="1168"/>
                </a:cubicBezTo>
                <a:cubicBezTo>
                  <a:pt x="697" y="1198"/>
                  <a:pt x="697" y="1198"/>
                  <a:pt x="697" y="1198"/>
                </a:cubicBezTo>
                <a:cubicBezTo>
                  <a:pt x="697" y="1212"/>
                  <a:pt x="708" y="1224"/>
                  <a:pt x="722" y="1224"/>
                </a:cubicBezTo>
                <a:cubicBezTo>
                  <a:pt x="783" y="1224"/>
                  <a:pt x="783" y="1224"/>
                  <a:pt x="783" y="1224"/>
                </a:cubicBezTo>
                <a:cubicBezTo>
                  <a:pt x="809" y="1224"/>
                  <a:pt x="831" y="1218"/>
                  <a:pt x="847" y="1209"/>
                </a:cubicBezTo>
                <a:cubicBezTo>
                  <a:pt x="877" y="1242"/>
                  <a:pt x="877" y="1242"/>
                  <a:pt x="877" y="1242"/>
                </a:cubicBezTo>
                <a:cubicBezTo>
                  <a:pt x="882" y="1247"/>
                  <a:pt x="889" y="1256"/>
                  <a:pt x="894" y="1261"/>
                </a:cubicBezTo>
                <a:cubicBezTo>
                  <a:pt x="1014" y="1395"/>
                  <a:pt x="1014" y="1395"/>
                  <a:pt x="1014" y="1395"/>
                </a:cubicBezTo>
                <a:cubicBezTo>
                  <a:pt x="1008" y="1395"/>
                  <a:pt x="1002" y="1396"/>
                  <a:pt x="996" y="1396"/>
                </a:cubicBezTo>
                <a:cubicBezTo>
                  <a:pt x="958" y="1396"/>
                  <a:pt x="958" y="1396"/>
                  <a:pt x="958" y="1396"/>
                </a:cubicBezTo>
                <a:cubicBezTo>
                  <a:pt x="943" y="1396"/>
                  <a:pt x="932" y="1408"/>
                  <a:pt x="932" y="1422"/>
                </a:cubicBezTo>
                <a:cubicBezTo>
                  <a:pt x="932" y="1452"/>
                  <a:pt x="932" y="1452"/>
                  <a:pt x="932" y="1452"/>
                </a:cubicBezTo>
                <a:cubicBezTo>
                  <a:pt x="932" y="1467"/>
                  <a:pt x="943" y="1478"/>
                  <a:pt x="958" y="1478"/>
                </a:cubicBezTo>
                <a:cubicBezTo>
                  <a:pt x="1018" y="1478"/>
                  <a:pt x="1018" y="1478"/>
                  <a:pt x="1018" y="1478"/>
                </a:cubicBezTo>
                <a:cubicBezTo>
                  <a:pt x="1041" y="1478"/>
                  <a:pt x="1062" y="1473"/>
                  <a:pt x="1077" y="1466"/>
                </a:cubicBezTo>
                <a:cubicBezTo>
                  <a:pt x="1257" y="1666"/>
                  <a:pt x="1257" y="1666"/>
                  <a:pt x="1257" y="1666"/>
                </a:cubicBezTo>
                <a:cubicBezTo>
                  <a:pt x="1262" y="1672"/>
                  <a:pt x="1271" y="1678"/>
                  <a:pt x="1278" y="1680"/>
                </a:cubicBezTo>
                <a:cubicBezTo>
                  <a:pt x="1304" y="1687"/>
                  <a:pt x="1304" y="1687"/>
                  <a:pt x="1304" y="1687"/>
                </a:cubicBezTo>
                <a:cubicBezTo>
                  <a:pt x="1311" y="1689"/>
                  <a:pt x="1322" y="1691"/>
                  <a:pt x="1329" y="1692"/>
                </a:cubicBezTo>
                <a:cubicBezTo>
                  <a:pt x="1370" y="1696"/>
                  <a:pt x="1370" y="1696"/>
                  <a:pt x="1370" y="1696"/>
                </a:cubicBezTo>
                <a:cubicBezTo>
                  <a:pt x="1377" y="1697"/>
                  <a:pt x="1388" y="1697"/>
                  <a:pt x="1395" y="1696"/>
                </a:cubicBezTo>
                <a:cubicBezTo>
                  <a:pt x="1440" y="1692"/>
                  <a:pt x="1440" y="1692"/>
                  <a:pt x="1440" y="1692"/>
                </a:cubicBezTo>
                <a:cubicBezTo>
                  <a:pt x="1447" y="1691"/>
                  <a:pt x="1459" y="1690"/>
                  <a:pt x="1466" y="1688"/>
                </a:cubicBezTo>
                <a:cubicBezTo>
                  <a:pt x="1492" y="1682"/>
                  <a:pt x="1492" y="1682"/>
                  <a:pt x="1492" y="1682"/>
                </a:cubicBezTo>
                <a:cubicBezTo>
                  <a:pt x="1499" y="1681"/>
                  <a:pt x="1499" y="1678"/>
                  <a:pt x="1492" y="1676"/>
                </a:cubicBezTo>
                <a:cubicBezTo>
                  <a:pt x="1467" y="1670"/>
                  <a:pt x="1467" y="1670"/>
                  <a:pt x="1467" y="1670"/>
                </a:cubicBezTo>
                <a:cubicBezTo>
                  <a:pt x="1460" y="1669"/>
                  <a:pt x="1449" y="1667"/>
                  <a:pt x="1442" y="1666"/>
                </a:cubicBezTo>
                <a:cubicBezTo>
                  <a:pt x="1413" y="1664"/>
                  <a:pt x="1413" y="1664"/>
                  <a:pt x="1413" y="1664"/>
                </a:cubicBezTo>
                <a:cubicBezTo>
                  <a:pt x="1406" y="1663"/>
                  <a:pt x="1397" y="1658"/>
                  <a:pt x="1393" y="1652"/>
                </a:cubicBezTo>
                <a:cubicBezTo>
                  <a:pt x="1382" y="1637"/>
                  <a:pt x="1382" y="1637"/>
                  <a:pt x="1382" y="1637"/>
                </a:cubicBezTo>
                <a:cubicBezTo>
                  <a:pt x="1378" y="1632"/>
                  <a:pt x="1371" y="1622"/>
                  <a:pt x="1367" y="1616"/>
                </a:cubicBezTo>
                <a:cubicBezTo>
                  <a:pt x="1304" y="1518"/>
                  <a:pt x="1304" y="1518"/>
                  <a:pt x="1304" y="1518"/>
                </a:cubicBezTo>
                <a:cubicBezTo>
                  <a:pt x="1300" y="1512"/>
                  <a:pt x="1294" y="1502"/>
                  <a:pt x="1291" y="1496"/>
                </a:cubicBezTo>
                <a:cubicBezTo>
                  <a:pt x="1221" y="1379"/>
                  <a:pt x="1221" y="1379"/>
                  <a:pt x="1221" y="1379"/>
                </a:cubicBezTo>
                <a:cubicBezTo>
                  <a:pt x="1295" y="1380"/>
                  <a:pt x="1295" y="1380"/>
                  <a:pt x="1295" y="1380"/>
                </a:cubicBezTo>
                <a:cubicBezTo>
                  <a:pt x="1205" y="1352"/>
                  <a:pt x="1205" y="1352"/>
                  <a:pt x="1205" y="1352"/>
                </a:cubicBezTo>
                <a:cubicBezTo>
                  <a:pt x="1169" y="1292"/>
                  <a:pt x="1169" y="1292"/>
                  <a:pt x="1169" y="1292"/>
                </a:cubicBezTo>
                <a:cubicBezTo>
                  <a:pt x="1166" y="1287"/>
                  <a:pt x="1161" y="1278"/>
                  <a:pt x="1157" y="1272"/>
                </a:cubicBezTo>
                <a:cubicBezTo>
                  <a:pt x="1226" y="1273"/>
                  <a:pt x="1226" y="1273"/>
                  <a:pt x="1226" y="1273"/>
                </a:cubicBezTo>
                <a:cubicBezTo>
                  <a:pt x="1143" y="1246"/>
                  <a:pt x="1143" y="1246"/>
                  <a:pt x="1143" y="1246"/>
                </a:cubicBezTo>
                <a:cubicBezTo>
                  <a:pt x="1133" y="1230"/>
                  <a:pt x="1133" y="1230"/>
                  <a:pt x="1133" y="1230"/>
                </a:cubicBezTo>
                <a:cubicBezTo>
                  <a:pt x="1130" y="1224"/>
                  <a:pt x="1125" y="1214"/>
                  <a:pt x="1123" y="1207"/>
                </a:cubicBezTo>
                <a:cubicBezTo>
                  <a:pt x="1090" y="1103"/>
                  <a:pt x="1090" y="1103"/>
                  <a:pt x="1090" y="1103"/>
                </a:cubicBezTo>
                <a:cubicBezTo>
                  <a:pt x="1156" y="1104"/>
                  <a:pt x="1156" y="1104"/>
                  <a:pt x="1156" y="1104"/>
                </a:cubicBezTo>
                <a:cubicBezTo>
                  <a:pt x="1083" y="1081"/>
                  <a:pt x="1083" y="1081"/>
                  <a:pt x="1083" y="1081"/>
                </a:cubicBezTo>
                <a:cubicBezTo>
                  <a:pt x="1063" y="1019"/>
                  <a:pt x="1063" y="1019"/>
                  <a:pt x="1063" y="1019"/>
                </a:cubicBezTo>
                <a:cubicBezTo>
                  <a:pt x="1130" y="1020"/>
                  <a:pt x="1130" y="1020"/>
                  <a:pt x="1130" y="1020"/>
                </a:cubicBezTo>
                <a:cubicBezTo>
                  <a:pt x="1056" y="997"/>
                  <a:pt x="1056" y="997"/>
                  <a:pt x="1056" y="997"/>
                </a:cubicBezTo>
                <a:cubicBezTo>
                  <a:pt x="1040" y="948"/>
                  <a:pt x="1040" y="948"/>
                  <a:pt x="1040" y="948"/>
                </a:cubicBezTo>
                <a:cubicBezTo>
                  <a:pt x="1265" y="948"/>
                  <a:pt x="1265" y="948"/>
                  <a:pt x="1265" y="948"/>
                </a:cubicBezTo>
                <a:cubicBezTo>
                  <a:pt x="1300" y="948"/>
                  <a:pt x="1358" y="947"/>
                  <a:pt x="1393" y="946"/>
                </a:cubicBezTo>
                <a:cubicBezTo>
                  <a:pt x="1463" y="944"/>
                  <a:pt x="1463" y="944"/>
                  <a:pt x="1463" y="944"/>
                </a:cubicBezTo>
                <a:cubicBezTo>
                  <a:pt x="1498" y="943"/>
                  <a:pt x="1548" y="941"/>
                  <a:pt x="1574" y="939"/>
                </a:cubicBezTo>
                <a:cubicBezTo>
                  <a:pt x="1599" y="937"/>
                  <a:pt x="1641" y="932"/>
                  <a:pt x="1666" y="927"/>
                </a:cubicBezTo>
                <a:cubicBezTo>
                  <a:pt x="1679" y="924"/>
                  <a:pt x="1698" y="921"/>
                  <a:pt x="1718" y="917"/>
                </a:cubicBezTo>
                <a:cubicBezTo>
                  <a:pt x="1944" y="1167"/>
                  <a:pt x="1944" y="1167"/>
                  <a:pt x="1944" y="1167"/>
                </a:cubicBezTo>
                <a:cubicBezTo>
                  <a:pt x="1947" y="1170"/>
                  <a:pt x="1951" y="1172"/>
                  <a:pt x="1955" y="1172"/>
                </a:cubicBezTo>
                <a:cubicBezTo>
                  <a:pt x="2035" y="1172"/>
                  <a:pt x="2035" y="1172"/>
                  <a:pt x="2035" y="1172"/>
                </a:cubicBezTo>
                <a:cubicBezTo>
                  <a:pt x="2038" y="1172"/>
                  <a:pt x="2040" y="1169"/>
                  <a:pt x="2039" y="1166"/>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3" name="KSO_Shape"/>
          <p:cNvSpPr/>
          <p:nvPr/>
        </p:nvSpPr>
        <p:spPr>
          <a:xfrm>
            <a:off x="9189831" y="4098711"/>
            <a:ext cx="268269" cy="27143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54" name="KSO_Shape"/>
          <p:cNvSpPr>
            <a:spLocks/>
          </p:cNvSpPr>
          <p:nvPr/>
        </p:nvSpPr>
        <p:spPr bwMode="auto">
          <a:xfrm>
            <a:off x="10729288" y="2141080"/>
            <a:ext cx="258316" cy="271436"/>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5" name="KSO_Shape"/>
          <p:cNvSpPr>
            <a:spLocks/>
          </p:cNvSpPr>
          <p:nvPr/>
        </p:nvSpPr>
        <p:spPr bwMode="auto">
          <a:xfrm>
            <a:off x="8133053" y="2657947"/>
            <a:ext cx="271435" cy="1678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779F08"/>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6" name="KSO_Shape"/>
          <p:cNvSpPr/>
          <p:nvPr/>
        </p:nvSpPr>
        <p:spPr>
          <a:xfrm>
            <a:off x="11096503" y="2150788"/>
            <a:ext cx="225292" cy="27143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7" name="KSO_Shape"/>
          <p:cNvSpPr/>
          <p:nvPr/>
        </p:nvSpPr>
        <p:spPr>
          <a:xfrm>
            <a:off x="10753427" y="2556041"/>
            <a:ext cx="150194" cy="271436"/>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58" name="KSO_Shape"/>
          <p:cNvSpPr>
            <a:spLocks/>
          </p:cNvSpPr>
          <p:nvPr/>
        </p:nvSpPr>
        <p:spPr bwMode="auto">
          <a:xfrm>
            <a:off x="10007229" y="3720806"/>
            <a:ext cx="271435" cy="96812"/>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59" name="KSO_Shape"/>
          <p:cNvSpPr/>
          <p:nvPr/>
        </p:nvSpPr>
        <p:spPr>
          <a:xfrm>
            <a:off x="8736114" y="4438271"/>
            <a:ext cx="250627" cy="271436"/>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441667 w 5342334"/>
              <a:gd name="connsiteY4" fmla="*/ 2934412 h 5785910"/>
              <a:gd name="connsiteX5" fmla="*/ 1354605 w 5342334"/>
              <a:gd name="connsiteY5" fmla="*/ 2912708 h 5785910"/>
              <a:gd name="connsiteX6" fmla="*/ 1428080 w 5342334"/>
              <a:gd name="connsiteY6" fmla="*/ 2945087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1354605 w 5342334"/>
              <a:gd name="connsiteY13" fmla="*/ 2912708 h 5785910"/>
              <a:gd name="connsiteX14" fmla="*/ 3380735 w 5342334"/>
              <a:gd name="connsiteY14" fmla="*/ 118 h 5785910"/>
              <a:gd name="connsiteX15" fmla="*/ 3863622 w 5342334"/>
              <a:gd name="connsiteY15" fmla="*/ 912639 h 5785910"/>
              <a:gd name="connsiteX16" fmla="*/ 3674765 w 5342334"/>
              <a:gd name="connsiteY16" fmla="*/ 2045786 h 5785910"/>
              <a:gd name="connsiteX17" fmla="*/ 4585837 w 5342334"/>
              <a:gd name="connsiteY17" fmla="*/ 2046833 h 5785910"/>
              <a:gd name="connsiteX18" fmla="*/ 4775401 w 5342334"/>
              <a:gd name="connsiteY18" fmla="*/ 2003486 h 5785910"/>
              <a:gd name="connsiteX19" fmla="*/ 5203724 w 5342334"/>
              <a:gd name="connsiteY19" fmla="*/ 2381935 h 5785910"/>
              <a:gd name="connsiteX20" fmla="*/ 4980124 w 5342334"/>
              <a:gd name="connsiteY20" fmla="*/ 2705696 h 5785910"/>
              <a:gd name="connsiteX21" fmla="*/ 5342334 w 5342334"/>
              <a:gd name="connsiteY21" fmla="*/ 3258997 h 5785910"/>
              <a:gd name="connsiteX22" fmla="*/ 5107100 w 5342334"/>
              <a:gd name="connsiteY22" fmla="*/ 3754493 h 5785910"/>
              <a:gd name="connsiteX23" fmla="*/ 5342334 w 5342334"/>
              <a:gd name="connsiteY23" fmla="*/ 4140580 h 5785910"/>
              <a:gd name="connsiteX24" fmla="*/ 4844706 w 5342334"/>
              <a:gd name="connsiteY24" fmla="*/ 4606676 h 5785910"/>
              <a:gd name="connsiteX25" fmla="*/ 4790537 w 5342334"/>
              <a:gd name="connsiteY25" fmla="*/ 4596433 h 5785910"/>
              <a:gd name="connsiteX26" fmla="*/ 4802287 w 5342334"/>
              <a:gd name="connsiteY26" fmla="*/ 4606672 h 5785910"/>
              <a:gd name="connsiteX27" fmla="*/ 5191248 w 5342334"/>
              <a:gd name="connsiteY27" fmla="*/ 4997228 h 5785910"/>
              <a:gd name="connsiteX28" fmla="*/ 4866278 w 5342334"/>
              <a:gd name="connsiteY28" fmla="*/ 5435572 h 5785910"/>
              <a:gd name="connsiteX29" fmla="*/ 4581456 w 5342334"/>
              <a:gd name="connsiteY29" fmla="*/ 5443059 h 5785910"/>
              <a:gd name="connsiteX30" fmla="*/ 4593578 w 5342334"/>
              <a:gd name="connsiteY30" fmla="*/ 5444848 h 5785910"/>
              <a:gd name="connsiteX31" fmla="*/ 4581281 w 5342334"/>
              <a:gd name="connsiteY31" fmla="*/ 5445228 h 5785910"/>
              <a:gd name="connsiteX32" fmla="*/ 2168410 w 5342334"/>
              <a:gd name="connsiteY32" fmla="*/ 5525146 h 5785910"/>
              <a:gd name="connsiteX33" fmla="*/ 1445968 w 5342334"/>
              <a:gd name="connsiteY33" fmla="*/ 3310386 h 5785910"/>
              <a:gd name="connsiteX34" fmla="*/ 1441770 w 5342334"/>
              <a:gd name="connsiteY34" fmla="*/ 2943473 h 5785910"/>
              <a:gd name="connsiteX35" fmla="*/ 1514723 w 5342334"/>
              <a:gd name="connsiteY35" fmla="*/ 2929703 h 5785910"/>
              <a:gd name="connsiteX36" fmla="*/ 1975047 w 5342334"/>
              <a:gd name="connsiteY36" fmla="*/ 2725675 h 5785910"/>
              <a:gd name="connsiteX37" fmla="*/ 2654934 w 5342334"/>
              <a:gd name="connsiteY37" fmla="*/ 1630299 h 5785910"/>
              <a:gd name="connsiteX38" fmla="*/ 3108192 w 5342334"/>
              <a:gd name="connsiteY38" fmla="*/ 686009 h 5785910"/>
              <a:gd name="connsiteX39" fmla="*/ 3334821 w 5342334"/>
              <a:gd name="connsiteY39" fmla="*/ 6121 h 5785910"/>
              <a:gd name="connsiteX40" fmla="*/ 3380735 w 5342334"/>
              <a:gd name="connsiteY40" fmla="*/ 118 h 5785910"/>
              <a:gd name="connsiteX0" fmla="*/ 1437887 w 5342334"/>
              <a:gd name="connsiteY0" fmla="*/ 293738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050 w 5342334"/>
              <a:gd name="connsiteY6" fmla="*/ 3320849 h 5785910"/>
              <a:gd name="connsiteX7" fmla="*/ 2146318 w 5342334"/>
              <a:gd name="connsiteY7" fmla="*/ 5548257 h 5785910"/>
              <a:gd name="connsiteX8" fmla="*/ 2115204 w 5342334"/>
              <a:gd name="connsiteY8" fmla="*/ 5553206 h 5785910"/>
              <a:gd name="connsiteX9" fmla="*/ 1246460 w 5342334"/>
              <a:gd name="connsiteY9" fmla="*/ 5785910 h 5785910"/>
              <a:gd name="connsiteX10" fmla="*/ 0 w 5342334"/>
              <a:gd name="connsiteY10" fmla="*/ 3148605 h 5785910"/>
              <a:gd name="connsiteX11" fmla="*/ 1262428 w 5342334"/>
              <a:gd name="connsiteY11" fmla="*/ 2938106 h 5785910"/>
              <a:gd name="connsiteX12" fmla="*/ 1354605 w 5342334"/>
              <a:gd name="connsiteY12" fmla="*/ 2912708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31050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8080 w 5342334"/>
              <a:gd name="connsiteY4" fmla="*/ 2945087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3906 w 5342334"/>
              <a:gd name="connsiteY5" fmla="*/ 3323230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1770 w 5342334"/>
              <a:gd name="connsiteY32" fmla="*/ 2943473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5968 w 5342334"/>
              <a:gd name="connsiteY31" fmla="*/ 3310386 h 5785910"/>
              <a:gd name="connsiteX32" fmla="*/ 1446532 w 5342334"/>
              <a:gd name="connsiteY32" fmla="*/ 2941092 h 5785910"/>
              <a:gd name="connsiteX33" fmla="*/ 1514723 w 5342334"/>
              <a:gd name="connsiteY33" fmla="*/ 2929703 h 5785910"/>
              <a:gd name="connsiteX34" fmla="*/ 1975047 w 5342334"/>
              <a:gd name="connsiteY34" fmla="*/ 2725675 h 5785910"/>
              <a:gd name="connsiteX35" fmla="*/ 2654934 w 5342334"/>
              <a:gd name="connsiteY35" fmla="*/ 1630299 h 5785910"/>
              <a:gd name="connsiteX36" fmla="*/ 3108192 w 5342334"/>
              <a:gd name="connsiteY36" fmla="*/ 686009 h 5785910"/>
              <a:gd name="connsiteX37" fmla="*/ 3334821 w 5342334"/>
              <a:gd name="connsiteY37" fmla="*/ 6121 h 5785910"/>
              <a:gd name="connsiteX38" fmla="*/ 3380735 w 5342334"/>
              <a:gd name="connsiteY38"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446532 w 5342334"/>
              <a:gd name="connsiteY31" fmla="*/ 2941092 h 5785910"/>
              <a:gd name="connsiteX32" fmla="*/ 1514723 w 5342334"/>
              <a:gd name="connsiteY32" fmla="*/ 2929703 h 5785910"/>
              <a:gd name="connsiteX33" fmla="*/ 1975047 w 5342334"/>
              <a:gd name="connsiteY33" fmla="*/ 2725675 h 5785910"/>
              <a:gd name="connsiteX34" fmla="*/ 2654934 w 5342334"/>
              <a:gd name="connsiteY34" fmla="*/ 1630299 h 5785910"/>
              <a:gd name="connsiteX35" fmla="*/ 3108192 w 5342334"/>
              <a:gd name="connsiteY35" fmla="*/ 686009 h 5785910"/>
              <a:gd name="connsiteX36" fmla="*/ 3334821 w 5342334"/>
              <a:gd name="connsiteY36" fmla="*/ 6121 h 5785910"/>
              <a:gd name="connsiteX37" fmla="*/ 3380735 w 5342334"/>
              <a:gd name="connsiteY37"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168410 w 5342334"/>
              <a:gd name="connsiteY30" fmla="*/ 5525146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0166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33555 w 5342334"/>
              <a:gd name="connsiteY30" fmla="*/ 5541774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14723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51927 w 5342334"/>
              <a:gd name="connsiteY31" fmla="*/ 2929703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 name="connsiteX0" fmla="*/ 1438934 w 5342334"/>
              <a:gd name="connsiteY0" fmla="*/ 2944008 h 5785910"/>
              <a:gd name="connsiteX1" fmla="*/ 1441770 w 5342334"/>
              <a:gd name="connsiteY1" fmla="*/ 2943473 h 5785910"/>
              <a:gd name="connsiteX2" fmla="*/ 1438934 w 5342334"/>
              <a:gd name="connsiteY2" fmla="*/ 2944008 h 5785910"/>
              <a:gd name="connsiteX3" fmla="*/ 1354605 w 5342334"/>
              <a:gd name="connsiteY3" fmla="*/ 2912708 h 5785910"/>
              <a:gd name="connsiteX4" fmla="*/ 1423317 w 5342334"/>
              <a:gd name="connsiteY4" fmla="*/ 2947468 h 5785910"/>
              <a:gd name="connsiteX5" fmla="*/ 1421525 w 5342334"/>
              <a:gd name="connsiteY5" fmla="*/ 3320849 h 5785910"/>
              <a:gd name="connsiteX6" fmla="*/ 2146318 w 5342334"/>
              <a:gd name="connsiteY6" fmla="*/ 5548257 h 5785910"/>
              <a:gd name="connsiteX7" fmla="*/ 2115204 w 5342334"/>
              <a:gd name="connsiteY7" fmla="*/ 5553206 h 5785910"/>
              <a:gd name="connsiteX8" fmla="*/ 1246460 w 5342334"/>
              <a:gd name="connsiteY8" fmla="*/ 5785910 h 5785910"/>
              <a:gd name="connsiteX9" fmla="*/ 0 w 5342334"/>
              <a:gd name="connsiteY9" fmla="*/ 3148605 h 5785910"/>
              <a:gd name="connsiteX10" fmla="*/ 1262428 w 5342334"/>
              <a:gd name="connsiteY10" fmla="*/ 2938106 h 5785910"/>
              <a:gd name="connsiteX11" fmla="*/ 1354605 w 5342334"/>
              <a:gd name="connsiteY11" fmla="*/ 2912708 h 5785910"/>
              <a:gd name="connsiteX12" fmla="*/ 3380735 w 5342334"/>
              <a:gd name="connsiteY12" fmla="*/ 118 h 5785910"/>
              <a:gd name="connsiteX13" fmla="*/ 3863622 w 5342334"/>
              <a:gd name="connsiteY13" fmla="*/ 912639 h 5785910"/>
              <a:gd name="connsiteX14" fmla="*/ 3674765 w 5342334"/>
              <a:gd name="connsiteY14" fmla="*/ 2045786 h 5785910"/>
              <a:gd name="connsiteX15" fmla="*/ 4585837 w 5342334"/>
              <a:gd name="connsiteY15" fmla="*/ 2046833 h 5785910"/>
              <a:gd name="connsiteX16" fmla="*/ 4775401 w 5342334"/>
              <a:gd name="connsiteY16" fmla="*/ 2003486 h 5785910"/>
              <a:gd name="connsiteX17" fmla="*/ 5203724 w 5342334"/>
              <a:gd name="connsiteY17" fmla="*/ 2381935 h 5785910"/>
              <a:gd name="connsiteX18" fmla="*/ 4980124 w 5342334"/>
              <a:gd name="connsiteY18" fmla="*/ 2705696 h 5785910"/>
              <a:gd name="connsiteX19" fmla="*/ 5342334 w 5342334"/>
              <a:gd name="connsiteY19" fmla="*/ 3258997 h 5785910"/>
              <a:gd name="connsiteX20" fmla="*/ 5107100 w 5342334"/>
              <a:gd name="connsiteY20" fmla="*/ 3754493 h 5785910"/>
              <a:gd name="connsiteX21" fmla="*/ 5342334 w 5342334"/>
              <a:gd name="connsiteY21" fmla="*/ 4140580 h 5785910"/>
              <a:gd name="connsiteX22" fmla="*/ 4844706 w 5342334"/>
              <a:gd name="connsiteY22" fmla="*/ 4606676 h 5785910"/>
              <a:gd name="connsiteX23" fmla="*/ 4790537 w 5342334"/>
              <a:gd name="connsiteY23" fmla="*/ 4596433 h 5785910"/>
              <a:gd name="connsiteX24" fmla="*/ 4802287 w 5342334"/>
              <a:gd name="connsiteY24" fmla="*/ 4606672 h 5785910"/>
              <a:gd name="connsiteX25" fmla="*/ 5191248 w 5342334"/>
              <a:gd name="connsiteY25" fmla="*/ 4997228 h 5785910"/>
              <a:gd name="connsiteX26" fmla="*/ 4866278 w 5342334"/>
              <a:gd name="connsiteY26" fmla="*/ 5435572 h 5785910"/>
              <a:gd name="connsiteX27" fmla="*/ 4581456 w 5342334"/>
              <a:gd name="connsiteY27" fmla="*/ 5443059 h 5785910"/>
              <a:gd name="connsiteX28" fmla="*/ 4593578 w 5342334"/>
              <a:gd name="connsiteY28" fmla="*/ 5444848 h 5785910"/>
              <a:gd name="connsiteX29" fmla="*/ 4581281 w 5342334"/>
              <a:gd name="connsiteY29" fmla="*/ 5445228 h 5785910"/>
              <a:gd name="connsiteX30" fmla="*/ 2276075 w 5342334"/>
              <a:gd name="connsiteY30" fmla="*/ 5536459 h 5785910"/>
              <a:gd name="connsiteX31" fmla="*/ 1567871 w 5342334"/>
              <a:gd name="connsiteY31" fmla="*/ 2924388 h 5785910"/>
              <a:gd name="connsiteX32" fmla="*/ 1975047 w 5342334"/>
              <a:gd name="connsiteY32" fmla="*/ 2725675 h 5785910"/>
              <a:gd name="connsiteX33" fmla="*/ 2654934 w 5342334"/>
              <a:gd name="connsiteY33" fmla="*/ 1630299 h 5785910"/>
              <a:gd name="connsiteX34" fmla="*/ 3108192 w 5342334"/>
              <a:gd name="connsiteY34" fmla="*/ 686009 h 5785910"/>
              <a:gd name="connsiteX35" fmla="*/ 3334821 w 5342334"/>
              <a:gd name="connsiteY35" fmla="*/ 6121 h 5785910"/>
              <a:gd name="connsiteX36" fmla="*/ 3380735 w 5342334"/>
              <a:gd name="connsiteY36" fmla="*/ 118 h 578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60" name="KSO_Shape"/>
          <p:cNvSpPr>
            <a:spLocks/>
          </p:cNvSpPr>
          <p:nvPr/>
        </p:nvSpPr>
        <p:spPr bwMode="auto">
          <a:xfrm>
            <a:off x="6857736" y="4190250"/>
            <a:ext cx="210815" cy="271436"/>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1" name="KSO_Shape"/>
          <p:cNvSpPr>
            <a:spLocks/>
          </p:cNvSpPr>
          <p:nvPr/>
        </p:nvSpPr>
        <p:spPr bwMode="auto">
          <a:xfrm>
            <a:off x="11227513" y="3782785"/>
            <a:ext cx="271436" cy="115813"/>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2" name="KSO_Shape"/>
          <p:cNvSpPr/>
          <p:nvPr/>
        </p:nvSpPr>
        <p:spPr>
          <a:xfrm>
            <a:off x="7293832" y="3348193"/>
            <a:ext cx="258769" cy="271436"/>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3" name="KSO_Shape"/>
          <p:cNvSpPr>
            <a:spLocks/>
          </p:cNvSpPr>
          <p:nvPr/>
        </p:nvSpPr>
        <p:spPr bwMode="auto">
          <a:xfrm>
            <a:off x="6782882" y="3418344"/>
            <a:ext cx="271436" cy="20176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779F08"/>
          </a:solidFill>
          <a:ln>
            <a:noFill/>
          </a:ln>
          <a:extLst/>
        </p:spPr>
        <p:txBody>
          <a:bodyPr lIns="68580" tIns="34291"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64" name="KSO_Shape"/>
          <p:cNvSpPr/>
          <p:nvPr/>
        </p:nvSpPr>
        <p:spPr>
          <a:xfrm>
            <a:off x="6369379" y="4209336"/>
            <a:ext cx="271435" cy="141599"/>
          </a:xfrm>
          <a:custGeom>
            <a:avLst/>
            <a:gdLst>
              <a:gd name="connsiteX0" fmla="*/ 4109878 w 7991396"/>
              <a:gd name="connsiteY0" fmla="*/ 0 h 4172540"/>
              <a:gd name="connsiteX1" fmla="*/ 5415487 w 7991396"/>
              <a:gd name="connsiteY1" fmla="*/ 816050 h 4172540"/>
              <a:gd name="connsiteX2" fmla="*/ 6027418 w 7991396"/>
              <a:gd name="connsiteY2" fmla="*/ 677951 h 4172540"/>
              <a:gd name="connsiteX3" fmla="*/ 7489804 w 7991396"/>
              <a:gd name="connsiteY3" fmla="*/ 2140332 h 4172540"/>
              <a:gd name="connsiteX4" fmla="*/ 7483396 w 7991396"/>
              <a:gd name="connsiteY4" fmla="*/ 2203898 h 4172540"/>
              <a:gd name="connsiteX5" fmla="*/ 7991396 w 7991396"/>
              <a:gd name="connsiteY5" fmla="*/ 3146665 h 4172540"/>
              <a:gd name="connsiteX6" fmla="*/ 7456648 w 7991396"/>
              <a:gd name="connsiteY6" fmla="*/ 4106801 h 4172540"/>
              <a:gd name="connsiteX7" fmla="*/ 7330940 w 7991396"/>
              <a:gd name="connsiteY7" fmla="*/ 4172540 h 4172540"/>
              <a:gd name="connsiteX8" fmla="*/ 1079370 w 7991396"/>
              <a:gd name="connsiteY8" fmla="*/ 4172540 h 4172540"/>
              <a:gd name="connsiteX9" fmla="*/ 1015130 w 7991396"/>
              <a:gd name="connsiteY9" fmla="*/ 4169296 h 4172540"/>
              <a:gd name="connsiteX10" fmla="*/ 0 w 7991396"/>
              <a:gd name="connsiteY10" fmla="*/ 3044397 h 4172540"/>
              <a:gd name="connsiteX11" fmla="*/ 1130742 w 7991396"/>
              <a:gd name="connsiteY11" fmla="*/ 1913659 h 4172540"/>
              <a:gd name="connsiteX12" fmla="*/ 1346871 w 7991396"/>
              <a:gd name="connsiteY12" fmla="*/ 1935445 h 4172540"/>
              <a:gd name="connsiteX13" fmla="*/ 2261481 w 7991396"/>
              <a:gd name="connsiteY13" fmla="*/ 1462386 h 4172540"/>
              <a:gd name="connsiteX14" fmla="*/ 2653668 w 7991396"/>
              <a:gd name="connsiteY14" fmla="*/ 1536361 h 4172540"/>
              <a:gd name="connsiteX15" fmla="*/ 2647492 w 7991396"/>
              <a:gd name="connsiteY15" fmla="*/ 1462386 h 4172540"/>
              <a:gd name="connsiteX16" fmla="*/ 4109878 w 7991396"/>
              <a:gd name="connsiteY16" fmla="*/ 0 h 4172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91396" h="4172540">
                <a:moveTo>
                  <a:pt x="4109878" y="0"/>
                </a:moveTo>
                <a:cubicBezTo>
                  <a:pt x="4684462" y="0"/>
                  <a:pt x="5181648" y="331374"/>
                  <a:pt x="5415487" y="816050"/>
                </a:cubicBezTo>
                <a:cubicBezTo>
                  <a:pt x="5600435" y="726143"/>
                  <a:pt x="5808299" y="677951"/>
                  <a:pt x="6027418" y="677951"/>
                </a:cubicBezTo>
                <a:cubicBezTo>
                  <a:pt x="6835073" y="677951"/>
                  <a:pt x="7489804" y="1332682"/>
                  <a:pt x="7489804" y="2140332"/>
                </a:cubicBezTo>
                <a:lnTo>
                  <a:pt x="7483396" y="2203898"/>
                </a:lnTo>
                <a:cubicBezTo>
                  <a:pt x="7789726" y="2405463"/>
                  <a:pt x="7991396" y="2752511"/>
                  <a:pt x="7991396" y="3146665"/>
                </a:cubicBezTo>
                <a:cubicBezTo>
                  <a:pt x="7991396" y="3552291"/>
                  <a:pt x="7777816" y="3908032"/>
                  <a:pt x="7456648" y="4106801"/>
                </a:cubicBezTo>
                <a:lnTo>
                  <a:pt x="7330940" y="4172540"/>
                </a:lnTo>
                <a:lnTo>
                  <a:pt x="1079370" y="4172540"/>
                </a:lnTo>
                <a:lnTo>
                  <a:pt x="1015130" y="4169296"/>
                </a:lnTo>
                <a:cubicBezTo>
                  <a:pt x="444946" y="4111392"/>
                  <a:pt x="0" y="3629859"/>
                  <a:pt x="0" y="3044397"/>
                </a:cubicBezTo>
                <a:cubicBezTo>
                  <a:pt x="0" y="2419908"/>
                  <a:pt x="506249" y="1913659"/>
                  <a:pt x="1130742" y="1913659"/>
                </a:cubicBezTo>
                <a:lnTo>
                  <a:pt x="1346871" y="1935445"/>
                </a:lnTo>
                <a:cubicBezTo>
                  <a:pt x="1548513" y="1648023"/>
                  <a:pt x="1883314" y="1462386"/>
                  <a:pt x="2261481" y="1462386"/>
                </a:cubicBezTo>
                <a:cubicBezTo>
                  <a:pt x="2399871" y="1462386"/>
                  <a:pt x="2532456" y="1487244"/>
                  <a:pt x="2653668" y="1536361"/>
                </a:cubicBezTo>
                <a:cubicBezTo>
                  <a:pt x="2648116" y="1512003"/>
                  <a:pt x="2647492" y="1487266"/>
                  <a:pt x="2647492" y="1462386"/>
                </a:cubicBezTo>
                <a:cubicBezTo>
                  <a:pt x="2647492" y="654731"/>
                  <a:pt x="3302223" y="0"/>
                  <a:pt x="4109878"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5" name="KSO_Shape"/>
          <p:cNvSpPr/>
          <p:nvPr/>
        </p:nvSpPr>
        <p:spPr>
          <a:xfrm>
            <a:off x="11193715" y="2942310"/>
            <a:ext cx="173718" cy="271436"/>
          </a:xfrm>
          <a:custGeom>
            <a:avLst/>
            <a:gdLst>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48497 w 1978606"/>
              <a:gd name="connsiteY6" fmla="*/ 2016002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26200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 name="connsiteX0" fmla="*/ 608252 w 1978606"/>
              <a:gd name="connsiteY0" fmla="*/ 0 h 3092264"/>
              <a:gd name="connsiteX1" fmla="*/ 720410 w 1978606"/>
              <a:gd name="connsiteY1" fmla="*/ 112000 h 3092264"/>
              <a:gd name="connsiteX2" fmla="*/ 877432 w 1978606"/>
              <a:gd name="connsiteY2" fmla="*/ 672000 h 3092264"/>
              <a:gd name="connsiteX3" fmla="*/ 832568 w 1978606"/>
              <a:gd name="connsiteY3" fmla="*/ 828801 h 3092264"/>
              <a:gd name="connsiteX4" fmla="*/ 563388 w 1978606"/>
              <a:gd name="connsiteY4" fmla="*/ 985601 h 3092264"/>
              <a:gd name="connsiteX5" fmla="*/ 1079317 w 1978606"/>
              <a:gd name="connsiteY5" fmla="*/ 2172802 h 3092264"/>
              <a:gd name="connsiteX6" fmla="*/ 1337349 w 1978606"/>
              <a:gd name="connsiteY6" fmla="*/ 2010428 h 3092264"/>
              <a:gd name="connsiteX7" fmla="*/ 1505519 w 1978606"/>
              <a:gd name="connsiteY7" fmla="*/ 2038402 h 3092264"/>
              <a:gd name="connsiteX8" fmla="*/ 1931721 w 1978606"/>
              <a:gd name="connsiteY8" fmla="*/ 2464003 h 3092264"/>
              <a:gd name="connsiteX9" fmla="*/ 1954153 w 1978606"/>
              <a:gd name="connsiteY9" fmla="*/ 2620803 h 3092264"/>
              <a:gd name="connsiteX10" fmla="*/ 1707404 w 1978606"/>
              <a:gd name="connsiteY10" fmla="*/ 3001603 h 3092264"/>
              <a:gd name="connsiteX11" fmla="*/ 1483087 w 1978606"/>
              <a:gd name="connsiteY11" fmla="*/ 3046403 h 3092264"/>
              <a:gd name="connsiteX12" fmla="*/ 2596 w 1978606"/>
              <a:gd name="connsiteY12" fmla="*/ 179200 h 3092264"/>
              <a:gd name="connsiteX13" fmla="*/ 159618 w 1978606"/>
              <a:gd name="connsiteY13" fmla="*/ 44800 h 3092264"/>
              <a:gd name="connsiteX14" fmla="*/ 608252 w 1978606"/>
              <a:gd name="connsiteY14" fmla="*/ 0 h 309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8606" h="3092264">
                <a:moveTo>
                  <a:pt x="608252" y="0"/>
                </a:moveTo>
                <a:cubicBezTo>
                  <a:pt x="675547" y="0"/>
                  <a:pt x="697978" y="44800"/>
                  <a:pt x="720410" y="112000"/>
                </a:cubicBezTo>
                <a:cubicBezTo>
                  <a:pt x="787705" y="291200"/>
                  <a:pt x="832568" y="492800"/>
                  <a:pt x="877432" y="672000"/>
                </a:cubicBezTo>
                <a:cubicBezTo>
                  <a:pt x="899864" y="761601"/>
                  <a:pt x="877432" y="806401"/>
                  <a:pt x="832568" y="828801"/>
                </a:cubicBezTo>
                <a:cubicBezTo>
                  <a:pt x="742842" y="896001"/>
                  <a:pt x="653115" y="940801"/>
                  <a:pt x="563388" y="985601"/>
                </a:cubicBezTo>
                <a:cubicBezTo>
                  <a:pt x="563388" y="1388801"/>
                  <a:pt x="675547" y="1747202"/>
                  <a:pt x="1079317" y="2172802"/>
                </a:cubicBezTo>
                <a:cubicBezTo>
                  <a:pt x="1169044" y="2105602"/>
                  <a:pt x="1270188" y="2055228"/>
                  <a:pt x="1337349" y="2010428"/>
                </a:cubicBezTo>
                <a:cubicBezTo>
                  <a:pt x="1404510" y="1965628"/>
                  <a:pt x="1454947" y="1993602"/>
                  <a:pt x="1505519" y="2038402"/>
                </a:cubicBezTo>
                <a:cubicBezTo>
                  <a:pt x="1640109" y="2172802"/>
                  <a:pt x="1797131" y="2307202"/>
                  <a:pt x="1931721" y="2464003"/>
                </a:cubicBezTo>
                <a:cubicBezTo>
                  <a:pt x="1976584" y="2508803"/>
                  <a:pt x="1999016" y="2576003"/>
                  <a:pt x="1954153" y="2620803"/>
                </a:cubicBezTo>
                <a:cubicBezTo>
                  <a:pt x="1864426" y="2755203"/>
                  <a:pt x="1797131" y="2867203"/>
                  <a:pt x="1707404" y="3001603"/>
                </a:cubicBezTo>
                <a:cubicBezTo>
                  <a:pt x="1640109" y="3113603"/>
                  <a:pt x="1572814" y="3113603"/>
                  <a:pt x="1483087" y="3046403"/>
                </a:cubicBezTo>
                <a:cubicBezTo>
                  <a:pt x="496093" y="2329602"/>
                  <a:pt x="-42267" y="1568002"/>
                  <a:pt x="2596" y="179200"/>
                </a:cubicBezTo>
                <a:cubicBezTo>
                  <a:pt x="2596" y="89600"/>
                  <a:pt x="25028" y="44800"/>
                  <a:pt x="159618" y="44800"/>
                </a:cubicBezTo>
                <a:cubicBezTo>
                  <a:pt x="294208" y="22400"/>
                  <a:pt x="451230" y="0"/>
                  <a:pt x="6082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6" name="KSO_Shape"/>
          <p:cNvSpPr/>
          <p:nvPr/>
        </p:nvSpPr>
        <p:spPr>
          <a:xfrm>
            <a:off x="11587925" y="4154832"/>
            <a:ext cx="212626" cy="271436"/>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67" name="KSO_Shape"/>
          <p:cNvSpPr/>
          <p:nvPr/>
        </p:nvSpPr>
        <p:spPr>
          <a:xfrm>
            <a:off x="9094027" y="4981468"/>
            <a:ext cx="271435" cy="19272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8" name="KSO_Shape"/>
          <p:cNvSpPr/>
          <p:nvPr/>
        </p:nvSpPr>
        <p:spPr>
          <a:xfrm>
            <a:off x="6412154" y="3392057"/>
            <a:ext cx="271436" cy="227101"/>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69" name="KSO_Shape"/>
          <p:cNvSpPr/>
          <p:nvPr/>
        </p:nvSpPr>
        <p:spPr>
          <a:xfrm>
            <a:off x="5936713" y="3779263"/>
            <a:ext cx="271436" cy="270531"/>
          </a:xfrm>
          <a:custGeom>
            <a:avLst/>
            <a:gdLst>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 name="connsiteX0" fmla="*/ 586746 w 802377"/>
              <a:gd name="connsiteY0" fmla="*/ 175638 h 800254"/>
              <a:gd name="connsiteX1" fmla="*/ 640899 w 802377"/>
              <a:gd name="connsiteY1" fmla="*/ 229791 h 800254"/>
              <a:gd name="connsiteX2" fmla="*/ 586746 w 802377"/>
              <a:gd name="connsiteY2" fmla="*/ 283944 h 800254"/>
              <a:gd name="connsiteX3" fmla="*/ 532593 w 802377"/>
              <a:gd name="connsiteY3" fmla="*/ 229791 h 800254"/>
              <a:gd name="connsiteX4" fmla="*/ 586746 w 802377"/>
              <a:gd name="connsiteY4" fmla="*/ 175638 h 800254"/>
              <a:gd name="connsiteX5" fmla="*/ 105683 w 802377"/>
              <a:gd name="connsiteY5" fmla="*/ 105404 h 800254"/>
              <a:gd name="connsiteX6" fmla="*/ 105683 w 802377"/>
              <a:gd name="connsiteY6" fmla="*/ 694851 h 800254"/>
              <a:gd name="connsiteX7" fmla="*/ 110500 w 802377"/>
              <a:gd name="connsiteY7" fmla="*/ 694851 h 800254"/>
              <a:gd name="connsiteX8" fmla="*/ 245090 w 802377"/>
              <a:gd name="connsiteY8" fmla="*/ 394820 h 800254"/>
              <a:gd name="connsiteX9" fmla="*/ 302955 w 802377"/>
              <a:gd name="connsiteY9" fmla="*/ 579898 h 800254"/>
              <a:gd name="connsiteX10" fmla="*/ 420668 w 802377"/>
              <a:gd name="connsiteY10" fmla="*/ 339778 h 800254"/>
              <a:gd name="connsiteX11" fmla="*/ 496821 w 802377"/>
              <a:gd name="connsiteY11" fmla="*/ 564668 h 800254"/>
              <a:gd name="connsiteX12" fmla="*/ 596720 w 802377"/>
              <a:gd name="connsiteY12" fmla="*/ 438432 h 800254"/>
              <a:gd name="connsiteX13" fmla="*/ 696694 w 802377"/>
              <a:gd name="connsiteY13" fmla="*/ 687455 h 800254"/>
              <a:gd name="connsiteX14" fmla="*/ 696694 w 802377"/>
              <a:gd name="connsiteY14" fmla="*/ 105404 h 800254"/>
              <a:gd name="connsiteX15" fmla="*/ 105683 w 802377"/>
              <a:gd name="connsiteY15" fmla="*/ 105404 h 800254"/>
              <a:gd name="connsiteX16" fmla="*/ 0 w 802377"/>
              <a:gd name="connsiteY16" fmla="*/ 0 h 800254"/>
              <a:gd name="connsiteX17" fmla="*/ 802377 w 802377"/>
              <a:gd name="connsiteY17" fmla="*/ 0 h 800254"/>
              <a:gd name="connsiteX18" fmla="*/ 802377 w 802377"/>
              <a:gd name="connsiteY18" fmla="*/ 800254 h 800254"/>
              <a:gd name="connsiteX19" fmla="*/ 0 w 802377"/>
              <a:gd name="connsiteY19" fmla="*/ 800254 h 800254"/>
              <a:gd name="connsiteX20" fmla="*/ 0 w 802377"/>
              <a:gd name="connsiteY20" fmla="*/ 0 h 80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2377" h="800254">
                <a:moveTo>
                  <a:pt x="586746" y="175638"/>
                </a:moveTo>
                <a:cubicBezTo>
                  <a:pt x="616654" y="175638"/>
                  <a:pt x="640899" y="199883"/>
                  <a:pt x="640899" y="229791"/>
                </a:cubicBezTo>
                <a:cubicBezTo>
                  <a:pt x="640899" y="259699"/>
                  <a:pt x="616654" y="283944"/>
                  <a:pt x="586746" y="283944"/>
                </a:cubicBezTo>
                <a:cubicBezTo>
                  <a:pt x="556838" y="283944"/>
                  <a:pt x="532593" y="259699"/>
                  <a:pt x="532593" y="229791"/>
                </a:cubicBezTo>
                <a:cubicBezTo>
                  <a:pt x="532593" y="199883"/>
                  <a:pt x="556838" y="175638"/>
                  <a:pt x="586746" y="175638"/>
                </a:cubicBezTo>
                <a:close/>
                <a:moveTo>
                  <a:pt x="105683" y="105404"/>
                </a:moveTo>
                <a:lnTo>
                  <a:pt x="105683" y="694851"/>
                </a:lnTo>
                <a:lnTo>
                  <a:pt x="110500" y="694851"/>
                </a:lnTo>
                <a:cubicBezTo>
                  <a:pt x="155363" y="594841"/>
                  <a:pt x="208078" y="392209"/>
                  <a:pt x="245090" y="394820"/>
                </a:cubicBezTo>
                <a:cubicBezTo>
                  <a:pt x="282102" y="397431"/>
                  <a:pt x="283667" y="518205"/>
                  <a:pt x="302955" y="579898"/>
                </a:cubicBezTo>
                <a:cubicBezTo>
                  <a:pt x="342193" y="499858"/>
                  <a:pt x="380513" y="338668"/>
                  <a:pt x="420668" y="339778"/>
                </a:cubicBezTo>
                <a:cubicBezTo>
                  <a:pt x="460823" y="340888"/>
                  <a:pt x="471437" y="489705"/>
                  <a:pt x="496821" y="564668"/>
                </a:cubicBezTo>
                <a:cubicBezTo>
                  <a:pt x="530121" y="522589"/>
                  <a:pt x="566349" y="438139"/>
                  <a:pt x="596720" y="438432"/>
                </a:cubicBezTo>
                <a:cubicBezTo>
                  <a:pt x="627091" y="438725"/>
                  <a:pt x="663369" y="604447"/>
                  <a:pt x="696694" y="687455"/>
                </a:cubicBezTo>
                <a:lnTo>
                  <a:pt x="696694" y="105404"/>
                </a:lnTo>
                <a:lnTo>
                  <a:pt x="105683" y="105404"/>
                </a:lnTo>
                <a:close/>
                <a:moveTo>
                  <a:pt x="0" y="0"/>
                </a:moveTo>
                <a:lnTo>
                  <a:pt x="802377" y="0"/>
                </a:lnTo>
                <a:lnTo>
                  <a:pt x="802377" y="800254"/>
                </a:lnTo>
                <a:lnTo>
                  <a:pt x="0" y="800254"/>
                </a:lnTo>
                <a:lnTo>
                  <a:pt x="0" y="0"/>
                </a:lnTo>
                <a:close/>
              </a:path>
            </a:pathLst>
          </a:custGeom>
          <a:solidFill>
            <a:srgbClr val="779F0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0" name="KSO_Shape"/>
          <p:cNvSpPr/>
          <p:nvPr/>
        </p:nvSpPr>
        <p:spPr>
          <a:xfrm>
            <a:off x="10874694" y="3718558"/>
            <a:ext cx="271435" cy="223029"/>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1" name="KSO_Shape"/>
          <p:cNvSpPr>
            <a:spLocks/>
          </p:cNvSpPr>
          <p:nvPr/>
        </p:nvSpPr>
        <p:spPr bwMode="auto">
          <a:xfrm>
            <a:off x="6813363" y="3782785"/>
            <a:ext cx="268269" cy="271436"/>
          </a:xfrm>
          <a:custGeom>
            <a:avLst/>
            <a:gdLst>
              <a:gd name="T0" fmla="*/ 2147483646 w 87"/>
              <a:gd name="T1" fmla="*/ 0 h 88"/>
              <a:gd name="T2" fmla="*/ 2147483646 w 87"/>
              <a:gd name="T3" fmla="*/ 2147483646 h 88"/>
              <a:gd name="T4" fmla="*/ 2147483646 w 87"/>
              <a:gd name="T5" fmla="*/ 2147483646 h 88"/>
              <a:gd name="T6" fmla="*/ 0 w 87"/>
              <a:gd name="T7" fmla="*/ 2147483646 h 88"/>
              <a:gd name="T8" fmla="*/ 2147483646 w 87"/>
              <a:gd name="T9" fmla="*/ 0 h 88"/>
              <a:gd name="T10" fmla="*/ 2147483646 w 87"/>
              <a:gd name="T11" fmla="*/ 2147483646 h 88"/>
              <a:gd name="T12" fmla="*/ 2147483646 w 87"/>
              <a:gd name="T13" fmla="*/ 2147483646 h 88"/>
              <a:gd name="T14" fmla="*/ 2147483646 w 87"/>
              <a:gd name="T15" fmla="*/ 2147483646 h 88"/>
              <a:gd name="T16" fmla="*/ 2147483646 w 87"/>
              <a:gd name="T17" fmla="*/ 2147483646 h 88"/>
              <a:gd name="T18" fmla="*/ 2147483646 w 87"/>
              <a:gd name="T19" fmla="*/ 2147483646 h 88"/>
              <a:gd name="T20" fmla="*/ 2147483646 w 87"/>
              <a:gd name="T21" fmla="*/ 2147483646 h 88"/>
              <a:gd name="T22" fmla="*/ 2147483646 w 87"/>
              <a:gd name="T23" fmla="*/ 2147483646 h 88"/>
              <a:gd name="T24" fmla="*/ 2147483646 w 87"/>
              <a:gd name="T25" fmla="*/ 2147483646 h 88"/>
              <a:gd name="T26" fmla="*/ 2147483646 w 87"/>
              <a:gd name="T27" fmla="*/ 2147483646 h 88"/>
              <a:gd name="T28" fmla="*/ 2147483646 w 87"/>
              <a:gd name="T29" fmla="*/ 2147483646 h 88"/>
              <a:gd name="T30" fmla="*/ 2147483646 w 87"/>
              <a:gd name="T31" fmla="*/ 2147483646 h 88"/>
              <a:gd name="T32" fmla="*/ 2147483646 w 87"/>
              <a:gd name="T33" fmla="*/ 2147483646 h 88"/>
              <a:gd name="T34" fmla="*/ 2147483646 w 87"/>
              <a:gd name="T35" fmla="*/ 2147483646 h 88"/>
              <a:gd name="T36" fmla="*/ 2147483646 w 87"/>
              <a:gd name="T37" fmla="*/ 2147483646 h 88"/>
              <a:gd name="T38" fmla="*/ 2147483646 w 87"/>
              <a:gd name="T39" fmla="*/ 2147483646 h 88"/>
              <a:gd name="T40" fmla="*/ 2147483646 w 87"/>
              <a:gd name="T41" fmla="*/ 2147483646 h 88"/>
              <a:gd name="T42" fmla="*/ 2147483646 w 87"/>
              <a:gd name="T43" fmla="*/ 2147483646 h 88"/>
              <a:gd name="T44" fmla="*/ 2147483646 w 87"/>
              <a:gd name="T45" fmla="*/ 2147483646 h 88"/>
              <a:gd name="T46" fmla="*/ 2147483646 w 87"/>
              <a:gd name="T47" fmla="*/ 2147483646 h 88"/>
              <a:gd name="T48" fmla="*/ 2147483646 w 87"/>
              <a:gd name="T49" fmla="*/ 2147483646 h 88"/>
              <a:gd name="T50" fmla="*/ 2147483646 w 87"/>
              <a:gd name="T51" fmla="*/ 2147483646 h 88"/>
              <a:gd name="T52" fmla="*/ 2147483646 w 87"/>
              <a:gd name="T53" fmla="*/ 2147483646 h 88"/>
              <a:gd name="T54" fmla="*/ 2147483646 w 87"/>
              <a:gd name="T55" fmla="*/ 2147483646 h 88"/>
              <a:gd name="T56" fmla="*/ 2147483646 w 87"/>
              <a:gd name="T57" fmla="*/ 2147483646 h 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2" name="KSO_Shape"/>
          <p:cNvSpPr>
            <a:spLocks/>
          </p:cNvSpPr>
          <p:nvPr/>
        </p:nvSpPr>
        <p:spPr bwMode="auto">
          <a:xfrm>
            <a:off x="9330192" y="4520582"/>
            <a:ext cx="271436" cy="251983"/>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3" name="KSO_Shape"/>
          <p:cNvSpPr/>
          <p:nvPr/>
        </p:nvSpPr>
        <p:spPr>
          <a:xfrm>
            <a:off x="8163192" y="2955785"/>
            <a:ext cx="271436" cy="184578"/>
          </a:xfrm>
          <a:custGeom>
            <a:avLst/>
            <a:gdLst/>
            <a:ahLst/>
            <a:cxnLst/>
            <a:rect l="l" t="t" r="r" b="b"/>
            <a:pathLst>
              <a:path w="3456384" h="2625869">
                <a:moveTo>
                  <a:pt x="1341655" y="1419506"/>
                </a:moveTo>
                <a:lnTo>
                  <a:pt x="196553" y="2529194"/>
                </a:lnTo>
                <a:lnTo>
                  <a:pt x="3257656" y="2529194"/>
                </a:lnTo>
                <a:lnTo>
                  <a:pt x="2112554" y="1419506"/>
                </a:lnTo>
                <a:lnTo>
                  <a:pt x="1727105" y="1793035"/>
                </a:lnTo>
                <a:close/>
                <a:moveTo>
                  <a:pt x="97273" y="213610"/>
                </a:moveTo>
                <a:lnTo>
                  <a:pt x="97273" y="2486204"/>
                </a:lnTo>
                <a:lnTo>
                  <a:pt x="1269834" y="1349907"/>
                </a:lnTo>
                <a:close/>
                <a:moveTo>
                  <a:pt x="3359112" y="211502"/>
                </a:moveTo>
                <a:lnTo>
                  <a:pt x="2184375" y="1349907"/>
                </a:lnTo>
                <a:lnTo>
                  <a:pt x="3359112" y="2488312"/>
                </a:lnTo>
                <a:close/>
                <a:moveTo>
                  <a:pt x="120249" y="96675"/>
                </a:moveTo>
                <a:lnTo>
                  <a:pt x="1727105" y="1653835"/>
                </a:lnTo>
                <a:lnTo>
                  <a:pt x="3333960" y="96675"/>
                </a:lnTo>
                <a:close/>
                <a:moveTo>
                  <a:pt x="0" y="0"/>
                </a:moveTo>
                <a:lnTo>
                  <a:pt x="3456384" y="0"/>
                </a:lnTo>
                <a:lnTo>
                  <a:pt x="3456384" y="2625869"/>
                </a:lnTo>
                <a:lnTo>
                  <a:pt x="0" y="2625869"/>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dirty="0">
              <a:solidFill>
                <a:schemeClr val="tx1"/>
              </a:solidFill>
            </a:endParaRPr>
          </a:p>
        </p:txBody>
      </p:sp>
      <p:sp>
        <p:nvSpPr>
          <p:cNvPr id="374" name="KSO_Shape"/>
          <p:cNvSpPr>
            <a:spLocks/>
          </p:cNvSpPr>
          <p:nvPr/>
        </p:nvSpPr>
        <p:spPr bwMode="auto">
          <a:xfrm>
            <a:off x="8698121" y="4087166"/>
            <a:ext cx="271436" cy="18638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5" name="KSO_Shape"/>
          <p:cNvSpPr/>
          <p:nvPr/>
        </p:nvSpPr>
        <p:spPr>
          <a:xfrm>
            <a:off x="5993564" y="4169341"/>
            <a:ext cx="268720" cy="271436"/>
          </a:xfrm>
          <a:custGeom>
            <a:avLst/>
            <a:gdLst/>
            <a:ahLst/>
            <a:cxnLst/>
            <a:rect l="l" t="t" r="r" b="b"/>
            <a:pathLst>
              <a:path w="1653350" h="1669516">
                <a:moveTo>
                  <a:pt x="813975" y="253339"/>
                </a:moveTo>
                <a:lnTo>
                  <a:pt x="845530" y="253339"/>
                </a:lnTo>
                <a:lnTo>
                  <a:pt x="845530" y="767826"/>
                </a:lnTo>
                <a:lnTo>
                  <a:pt x="1193563" y="767826"/>
                </a:lnTo>
                <a:lnTo>
                  <a:pt x="1193563" y="805466"/>
                </a:lnTo>
                <a:lnTo>
                  <a:pt x="813975" y="805466"/>
                </a:lnTo>
                <a:close/>
                <a:moveTo>
                  <a:pt x="826676" y="112861"/>
                </a:moveTo>
                <a:cubicBezTo>
                  <a:pt x="458188" y="112861"/>
                  <a:pt x="159470" y="411579"/>
                  <a:pt x="159470" y="780067"/>
                </a:cubicBezTo>
                <a:cubicBezTo>
                  <a:pt x="159470" y="1148555"/>
                  <a:pt x="458188" y="1447273"/>
                  <a:pt x="826676" y="1447273"/>
                </a:cubicBezTo>
                <a:cubicBezTo>
                  <a:pt x="1195164" y="1447273"/>
                  <a:pt x="1493882" y="1148555"/>
                  <a:pt x="1493882" y="780067"/>
                </a:cubicBezTo>
                <a:cubicBezTo>
                  <a:pt x="1493882" y="411579"/>
                  <a:pt x="1195164" y="112861"/>
                  <a:pt x="826676" y="112861"/>
                </a:cubicBezTo>
                <a:close/>
                <a:moveTo>
                  <a:pt x="826675" y="59986"/>
                </a:moveTo>
                <a:cubicBezTo>
                  <a:pt x="1224364" y="59986"/>
                  <a:pt x="1546755" y="382377"/>
                  <a:pt x="1546755" y="780066"/>
                </a:cubicBezTo>
                <a:cubicBezTo>
                  <a:pt x="1546755" y="1035236"/>
                  <a:pt x="1414030" y="1259406"/>
                  <a:pt x="1213013" y="1385996"/>
                </a:cubicBezTo>
                <a:lnTo>
                  <a:pt x="1464205" y="1637188"/>
                </a:lnTo>
                <a:lnTo>
                  <a:pt x="1431876" y="1669516"/>
                </a:lnTo>
                <a:lnTo>
                  <a:pt x="1171104" y="1408744"/>
                </a:lnTo>
                <a:cubicBezTo>
                  <a:pt x="1070033" y="1468079"/>
                  <a:pt x="952099" y="1500146"/>
                  <a:pt x="826675" y="1500146"/>
                </a:cubicBezTo>
                <a:cubicBezTo>
                  <a:pt x="701163" y="1500146"/>
                  <a:pt x="583151" y="1468034"/>
                  <a:pt x="482028" y="1408626"/>
                </a:cubicBezTo>
                <a:lnTo>
                  <a:pt x="221138" y="1669516"/>
                </a:lnTo>
                <a:lnTo>
                  <a:pt x="188810" y="1637188"/>
                </a:lnTo>
                <a:lnTo>
                  <a:pt x="440119" y="1385878"/>
                </a:lnTo>
                <a:cubicBezTo>
                  <a:pt x="239228" y="1259250"/>
                  <a:pt x="106595" y="1035147"/>
                  <a:pt x="106595" y="780066"/>
                </a:cubicBezTo>
                <a:cubicBezTo>
                  <a:pt x="106595" y="382377"/>
                  <a:pt x="428986" y="59986"/>
                  <a:pt x="826675" y="59986"/>
                </a:cubicBezTo>
                <a:close/>
                <a:moveTo>
                  <a:pt x="293501" y="725"/>
                </a:moveTo>
                <a:cubicBezTo>
                  <a:pt x="339398" y="4063"/>
                  <a:pt x="384613" y="18932"/>
                  <a:pt x="424439" y="45334"/>
                </a:cubicBezTo>
                <a:lnTo>
                  <a:pt x="45333" y="424439"/>
                </a:lnTo>
                <a:cubicBezTo>
                  <a:pt x="-25073" y="318239"/>
                  <a:pt x="-13465" y="173714"/>
                  <a:pt x="80123" y="80125"/>
                </a:cubicBezTo>
                <a:cubicBezTo>
                  <a:pt x="138616" y="21632"/>
                  <a:pt x="217006" y="-4837"/>
                  <a:pt x="293501" y="725"/>
                </a:cubicBezTo>
                <a:close/>
                <a:moveTo>
                  <a:pt x="1359849" y="724"/>
                </a:moveTo>
                <a:cubicBezTo>
                  <a:pt x="1436344" y="-4838"/>
                  <a:pt x="1514734" y="21631"/>
                  <a:pt x="1573227" y="80124"/>
                </a:cubicBezTo>
                <a:cubicBezTo>
                  <a:pt x="1666815" y="173713"/>
                  <a:pt x="1678423" y="318238"/>
                  <a:pt x="1608018" y="424440"/>
                </a:cubicBezTo>
                <a:lnTo>
                  <a:pt x="1228912" y="45334"/>
                </a:lnTo>
                <a:cubicBezTo>
                  <a:pt x="1268737" y="18931"/>
                  <a:pt x="1313952" y="4062"/>
                  <a:pt x="1359849" y="724"/>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76" name="KSO_Shape"/>
          <p:cNvSpPr>
            <a:spLocks/>
          </p:cNvSpPr>
          <p:nvPr/>
        </p:nvSpPr>
        <p:spPr bwMode="auto">
          <a:xfrm>
            <a:off x="10875416" y="4981467"/>
            <a:ext cx="189100" cy="271436"/>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7" name="KSO_Shape"/>
          <p:cNvSpPr>
            <a:spLocks/>
          </p:cNvSpPr>
          <p:nvPr/>
        </p:nvSpPr>
        <p:spPr bwMode="auto">
          <a:xfrm>
            <a:off x="8414476" y="3220921"/>
            <a:ext cx="412275" cy="30989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779F08"/>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78" name="KSO_Shape"/>
          <p:cNvSpPr/>
          <p:nvPr/>
        </p:nvSpPr>
        <p:spPr>
          <a:xfrm>
            <a:off x="11494271" y="5041677"/>
            <a:ext cx="271435" cy="2058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79" name="KSO_Shape"/>
          <p:cNvSpPr/>
          <p:nvPr/>
        </p:nvSpPr>
        <p:spPr>
          <a:xfrm>
            <a:off x="10338201" y="2594501"/>
            <a:ext cx="271436" cy="271436"/>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779F08"/>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sz="1327">
              <a:solidFill>
                <a:schemeClr val="tx1"/>
              </a:solidFill>
            </a:endParaRPr>
          </a:p>
        </p:txBody>
      </p:sp>
      <p:sp>
        <p:nvSpPr>
          <p:cNvPr id="380" name="KSO_Shape"/>
          <p:cNvSpPr/>
          <p:nvPr/>
        </p:nvSpPr>
        <p:spPr>
          <a:xfrm>
            <a:off x="11412484" y="2551027"/>
            <a:ext cx="271436" cy="27143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779F08"/>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1" name="KSO_Shape"/>
          <p:cNvSpPr/>
          <p:nvPr/>
        </p:nvSpPr>
        <p:spPr>
          <a:xfrm>
            <a:off x="10420018" y="4961219"/>
            <a:ext cx="271435" cy="247006"/>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2" name="KSO_Shape"/>
          <p:cNvSpPr>
            <a:spLocks/>
          </p:cNvSpPr>
          <p:nvPr/>
        </p:nvSpPr>
        <p:spPr bwMode="auto">
          <a:xfrm>
            <a:off x="10744212" y="4544051"/>
            <a:ext cx="307081" cy="30708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779F08"/>
          </a:solidFill>
          <a:ln>
            <a:noFill/>
          </a:ln>
          <a:extLst/>
        </p:spPr>
        <p:txBody>
          <a:bodyPr lIns="68580" tIns="34291" rIns="68580" bIns="34291"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383" name="KSO_Shape"/>
          <p:cNvSpPr/>
          <p:nvPr/>
        </p:nvSpPr>
        <p:spPr>
          <a:xfrm>
            <a:off x="9973462" y="4972582"/>
            <a:ext cx="158790" cy="271436"/>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4" name="KSO_Shape"/>
          <p:cNvSpPr/>
          <p:nvPr/>
        </p:nvSpPr>
        <p:spPr>
          <a:xfrm>
            <a:off x="10058204" y="3334480"/>
            <a:ext cx="271436" cy="181862"/>
          </a:xfrm>
          <a:prstGeom prst="wedgeRoundRectCallout">
            <a:avLst>
              <a:gd name="adj1" fmla="val -35580"/>
              <a:gd name="adj2" fmla="val 71505"/>
              <a:gd name="adj3" fmla="val 16667"/>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5" name="KSO_Shape"/>
          <p:cNvSpPr/>
          <p:nvPr/>
        </p:nvSpPr>
        <p:spPr>
          <a:xfrm>
            <a:off x="10760075" y="2968769"/>
            <a:ext cx="271436" cy="193624"/>
          </a:xfrm>
          <a:custGeom>
            <a:avLst/>
            <a:gdLst>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761648 w 2590131"/>
              <a:gd name="connsiteY21" fmla="*/ 278220 h 1737108"/>
              <a:gd name="connsiteX22" fmla="*/ 1331748 w 2590131"/>
              <a:gd name="connsiteY22"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0 h 1737108"/>
              <a:gd name="connsiteX1" fmla="*/ 1824329 w 2590131"/>
              <a:gd name="connsiteY1" fmla="*/ 269982 h 1737108"/>
              <a:gd name="connsiteX2" fmla="*/ 1989086 w 2590131"/>
              <a:gd name="connsiteY2" fmla="*/ 1299712 h 1737108"/>
              <a:gd name="connsiteX3" fmla="*/ 1981650 w 2590131"/>
              <a:gd name="connsiteY3" fmla="*/ 1301669 h 1737108"/>
              <a:gd name="connsiteX4" fmla="*/ 1981573 w 2590131"/>
              <a:gd name="connsiteY4" fmla="*/ 1302505 h 1737108"/>
              <a:gd name="connsiteX5" fmla="*/ 1912938 w 2590131"/>
              <a:gd name="connsiteY5" fmla="*/ 1531930 h 1737108"/>
              <a:gd name="connsiteX6" fmla="*/ 1486636 w 2590131"/>
              <a:gd name="connsiteY6" fmla="*/ 1737108 h 1737108"/>
              <a:gd name="connsiteX7" fmla="*/ 1696726 w 2590131"/>
              <a:gd name="connsiteY7" fmla="*/ 1399645 h 1737108"/>
              <a:gd name="connsiteX8" fmla="*/ 1687689 w 2590131"/>
              <a:gd name="connsiteY8" fmla="*/ 1379027 h 1737108"/>
              <a:gd name="connsiteX9" fmla="*/ 1676048 w 2590131"/>
              <a:gd name="connsiteY9" fmla="*/ 1382090 h 1737108"/>
              <a:gd name="connsiteX10" fmla="*/ 847095 w 2590131"/>
              <a:gd name="connsiteY10" fmla="*/ 1357865 h 1737108"/>
              <a:gd name="connsiteX11" fmla="*/ 765530 w 2590131"/>
              <a:gd name="connsiteY11" fmla="*/ 1295103 h 1737108"/>
              <a:gd name="connsiteX12" fmla="*/ 762632 w 2590131"/>
              <a:gd name="connsiteY12" fmla="*/ 1296676 h 1737108"/>
              <a:gd name="connsiteX13" fmla="*/ 560291 w 2590131"/>
              <a:gd name="connsiteY13" fmla="*/ 1337526 h 1737108"/>
              <a:gd name="connsiteX14" fmla="*/ 519829 w 2590131"/>
              <a:gd name="connsiteY14" fmla="*/ 1337526 h 1737108"/>
              <a:gd name="connsiteX15" fmla="*/ 0 w 2590131"/>
              <a:gd name="connsiteY15" fmla="*/ 817697 h 1737108"/>
              <a:gd name="connsiteX16" fmla="*/ 0 w 2590131"/>
              <a:gd name="connsiteY16" fmla="*/ 777235 h 1737108"/>
              <a:gd name="connsiteX17" fmla="*/ 519829 w 2590131"/>
              <a:gd name="connsiteY17" fmla="*/ 257406 h 1737108"/>
              <a:gd name="connsiteX18" fmla="*/ 560291 w 2590131"/>
              <a:gd name="connsiteY18" fmla="*/ 257406 h 1737108"/>
              <a:gd name="connsiteX19" fmla="*/ 665055 w 2590131"/>
              <a:gd name="connsiteY19" fmla="*/ 267967 h 1737108"/>
              <a:gd name="connsiteX20" fmla="*/ 760997 w 2590131"/>
              <a:gd name="connsiteY20" fmla="*/ 297749 h 1737108"/>
              <a:gd name="connsiteX21" fmla="*/ 1331748 w 2590131"/>
              <a:gd name="connsiteY21" fmla="*/ 0 h 1737108"/>
              <a:gd name="connsiteX0" fmla="*/ 1331748 w 2590131"/>
              <a:gd name="connsiteY0" fmla="*/ 3586 h 1740694"/>
              <a:gd name="connsiteX1" fmla="*/ 1824329 w 2590131"/>
              <a:gd name="connsiteY1" fmla="*/ 273568 h 1740694"/>
              <a:gd name="connsiteX2" fmla="*/ 1989086 w 2590131"/>
              <a:gd name="connsiteY2" fmla="*/ 1303298 h 1740694"/>
              <a:gd name="connsiteX3" fmla="*/ 1981650 w 2590131"/>
              <a:gd name="connsiteY3" fmla="*/ 1305255 h 1740694"/>
              <a:gd name="connsiteX4" fmla="*/ 1981573 w 2590131"/>
              <a:gd name="connsiteY4" fmla="*/ 1306091 h 1740694"/>
              <a:gd name="connsiteX5" fmla="*/ 1912938 w 2590131"/>
              <a:gd name="connsiteY5" fmla="*/ 1535516 h 1740694"/>
              <a:gd name="connsiteX6" fmla="*/ 1486636 w 2590131"/>
              <a:gd name="connsiteY6" fmla="*/ 1740694 h 1740694"/>
              <a:gd name="connsiteX7" fmla="*/ 1696726 w 2590131"/>
              <a:gd name="connsiteY7" fmla="*/ 1403231 h 1740694"/>
              <a:gd name="connsiteX8" fmla="*/ 1687689 w 2590131"/>
              <a:gd name="connsiteY8" fmla="*/ 1382613 h 1740694"/>
              <a:gd name="connsiteX9" fmla="*/ 1676048 w 2590131"/>
              <a:gd name="connsiteY9" fmla="*/ 1385676 h 1740694"/>
              <a:gd name="connsiteX10" fmla="*/ 847095 w 2590131"/>
              <a:gd name="connsiteY10" fmla="*/ 1361451 h 1740694"/>
              <a:gd name="connsiteX11" fmla="*/ 765530 w 2590131"/>
              <a:gd name="connsiteY11" fmla="*/ 1298689 h 1740694"/>
              <a:gd name="connsiteX12" fmla="*/ 762632 w 2590131"/>
              <a:gd name="connsiteY12" fmla="*/ 1300262 h 1740694"/>
              <a:gd name="connsiteX13" fmla="*/ 560291 w 2590131"/>
              <a:gd name="connsiteY13" fmla="*/ 1341112 h 1740694"/>
              <a:gd name="connsiteX14" fmla="*/ 519829 w 2590131"/>
              <a:gd name="connsiteY14" fmla="*/ 1341112 h 1740694"/>
              <a:gd name="connsiteX15" fmla="*/ 0 w 2590131"/>
              <a:gd name="connsiteY15" fmla="*/ 821283 h 1740694"/>
              <a:gd name="connsiteX16" fmla="*/ 0 w 2590131"/>
              <a:gd name="connsiteY16" fmla="*/ 780821 h 1740694"/>
              <a:gd name="connsiteX17" fmla="*/ 519829 w 2590131"/>
              <a:gd name="connsiteY17" fmla="*/ 260992 h 1740694"/>
              <a:gd name="connsiteX18" fmla="*/ 560291 w 2590131"/>
              <a:gd name="connsiteY18" fmla="*/ 260992 h 1740694"/>
              <a:gd name="connsiteX19" fmla="*/ 665055 w 2590131"/>
              <a:gd name="connsiteY19" fmla="*/ 271553 h 1740694"/>
              <a:gd name="connsiteX20" fmla="*/ 760997 w 2590131"/>
              <a:gd name="connsiteY20" fmla="*/ 301335 h 1740694"/>
              <a:gd name="connsiteX21" fmla="*/ 1331748 w 2590131"/>
              <a:gd name="connsiteY21" fmla="*/ 3586 h 1740694"/>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342153 w 2590131"/>
              <a:gd name="connsiteY0" fmla="*/ 0 h 1782197"/>
              <a:gd name="connsiteX1" fmla="*/ 1824329 w 2590131"/>
              <a:gd name="connsiteY1" fmla="*/ 315071 h 1782197"/>
              <a:gd name="connsiteX2" fmla="*/ 1989086 w 2590131"/>
              <a:gd name="connsiteY2" fmla="*/ 1344801 h 1782197"/>
              <a:gd name="connsiteX3" fmla="*/ 1981650 w 2590131"/>
              <a:gd name="connsiteY3" fmla="*/ 1346758 h 1782197"/>
              <a:gd name="connsiteX4" fmla="*/ 1981573 w 2590131"/>
              <a:gd name="connsiteY4" fmla="*/ 1347594 h 1782197"/>
              <a:gd name="connsiteX5" fmla="*/ 1912938 w 2590131"/>
              <a:gd name="connsiteY5" fmla="*/ 1577019 h 1782197"/>
              <a:gd name="connsiteX6" fmla="*/ 1486636 w 2590131"/>
              <a:gd name="connsiteY6" fmla="*/ 1782197 h 1782197"/>
              <a:gd name="connsiteX7" fmla="*/ 1696726 w 2590131"/>
              <a:gd name="connsiteY7" fmla="*/ 1444734 h 1782197"/>
              <a:gd name="connsiteX8" fmla="*/ 1687689 w 2590131"/>
              <a:gd name="connsiteY8" fmla="*/ 1424116 h 1782197"/>
              <a:gd name="connsiteX9" fmla="*/ 1676048 w 2590131"/>
              <a:gd name="connsiteY9" fmla="*/ 1427179 h 1782197"/>
              <a:gd name="connsiteX10" fmla="*/ 847095 w 2590131"/>
              <a:gd name="connsiteY10" fmla="*/ 1402954 h 1782197"/>
              <a:gd name="connsiteX11" fmla="*/ 765530 w 2590131"/>
              <a:gd name="connsiteY11" fmla="*/ 1340192 h 1782197"/>
              <a:gd name="connsiteX12" fmla="*/ 762632 w 2590131"/>
              <a:gd name="connsiteY12" fmla="*/ 1341765 h 1782197"/>
              <a:gd name="connsiteX13" fmla="*/ 560291 w 2590131"/>
              <a:gd name="connsiteY13" fmla="*/ 1382615 h 1782197"/>
              <a:gd name="connsiteX14" fmla="*/ 519829 w 2590131"/>
              <a:gd name="connsiteY14" fmla="*/ 1382615 h 1782197"/>
              <a:gd name="connsiteX15" fmla="*/ 0 w 2590131"/>
              <a:gd name="connsiteY15" fmla="*/ 862786 h 1782197"/>
              <a:gd name="connsiteX16" fmla="*/ 0 w 2590131"/>
              <a:gd name="connsiteY16" fmla="*/ 822324 h 1782197"/>
              <a:gd name="connsiteX17" fmla="*/ 519829 w 2590131"/>
              <a:gd name="connsiteY17" fmla="*/ 302495 h 1782197"/>
              <a:gd name="connsiteX18" fmla="*/ 560291 w 2590131"/>
              <a:gd name="connsiteY18" fmla="*/ 302495 h 1782197"/>
              <a:gd name="connsiteX19" fmla="*/ 665055 w 2590131"/>
              <a:gd name="connsiteY19" fmla="*/ 313056 h 1782197"/>
              <a:gd name="connsiteX20" fmla="*/ 760997 w 2590131"/>
              <a:gd name="connsiteY20" fmla="*/ 342838 h 1782197"/>
              <a:gd name="connsiteX21" fmla="*/ 1342153 w 2590131"/>
              <a:gd name="connsiteY21" fmla="*/ 0 h 1782197"/>
              <a:gd name="connsiteX0" fmla="*/ 1286659 w 2590131"/>
              <a:gd name="connsiteY0" fmla="*/ 1 h 1750983"/>
              <a:gd name="connsiteX1" fmla="*/ 1824329 w 2590131"/>
              <a:gd name="connsiteY1" fmla="*/ 283857 h 1750983"/>
              <a:gd name="connsiteX2" fmla="*/ 1989086 w 2590131"/>
              <a:gd name="connsiteY2" fmla="*/ 1313587 h 1750983"/>
              <a:gd name="connsiteX3" fmla="*/ 1981650 w 2590131"/>
              <a:gd name="connsiteY3" fmla="*/ 1315544 h 1750983"/>
              <a:gd name="connsiteX4" fmla="*/ 1981573 w 2590131"/>
              <a:gd name="connsiteY4" fmla="*/ 1316380 h 1750983"/>
              <a:gd name="connsiteX5" fmla="*/ 1912938 w 2590131"/>
              <a:gd name="connsiteY5" fmla="*/ 1545805 h 1750983"/>
              <a:gd name="connsiteX6" fmla="*/ 1486636 w 2590131"/>
              <a:gd name="connsiteY6" fmla="*/ 1750983 h 1750983"/>
              <a:gd name="connsiteX7" fmla="*/ 1696726 w 2590131"/>
              <a:gd name="connsiteY7" fmla="*/ 1413520 h 1750983"/>
              <a:gd name="connsiteX8" fmla="*/ 1687689 w 2590131"/>
              <a:gd name="connsiteY8" fmla="*/ 1392902 h 1750983"/>
              <a:gd name="connsiteX9" fmla="*/ 1676048 w 2590131"/>
              <a:gd name="connsiteY9" fmla="*/ 1395965 h 1750983"/>
              <a:gd name="connsiteX10" fmla="*/ 847095 w 2590131"/>
              <a:gd name="connsiteY10" fmla="*/ 1371740 h 1750983"/>
              <a:gd name="connsiteX11" fmla="*/ 765530 w 2590131"/>
              <a:gd name="connsiteY11" fmla="*/ 1308978 h 1750983"/>
              <a:gd name="connsiteX12" fmla="*/ 762632 w 2590131"/>
              <a:gd name="connsiteY12" fmla="*/ 1310551 h 1750983"/>
              <a:gd name="connsiteX13" fmla="*/ 560291 w 2590131"/>
              <a:gd name="connsiteY13" fmla="*/ 1351401 h 1750983"/>
              <a:gd name="connsiteX14" fmla="*/ 519829 w 2590131"/>
              <a:gd name="connsiteY14" fmla="*/ 1351401 h 1750983"/>
              <a:gd name="connsiteX15" fmla="*/ 0 w 2590131"/>
              <a:gd name="connsiteY15" fmla="*/ 831572 h 1750983"/>
              <a:gd name="connsiteX16" fmla="*/ 0 w 2590131"/>
              <a:gd name="connsiteY16" fmla="*/ 791110 h 1750983"/>
              <a:gd name="connsiteX17" fmla="*/ 519829 w 2590131"/>
              <a:gd name="connsiteY17" fmla="*/ 271281 h 1750983"/>
              <a:gd name="connsiteX18" fmla="*/ 560291 w 2590131"/>
              <a:gd name="connsiteY18" fmla="*/ 271281 h 1750983"/>
              <a:gd name="connsiteX19" fmla="*/ 665055 w 2590131"/>
              <a:gd name="connsiteY19" fmla="*/ 281842 h 1750983"/>
              <a:gd name="connsiteX20" fmla="*/ 760997 w 2590131"/>
              <a:gd name="connsiteY20" fmla="*/ 311624 h 1750983"/>
              <a:gd name="connsiteX21" fmla="*/ 1286659 w 2590131"/>
              <a:gd name="connsiteY21" fmla="*/ 1 h 1750983"/>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47095 w 2590131"/>
              <a:gd name="connsiteY10" fmla="*/ 137174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86659 w 2590131"/>
              <a:gd name="connsiteY0" fmla="*/ 1 h 1760911"/>
              <a:gd name="connsiteX1" fmla="*/ 1824329 w 2590131"/>
              <a:gd name="connsiteY1" fmla="*/ 283857 h 1760911"/>
              <a:gd name="connsiteX2" fmla="*/ 1989086 w 2590131"/>
              <a:gd name="connsiteY2" fmla="*/ 1313587 h 1760911"/>
              <a:gd name="connsiteX3" fmla="*/ 1981650 w 2590131"/>
              <a:gd name="connsiteY3" fmla="*/ 1315544 h 1760911"/>
              <a:gd name="connsiteX4" fmla="*/ 1981573 w 2590131"/>
              <a:gd name="connsiteY4" fmla="*/ 1316380 h 1760911"/>
              <a:gd name="connsiteX5" fmla="*/ 1912938 w 2590131"/>
              <a:gd name="connsiteY5" fmla="*/ 1545805 h 1760911"/>
              <a:gd name="connsiteX6" fmla="*/ 1517453 w 2590131"/>
              <a:gd name="connsiteY6" fmla="*/ 1760911 h 1760911"/>
              <a:gd name="connsiteX7" fmla="*/ 1696726 w 2590131"/>
              <a:gd name="connsiteY7" fmla="*/ 1413520 h 1760911"/>
              <a:gd name="connsiteX8" fmla="*/ 1687689 w 2590131"/>
              <a:gd name="connsiteY8" fmla="*/ 1392902 h 1760911"/>
              <a:gd name="connsiteX9" fmla="*/ 1676048 w 2590131"/>
              <a:gd name="connsiteY9" fmla="*/ 1395965 h 1760911"/>
              <a:gd name="connsiteX10" fmla="*/ 854235 w 2590131"/>
              <a:gd name="connsiteY10" fmla="*/ 1368430 h 1760911"/>
              <a:gd name="connsiteX11" fmla="*/ 765530 w 2590131"/>
              <a:gd name="connsiteY11" fmla="*/ 1308978 h 1760911"/>
              <a:gd name="connsiteX12" fmla="*/ 762632 w 2590131"/>
              <a:gd name="connsiteY12" fmla="*/ 1310551 h 1760911"/>
              <a:gd name="connsiteX13" fmla="*/ 560291 w 2590131"/>
              <a:gd name="connsiteY13" fmla="*/ 1351401 h 1760911"/>
              <a:gd name="connsiteX14" fmla="*/ 519829 w 2590131"/>
              <a:gd name="connsiteY14" fmla="*/ 1351401 h 1760911"/>
              <a:gd name="connsiteX15" fmla="*/ 0 w 2590131"/>
              <a:gd name="connsiteY15" fmla="*/ 831572 h 1760911"/>
              <a:gd name="connsiteX16" fmla="*/ 0 w 2590131"/>
              <a:gd name="connsiteY16" fmla="*/ 791110 h 1760911"/>
              <a:gd name="connsiteX17" fmla="*/ 519829 w 2590131"/>
              <a:gd name="connsiteY17" fmla="*/ 271281 h 1760911"/>
              <a:gd name="connsiteX18" fmla="*/ 560291 w 2590131"/>
              <a:gd name="connsiteY18" fmla="*/ 271281 h 1760911"/>
              <a:gd name="connsiteX19" fmla="*/ 665055 w 2590131"/>
              <a:gd name="connsiteY19" fmla="*/ 281842 h 1760911"/>
              <a:gd name="connsiteX20" fmla="*/ 760997 w 2590131"/>
              <a:gd name="connsiteY20" fmla="*/ 311624 h 1760911"/>
              <a:gd name="connsiteX21" fmla="*/ 1286659 w 2590131"/>
              <a:gd name="connsiteY21" fmla="*/ 1 h 1760911"/>
              <a:gd name="connsiteX0" fmla="*/ 1279519 w 2590131"/>
              <a:gd name="connsiteY0" fmla="*/ 1 h 1717890"/>
              <a:gd name="connsiteX1" fmla="*/ 1824329 w 2590131"/>
              <a:gd name="connsiteY1" fmla="*/ 240836 h 1717890"/>
              <a:gd name="connsiteX2" fmla="*/ 1989086 w 2590131"/>
              <a:gd name="connsiteY2" fmla="*/ 1270566 h 1717890"/>
              <a:gd name="connsiteX3" fmla="*/ 1981650 w 2590131"/>
              <a:gd name="connsiteY3" fmla="*/ 1272523 h 1717890"/>
              <a:gd name="connsiteX4" fmla="*/ 1981573 w 2590131"/>
              <a:gd name="connsiteY4" fmla="*/ 1273359 h 1717890"/>
              <a:gd name="connsiteX5" fmla="*/ 1912938 w 2590131"/>
              <a:gd name="connsiteY5" fmla="*/ 1502784 h 1717890"/>
              <a:gd name="connsiteX6" fmla="*/ 1517453 w 2590131"/>
              <a:gd name="connsiteY6" fmla="*/ 1717890 h 1717890"/>
              <a:gd name="connsiteX7" fmla="*/ 1696726 w 2590131"/>
              <a:gd name="connsiteY7" fmla="*/ 1370499 h 1717890"/>
              <a:gd name="connsiteX8" fmla="*/ 1687689 w 2590131"/>
              <a:gd name="connsiteY8" fmla="*/ 1349881 h 1717890"/>
              <a:gd name="connsiteX9" fmla="*/ 1676048 w 2590131"/>
              <a:gd name="connsiteY9" fmla="*/ 1352944 h 1717890"/>
              <a:gd name="connsiteX10" fmla="*/ 854235 w 2590131"/>
              <a:gd name="connsiteY10" fmla="*/ 1325409 h 1717890"/>
              <a:gd name="connsiteX11" fmla="*/ 765530 w 2590131"/>
              <a:gd name="connsiteY11" fmla="*/ 1265957 h 1717890"/>
              <a:gd name="connsiteX12" fmla="*/ 762632 w 2590131"/>
              <a:gd name="connsiteY12" fmla="*/ 1267530 h 1717890"/>
              <a:gd name="connsiteX13" fmla="*/ 560291 w 2590131"/>
              <a:gd name="connsiteY13" fmla="*/ 1308380 h 1717890"/>
              <a:gd name="connsiteX14" fmla="*/ 519829 w 2590131"/>
              <a:gd name="connsiteY14" fmla="*/ 1308380 h 1717890"/>
              <a:gd name="connsiteX15" fmla="*/ 0 w 2590131"/>
              <a:gd name="connsiteY15" fmla="*/ 788551 h 1717890"/>
              <a:gd name="connsiteX16" fmla="*/ 0 w 2590131"/>
              <a:gd name="connsiteY16" fmla="*/ 748089 h 1717890"/>
              <a:gd name="connsiteX17" fmla="*/ 519829 w 2590131"/>
              <a:gd name="connsiteY17" fmla="*/ 228260 h 1717890"/>
              <a:gd name="connsiteX18" fmla="*/ 560291 w 2590131"/>
              <a:gd name="connsiteY18" fmla="*/ 228260 h 1717890"/>
              <a:gd name="connsiteX19" fmla="*/ 665055 w 2590131"/>
              <a:gd name="connsiteY19" fmla="*/ 238821 h 1717890"/>
              <a:gd name="connsiteX20" fmla="*/ 760997 w 2590131"/>
              <a:gd name="connsiteY20" fmla="*/ 268603 h 1717890"/>
              <a:gd name="connsiteX21" fmla="*/ 1279519 w 2590131"/>
              <a:gd name="connsiteY21" fmla="*/ 1 h 1717890"/>
              <a:gd name="connsiteX0" fmla="*/ 1308079 w 2590131"/>
              <a:gd name="connsiteY0" fmla="*/ 1 h 1711271"/>
              <a:gd name="connsiteX1" fmla="*/ 1824329 w 2590131"/>
              <a:gd name="connsiteY1" fmla="*/ 234217 h 1711271"/>
              <a:gd name="connsiteX2" fmla="*/ 1989086 w 2590131"/>
              <a:gd name="connsiteY2" fmla="*/ 1263947 h 1711271"/>
              <a:gd name="connsiteX3" fmla="*/ 1981650 w 2590131"/>
              <a:gd name="connsiteY3" fmla="*/ 1265904 h 1711271"/>
              <a:gd name="connsiteX4" fmla="*/ 1981573 w 2590131"/>
              <a:gd name="connsiteY4" fmla="*/ 1266740 h 1711271"/>
              <a:gd name="connsiteX5" fmla="*/ 1912938 w 2590131"/>
              <a:gd name="connsiteY5" fmla="*/ 1496165 h 1711271"/>
              <a:gd name="connsiteX6" fmla="*/ 1517453 w 2590131"/>
              <a:gd name="connsiteY6" fmla="*/ 1711271 h 1711271"/>
              <a:gd name="connsiteX7" fmla="*/ 1696726 w 2590131"/>
              <a:gd name="connsiteY7" fmla="*/ 1363880 h 1711271"/>
              <a:gd name="connsiteX8" fmla="*/ 1687689 w 2590131"/>
              <a:gd name="connsiteY8" fmla="*/ 1343262 h 1711271"/>
              <a:gd name="connsiteX9" fmla="*/ 1676048 w 2590131"/>
              <a:gd name="connsiteY9" fmla="*/ 1346325 h 1711271"/>
              <a:gd name="connsiteX10" fmla="*/ 854235 w 2590131"/>
              <a:gd name="connsiteY10" fmla="*/ 1318790 h 1711271"/>
              <a:gd name="connsiteX11" fmla="*/ 765530 w 2590131"/>
              <a:gd name="connsiteY11" fmla="*/ 1259338 h 1711271"/>
              <a:gd name="connsiteX12" fmla="*/ 762632 w 2590131"/>
              <a:gd name="connsiteY12" fmla="*/ 1260911 h 1711271"/>
              <a:gd name="connsiteX13" fmla="*/ 560291 w 2590131"/>
              <a:gd name="connsiteY13" fmla="*/ 1301761 h 1711271"/>
              <a:gd name="connsiteX14" fmla="*/ 519829 w 2590131"/>
              <a:gd name="connsiteY14" fmla="*/ 1301761 h 1711271"/>
              <a:gd name="connsiteX15" fmla="*/ 0 w 2590131"/>
              <a:gd name="connsiteY15" fmla="*/ 781932 h 1711271"/>
              <a:gd name="connsiteX16" fmla="*/ 0 w 2590131"/>
              <a:gd name="connsiteY16" fmla="*/ 741470 h 1711271"/>
              <a:gd name="connsiteX17" fmla="*/ 519829 w 2590131"/>
              <a:gd name="connsiteY17" fmla="*/ 221641 h 1711271"/>
              <a:gd name="connsiteX18" fmla="*/ 560291 w 2590131"/>
              <a:gd name="connsiteY18" fmla="*/ 221641 h 1711271"/>
              <a:gd name="connsiteX19" fmla="*/ 665055 w 2590131"/>
              <a:gd name="connsiteY19" fmla="*/ 232202 h 1711271"/>
              <a:gd name="connsiteX20" fmla="*/ 760997 w 2590131"/>
              <a:gd name="connsiteY20" fmla="*/ 261984 h 1711271"/>
              <a:gd name="connsiteX21" fmla="*/ 1308079 w 2590131"/>
              <a:gd name="connsiteY21" fmla="*/ 1 h 171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90131" h="1711271">
                <a:moveTo>
                  <a:pt x="1308079" y="1"/>
                </a:moveTo>
                <a:cubicBezTo>
                  <a:pt x="1566396" y="-107"/>
                  <a:pt x="1752248" y="158703"/>
                  <a:pt x="1824329" y="234217"/>
                </a:cubicBezTo>
                <a:cubicBezTo>
                  <a:pt x="2958405" y="74951"/>
                  <a:pt x="2675572" y="1414975"/>
                  <a:pt x="1989086" y="1263947"/>
                </a:cubicBezTo>
                <a:lnTo>
                  <a:pt x="1981650" y="1265904"/>
                </a:lnTo>
                <a:cubicBezTo>
                  <a:pt x="1981624" y="1266183"/>
                  <a:pt x="1981599" y="1266461"/>
                  <a:pt x="1981573" y="1266740"/>
                </a:cubicBezTo>
                <a:cubicBezTo>
                  <a:pt x="1969032" y="1345227"/>
                  <a:pt x="1945334" y="1429962"/>
                  <a:pt x="1912938" y="1496165"/>
                </a:cubicBezTo>
                <a:cubicBezTo>
                  <a:pt x="1870183" y="1579875"/>
                  <a:pt x="1838329" y="1707330"/>
                  <a:pt x="1517453" y="1711271"/>
                </a:cubicBezTo>
                <a:cubicBezTo>
                  <a:pt x="1626176" y="1677603"/>
                  <a:pt x="1749492" y="1546894"/>
                  <a:pt x="1696726" y="1363880"/>
                </a:cubicBezTo>
                <a:lnTo>
                  <a:pt x="1687689" y="1343262"/>
                </a:lnTo>
                <a:lnTo>
                  <a:pt x="1676048" y="1346325"/>
                </a:lnTo>
                <a:cubicBezTo>
                  <a:pt x="1501091" y="1409580"/>
                  <a:pt x="1382653" y="1608349"/>
                  <a:pt x="854235" y="1318790"/>
                </a:cubicBezTo>
                <a:lnTo>
                  <a:pt x="765530" y="1259338"/>
                </a:lnTo>
                <a:lnTo>
                  <a:pt x="762632" y="1260911"/>
                </a:lnTo>
                <a:cubicBezTo>
                  <a:pt x="700440" y="1287215"/>
                  <a:pt x="632064" y="1301761"/>
                  <a:pt x="560291" y="1301761"/>
                </a:cubicBezTo>
                <a:lnTo>
                  <a:pt x="519829" y="1301761"/>
                </a:lnTo>
                <a:cubicBezTo>
                  <a:pt x="232735" y="1301761"/>
                  <a:pt x="0" y="1069026"/>
                  <a:pt x="0" y="781932"/>
                </a:cubicBezTo>
                <a:lnTo>
                  <a:pt x="0" y="741470"/>
                </a:lnTo>
                <a:cubicBezTo>
                  <a:pt x="0" y="454376"/>
                  <a:pt x="232735" y="221641"/>
                  <a:pt x="519829" y="221641"/>
                </a:cubicBezTo>
                <a:lnTo>
                  <a:pt x="560291" y="221641"/>
                </a:lnTo>
                <a:cubicBezTo>
                  <a:pt x="596178" y="221641"/>
                  <a:pt x="631215" y="225278"/>
                  <a:pt x="665055" y="232202"/>
                </a:cubicBezTo>
                <a:lnTo>
                  <a:pt x="760997" y="261984"/>
                </a:lnTo>
                <a:cubicBezTo>
                  <a:pt x="873847" y="209808"/>
                  <a:pt x="1049762" y="109"/>
                  <a:pt x="1308079" y="1"/>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86" name="KSO_Shape"/>
          <p:cNvSpPr/>
          <p:nvPr/>
        </p:nvSpPr>
        <p:spPr>
          <a:xfrm>
            <a:off x="11470333" y="4532899"/>
            <a:ext cx="307081" cy="307081"/>
          </a:xfrm>
          <a:custGeom>
            <a:avLst/>
            <a:gdLst>
              <a:gd name="connsiteX0" fmla="*/ 363514 w 648072"/>
              <a:gd name="connsiteY0" fmla="*/ 144016 h 648072"/>
              <a:gd name="connsiteX1" fmla="*/ 363514 w 648072"/>
              <a:gd name="connsiteY1" fmla="*/ 234026 h 648072"/>
              <a:gd name="connsiteX2" fmla="*/ 104538 w 648072"/>
              <a:gd name="connsiteY2" fmla="*/ 234026 h 648072"/>
              <a:gd name="connsiteX3" fmla="*/ 104538 w 648072"/>
              <a:gd name="connsiteY3" fmla="*/ 414046 h 648072"/>
              <a:gd name="connsiteX4" fmla="*/ 363514 w 648072"/>
              <a:gd name="connsiteY4" fmla="*/ 414046 h 648072"/>
              <a:gd name="connsiteX5" fmla="*/ 363514 w 648072"/>
              <a:gd name="connsiteY5" fmla="*/ 504056 h 648072"/>
              <a:gd name="connsiteX6" fmla="*/ 543534 w 648072"/>
              <a:gd name="connsiteY6" fmla="*/ 324036 h 648072"/>
              <a:gd name="connsiteX7" fmla="*/ 324036 w 648072"/>
              <a:gd name="connsiteY7" fmla="*/ 0 h 648072"/>
              <a:gd name="connsiteX8" fmla="*/ 648072 w 648072"/>
              <a:gd name="connsiteY8" fmla="*/ 324036 h 648072"/>
              <a:gd name="connsiteX9" fmla="*/ 324036 w 648072"/>
              <a:gd name="connsiteY9" fmla="*/ 648072 h 648072"/>
              <a:gd name="connsiteX10" fmla="*/ 0 w 648072"/>
              <a:gd name="connsiteY10" fmla="*/ 324036 h 648072"/>
              <a:gd name="connsiteX11" fmla="*/ 324036 w 648072"/>
              <a:gd name="connsiteY11"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8072" h="648072">
                <a:moveTo>
                  <a:pt x="363514" y="144016"/>
                </a:moveTo>
                <a:lnTo>
                  <a:pt x="363514" y="234026"/>
                </a:lnTo>
                <a:lnTo>
                  <a:pt x="104538" y="234026"/>
                </a:lnTo>
                <a:lnTo>
                  <a:pt x="104538" y="414046"/>
                </a:lnTo>
                <a:lnTo>
                  <a:pt x="363514" y="414046"/>
                </a:lnTo>
                <a:lnTo>
                  <a:pt x="363514" y="504056"/>
                </a:lnTo>
                <a:lnTo>
                  <a:pt x="543534" y="324036"/>
                </a:ln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7" name="KSO_Shape"/>
          <p:cNvSpPr/>
          <p:nvPr/>
        </p:nvSpPr>
        <p:spPr>
          <a:xfrm>
            <a:off x="11419053" y="2195500"/>
            <a:ext cx="201224" cy="20122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8" name="KSO_Shape"/>
          <p:cNvSpPr/>
          <p:nvPr/>
        </p:nvSpPr>
        <p:spPr>
          <a:xfrm>
            <a:off x="11478592" y="3026516"/>
            <a:ext cx="201224" cy="201224"/>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89" name="KSO_Shape"/>
          <p:cNvSpPr/>
          <p:nvPr/>
        </p:nvSpPr>
        <p:spPr>
          <a:xfrm>
            <a:off x="9140932" y="2906803"/>
            <a:ext cx="190910" cy="271436"/>
          </a:xfrm>
          <a:custGeom>
            <a:avLst/>
            <a:gdLst>
              <a:gd name="connsiteX0" fmla="*/ 1056922 w 2632041"/>
              <a:gd name="connsiteY0" fmla="*/ 0 h 3744416"/>
              <a:gd name="connsiteX1" fmla="*/ 2113844 w 2632041"/>
              <a:gd name="connsiteY1" fmla="*/ 1056922 h 3744416"/>
              <a:gd name="connsiteX2" fmla="*/ 2113843 w 2632041"/>
              <a:gd name="connsiteY2" fmla="*/ 2023929 h 3744416"/>
              <a:gd name="connsiteX3" fmla="*/ 2620710 w 2632041"/>
              <a:gd name="connsiteY3" fmla="*/ 1728192 h 3744416"/>
              <a:gd name="connsiteX4" fmla="*/ 2632041 w 2632041"/>
              <a:gd name="connsiteY4" fmla="*/ 1728192 h 3744416"/>
              <a:gd name="connsiteX5" fmla="*/ 1920947 w 2632041"/>
              <a:gd name="connsiteY5" fmla="*/ 2954219 h 3744416"/>
              <a:gd name="connsiteX6" fmla="*/ 1209850 w 2632041"/>
              <a:gd name="connsiteY6" fmla="*/ 1728192 h 3744416"/>
              <a:gd name="connsiteX7" fmla="*/ 1221182 w 2632041"/>
              <a:gd name="connsiteY7" fmla="*/ 1728192 h 3744416"/>
              <a:gd name="connsiteX8" fmla="*/ 1726854 w 2632041"/>
              <a:gd name="connsiteY8" fmla="*/ 2023232 h 3744416"/>
              <a:gd name="connsiteX9" fmla="*/ 1726854 w 2632041"/>
              <a:gd name="connsiteY9" fmla="*/ 1056922 h 3744416"/>
              <a:gd name="connsiteX10" fmla="*/ 1191936 w 2632041"/>
              <a:gd name="connsiteY10" fmla="*/ 400600 h 3744416"/>
              <a:gd name="connsiteX11" fmla="*/ 1056922 w 2632041"/>
              <a:gd name="connsiteY11" fmla="*/ 386989 h 3744416"/>
              <a:gd name="connsiteX12" fmla="*/ 921907 w 2632041"/>
              <a:gd name="connsiteY12" fmla="*/ 400600 h 3744416"/>
              <a:gd name="connsiteX13" fmla="*/ 386989 w 2632041"/>
              <a:gd name="connsiteY13" fmla="*/ 1056922 h 3744416"/>
              <a:gd name="connsiteX14" fmla="*/ 386989 w 2632041"/>
              <a:gd name="connsiteY14" fmla="*/ 3744416 h 3744416"/>
              <a:gd name="connsiteX15" fmla="*/ 0 w 2632041"/>
              <a:gd name="connsiteY15" fmla="*/ 3744416 h 3744416"/>
              <a:gd name="connsiteX16" fmla="*/ 0 w 2632041"/>
              <a:gd name="connsiteY16" fmla="*/ 1056922 h 3744416"/>
              <a:gd name="connsiteX17" fmla="*/ 1056922 w 2632041"/>
              <a:gd name="connsiteY17" fmla="*/ 0 h 374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32041" h="3744416">
                <a:moveTo>
                  <a:pt x="1056922" y="0"/>
                </a:moveTo>
                <a:cubicBezTo>
                  <a:pt x="1640644" y="0"/>
                  <a:pt x="2113844" y="473200"/>
                  <a:pt x="2113844" y="1056922"/>
                </a:cubicBezTo>
                <a:lnTo>
                  <a:pt x="2113843" y="2023929"/>
                </a:lnTo>
                <a:lnTo>
                  <a:pt x="2620710" y="1728192"/>
                </a:lnTo>
                <a:lnTo>
                  <a:pt x="2632041" y="1728192"/>
                </a:lnTo>
                <a:lnTo>
                  <a:pt x="1920947" y="2954219"/>
                </a:lnTo>
                <a:lnTo>
                  <a:pt x="1209850" y="1728192"/>
                </a:lnTo>
                <a:lnTo>
                  <a:pt x="1221182" y="1728192"/>
                </a:lnTo>
                <a:lnTo>
                  <a:pt x="1726854" y="2023232"/>
                </a:lnTo>
                <a:lnTo>
                  <a:pt x="1726854" y="1056922"/>
                </a:lnTo>
                <a:cubicBezTo>
                  <a:pt x="1726854" y="733177"/>
                  <a:pt x="1497213" y="463068"/>
                  <a:pt x="1191936" y="400600"/>
                </a:cubicBezTo>
                <a:lnTo>
                  <a:pt x="1056922" y="386989"/>
                </a:lnTo>
                <a:lnTo>
                  <a:pt x="921907" y="400600"/>
                </a:lnTo>
                <a:cubicBezTo>
                  <a:pt x="616630" y="463068"/>
                  <a:pt x="386989" y="733177"/>
                  <a:pt x="386989" y="1056922"/>
                </a:cubicBezTo>
                <a:lnTo>
                  <a:pt x="386989" y="3744416"/>
                </a:lnTo>
                <a:lnTo>
                  <a:pt x="0" y="3744416"/>
                </a:lnTo>
                <a:lnTo>
                  <a:pt x="0" y="1056922"/>
                </a:lnTo>
                <a:cubicBezTo>
                  <a:pt x="0" y="473200"/>
                  <a:pt x="473200" y="0"/>
                  <a:pt x="1056922"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0" name="KSO_Shape"/>
          <p:cNvSpPr/>
          <p:nvPr/>
        </p:nvSpPr>
        <p:spPr>
          <a:xfrm>
            <a:off x="9110744" y="3292739"/>
            <a:ext cx="269627" cy="271436"/>
          </a:xfrm>
          <a:custGeom>
            <a:avLst/>
            <a:gdLst/>
            <a:ahLst/>
            <a:cxnLst/>
            <a:rect l="l" t="t" r="r" b="b"/>
            <a:pathLst>
              <a:path w="858479" h="864096">
                <a:moveTo>
                  <a:pt x="0" y="487767"/>
                </a:moveTo>
                <a:lnTo>
                  <a:pt x="548857" y="487767"/>
                </a:lnTo>
                <a:lnTo>
                  <a:pt x="224697" y="811927"/>
                </a:lnTo>
                <a:cubicBezTo>
                  <a:pt x="102943" y="749414"/>
                  <a:pt x="16272" y="629443"/>
                  <a:pt x="0" y="487767"/>
                </a:cubicBezTo>
                <a:close/>
                <a:moveTo>
                  <a:pt x="224697" y="52169"/>
                </a:moveTo>
                <a:lnTo>
                  <a:pt x="548858" y="376329"/>
                </a:lnTo>
                <a:lnTo>
                  <a:pt x="0" y="376329"/>
                </a:lnTo>
                <a:cubicBezTo>
                  <a:pt x="16273" y="234653"/>
                  <a:pt x="102944" y="114682"/>
                  <a:pt x="224697" y="52169"/>
                </a:cubicBezTo>
                <a:close/>
                <a:moveTo>
                  <a:pt x="426431" y="0"/>
                </a:moveTo>
                <a:cubicBezTo>
                  <a:pt x="665045" y="0"/>
                  <a:pt x="858479" y="193434"/>
                  <a:pt x="858479" y="432048"/>
                </a:cubicBezTo>
                <a:cubicBezTo>
                  <a:pt x="858479" y="670662"/>
                  <a:pt x="665045" y="864096"/>
                  <a:pt x="426431" y="864096"/>
                </a:cubicBezTo>
                <a:cubicBezTo>
                  <a:pt x="396484" y="864096"/>
                  <a:pt x="367249" y="861049"/>
                  <a:pt x="339025" y="855215"/>
                </a:cubicBezTo>
                <a:lnTo>
                  <a:pt x="706473" y="487767"/>
                </a:lnTo>
                <a:lnTo>
                  <a:pt x="762192" y="432048"/>
                </a:lnTo>
                <a:lnTo>
                  <a:pt x="706473" y="376329"/>
                </a:lnTo>
                <a:lnTo>
                  <a:pt x="339026" y="8881"/>
                </a:lnTo>
                <a:cubicBezTo>
                  <a:pt x="367249" y="3047"/>
                  <a:pt x="396484" y="0"/>
                  <a:pt x="426431" y="0"/>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1" name="KSO_Shape"/>
          <p:cNvSpPr/>
          <p:nvPr/>
        </p:nvSpPr>
        <p:spPr>
          <a:xfrm>
            <a:off x="6422909" y="2942310"/>
            <a:ext cx="183671" cy="271436"/>
          </a:xfrm>
          <a:custGeom>
            <a:avLst/>
            <a:gdLst>
              <a:gd name="connsiteX0" fmla="*/ 252248 w 662152"/>
              <a:gd name="connsiteY0" fmla="*/ 583324 h 977462"/>
              <a:gd name="connsiteX1" fmla="*/ 63062 w 662152"/>
              <a:gd name="connsiteY1" fmla="*/ 835573 h 977462"/>
              <a:gd name="connsiteX2" fmla="*/ 0 w 662152"/>
              <a:gd name="connsiteY2" fmla="*/ 0 h 977462"/>
              <a:gd name="connsiteX3" fmla="*/ 662152 w 662152"/>
              <a:gd name="connsiteY3" fmla="*/ 472966 h 977462"/>
              <a:gd name="connsiteX4" fmla="*/ 362607 w 662152"/>
              <a:gd name="connsiteY4" fmla="*/ 520262 h 977462"/>
              <a:gd name="connsiteX5" fmla="*/ 583324 w 662152"/>
              <a:gd name="connsiteY5" fmla="*/ 898635 h 977462"/>
              <a:gd name="connsiteX6" fmla="*/ 441434 w 662152"/>
              <a:gd name="connsiteY6" fmla="*/ 977462 h 977462"/>
              <a:gd name="connsiteX7" fmla="*/ 252248 w 662152"/>
              <a:gd name="connsiteY7" fmla="*/ 583324 h 97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2152" h="977462">
                <a:moveTo>
                  <a:pt x="252248" y="583324"/>
                </a:moveTo>
                <a:lnTo>
                  <a:pt x="63062" y="835573"/>
                </a:lnTo>
                <a:lnTo>
                  <a:pt x="0" y="0"/>
                </a:lnTo>
                <a:lnTo>
                  <a:pt x="662152" y="472966"/>
                </a:lnTo>
                <a:lnTo>
                  <a:pt x="362607" y="520262"/>
                </a:lnTo>
                <a:lnTo>
                  <a:pt x="583324" y="898635"/>
                </a:lnTo>
                <a:lnTo>
                  <a:pt x="441434" y="977462"/>
                </a:lnTo>
                <a:lnTo>
                  <a:pt x="252248" y="58332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2" name="KSO_Shape"/>
          <p:cNvSpPr/>
          <p:nvPr/>
        </p:nvSpPr>
        <p:spPr>
          <a:xfrm>
            <a:off x="9917138" y="2691759"/>
            <a:ext cx="271438" cy="49311"/>
          </a:xfrm>
          <a:custGeom>
            <a:avLst/>
            <a:gdLst>
              <a:gd name="connsiteX0" fmla="*/ 0 w 5969147"/>
              <a:gd name="connsiteY0" fmla="*/ 0 h 1087859"/>
              <a:gd name="connsiteX1" fmla="*/ 1404614 w 5969147"/>
              <a:gd name="connsiteY1" fmla="*/ 0 h 1087859"/>
              <a:gd name="connsiteX2" fmla="*/ 1816086 w 5969147"/>
              <a:gd name="connsiteY2" fmla="*/ 411473 h 1087859"/>
              <a:gd name="connsiteX3" fmla="*/ 5044249 w 5969147"/>
              <a:gd name="connsiteY3" fmla="*/ 411473 h 1087859"/>
              <a:gd name="connsiteX4" fmla="*/ 4752528 w 5969147"/>
              <a:gd name="connsiteY4" fmla="*/ 70823 h 1087859"/>
              <a:gd name="connsiteX5" fmla="*/ 4752528 w 5969147"/>
              <a:gd name="connsiteY5" fmla="*/ 63162 h 1087859"/>
              <a:gd name="connsiteX6" fmla="*/ 5969147 w 5969147"/>
              <a:gd name="connsiteY6" fmla="*/ 543930 h 1087859"/>
              <a:gd name="connsiteX7" fmla="*/ 4752528 w 5969147"/>
              <a:gd name="connsiteY7" fmla="*/ 1024697 h 1087859"/>
              <a:gd name="connsiteX8" fmla="*/ 4752528 w 5969147"/>
              <a:gd name="connsiteY8" fmla="*/ 1017036 h 1087859"/>
              <a:gd name="connsiteX9" fmla="*/ 5044250 w 5969147"/>
              <a:gd name="connsiteY9" fmla="*/ 676385 h 1087859"/>
              <a:gd name="connsiteX10" fmla="*/ 1816090 w 5969147"/>
              <a:gd name="connsiteY10" fmla="*/ 676385 h 1087859"/>
              <a:gd name="connsiteX11" fmla="*/ 1404614 w 5969147"/>
              <a:gd name="connsiteY11" fmla="*/ 1087859 h 1087859"/>
              <a:gd name="connsiteX12" fmla="*/ 0 w 5969147"/>
              <a:gd name="connsiteY12" fmla="*/ 1087859 h 1087859"/>
              <a:gd name="connsiteX13" fmla="*/ 543932 w 5969147"/>
              <a:gd name="connsiteY13" fmla="*/ 543930 h 108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9147" h="1087859">
                <a:moveTo>
                  <a:pt x="0" y="0"/>
                </a:moveTo>
                <a:lnTo>
                  <a:pt x="1404614" y="0"/>
                </a:lnTo>
                <a:lnTo>
                  <a:pt x="1816086" y="411473"/>
                </a:lnTo>
                <a:lnTo>
                  <a:pt x="5044249" y="411473"/>
                </a:lnTo>
                <a:lnTo>
                  <a:pt x="4752528" y="70823"/>
                </a:lnTo>
                <a:lnTo>
                  <a:pt x="4752528" y="63162"/>
                </a:lnTo>
                <a:lnTo>
                  <a:pt x="5969147" y="543930"/>
                </a:lnTo>
                <a:lnTo>
                  <a:pt x="4752528" y="1024697"/>
                </a:lnTo>
                <a:lnTo>
                  <a:pt x="4752528" y="1017036"/>
                </a:lnTo>
                <a:lnTo>
                  <a:pt x="5044250" y="676385"/>
                </a:lnTo>
                <a:lnTo>
                  <a:pt x="1816090" y="676385"/>
                </a:lnTo>
                <a:lnTo>
                  <a:pt x="1404614" y="1087859"/>
                </a:lnTo>
                <a:lnTo>
                  <a:pt x="0" y="1087859"/>
                </a:lnTo>
                <a:lnTo>
                  <a:pt x="543932" y="543930"/>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dirty="0">
              <a:solidFill>
                <a:schemeClr val="tx1"/>
              </a:solidFill>
            </a:endParaRPr>
          </a:p>
        </p:txBody>
      </p:sp>
      <p:sp>
        <p:nvSpPr>
          <p:cNvPr id="393" name="KSO_Shape"/>
          <p:cNvSpPr/>
          <p:nvPr/>
        </p:nvSpPr>
        <p:spPr>
          <a:xfrm>
            <a:off x="9207648" y="3698967"/>
            <a:ext cx="271435" cy="86859"/>
          </a:xfrm>
          <a:custGeom>
            <a:avLst/>
            <a:gdLst>
              <a:gd name="connsiteX0" fmla="*/ 765086 w 1100040"/>
              <a:gd name="connsiteY0" fmla="*/ 0 h 352802"/>
              <a:gd name="connsiteX1" fmla="*/ 1100040 w 1100040"/>
              <a:gd name="connsiteY1" fmla="*/ 176401 h 352802"/>
              <a:gd name="connsiteX2" fmla="*/ 765086 w 1100040"/>
              <a:gd name="connsiteY2" fmla="*/ 352802 h 352802"/>
              <a:gd name="connsiteX3" fmla="*/ 765086 w 1100040"/>
              <a:gd name="connsiteY3" fmla="*/ 240500 h 352802"/>
              <a:gd name="connsiteX4" fmla="*/ 0 w 1100040"/>
              <a:gd name="connsiteY4" fmla="*/ 176401 h 352802"/>
              <a:gd name="connsiteX5" fmla="*/ 765086 w 1100040"/>
              <a:gd name="connsiteY5" fmla="*/ 112302 h 35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0040" h="352802">
                <a:moveTo>
                  <a:pt x="765086" y="0"/>
                </a:moveTo>
                <a:lnTo>
                  <a:pt x="1100040" y="176401"/>
                </a:lnTo>
                <a:lnTo>
                  <a:pt x="765086" y="352802"/>
                </a:lnTo>
                <a:lnTo>
                  <a:pt x="765086" y="240500"/>
                </a:lnTo>
                <a:lnTo>
                  <a:pt x="0" y="176401"/>
                </a:lnTo>
                <a:lnTo>
                  <a:pt x="765086" y="112302"/>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4" name="KSO_Shape"/>
          <p:cNvSpPr/>
          <p:nvPr/>
        </p:nvSpPr>
        <p:spPr>
          <a:xfrm flipH="1">
            <a:off x="11107220" y="5030868"/>
            <a:ext cx="271436" cy="207648"/>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395" name="KSO_Shape"/>
          <p:cNvSpPr/>
          <p:nvPr/>
        </p:nvSpPr>
        <p:spPr>
          <a:xfrm>
            <a:off x="9630171" y="3297394"/>
            <a:ext cx="270080" cy="271436"/>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grpSp>
        <p:nvGrpSpPr>
          <p:cNvPr id="396" name="组合 395"/>
          <p:cNvGrpSpPr>
            <a:grpSpLocks/>
          </p:cNvGrpSpPr>
          <p:nvPr/>
        </p:nvGrpSpPr>
        <p:grpSpPr bwMode="auto">
          <a:xfrm>
            <a:off x="5908545" y="4520582"/>
            <a:ext cx="980745" cy="810749"/>
            <a:chOff x="1595438" y="968375"/>
            <a:chExt cx="5953125" cy="4921250"/>
          </a:xfrm>
          <a:solidFill>
            <a:srgbClr val="779F08"/>
          </a:solidFill>
        </p:grpSpPr>
        <p:sp>
          <p:nvSpPr>
            <p:cNvPr id="397"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8"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399"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0"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1"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2"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3"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4"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5"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6"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7"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8"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09"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0"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1"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2"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3"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4"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5"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6"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7"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8"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19"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0"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1"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2"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3"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4"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5"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6"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7"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sp>
          <p:nvSpPr>
            <p:cNvPr id="428"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27"/>
            </a:p>
          </p:txBody>
        </p:sp>
      </p:grpSp>
      <p:sp>
        <p:nvSpPr>
          <p:cNvPr id="429" name="KSO_Shape"/>
          <p:cNvSpPr>
            <a:spLocks noChangeAspect="1"/>
          </p:cNvSpPr>
          <p:nvPr/>
        </p:nvSpPr>
        <p:spPr>
          <a:xfrm>
            <a:off x="6919834" y="4712378"/>
            <a:ext cx="937328" cy="512602"/>
          </a:xfrm>
          <a:custGeom>
            <a:avLst/>
            <a:gdLst>
              <a:gd name="connsiteX0" fmla="*/ 35914551 w 43671952"/>
              <a:gd name="connsiteY0" fmla="*/ 23775244 h 23902640"/>
              <a:gd name="connsiteX1" fmla="*/ 35976759 w 43671952"/>
              <a:gd name="connsiteY1" fmla="*/ 23783576 h 23902640"/>
              <a:gd name="connsiteX2" fmla="*/ 36005335 w 43671952"/>
              <a:gd name="connsiteY2" fmla="*/ 23819296 h 23902640"/>
              <a:gd name="connsiteX3" fmla="*/ 36000571 w 43671952"/>
              <a:gd name="connsiteY3" fmla="*/ 23864540 h 23902640"/>
              <a:gd name="connsiteX4" fmla="*/ 35948183 w 43671952"/>
              <a:gd name="connsiteY4" fmla="*/ 23902640 h 23902640"/>
              <a:gd name="connsiteX5" fmla="*/ 35933895 w 43671952"/>
              <a:gd name="connsiteY5" fmla="*/ 23843108 h 23902640"/>
              <a:gd name="connsiteX6" fmla="*/ 35864839 w 43671952"/>
              <a:gd name="connsiteY6" fmla="*/ 23788340 h 23902640"/>
              <a:gd name="connsiteX7" fmla="*/ 35914551 w 43671952"/>
              <a:gd name="connsiteY7" fmla="*/ 23775244 h 23902640"/>
              <a:gd name="connsiteX8" fmla="*/ 35705295 w 43671952"/>
              <a:gd name="connsiteY8" fmla="*/ 23452584 h 23902640"/>
              <a:gd name="connsiteX9" fmla="*/ 35733871 w 43671952"/>
              <a:gd name="connsiteY9" fmla="*/ 23469252 h 23902640"/>
              <a:gd name="connsiteX10" fmla="*/ 35733871 w 43671952"/>
              <a:gd name="connsiteY10" fmla="*/ 23562124 h 23902640"/>
              <a:gd name="connsiteX11" fmla="*/ 35657671 w 43671952"/>
              <a:gd name="connsiteY11" fmla="*/ 23554980 h 23902640"/>
              <a:gd name="connsiteX12" fmla="*/ 35643383 w 43671952"/>
              <a:gd name="connsiteY12" fmla="*/ 23500208 h 23902640"/>
              <a:gd name="connsiteX13" fmla="*/ 35705295 w 43671952"/>
              <a:gd name="connsiteY13" fmla="*/ 23452584 h 23902640"/>
              <a:gd name="connsiteX14" fmla="*/ 37335819 w 43671952"/>
              <a:gd name="connsiteY14" fmla="*/ 23431004 h 23902640"/>
              <a:gd name="connsiteX15" fmla="*/ 37350739 w 43671952"/>
              <a:gd name="connsiteY15" fmla="*/ 23435916 h 23902640"/>
              <a:gd name="connsiteX16" fmla="*/ 37357883 w 43671952"/>
              <a:gd name="connsiteY16" fmla="*/ 23478780 h 23902640"/>
              <a:gd name="connsiteX17" fmla="*/ 37317403 w 43671952"/>
              <a:gd name="connsiteY17" fmla="*/ 23521640 h 23902640"/>
              <a:gd name="connsiteX18" fmla="*/ 37250727 w 43671952"/>
              <a:gd name="connsiteY18" fmla="*/ 23516880 h 23902640"/>
              <a:gd name="connsiteX19" fmla="*/ 37303115 w 43671952"/>
              <a:gd name="connsiteY19" fmla="*/ 23443060 h 23902640"/>
              <a:gd name="connsiteX20" fmla="*/ 37335819 w 43671952"/>
              <a:gd name="connsiteY20" fmla="*/ 23431004 h 23902640"/>
              <a:gd name="connsiteX21" fmla="*/ 36191071 w 43671952"/>
              <a:gd name="connsiteY21" fmla="*/ 23426392 h 23902640"/>
              <a:gd name="connsiteX22" fmla="*/ 36252983 w 43671952"/>
              <a:gd name="connsiteY22" fmla="*/ 23493068 h 23902640"/>
              <a:gd name="connsiteX23" fmla="*/ 36248219 w 43671952"/>
              <a:gd name="connsiteY23" fmla="*/ 23666900 h 23902640"/>
              <a:gd name="connsiteX24" fmla="*/ 36312515 w 43671952"/>
              <a:gd name="connsiteY24" fmla="*/ 23797868 h 23902640"/>
              <a:gd name="connsiteX25" fmla="*/ 36274415 w 43671952"/>
              <a:gd name="connsiteY25" fmla="*/ 23845492 h 23902640"/>
              <a:gd name="connsiteX26" fmla="*/ 36186307 w 43671952"/>
              <a:gd name="connsiteY26" fmla="*/ 23838348 h 23902640"/>
              <a:gd name="connsiteX27" fmla="*/ 35750539 w 43671952"/>
              <a:gd name="connsiteY27" fmla="*/ 23640704 h 23902640"/>
              <a:gd name="connsiteX28" fmla="*/ 36041051 w 43671952"/>
              <a:gd name="connsiteY28" fmla="*/ 23705000 h 23902640"/>
              <a:gd name="connsiteX29" fmla="*/ 36048195 w 43671952"/>
              <a:gd name="connsiteY29" fmla="*/ 23657372 h 23902640"/>
              <a:gd name="connsiteX30" fmla="*/ 36017239 w 43671952"/>
              <a:gd name="connsiteY30" fmla="*/ 23616892 h 23902640"/>
              <a:gd name="connsiteX31" fmla="*/ 36029147 w 43671952"/>
              <a:gd name="connsiteY31" fmla="*/ 23571648 h 23902640"/>
              <a:gd name="connsiteX32" fmla="*/ 36138683 w 43671952"/>
              <a:gd name="connsiteY32" fmla="*/ 23550216 h 23902640"/>
              <a:gd name="connsiteX33" fmla="*/ 36100583 w 43671952"/>
              <a:gd name="connsiteY33" fmla="*/ 23497828 h 23902640"/>
              <a:gd name="connsiteX34" fmla="*/ 36191071 w 43671952"/>
              <a:gd name="connsiteY34" fmla="*/ 23426392 h 23902640"/>
              <a:gd name="connsiteX35" fmla="*/ 37186655 w 43671952"/>
              <a:gd name="connsiteY35" fmla="*/ 23391716 h 23902640"/>
              <a:gd name="connsiteX36" fmla="*/ 37215007 w 43671952"/>
              <a:gd name="connsiteY36" fmla="*/ 23397816 h 23902640"/>
              <a:gd name="connsiteX37" fmla="*/ 37212627 w 43671952"/>
              <a:gd name="connsiteY37" fmla="*/ 23476400 h 23902640"/>
              <a:gd name="connsiteX38" fmla="*/ 37131663 w 43671952"/>
              <a:gd name="connsiteY38" fmla="*/ 23521644 h 23902640"/>
              <a:gd name="connsiteX39" fmla="*/ 37043555 w 43671952"/>
              <a:gd name="connsiteY39" fmla="*/ 23533548 h 23902640"/>
              <a:gd name="connsiteX40" fmla="*/ 37100707 w 43671952"/>
              <a:gd name="connsiteY40" fmla="*/ 23428772 h 23902640"/>
              <a:gd name="connsiteX41" fmla="*/ 37186655 w 43671952"/>
              <a:gd name="connsiteY41" fmla="*/ 23391716 h 23902640"/>
              <a:gd name="connsiteX42" fmla="*/ 35876747 w 43671952"/>
              <a:gd name="connsiteY42" fmla="*/ 23376384 h 23902640"/>
              <a:gd name="connsiteX43" fmla="*/ 35929131 w 43671952"/>
              <a:gd name="connsiteY43" fmla="*/ 23431152 h 23902640"/>
              <a:gd name="connsiteX44" fmla="*/ 35855315 w 43671952"/>
              <a:gd name="connsiteY44" fmla="*/ 23445440 h 23902640"/>
              <a:gd name="connsiteX45" fmla="*/ 35807691 w 43671952"/>
              <a:gd name="connsiteY45" fmla="*/ 23395436 h 23902640"/>
              <a:gd name="connsiteX46" fmla="*/ 35876747 w 43671952"/>
              <a:gd name="connsiteY46" fmla="*/ 23376384 h 23902640"/>
              <a:gd name="connsiteX47" fmla="*/ 22687623 w 43671952"/>
              <a:gd name="connsiteY47" fmla="*/ 22135148 h 23902640"/>
              <a:gd name="connsiteX48" fmla="*/ 22710483 w 43671952"/>
              <a:gd name="connsiteY48" fmla="*/ 22150388 h 23902640"/>
              <a:gd name="connsiteX49" fmla="*/ 22702863 w 43671952"/>
              <a:gd name="connsiteY49" fmla="*/ 22196108 h 23902640"/>
              <a:gd name="connsiteX50" fmla="*/ 22687623 w 43671952"/>
              <a:gd name="connsiteY50" fmla="*/ 22211348 h 23902640"/>
              <a:gd name="connsiteX51" fmla="*/ 22664763 w 43671952"/>
              <a:gd name="connsiteY51" fmla="*/ 22142768 h 23902640"/>
              <a:gd name="connsiteX52" fmla="*/ 22687623 w 43671952"/>
              <a:gd name="connsiteY52" fmla="*/ 22135148 h 23902640"/>
              <a:gd name="connsiteX53" fmla="*/ 36722091 w 43671952"/>
              <a:gd name="connsiteY53" fmla="*/ 21976208 h 23902640"/>
              <a:gd name="connsiteX54" fmla="*/ 36724471 w 43671952"/>
              <a:gd name="connsiteY54" fmla="*/ 22026216 h 23902640"/>
              <a:gd name="connsiteX55" fmla="*/ 36676847 w 43671952"/>
              <a:gd name="connsiteY55" fmla="*/ 22007168 h 23902640"/>
              <a:gd name="connsiteX56" fmla="*/ 23850547 w 43671952"/>
              <a:gd name="connsiteY56" fmla="*/ 21828368 h 23902640"/>
              <a:gd name="connsiteX57" fmla="*/ 23868723 w 43671952"/>
              <a:gd name="connsiteY57" fmla="*/ 21845588 h 23902640"/>
              <a:gd name="connsiteX58" fmla="*/ 23876343 w 43671952"/>
              <a:gd name="connsiteY58" fmla="*/ 21868448 h 23902640"/>
              <a:gd name="connsiteX59" fmla="*/ 23838243 w 43671952"/>
              <a:gd name="connsiteY59" fmla="*/ 21898928 h 23902640"/>
              <a:gd name="connsiteX60" fmla="*/ 23845863 w 43671952"/>
              <a:gd name="connsiteY60" fmla="*/ 21830348 h 23902640"/>
              <a:gd name="connsiteX61" fmla="*/ 23850547 w 43671952"/>
              <a:gd name="connsiteY61" fmla="*/ 21828368 h 23902640"/>
              <a:gd name="connsiteX62" fmla="*/ 12789754 w 43671952"/>
              <a:gd name="connsiteY62" fmla="*/ 21747956 h 23902640"/>
              <a:gd name="connsiteX63" fmla="*/ 12815947 w 43671952"/>
              <a:gd name="connsiteY63" fmla="*/ 21755100 h 23902640"/>
              <a:gd name="connsiteX64" fmla="*/ 12830235 w 43671952"/>
              <a:gd name="connsiteY64" fmla="*/ 21762244 h 23902640"/>
              <a:gd name="connsiteX65" fmla="*/ 12846904 w 43671952"/>
              <a:gd name="connsiteY65" fmla="*/ 21776532 h 23902640"/>
              <a:gd name="connsiteX66" fmla="*/ 12858807 w 43671952"/>
              <a:gd name="connsiteY66" fmla="*/ 21790820 h 23902640"/>
              <a:gd name="connsiteX67" fmla="*/ 12873097 w 43671952"/>
              <a:gd name="connsiteY67" fmla="*/ 21795584 h 23902640"/>
              <a:gd name="connsiteX68" fmla="*/ 12935007 w 43671952"/>
              <a:gd name="connsiteY68" fmla="*/ 21800344 h 23902640"/>
              <a:gd name="connsiteX69" fmla="*/ 12956439 w 43671952"/>
              <a:gd name="connsiteY69" fmla="*/ 21805108 h 23902640"/>
              <a:gd name="connsiteX70" fmla="*/ 12970728 w 43671952"/>
              <a:gd name="connsiteY70" fmla="*/ 21809868 h 23902640"/>
              <a:gd name="connsiteX71" fmla="*/ 12975489 w 43671952"/>
              <a:gd name="connsiteY71" fmla="*/ 21817012 h 23902640"/>
              <a:gd name="connsiteX72" fmla="*/ 12980252 w 43671952"/>
              <a:gd name="connsiteY72" fmla="*/ 21831300 h 23902640"/>
              <a:gd name="connsiteX73" fmla="*/ 12977873 w 43671952"/>
              <a:gd name="connsiteY73" fmla="*/ 21871784 h 23902640"/>
              <a:gd name="connsiteX74" fmla="*/ 12968347 w 43671952"/>
              <a:gd name="connsiteY74" fmla="*/ 21886068 h 23902640"/>
              <a:gd name="connsiteX75" fmla="*/ 12963584 w 43671952"/>
              <a:gd name="connsiteY75" fmla="*/ 21895596 h 23902640"/>
              <a:gd name="connsiteX76" fmla="*/ 12942151 w 43671952"/>
              <a:gd name="connsiteY76" fmla="*/ 21914644 h 23902640"/>
              <a:gd name="connsiteX77" fmla="*/ 12927867 w 43671952"/>
              <a:gd name="connsiteY77" fmla="*/ 21919408 h 23902640"/>
              <a:gd name="connsiteX78" fmla="*/ 12906433 w 43671952"/>
              <a:gd name="connsiteY78" fmla="*/ 21928932 h 23902640"/>
              <a:gd name="connsiteX79" fmla="*/ 12896910 w 43671952"/>
              <a:gd name="connsiteY79" fmla="*/ 21931312 h 23902640"/>
              <a:gd name="connsiteX80" fmla="*/ 12894529 w 43671952"/>
              <a:gd name="connsiteY80" fmla="*/ 21931312 h 23902640"/>
              <a:gd name="connsiteX81" fmla="*/ 12875477 w 43671952"/>
              <a:gd name="connsiteY81" fmla="*/ 21921788 h 23902640"/>
              <a:gd name="connsiteX82" fmla="*/ 12858807 w 43671952"/>
              <a:gd name="connsiteY82" fmla="*/ 21914644 h 23902640"/>
              <a:gd name="connsiteX83" fmla="*/ 12849283 w 43671952"/>
              <a:gd name="connsiteY83" fmla="*/ 21907500 h 23902640"/>
              <a:gd name="connsiteX84" fmla="*/ 12842140 w 43671952"/>
              <a:gd name="connsiteY84" fmla="*/ 21905120 h 23902640"/>
              <a:gd name="connsiteX85" fmla="*/ 12832615 w 43671952"/>
              <a:gd name="connsiteY85" fmla="*/ 21900356 h 23902640"/>
              <a:gd name="connsiteX86" fmla="*/ 12815947 w 43671952"/>
              <a:gd name="connsiteY86" fmla="*/ 21888452 h 23902640"/>
              <a:gd name="connsiteX87" fmla="*/ 12808804 w 43671952"/>
              <a:gd name="connsiteY87" fmla="*/ 21883688 h 23902640"/>
              <a:gd name="connsiteX88" fmla="*/ 12799278 w 43671952"/>
              <a:gd name="connsiteY88" fmla="*/ 21869400 h 23902640"/>
              <a:gd name="connsiteX89" fmla="*/ 12789754 w 43671952"/>
              <a:gd name="connsiteY89" fmla="*/ 21847968 h 23902640"/>
              <a:gd name="connsiteX90" fmla="*/ 12784990 w 43671952"/>
              <a:gd name="connsiteY90" fmla="*/ 21831300 h 23902640"/>
              <a:gd name="connsiteX91" fmla="*/ 12780229 w 43671952"/>
              <a:gd name="connsiteY91" fmla="*/ 21812252 h 23902640"/>
              <a:gd name="connsiteX92" fmla="*/ 12780229 w 43671952"/>
              <a:gd name="connsiteY92" fmla="*/ 21757484 h 23902640"/>
              <a:gd name="connsiteX93" fmla="*/ 12782610 w 43671952"/>
              <a:gd name="connsiteY93" fmla="*/ 21750340 h 23902640"/>
              <a:gd name="connsiteX94" fmla="*/ 12789754 w 43671952"/>
              <a:gd name="connsiteY94" fmla="*/ 21747956 h 23902640"/>
              <a:gd name="connsiteX95" fmla="*/ 23502963 w 43671952"/>
              <a:gd name="connsiteY95" fmla="*/ 21578888 h 23902640"/>
              <a:gd name="connsiteX96" fmla="*/ 23548683 w 43671952"/>
              <a:gd name="connsiteY96" fmla="*/ 21594128 h 23902640"/>
              <a:gd name="connsiteX97" fmla="*/ 23541063 w 43671952"/>
              <a:gd name="connsiteY97" fmla="*/ 21655088 h 23902640"/>
              <a:gd name="connsiteX98" fmla="*/ 23495343 w 43671952"/>
              <a:gd name="connsiteY98" fmla="*/ 21601748 h 23902640"/>
              <a:gd name="connsiteX99" fmla="*/ 23502963 w 43671952"/>
              <a:gd name="connsiteY99" fmla="*/ 21578888 h 23902640"/>
              <a:gd name="connsiteX100" fmla="*/ 36876871 w 43671952"/>
              <a:gd name="connsiteY100" fmla="*/ 21571396 h 23902640"/>
              <a:gd name="connsiteX101" fmla="*/ 36826863 w 43671952"/>
              <a:gd name="connsiteY101" fmla="*/ 21719036 h 23902640"/>
              <a:gd name="connsiteX102" fmla="*/ 36745903 w 43671952"/>
              <a:gd name="connsiteY102" fmla="*/ 21783328 h 23902640"/>
              <a:gd name="connsiteX103" fmla="*/ 36757807 w 43671952"/>
              <a:gd name="connsiteY103" fmla="*/ 21692840 h 23902640"/>
              <a:gd name="connsiteX104" fmla="*/ 23777283 w 43671952"/>
              <a:gd name="connsiteY104" fmla="*/ 20946428 h 23902640"/>
              <a:gd name="connsiteX105" fmla="*/ 23800143 w 43671952"/>
              <a:gd name="connsiteY105" fmla="*/ 20992148 h 23902640"/>
              <a:gd name="connsiteX106" fmla="*/ 23792523 w 43671952"/>
              <a:gd name="connsiteY106" fmla="*/ 21015008 h 23902640"/>
              <a:gd name="connsiteX107" fmla="*/ 23754423 w 43671952"/>
              <a:gd name="connsiteY107" fmla="*/ 21060728 h 23902640"/>
              <a:gd name="connsiteX108" fmla="*/ 23708703 w 43671952"/>
              <a:gd name="connsiteY108" fmla="*/ 20976908 h 23902640"/>
              <a:gd name="connsiteX109" fmla="*/ 23731563 w 43671952"/>
              <a:gd name="connsiteY109" fmla="*/ 20961668 h 23902640"/>
              <a:gd name="connsiteX110" fmla="*/ 23777283 w 43671952"/>
              <a:gd name="connsiteY110" fmla="*/ 20946428 h 23902640"/>
              <a:gd name="connsiteX111" fmla="*/ 25998611 w 43671952"/>
              <a:gd name="connsiteY111" fmla="*/ 20467320 h 23902640"/>
              <a:gd name="connsiteX112" fmla="*/ 26021471 w 43671952"/>
              <a:gd name="connsiteY112" fmla="*/ 20490180 h 23902640"/>
              <a:gd name="connsiteX113" fmla="*/ 25998611 w 43671952"/>
              <a:gd name="connsiteY113" fmla="*/ 20513040 h 23902640"/>
              <a:gd name="connsiteX114" fmla="*/ 25975751 w 43671952"/>
              <a:gd name="connsiteY114" fmla="*/ 20490180 h 23902640"/>
              <a:gd name="connsiteX115" fmla="*/ 25998611 w 43671952"/>
              <a:gd name="connsiteY115" fmla="*/ 20467320 h 23902640"/>
              <a:gd name="connsiteX116" fmla="*/ 24425315 w 43671952"/>
              <a:gd name="connsiteY116" fmla="*/ 20014852 h 23902640"/>
              <a:gd name="connsiteX117" fmla="*/ 24455479 w 43671952"/>
              <a:gd name="connsiteY117" fmla="*/ 20157728 h 23902640"/>
              <a:gd name="connsiteX118" fmla="*/ 24569779 w 43671952"/>
              <a:gd name="connsiteY118" fmla="*/ 20119628 h 23902640"/>
              <a:gd name="connsiteX119" fmla="*/ 24525327 w 43671952"/>
              <a:gd name="connsiteY119" fmla="*/ 20214880 h 23902640"/>
              <a:gd name="connsiteX120" fmla="*/ 24525327 w 43671952"/>
              <a:gd name="connsiteY120" fmla="*/ 20310128 h 23902640"/>
              <a:gd name="connsiteX121" fmla="*/ 24432459 w 43671952"/>
              <a:gd name="connsiteY121" fmla="*/ 20400616 h 23902640"/>
              <a:gd name="connsiteX122" fmla="*/ 24378483 w 43671952"/>
              <a:gd name="connsiteY122" fmla="*/ 20545080 h 23902640"/>
              <a:gd name="connsiteX123" fmla="*/ 24163379 w 43671952"/>
              <a:gd name="connsiteY123" fmla="*/ 20576828 h 23902640"/>
              <a:gd name="connsiteX124" fmla="*/ 24118927 w 43671952"/>
              <a:gd name="connsiteY124" fmla="*/ 20843528 h 23902640"/>
              <a:gd name="connsiteX125" fmla="*/ 23880011 w 43671952"/>
              <a:gd name="connsiteY125" fmla="*/ 20952272 h 23902640"/>
              <a:gd name="connsiteX126" fmla="*/ 23763327 w 43671952"/>
              <a:gd name="connsiteY126" fmla="*/ 20862580 h 23902640"/>
              <a:gd name="connsiteX127" fmla="*/ 23610931 w 43671952"/>
              <a:gd name="connsiteY127" fmla="*/ 20837180 h 23902640"/>
              <a:gd name="connsiteX128" fmla="*/ 23699039 w 43671952"/>
              <a:gd name="connsiteY128" fmla="*/ 20728436 h 23902640"/>
              <a:gd name="connsiteX129" fmla="*/ 23880007 w 43671952"/>
              <a:gd name="connsiteY129" fmla="*/ 20541904 h 23902640"/>
              <a:gd name="connsiteX130" fmla="*/ 23998279 w 43671952"/>
              <a:gd name="connsiteY130" fmla="*/ 20506980 h 23902640"/>
              <a:gd name="connsiteX131" fmla="*/ 24158615 w 43671952"/>
              <a:gd name="connsiteY131" fmla="*/ 20360136 h 23902640"/>
              <a:gd name="connsiteX132" fmla="*/ 24188779 w 43671952"/>
              <a:gd name="connsiteY132" fmla="*/ 20252980 h 23902640"/>
              <a:gd name="connsiteX133" fmla="*/ 24303871 w 43671952"/>
              <a:gd name="connsiteY133" fmla="*/ 20159316 h 23902640"/>
              <a:gd name="connsiteX134" fmla="*/ 24425315 w 43671952"/>
              <a:gd name="connsiteY134" fmla="*/ 20014852 h 23902640"/>
              <a:gd name="connsiteX135" fmla="*/ 21073579 w 43671952"/>
              <a:gd name="connsiteY135" fmla="*/ 19990916 h 23902640"/>
              <a:gd name="connsiteX136" fmla="*/ 21201387 w 43671952"/>
              <a:gd name="connsiteY136" fmla="*/ 20054540 h 23902640"/>
              <a:gd name="connsiteX137" fmla="*/ 21341879 w 43671952"/>
              <a:gd name="connsiteY137" fmla="*/ 20016440 h 23902640"/>
              <a:gd name="connsiteX138" fmla="*/ 21470467 w 43671952"/>
              <a:gd name="connsiteY138" fmla="*/ 20030728 h 23902640"/>
              <a:gd name="connsiteX139" fmla="*/ 21477611 w 43671952"/>
              <a:gd name="connsiteY139" fmla="*/ 20106928 h 23902640"/>
              <a:gd name="connsiteX140" fmla="*/ 21427603 w 43671952"/>
              <a:gd name="connsiteY140" fmla="*/ 20199796 h 23902640"/>
              <a:gd name="connsiteX141" fmla="*/ 21418077 w 43671952"/>
              <a:gd name="connsiteY141" fmla="*/ 20337912 h 23902640"/>
              <a:gd name="connsiteX142" fmla="*/ 21337115 w 43671952"/>
              <a:gd name="connsiteY142" fmla="*/ 20340292 h 23902640"/>
              <a:gd name="connsiteX143" fmla="*/ 21213291 w 43671952"/>
              <a:gd name="connsiteY143" fmla="*/ 20416492 h 23902640"/>
              <a:gd name="connsiteX144" fmla="*/ 21156143 w 43671952"/>
              <a:gd name="connsiteY144" fmla="*/ 20330768 h 23902640"/>
              <a:gd name="connsiteX145" fmla="*/ 21072799 w 43671952"/>
              <a:gd name="connsiteY145" fmla="*/ 20259328 h 23902640"/>
              <a:gd name="connsiteX146" fmla="*/ 21087087 w 43671952"/>
              <a:gd name="connsiteY146" fmla="*/ 20164080 h 23902640"/>
              <a:gd name="connsiteX147" fmla="*/ 21032315 w 43671952"/>
              <a:gd name="connsiteY147" fmla="*/ 20002152 h 23902640"/>
              <a:gd name="connsiteX148" fmla="*/ 21073579 w 43671952"/>
              <a:gd name="connsiteY148" fmla="*/ 19990916 h 23902640"/>
              <a:gd name="connsiteX149" fmla="*/ 28818011 w 43671952"/>
              <a:gd name="connsiteY149" fmla="*/ 19695796 h 23902640"/>
              <a:gd name="connsiteX150" fmla="*/ 28840871 w 43671952"/>
              <a:gd name="connsiteY150" fmla="*/ 19718656 h 23902640"/>
              <a:gd name="connsiteX151" fmla="*/ 28818011 w 43671952"/>
              <a:gd name="connsiteY151" fmla="*/ 19741516 h 23902640"/>
              <a:gd name="connsiteX152" fmla="*/ 28795151 w 43671952"/>
              <a:gd name="connsiteY152" fmla="*/ 19718656 h 23902640"/>
              <a:gd name="connsiteX153" fmla="*/ 28818011 w 43671952"/>
              <a:gd name="connsiteY153" fmla="*/ 19695796 h 23902640"/>
              <a:gd name="connsiteX154" fmla="*/ 16059208 w 43671952"/>
              <a:gd name="connsiteY154" fmla="*/ 19464340 h 23902640"/>
              <a:gd name="connsiteX155" fmla="*/ 16066353 w 43671952"/>
              <a:gd name="connsiteY155" fmla="*/ 19466720 h 23902640"/>
              <a:gd name="connsiteX156" fmla="*/ 16080640 w 43671952"/>
              <a:gd name="connsiteY156" fmla="*/ 19476244 h 23902640"/>
              <a:gd name="connsiteX157" fmla="*/ 16085402 w 43671952"/>
              <a:gd name="connsiteY157" fmla="*/ 19492912 h 23902640"/>
              <a:gd name="connsiteX158" fmla="*/ 16083020 w 43671952"/>
              <a:gd name="connsiteY158" fmla="*/ 19504820 h 23902640"/>
              <a:gd name="connsiteX159" fmla="*/ 16080640 w 43671952"/>
              <a:gd name="connsiteY159" fmla="*/ 19511964 h 23902640"/>
              <a:gd name="connsiteX160" fmla="*/ 16071113 w 43671952"/>
              <a:gd name="connsiteY160" fmla="*/ 19516728 h 23902640"/>
              <a:gd name="connsiteX161" fmla="*/ 16061590 w 43671952"/>
              <a:gd name="connsiteY161" fmla="*/ 19526252 h 23902640"/>
              <a:gd name="connsiteX162" fmla="*/ 16042540 w 43671952"/>
              <a:gd name="connsiteY162" fmla="*/ 19516728 h 23902640"/>
              <a:gd name="connsiteX163" fmla="*/ 16035394 w 43671952"/>
              <a:gd name="connsiteY163" fmla="*/ 19514344 h 23902640"/>
              <a:gd name="connsiteX164" fmla="*/ 16033016 w 43671952"/>
              <a:gd name="connsiteY164" fmla="*/ 19507200 h 23902640"/>
              <a:gd name="connsiteX165" fmla="*/ 16028251 w 43671952"/>
              <a:gd name="connsiteY165" fmla="*/ 19500056 h 23902640"/>
              <a:gd name="connsiteX166" fmla="*/ 16033016 w 43671952"/>
              <a:gd name="connsiteY166" fmla="*/ 19478628 h 23902640"/>
              <a:gd name="connsiteX167" fmla="*/ 16037777 w 43671952"/>
              <a:gd name="connsiteY167" fmla="*/ 19471484 h 23902640"/>
              <a:gd name="connsiteX168" fmla="*/ 16052065 w 43671952"/>
              <a:gd name="connsiteY168" fmla="*/ 19466720 h 23902640"/>
              <a:gd name="connsiteX169" fmla="*/ 27155899 w 43671952"/>
              <a:gd name="connsiteY169" fmla="*/ 19443384 h 23902640"/>
              <a:gd name="connsiteX170" fmla="*/ 27178759 w 43671952"/>
              <a:gd name="connsiteY170" fmla="*/ 19466244 h 23902640"/>
              <a:gd name="connsiteX171" fmla="*/ 27155899 w 43671952"/>
              <a:gd name="connsiteY171" fmla="*/ 19489104 h 23902640"/>
              <a:gd name="connsiteX172" fmla="*/ 27133039 w 43671952"/>
              <a:gd name="connsiteY172" fmla="*/ 19466244 h 23902640"/>
              <a:gd name="connsiteX173" fmla="*/ 27155899 w 43671952"/>
              <a:gd name="connsiteY173" fmla="*/ 19443384 h 23902640"/>
              <a:gd name="connsiteX174" fmla="*/ 28898975 w 43671952"/>
              <a:gd name="connsiteY174" fmla="*/ 19438620 h 23902640"/>
              <a:gd name="connsiteX175" fmla="*/ 28921835 w 43671952"/>
              <a:gd name="connsiteY175" fmla="*/ 19461480 h 23902640"/>
              <a:gd name="connsiteX176" fmla="*/ 28898975 w 43671952"/>
              <a:gd name="connsiteY176" fmla="*/ 19484340 h 23902640"/>
              <a:gd name="connsiteX177" fmla="*/ 28876115 w 43671952"/>
              <a:gd name="connsiteY177" fmla="*/ 19461480 h 23902640"/>
              <a:gd name="connsiteX178" fmla="*/ 28898975 w 43671952"/>
              <a:gd name="connsiteY178" fmla="*/ 19438620 h 23902640"/>
              <a:gd name="connsiteX179" fmla="*/ 31830851 w 43671952"/>
              <a:gd name="connsiteY179" fmla="*/ 19407532 h 23902640"/>
              <a:gd name="connsiteX180" fmla="*/ 31852279 w 43671952"/>
              <a:gd name="connsiteY180" fmla="*/ 19409916 h 23902640"/>
              <a:gd name="connsiteX181" fmla="*/ 31866567 w 43671952"/>
              <a:gd name="connsiteY181" fmla="*/ 19414676 h 23902640"/>
              <a:gd name="connsiteX182" fmla="*/ 31873711 w 43671952"/>
              <a:gd name="connsiteY182" fmla="*/ 19417056 h 23902640"/>
              <a:gd name="connsiteX183" fmla="*/ 31880855 w 43671952"/>
              <a:gd name="connsiteY183" fmla="*/ 19421820 h 23902640"/>
              <a:gd name="connsiteX184" fmla="*/ 31883235 w 43671952"/>
              <a:gd name="connsiteY184" fmla="*/ 19428964 h 23902640"/>
              <a:gd name="connsiteX185" fmla="*/ 31876091 w 43671952"/>
              <a:gd name="connsiteY185" fmla="*/ 19459920 h 23902640"/>
              <a:gd name="connsiteX186" fmla="*/ 31868951 w 43671952"/>
              <a:gd name="connsiteY186" fmla="*/ 19462300 h 23902640"/>
              <a:gd name="connsiteX187" fmla="*/ 31854663 w 43671952"/>
              <a:gd name="connsiteY187" fmla="*/ 19469444 h 23902640"/>
              <a:gd name="connsiteX188" fmla="*/ 31842755 w 43671952"/>
              <a:gd name="connsiteY188" fmla="*/ 19469444 h 23902640"/>
              <a:gd name="connsiteX189" fmla="*/ 31823707 w 43671952"/>
              <a:gd name="connsiteY189" fmla="*/ 19462300 h 23902640"/>
              <a:gd name="connsiteX190" fmla="*/ 31818943 w 43671952"/>
              <a:gd name="connsiteY190" fmla="*/ 19455156 h 23902640"/>
              <a:gd name="connsiteX191" fmla="*/ 31814179 w 43671952"/>
              <a:gd name="connsiteY191" fmla="*/ 19436108 h 23902640"/>
              <a:gd name="connsiteX192" fmla="*/ 31816563 w 43671952"/>
              <a:gd name="connsiteY192" fmla="*/ 19412296 h 23902640"/>
              <a:gd name="connsiteX193" fmla="*/ 31830851 w 43671952"/>
              <a:gd name="connsiteY193" fmla="*/ 19407532 h 23902640"/>
              <a:gd name="connsiteX194" fmla="*/ 20113451 w 43671952"/>
              <a:gd name="connsiteY194" fmla="*/ 19230404 h 23902640"/>
              <a:gd name="connsiteX195" fmla="*/ 20144111 w 43671952"/>
              <a:gd name="connsiteY195" fmla="*/ 19230628 h 23902640"/>
              <a:gd name="connsiteX196" fmla="*/ 20245711 w 43671952"/>
              <a:gd name="connsiteY196" fmla="*/ 19252852 h 23902640"/>
              <a:gd name="connsiteX197" fmla="*/ 20129823 w 43671952"/>
              <a:gd name="connsiteY197" fmla="*/ 19312384 h 23902640"/>
              <a:gd name="connsiteX198" fmla="*/ 20010759 w 43671952"/>
              <a:gd name="connsiteY198" fmla="*/ 19259204 h 23902640"/>
              <a:gd name="connsiteX199" fmla="*/ 20113451 w 43671952"/>
              <a:gd name="connsiteY199" fmla="*/ 19230404 h 23902640"/>
              <a:gd name="connsiteX200" fmla="*/ 24551523 w 43671952"/>
              <a:gd name="connsiteY200" fmla="*/ 19054416 h 23902640"/>
              <a:gd name="connsiteX201" fmla="*/ 24594383 w 43671952"/>
              <a:gd name="connsiteY201" fmla="*/ 19090136 h 23902640"/>
              <a:gd name="connsiteX202" fmla="*/ 24589623 w 43671952"/>
              <a:gd name="connsiteY202" fmla="*/ 19161572 h 23902640"/>
              <a:gd name="connsiteX203" fmla="*/ 24711067 w 43671952"/>
              <a:gd name="connsiteY203" fmla="*/ 19225868 h 23902640"/>
              <a:gd name="connsiteX204" fmla="*/ 24682491 w 43671952"/>
              <a:gd name="connsiteY204" fmla="*/ 19302068 h 23902640"/>
              <a:gd name="connsiteX205" fmla="*/ 24730115 w 43671952"/>
              <a:gd name="connsiteY205" fmla="*/ 19371124 h 23902640"/>
              <a:gd name="connsiteX206" fmla="*/ 24792027 w 43671952"/>
              <a:gd name="connsiteY206" fmla="*/ 19368740 h 23902640"/>
              <a:gd name="connsiteX207" fmla="*/ 24863467 w 43671952"/>
              <a:gd name="connsiteY207" fmla="*/ 19430652 h 23902640"/>
              <a:gd name="connsiteX208" fmla="*/ 24853943 w 43671952"/>
              <a:gd name="connsiteY208" fmla="*/ 19497328 h 23902640"/>
              <a:gd name="connsiteX209" fmla="*/ 24958715 w 43671952"/>
              <a:gd name="connsiteY209" fmla="*/ 19647348 h 23902640"/>
              <a:gd name="connsiteX210" fmla="*/ 25011103 w 43671952"/>
              <a:gd name="connsiteY210" fmla="*/ 19654492 h 23902640"/>
              <a:gd name="connsiteX211" fmla="*/ 25134927 w 43671952"/>
              <a:gd name="connsiteY211" fmla="*/ 19537808 h 23902640"/>
              <a:gd name="connsiteX212" fmla="*/ 25182555 w 43671952"/>
              <a:gd name="connsiteY212" fmla="*/ 19556860 h 23902640"/>
              <a:gd name="connsiteX213" fmla="*/ 25182555 w 43671952"/>
              <a:gd name="connsiteY213" fmla="*/ 19706880 h 23902640"/>
              <a:gd name="connsiteX214" fmla="*/ 25077779 w 43671952"/>
              <a:gd name="connsiteY214" fmla="*/ 19773552 h 23902640"/>
              <a:gd name="connsiteX215" fmla="*/ 25061111 w 43671952"/>
              <a:gd name="connsiteY215" fmla="*/ 19852136 h 23902640"/>
              <a:gd name="connsiteX216" fmla="*/ 24942047 w 43671952"/>
              <a:gd name="connsiteY216" fmla="*/ 19837848 h 23902640"/>
              <a:gd name="connsiteX217" fmla="*/ 24949191 w 43671952"/>
              <a:gd name="connsiteY217" fmla="*/ 19966436 h 23902640"/>
              <a:gd name="connsiteX218" fmla="*/ 24708683 w 43671952"/>
              <a:gd name="connsiteY218" fmla="*/ 20125980 h 23902640"/>
              <a:gd name="connsiteX219" fmla="*/ 24703923 w 43671952"/>
              <a:gd name="connsiteY219" fmla="*/ 19999772 h 23902640"/>
              <a:gd name="connsiteX220" fmla="*/ 24725355 w 43671952"/>
              <a:gd name="connsiteY220" fmla="*/ 19911668 h 23902640"/>
              <a:gd name="connsiteX221" fmla="*/ 24539615 w 43671952"/>
              <a:gd name="connsiteY221" fmla="*/ 19849752 h 23902640"/>
              <a:gd name="connsiteX222" fmla="*/ 24653915 w 43671952"/>
              <a:gd name="connsiteY222" fmla="*/ 19709260 h 23902640"/>
              <a:gd name="connsiteX223" fmla="*/ 24720591 w 43671952"/>
              <a:gd name="connsiteY223" fmla="*/ 19621152 h 23902640"/>
              <a:gd name="connsiteX224" fmla="*/ 24677727 w 43671952"/>
              <a:gd name="connsiteY224" fmla="*/ 19540192 h 23902640"/>
              <a:gd name="connsiteX225" fmla="*/ 24682491 w 43671952"/>
              <a:gd name="connsiteY225" fmla="*/ 19437796 h 23902640"/>
              <a:gd name="connsiteX226" fmla="*/ 24568191 w 43671952"/>
              <a:gd name="connsiteY226" fmla="*/ 19247296 h 23902640"/>
              <a:gd name="connsiteX227" fmla="*/ 24549139 w 43671952"/>
              <a:gd name="connsiteY227" fmla="*/ 19163952 h 23902640"/>
              <a:gd name="connsiteX228" fmla="*/ 24551523 w 43671952"/>
              <a:gd name="connsiteY228" fmla="*/ 19054416 h 23902640"/>
              <a:gd name="connsiteX229" fmla="*/ 24473023 w 43671952"/>
              <a:gd name="connsiteY229" fmla="*/ 18986184 h 23902640"/>
              <a:gd name="connsiteX230" fmla="*/ 24495883 w 43671952"/>
              <a:gd name="connsiteY230" fmla="*/ 19009044 h 23902640"/>
              <a:gd name="connsiteX231" fmla="*/ 24473023 w 43671952"/>
              <a:gd name="connsiteY231" fmla="*/ 19031904 h 23902640"/>
              <a:gd name="connsiteX232" fmla="*/ 24450163 w 43671952"/>
              <a:gd name="connsiteY232" fmla="*/ 19009044 h 23902640"/>
              <a:gd name="connsiteX233" fmla="*/ 24473023 w 43671952"/>
              <a:gd name="connsiteY233" fmla="*/ 18986184 h 23902640"/>
              <a:gd name="connsiteX234" fmla="*/ 26171647 w 43671952"/>
              <a:gd name="connsiteY234" fmla="*/ 18833784 h 23902640"/>
              <a:gd name="connsiteX235" fmla="*/ 26194507 w 43671952"/>
              <a:gd name="connsiteY235" fmla="*/ 18856644 h 23902640"/>
              <a:gd name="connsiteX236" fmla="*/ 26171647 w 43671952"/>
              <a:gd name="connsiteY236" fmla="*/ 18879504 h 23902640"/>
              <a:gd name="connsiteX237" fmla="*/ 26148787 w 43671952"/>
              <a:gd name="connsiteY237" fmla="*/ 18856644 h 23902640"/>
              <a:gd name="connsiteX238" fmla="*/ 26171647 w 43671952"/>
              <a:gd name="connsiteY238" fmla="*/ 18833784 h 23902640"/>
              <a:gd name="connsiteX239" fmla="*/ 25609675 w 43671952"/>
              <a:gd name="connsiteY239" fmla="*/ 18652808 h 23902640"/>
              <a:gd name="connsiteX240" fmla="*/ 25632535 w 43671952"/>
              <a:gd name="connsiteY240" fmla="*/ 18675668 h 23902640"/>
              <a:gd name="connsiteX241" fmla="*/ 25609675 w 43671952"/>
              <a:gd name="connsiteY241" fmla="*/ 18698528 h 23902640"/>
              <a:gd name="connsiteX242" fmla="*/ 25586815 w 43671952"/>
              <a:gd name="connsiteY242" fmla="*/ 18675668 h 23902640"/>
              <a:gd name="connsiteX243" fmla="*/ 25609675 w 43671952"/>
              <a:gd name="connsiteY243" fmla="*/ 18652808 h 23902640"/>
              <a:gd name="connsiteX244" fmla="*/ 24876247 w 43671952"/>
              <a:gd name="connsiteY244" fmla="*/ 18624236 h 23902640"/>
              <a:gd name="connsiteX245" fmla="*/ 24899107 w 43671952"/>
              <a:gd name="connsiteY245" fmla="*/ 18647096 h 23902640"/>
              <a:gd name="connsiteX246" fmla="*/ 24876247 w 43671952"/>
              <a:gd name="connsiteY246" fmla="*/ 18669956 h 23902640"/>
              <a:gd name="connsiteX247" fmla="*/ 24853387 w 43671952"/>
              <a:gd name="connsiteY247" fmla="*/ 18647096 h 23902640"/>
              <a:gd name="connsiteX248" fmla="*/ 24876247 w 43671952"/>
              <a:gd name="connsiteY248" fmla="*/ 18624236 h 23902640"/>
              <a:gd name="connsiteX249" fmla="*/ 25673175 w 43671952"/>
              <a:gd name="connsiteY249" fmla="*/ 18500408 h 23902640"/>
              <a:gd name="connsiteX250" fmla="*/ 25696035 w 43671952"/>
              <a:gd name="connsiteY250" fmla="*/ 18523268 h 23902640"/>
              <a:gd name="connsiteX251" fmla="*/ 25673175 w 43671952"/>
              <a:gd name="connsiteY251" fmla="*/ 18546128 h 23902640"/>
              <a:gd name="connsiteX252" fmla="*/ 25650315 w 43671952"/>
              <a:gd name="connsiteY252" fmla="*/ 18523268 h 23902640"/>
              <a:gd name="connsiteX253" fmla="*/ 25673175 w 43671952"/>
              <a:gd name="connsiteY253" fmla="*/ 18500408 h 23902640"/>
              <a:gd name="connsiteX254" fmla="*/ 29336079 w 43671952"/>
              <a:gd name="connsiteY254" fmla="*/ 18495920 h 23902640"/>
              <a:gd name="connsiteX255" fmla="*/ 29357507 w 43671952"/>
              <a:gd name="connsiteY255" fmla="*/ 18498304 h 23902640"/>
              <a:gd name="connsiteX256" fmla="*/ 29371795 w 43671952"/>
              <a:gd name="connsiteY256" fmla="*/ 18503064 h 23902640"/>
              <a:gd name="connsiteX257" fmla="*/ 29378939 w 43671952"/>
              <a:gd name="connsiteY257" fmla="*/ 18505444 h 23902640"/>
              <a:gd name="connsiteX258" fmla="*/ 29386083 w 43671952"/>
              <a:gd name="connsiteY258" fmla="*/ 18510208 h 23902640"/>
              <a:gd name="connsiteX259" fmla="*/ 29388463 w 43671952"/>
              <a:gd name="connsiteY259" fmla="*/ 18517352 h 23902640"/>
              <a:gd name="connsiteX260" fmla="*/ 29381319 w 43671952"/>
              <a:gd name="connsiteY260" fmla="*/ 18548308 h 23902640"/>
              <a:gd name="connsiteX261" fmla="*/ 29374179 w 43671952"/>
              <a:gd name="connsiteY261" fmla="*/ 18550688 h 23902640"/>
              <a:gd name="connsiteX262" fmla="*/ 29359891 w 43671952"/>
              <a:gd name="connsiteY262" fmla="*/ 18557832 h 23902640"/>
              <a:gd name="connsiteX263" fmla="*/ 29347983 w 43671952"/>
              <a:gd name="connsiteY263" fmla="*/ 18557832 h 23902640"/>
              <a:gd name="connsiteX264" fmla="*/ 29328935 w 43671952"/>
              <a:gd name="connsiteY264" fmla="*/ 18550688 h 23902640"/>
              <a:gd name="connsiteX265" fmla="*/ 29324171 w 43671952"/>
              <a:gd name="connsiteY265" fmla="*/ 18543544 h 23902640"/>
              <a:gd name="connsiteX266" fmla="*/ 29319407 w 43671952"/>
              <a:gd name="connsiteY266" fmla="*/ 18524496 h 23902640"/>
              <a:gd name="connsiteX267" fmla="*/ 29321791 w 43671952"/>
              <a:gd name="connsiteY267" fmla="*/ 18500684 h 23902640"/>
              <a:gd name="connsiteX268" fmla="*/ 29336079 w 43671952"/>
              <a:gd name="connsiteY268" fmla="*/ 18495920 h 23902640"/>
              <a:gd name="connsiteX269" fmla="*/ 33883835 w 43671952"/>
              <a:gd name="connsiteY269" fmla="*/ 18404808 h 23902640"/>
              <a:gd name="connsiteX270" fmla="*/ 33905267 w 43671952"/>
              <a:gd name="connsiteY270" fmla="*/ 18407188 h 23902640"/>
              <a:gd name="connsiteX271" fmla="*/ 33919555 w 43671952"/>
              <a:gd name="connsiteY271" fmla="*/ 18411952 h 23902640"/>
              <a:gd name="connsiteX272" fmla="*/ 33926699 w 43671952"/>
              <a:gd name="connsiteY272" fmla="*/ 18414332 h 23902640"/>
              <a:gd name="connsiteX273" fmla="*/ 33933843 w 43671952"/>
              <a:gd name="connsiteY273" fmla="*/ 18419096 h 23902640"/>
              <a:gd name="connsiteX274" fmla="*/ 33936223 w 43671952"/>
              <a:gd name="connsiteY274" fmla="*/ 18426240 h 23902640"/>
              <a:gd name="connsiteX275" fmla="*/ 33929079 w 43671952"/>
              <a:gd name="connsiteY275" fmla="*/ 18457196 h 23902640"/>
              <a:gd name="connsiteX276" fmla="*/ 33921935 w 43671952"/>
              <a:gd name="connsiteY276" fmla="*/ 18459576 h 23902640"/>
              <a:gd name="connsiteX277" fmla="*/ 33907647 w 43671952"/>
              <a:gd name="connsiteY277" fmla="*/ 18466720 h 23902640"/>
              <a:gd name="connsiteX278" fmla="*/ 33895743 w 43671952"/>
              <a:gd name="connsiteY278" fmla="*/ 18466720 h 23902640"/>
              <a:gd name="connsiteX279" fmla="*/ 33876691 w 43671952"/>
              <a:gd name="connsiteY279" fmla="*/ 18459576 h 23902640"/>
              <a:gd name="connsiteX280" fmla="*/ 33871931 w 43671952"/>
              <a:gd name="connsiteY280" fmla="*/ 18452432 h 23902640"/>
              <a:gd name="connsiteX281" fmla="*/ 33867167 w 43671952"/>
              <a:gd name="connsiteY281" fmla="*/ 18433384 h 23902640"/>
              <a:gd name="connsiteX282" fmla="*/ 33869547 w 43671952"/>
              <a:gd name="connsiteY282" fmla="*/ 18409572 h 23902640"/>
              <a:gd name="connsiteX283" fmla="*/ 33883835 w 43671952"/>
              <a:gd name="connsiteY283" fmla="*/ 18404808 h 23902640"/>
              <a:gd name="connsiteX284" fmla="*/ 30120939 w 43671952"/>
              <a:gd name="connsiteY284" fmla="*/ 18297800 h 23902640"/>
              <a:gd name="connsiteX285" fmla="*/ 30142367 w 43671952"/>
              <a:gd name="connsiteY285" fmla="*/ 18300184 h 23902640"/>
              <a:gd name="connsiteX286" fmla="*/ 30156655 w 43671952"/>
              <a:gd name="connsiteY286" fmla="*/ 18304944 h 23902640"/>
              <a:gd name="connsiteX287" fmla="*/ 30163799 w 43671952"/>
              <a:gd name="connsiteY287" fmla="*/ 18307324 h 23902640"/>
              <a:gd name="connsiteX288" fmla="*/ 30170943 w 43671952"/>
              <a:gd name="connsiteY288" fmla="*/ 18312088 h 23902640"/>
              <a:gd name="connsiteX289" fmla="*/ 30173323 w 43671952"/>
              <a:gd name="connsiteY289" fmla="*/ 18319232 h 23902640"/>
              <a:gd name="connsiteX290" fmla="*/ 30166179 w 43671952"/>
              <a:gd name="connsiteY290" fmla="*/ 18350188 h 23902640"/>
              <a:gd name="connsiteX291" fmla="*/ 30159039 w 43671952"/>
              <a:gd name="connsiteY291" fmla="*/ 18352568 h 23902640"/>
              <a:gd name="connsiteX292" fmla="*/ 30144751 w 43671952"/>
              <a:gd name="connsiteY292" fmla="*/ 18359712 h 23902640"/>
              <a:gd name="connsiteX293" fmla="*/ 30132843 w 43671952"/>
              <a:gd name="connsiteY293" fmla="*/ 18359712 h 23902640"/>
              <a:gd name="connsiteX294" fmla="*/ 30113795 w 43671952"/>
              <a:gd name="connsiteY294" fmla="*/ 18352568 h 23902640"/>
              <a:gd name="connsiteX295" fmla="*/ 30109031 w 43671952"/>
              <a:gd name="connsiteY295" fmla="*/ 18345424 h 23902640"/>
              <a:gd name="connsiteX296" fmla="*/ 30104267 w 43671952"/>
              <a:gd name="connsiteY296" fmla="*/ 18326376 h 23902640"/>
              <a:gd name="connsiteX297" fmla="*/ 30106651 w 43671952"/>
              <a:gd name="connsiteY297" fmla="*/ 18302564 h 23902640"/>
              <a:gd name="connsiteX298" fmla="*/ 30120939 w 43671952"/>
              <a:gd name="connsiteY298" fmla="*/ 18297800 h 23902640"/>
              <a:gd name="connsiteX299" fmla="*/ 25755723 w 43671952"/>
              <a:gd name="connsiteY299" fmla="*/ 18297208 h 23902640"/>
              <a:gd name="connsiteX300" fmla="*/ 25778583 w 43671952"/>
              <a:gd name="connsiteY300" fmla="*/ 18320068 h 23902640"/>
              <a:gd name="connsiteX301" fmla="*/ 25755723 w 43671952"/>
              <a:gd name="connsiteY301" fmla="*/ 18342928 h 23902640"/>
              <a:gd name="connsiteX302" fmla="*/ 25732863 w 43671952"/>
              <a:gd name="connsiteY302" fmla="*/ 18320068 h 23902640"/>
              <a:gd name="connsiteX303" fmla="*/ 25755723 w 43671952"/>
              <a:gd name="connsiteY303" fmla="*/ 18297208 h 23902640"/>
              <a:gd name="connsiteX304" fmla="*/ 23971375 w 43671952"/>
              <a:gd name="connsiteY304" fmla="*/ 18271808 h 23902640"/>
              <a:gd name="connsiteX305" fmla="*/ 23994235 w 43671952"/>
              <a:gd name="connsiteY305" fmla="*/ 18294668 h 23902640"/>
              <a:gd name="connsiteX306" fmla="*/ 23971375 w 43671952"/>
              <a:gd name="connsiteY306" fmla="*/ 18317528 h 23902640"/>
              <a:gd name="connsiteX307" fmla="*/ 23948515 w 43671952"/>
              <a:gd name="connsiteY307" fmla="*/ 18294668 h 23902640"/>
              <a:gd name="connsiteX308" fmla="*/ 23971375 w 43671952"/>
              <a:gd name="connsiteY308" fmla="*/ 18271808 h 23902640"/>
              <a:gd name="connsiteX309" fmla="*/ 31725439 w 43671952"/>
              <a:gd name="connsiteY309" fmla="*/ 17959732 h 23902640"/>
              <a:gd name="connsiteX310" fmla="*/ 31746871 w 43671952"/>
              <a:gd name="connsiteY310" fmla="*/ 17962116 h 23902640"/>
              <a:gd name="connsiteX311" fmla="*/ 31761155 w 43671952"/>
              <a:gd name="connsiteY311" fmla="*/ 17966876 h 23902640"/>
              <a:gd name="connsiteX312" fmla="*/ 31768299 w 43671952"/>
              <a:gd name="connsiteY312" fmla="*/ 17969256 h 23902640"/>
              <a:gd name="connsiteX313" fmla="*/ 31775443 w 43671952"/>
              <a:gd name="connsiteY313" fmla="*/ 17974020 h 23902640"/>
              <a:gd name="connsiteX314" fmla="*/ 31777827 w 43671952"/>
              <a:gd name="connsiteY314" fmla="*/ 17981164 h 23902640"/>
              <a:gd name="connsiteX315" fmla="*/ 31770683 w 43671952"/>
              <a:gd name="connsiteY315" fmla="*/ 18012120 h 23902640"/>
              <a:gd name="connsiteX316" fmla="*/ 31763539 w 43671952"/>
              <a:gd name="connsiteY316" fmla="*/ 18014500 h 23902640"/>
              <a:gd name="connsiteX317" fmla="*/ 31749251 w 43671952"/>
              <a:gd name="connsiteY317" fmla="*/ 18021644 h 23902640"/>
              <a:gd name="connsiteX318" fmla="*/ 31737343 w 43671952"/>
              <a:gd name="connsiteY318" fmla="*/ 18021644 h 23902640"/>
              <a:gd name="connsiteX319" fmla="*/ 31718295 w 43671952"/>
              <a:gd name="connsiteY319" fmla="*/ 18014500 h 23902640"/>
              <a:gd name="connsiteX320" fmla="*/ 31713531 w 43671952"/>
              <a:gd name="connsiteY320" fmla="*/ 18007356 h 23902640"/>
              <a:gd name="connsiteX321" fmla="*/ 31708771 w 43671952"/>
              <a:gd name="connsiteY321" fmla="*/ 17988308 h 23902640"/>
              <a:gd name="connsiteX322" fmla="*/ 31711151 w 43671952"/>
              <a:gd name="connsiteY322" fmla="*/ 17964496 h 23902640"/>
              <a:gd name="connsiteX323" fmla="*/ 31725439 w 43671952"/>
              <a:gd name="connsiteY323" fmla="*/ 17959732 h 23902640"/>
              <a:gd name="connsiteX324" fmla="*/ 32390587 w 43671952"/>
              <a:gd name="connsiteY324" fmla="*/ 17907084 h 23902640"/>
              <a:gd name="connsiteX325" fmla="*/ 32412019 w 43671952"/>
              <a:gd name="connsiteY325" fmla="*/ 17909464 h 23902640"/>
              <a:gd name="connsiteX326" fmla="*/ 32426303 w 43671952"/>
              <a:gd name="connsiteY326" fmla="*/ 17914228 h 23902640"/>
              <a:gd name="connsiteX327" fmla="*/ 32433447 w 43671952"/>
              <a:gd name="connsiteY327" fmla="*/ 17916608 h 23902640"/>
              <a:gd name="connsiteX328" fmla="*/ 32440591 w 43671952"/>
              <a:gd name="connsiteY328" fmla="*/ 17921372 h 23902640"/>
              <a:gd name="connsiteX329" fmla="*/ 32442975 w 43671952"/>
              <a:gd name="connsiteY329" fmla="*/ 17928516 h 23902640"/>
              <a:gd name="connsiteX330" fmla="*/ 32435831 w 43671952"/>
              <a:gd name="connsiteY330" fmla="*/ 17959472 h 23902640"/>
              <a:gd name="connsiteX331" fmla="*/ 32428687 w 43671952"/>
              <a:gd name="connsiteY331" fmla="*/ 17961852 h 23902640"/>
              <a:gd name="connsiteX332" fmla="*/ 32414399 w 43671952"/>
              <a:gd name="connsiteY332" fmla="*/ 17968996 h 23902640"/>
              <a:gd name="connsiteX333" fmla="*/ 32402491 w 43671952"/>
              <a:gd name="connsiteY333" fmla="*/ 17968996 h 23902640"/>
              <a:gd name="connsiteX334" fmla="*/ 32383443 w 43671952"/>
              <a:gd name="connsiteY334" fmla="*/ 17961852 h 23902640"/>
              <a:gd name="connsiteX335" fmla="*/ 32378679 w 43671952"/>
              <a:gd name="connsiteY335" fmla="*/ 17954708 h 23902640"/>
              <a:gd name="connsiteX336" fmla="*/ 32373919 w 43671952"/>
              <a:gd name="connsiteY336" fmla="*/ 17935660 h 23902640"/>
              <a:gd name="connsiteX337" fmla="*/ 32376299 w 43671952"/>
              <a:gd name="connsiteY337" fmla="*/ 17911848 h 23902640"/>
              <a:gd name="connsiteX338" fmla="*/ 32390587 w 43671952"/>
              <a:gd name="connsiteY338" fmla="*/ 17907084 h 23902640"/>
              <a:gd name="connsiteX339" fmla="*/ 29762799 w 43671952"/>
              <a:gd name="connsiteY339" fmla="*/ 17688200 h 23902640"/>
              <a:gd name="connsiteX340" fmla="*/ 29784227 w 43671952"/>
              <a:gd name="connsiteY340" fmla="*/ 17690584 h 23902640"/>
              <a:gd name="connsiteX341" fmla="*/ 29798515 w 43671952"/>
              <a:gd name="connsiteY341" fmla="*/ 17695344 h 23902640"/>
              <a:gd name="connsiteX342" fmla="*/ 29805659 w 43671952"/>
              <a:gd name="connsiteY342" fmla="*/ 17697724 h 23902640"/>
              <a:gd name="connsiteX343" fmla="*/ 29812803 w 43671952"/>
              <a:gd name="connsiteY343" fmla="*/ 17702488 h 23902640"/>
              <a:gd name="connsiteX344" fmla="*/ 29815183 w 43671952"/>
              <a:gd name="connsiteY344" fmla="*/ 17709632 h 23902640"/>
              <a:gd name="connsiteX345" fmla="*/ 29808039 w 43671952"/>
              <a:gd name="connsiteY345" fmla="*/ 17740588 h 23902640"/>
              <a:gd name="connsiteX346" fmla="*/ 29800899 w 43671952"/>
              <a:gd name="connsiteY346" fmla="*/ 17742968 h 23902640"/>
              <a:gd name="connsiteX347" fmla="*/ 29786611 w 43671952"/>
              <a:gd name="connsiteY347" fmla="*/ 17750112 h 23902640"/>
              <a:gd name="connsiteX348" fmla="*/ 29774703 w 43671952"/>
              <a:gd name="connsiteY348" fmla="*/ 17750112 h 23902640"/>
              <a:gd name="connsiteX349" fmla="*/ 29755655 w 43671952"/>
              <a:gd name="connsiteY349" fmla="*/ 17742968 h 23902640"/>
              <a:gd name="connsiteX350" fmla="*/ 29750891 w 43671952"/>
              <a:gd name="connsiteY350" fmla="*/ 17735824 h 23902640"/>
              <a:gd name="connsiteX351" fmla="*/ 29746127 w 43671952"/>
              <a:gd name="connsiteY351" fmla="*/ 17716776 h 23902640"/>
              <a:gd name="connsiteX352" fmla="*/ 29748511 w 43671952"/>
              <a:gd name="connsiteY352" fmla="*/ 17692964 h 23902640"/>
              <a:gd name="connsiteX353" fmla="*/ 29762799 w 43671952"/>
              <a:gd name="connsiteY353" fmla="*/ 17688200 h 23902640"/>
              <a:gd name="connsiteX354" fmla="*/ 30940867 w 43671952"/>
              <a:gd name="connsiteY354" fmla="*/ 17562820 h 23902640"/>
              <a:gd name="connsiteX355" fmla="*/ 30962295 w 43671952"/>
              <a:gd name="connsiteY355" fmla="*/ 17565200 h 23902640"/>
              <a:gd name="connsiteX356" fmla="*/ 30976583 w 43671952"/>
              <a:gd name="connsiteY356" fmla="*/ 17569964 h 23902640"/>
              <a:gd name="connsiteX357" fmla="*/ 30983727 w 43671952"/>
              <a:gd name="connsiteY357" fmla="*/ 17572344 h 23902640"/>
              <a:gd name="connsiteX358" fmla="*/ 30990871 w 43671952"/>
              <a:gd name="connsiteY358" fmla="*/ 17577108 h 23902640"/>
              <a:gd name="connsiteX359" fmla="*/ 30993251 w 43671952"/>
              <a:gd name="connsiteY359" fmla="*/ 17584252 h 23902640"/>
              <a:gd name="connsiteX360" fmla="*/ 30986107 w 43671952"/>
              <a:gd name="connsiteY360" fmla="*/ 17615208 h 23902640"/>
              <a:gd name="connsiteX361" fmla="*/ 30978967 w 43671952"/>
              <a:gd name="connsiteY361" fmla="*/ 17617588 h 23902640"/>
              <a:gd name="connsiteX362" fmla="*/ 30964679 w 43671952"/>
              <a:gd name="connsiteY362" fmla="*/ 17624732 h 23902640"/>
              <a:gd name="connsiteX363" fmla="*/ 30952771 w 43671952"/>
              <a:gd name="connsiteY363" fmla="*/ 17624732 h 23902640"/>
              <a:gd name="connsiteX364" fmla="*/ 30933723 w 43671952"/>
              <a:gd name="connsiteY364" fmla="*/ 17617588 h 23902640"/>
              <a:gd name="connsiteX365" fmla="*/ 30928959 w 43671952"/>
              <a:gd name="connsiteY365" fmla="*/ 17610444 h 23902640"/>
              <a:gd name="connsiteX366" fmla="*/ 30924195 w 43671952"/>
              <a:gd name="connsiteY366" fmla="*/ 17591396 h 23902640"/>
              <a:gd name="connsiteX367" fmla="*/ 30926579 w 43671952"/>
              <a:gd name="connsiteY367" fmla="*/ 17567584 h 23902640"/>
              <a:gd name="connsiteX368" fmla="*/ 30940867 w 43671952"/>
              <a:gd name="connsiteY368" fmla="*/ 17562820 h 23902640"/>
              <a:gd name="connsiteX369" fmla="*/ 29549439 w 43671952"/>
              <a:gd name="connsiteY369" fmla="*/ 17528180 h 23902640"/>
              <a:gd name="connsiteX370" fmla="*/ 29570867 w 43671952"/>
              <a:gd name="connsiteY370" fmla="*/ 17530564 h 23902640"/>
              <a:gd name="connsiteX371" fmla="*/ 29585155 w 43671952"/>
              <a:gd name="connsiteY371" fmla="*/ 17535324 h 23902640"/>
              <a:gd name="connsiteX372" fmla="*/ 29592299 w 43671952"/>
              <a:gd name="connsiteY372" fmla="*/ 17537704 h 23902640"/>
              <a:gd name="connsiteX373" fmla="*/ 29599443 w 43671952"/>
              <a:gd name="connsiteY373" fmla="*/ 17542468 h 23902640"/>
              <a:gd name="connsiteX374" fmla="*/ 29601823 w 43671952"/>
              <a:gd name="connsiteY374" fmla="*/ 17549612 h 23902640"/>
              <a:gd name="connsiteX375" fmla="*/ 29601339 w 43671952"/>
              <a:gd name="connsiteY375" fmla="*/ 17565096 h 23902640"/>
              <a:gd name="connsiteX376" fmla="*/ 29599503 w 43671952"/>
              <a:gd name="connsiteY376" fmla="*/ 17569364 h 23902640"/>
              <a:gd name="connsiteX377" fmla="*/ 29604203 w 43671952"/>
              <a:gd name="connsiteY377" fmla="*/ 17567036 h 23902640"/>
              <a:gd name="connsiteX378" fmla="*/ 29610399 w 43671952"/>
              <a:gd name="connsiteY378" fmla="*/ 17566280 h 23902640"/>
              <a:gd name="connsiteX379" fmla="*/ 29631827 w 43671952"/>
              <a:gd name="connsiteY379" fmla="*/ 17568664 h 23902640"/>
              <a:gd name="connsiteX380" fmla="*/ 29646115 w 43671952"/>
              <a:gd name="connsiteY380" fmla="*/ 17573424 h 23902640"/>
              <a:gd name="connsiteX381" fmla="*/ 29653259 w 43671952"/>
              <a:gd name="connsiteY381" fmla="*/ 17575804 h 23902640"/>
              <a:gd name="connsiteX382" fmla="*/ 29660403 w 43671952"/>
              <a:gd name="connsiteY382" fmla="*/ 17580568 h 23902640"/>
              <a:gd name="connsiteX383" fmla="*/ 29662783 w 43671952"/>
              <a:gd name="connsiteY383" fmla="*/ 17587712 h 23902640"/>
              <a:gd name="connsiteX384" fmla="*/ 29655639 w 43671952"/>
              <a:gd name="connsiteY384" fmla="*/ 17618668 h 23902640"/>
              <a:gd name="connsiteX385" fmla="*/ 29648499 w 43671952"/>
              <a:gd name="connsiteY385" fmla="*/ 17621048 h 23902640"/>
              <a:gd name="connsiteX386" fmla="*/ 29634211 w 43671952"/>
              <a:gd name="connsiteY386" fmla="*/ 17628192 h 23902640"/>
              <a:gd name="connsiteX387" fmla="*/ 29622303 w 43671952"/>
              <a:gd name="connsiteY387" fmla="*/ 17628192 h 23902640"/>
              <a:gd name="connsiteX388" fmla="*/ 29603255 w 43671952"/>
              <a:gd name="connsiteY388" fmla="*/ 17621048 h 23902640"/>
              <a:gd name="connsiteX389" fmla="*/ 29598491 w 43671952"/>
              <a:gd name="connsiteY389" fmla="*/ 17613904 h 23902640"/>
              <a:gd name="connsiteX390" fmla="*/ 29593727 w 43671952"/>
              <a:gd name="connsiteY390" fmla="*/ 17594856 h 23902640"/>
              <a:gd name="connsiteX391" fmla="*/ 29595303 w 43671952"/>
              <a:gd name="connsiteY391" fmla="*/ 17579124 h 23902640"/>
              <a:gd name="connsiteX392" fmla="*/ 29594679 w 43671952"/>
              <a:gd name="connsiteY392" fmla="*/ 17580568 h 23902640"/>
              <a:gd name="connsiteX393" fmla="*/ 29587539 w 43671952"/>
              <a:gd name="connsiteY393" fmla="*/ 17582948 h 23902640"/>
              <a:gd name="connsiteX394" fmla="*/ 29573251 w 43671952"/>
              <a:gd name="connsiteY394" fmla="*/ 17590092 h 23902640"/>
              <a:gd name="connsiteX395" fmla="*/ 29561343 w 43671952"/>
              <a:gd name="connsiteY395" fmla="*/ 17590092 h 23902640"/>
              <a:gd name="connsiteX396" fmla="*/ 29542295 w 43671952"/>
              <a:gd name="connsiteY396" fmla="*/ 17582948 h 23902640"/>
              <a:gd name="connsiteX397" fmla="*/ 29537531 w 43671952"/>
              <a:gd name="connsiteY397" fmla="*/ 17575804 h 23902640"/>
              <a:gd name="connsiteX398" fmla="*/ 29532767 w 43671952"/>
              <a:gd name="connsiteY398" fmla="*/ 17556756 h 23902640"/>
              <a:gd name="connsiteX399" fmla="*/ 29535151 w 43671952"/>
              <a:gd name="connsiteY399" fmla="*/ 17532944 h 23902640"/>
              <a:gd name="connsiteX400" fmla="*/ 29549439 w 43671952"/>
              <a:gd name="connsiteY400" fmla="*/ 17528180 h 23902640"/>
              <a:gd name="connsiteX401" fmla="*/ 29686599 w 43671952"/>
              <a:gd name="connsiteY401" fmla="*/ 17429120 h 23902640"/>
              <a:gd name="connsiteX402" fmla="*/ 29708027 w 43671952"/>
              <a:gd name="connsiteY402" fmla="*/ 17431504 h 23902640"/>
              <a:gd name="connsiteX403" fmla="*/ 29722315 w 43671952"/>
              <a:gd name="connsiteY403" fmla="*/ 17436264 h 23902640"/>
              <a:gd name="connsiteX404" fmla="*/ 29729459 w 43671952"/>
              <a:gd name="connsiteY404" fmla="*/ 17438644 h 23902640"/>
              <a:gd name="connsiteX405" fmla="*/ 29736603 w 43671952"/>
              <a:gd name="connsiteY405" fmla="*/ 17443408 h 23902640"/>
              <a:gd name="connsiteX406" fmla="*/ 29738983 w 43671952"/>
              <a:gd name="connsiteY406" fmla="*/ 17450552 h 23902640"/>
              <a:gd name="connsiteX407" fmla="*/ 29731839 w 43671952"/>
              <a:gd name="connsiteY407" fmla="*/ 17481508 h 23902640"/>
              <a:gd name="connsiteX408" fmla="*/ 29724699 w 43671952"/>
              <a:gd name="connsiteY408" fmla="*/ 17483888 h 23902640"/>
              <a:gd name="connsiteX409" fmla="*/ 29710411 w 43671952"/>
              <a:gd name="connsiteY409" fmla="*/ 17491032 h 23902640"/>
              <a:gd name="connsiteX410" fmla="*/ 29698503 w 43671952"/>
              <a:gd name="connsiteY410" fmla="*/ 17491032 h 23902640"/>
              <a:gd name="connsiteX411" fmla="*/ 29679455 w 43671952"/>
              <a:gd name="connsiteY411" fmla="*/ 17483888 h 23902640"/>
              <a:gd name="connsiteX412" fmla="*/ 29674691 w 43671952"/>
              <a:gd name="connsiteY412" fmla="*/ 17476744 h 23902640"/>
              <a:gd name="connsiteX413" fmla="*/ 29669927 w 43671952"/>
              <a:gd name="connsiteY413" fmla="*/ 17457696 h 23902640"/>
              <a:gd name="connsiteX414" fmla="*/ 29672311 w 43671952"/>
              <a:gd name="connsiteY414" fmla="*/ 17433884 h 23902640"/>
              <a:gd name="connsiteX415" fmla="*/ 29686599 w 43671952"/>
              <a:gd name="connsiteY415" fmla="*/ 17429120 h 23902640"/>
              <a:gd name="connsiteX416" fmla="*/ 29473239 w 43671952"/>
              <a:gd name="connsiteY416" fmla="*/ 17413880 h 23902640"/>
              <a:gd name="connsiteX417" fmla="*/ 29494667 w 43671952"/>
              <a:gd name="connsiteY417" fmla="*/ 17416264 h 23902640"/>
              <a:gd name="connsiteX418" fmla="*/ 29508955 w 43671952"/>
              <a:gd name="connsiteY418" fmla="*/ 17421024 h 23902640"/>
              <a:gd name="connsiteX419" fmla="*/ 29516099 w 43671952"/>
              <a:gd name="connsiteY419" fmla="*/ 17423404 h 23902640"/>
              <a:gd name="connsiteX420" fmla="*/ 29523243 w 43671952"/>
              <a:gd name="connsiteY420" fmla="*/ 17428168 h 23902640"/>
              <a:gd name="connsiteX421" fmla="*/ 29525623 w 43671952"/>
              <a:gd name="connsiteY421" fmla="*/ 17435312 h 23902640"/>
              <a:gd name="connsiteX422" fmla="*/ 29518479 w 43671952"/>
              <a:gd name="connsiteY422" fmla="*/ 17466268 h 23902640"/>
              <a:gd name="connsiteX423" fmla="*/ 29511339 w 43671952"/>
              <a:gd name="connsiteY423" fmla="*/ 17468648 h 23902640"/>
              <a:gd name="connsiteX424" fmla="*/ 29497051 w 43671952"/>
              <a:gd name="connsiteY424" fmla="*/ 17475792 h 23902640"/>
              <a:gd name="connsiteX425" fmla="*/ 29485143 w 43671952"/>
              <a:gd name="connsiteY425" fmla="*/ 17475792 h 23902640"/>
              <a:gd name="connsiteX426" fmla="*/ 29466095 w 43671952"/>
              <a:gd name="connsiteY426" fmla="*/ 17468648 h 23902640"/>
              <a:gd name="connsiteX427" fmla="*/ 29461331 w 43671952"/>
              <a:gd name="connsiteY427" fmla="*/ 17461504 h 23902640"/>
              <a:gd name="connsiteX428" fmla="*/ 29456567 w 43671952"/>
              <a:gd name="connsiteY428" fmla="*/ 17442456 h 23902640"/>
              <a:gd name="connsiteX429" fmla="*/ 29458951 w 43671952"/>
              <a:gd name="connsiteY429" fmla="*/ 17418644 h 23902640"/>
              <a:gd name="connsiteX430" fmla="*/ 29473239 w 43671952"/>
              <a:gd name="connsiteY430" fmla="*/ 17413880 h 23902640"/>
              <a:gd name="connsiteX431" fmla="*/ 9746527 w 43671952"/>
              <a:gd name="connsiteY431" fmla="*/ 17383128 h 23902640"/>
              <a:gd name="connsiteX432" fmla="*/ 9760811 w 43671952"/>
              <a:gd name="connsiteY432" fmla="*/ 17385508 h 23902640"/>
              <a:gd name="connsiteX433" fmla="*/ 9767955 w 43671952"/>
              <a:gd name="connsiteY433" fmla="*/ 17387888 h 23902640"/>
              <a:gd name="connsiteX434" fmla="*/ 9794147 w 43671952"/>
              <a:gd name="connsiteY434" fmla="*/ 17395032 h 23902640"/>
              <a:gd name="connsiteX435" fmla="*/ 9808435 w 43671952"/>
              <a:gd name="connsiteY435" fmla="*/ 17399796 h 23902640"/>
              <a:gd name="connsiteX436" fmla="*/ 9815578 w 43671952"/>
              <a:gd name="connsiteY436" fmla="*/ 17402176 h 23902640"/>
              <a:gd name="connsiteX437" fmla="*/ 9825105 w 43671952"/>
              <a:gd name="connsiteY437" fmla="*/ 17423608 h 23902640"/>
              <a:gd name="connsiteX438" fmla="*/ 9827487 w 43671952"/>
              <a:gd name="connsiteY438" fmla="*/ 17430752 h 23902640"/>
              <a:gd name="connsiteX439" fmla="*/ 9829868 w 43671952"/>
              <a:gd name="connsiteY439" fmla="*/ 17437896 h 23902640"/>
              <a:gd name="connsiteX440" fmla="*/ 9829868 w 43671952"/>
              <a:gd name="connsiteY440" fmla="*/ 17495044 h 23902640"/>
              <a:gd name="connsiteX441" fmla="*/ 9822724 w 43671952"/>
              <a:gd name="connsiteY441" fmla="*/ 17497428 h 23902640"/>
              <a:gd name="connsiteX442" fmla="*/ 9815578 w 43671952"/>
              <a:gd name="connsiteY442" fmla="*/ 17502188 h 23902640"/>
              <a:gd name="connsiteX443" fmla="*/ 9796532 w 43671952"/>
              <a:gd name="connsiteY443" fmla="*/ 17495044 h 23902640"/>
              <a:gd name="connsiteX444" fmla="*/ 9787005 w 43671952"/>
              <a:gd name="connsiteY444" fmla="*/ 17492664 h 23902640"/>
              <a:gd name="connsiteX445" fmla="*/ 9779862 w 43671952"/>
              <a:gd name="connsiteY445" fmla="*/ 17490284 h 23902640"/>
              <a:gd name="connsiteX446" fmla="*/ 9772718 w 43671952"/>
              <a:gd name="connsiteY446" fmla="*/ 17483140 h 23902640"/>
              <a:gd name="connsiteX447" fmla="*/ 9765574 w 43671952"/>
              <a:gd name="connsiteY447" fmla="*/ 17480756 h 23902640"/>
              <a:gd name="connsiteX448" fmla="*/ 9760811 w 43671952"/>
              <a:gd name="connsiteY448" fmla="*/ 17473612 h 23902640"/>
              <a:gd name="connsiteX449" fmla="*/ 9748904 w 43671952"/>
              <a:gd name="connsiteY449" fmla="*/ 17452184 h 23902640"/>
              <a:gd name="connsiteX450" fmla="*/ 9744141 w 43671952"/>
              <a:gd name="connsiteY450" fmla="*/ 17445040 h 23902640"/>
              <a:gd name="connsiteX451" fmla="*/ 9741760 w 43671952"/>
              <a:gd name="connsiteY451" fmla="*/ 17437896 h 23902640"/>
              <a:gd name="connsiteX452" fmla="*/ 9736997 w 43671952"/>
              <a:gd name="connsiteY452" fmla="*/ 17430752 h 23902640"/>
              <a:gd name="connsiteX453" fmla="*/ 9732236 w 43671952"/>
              <a:gd name="connsiteY453" fmla="*/ 17416464 h 23902640"/>
              <a:gd name="connsiteX454" fmla="*/ 9739381 w 43671952"/>
              <a:gd name="connsiteY454" fmla="*/ 17385508 h 23902640"/>
              <a:gd name="connsiteX455" fmla="*/ 9746527 w 43671952"/>
              <a:gd name="connsiteY455" fmla="*/ 17383128 h 23902640"/>
              <a:gd name="connsiteX456" fmla="*/ 29221779 w 43671952"/>
              <a:gd name="connsiteY456" fmla="*/ 17352920 h 23902640"/>
              <a:gd name="connsiteX457" fmla="*/ 29243207 w 43671952"/>
              <a:gd name="connsiteY457" fmla="*/ 17355304 h 23902640"/>
              <a:gd name="connsiteX458" fmla="*/ 29257495 w 43671952"/>
              <a:gd name="connsiteY458" fmla="*/ 17360064 h 23902640"/>
              <a:gd name="connsiteX459" fmla="*/ 29264639 w 43671952"/>
              <a:gd name="connsiteY459" fmla="*/ 17362444 h 23902640"/>
              <a:gd name="connsiteX460" fmla="*/ 29271783 w 43671952"/>
              <a:gd name="connsiteY460" fmla="*/ 17367208 h 23902640"/>
              <a:gd name="connsiteX461" fmla="*/ 29274163 w 43671952"/>
              <a:gd name="connsiteY461" fmla="*/ 17374352 h 23902640"/>
              <a:gd name="connsiteX462" fmla="*/ 29267019 w 43671952"/>
              <a:gd name="connsiteY462" fmla="*/ 17405308 h 23902640"/>
              <a:gd name="connsiteX463" fmla="*/ 29259879 w 43671952"/>
              <a:gd name="connsiteY463" fmla="*/ 17407688 h 23902640"/>
              <a:gd name="connsiteX464" fmla="*/ 29245591 w 43671952"/>
              <a:gd name="connsiteY464" fmla="*/ 17414832 h 23902640"/>
              <a:gd name="connsiteX465" fmla="*/ 29233683 w 43671952"/>
              <a:gd name="connsiteY465" fmla="*/ 17414832 h 23902640"/>
              <a:gd name="connsiteX466" fmla="*/ 29214635 w 43671952"/>
              <a:gd name="connsiteY466" fmla="*/ 17407688 h 23902640"/>
              <a:gd name="connsiteX467" fmla="*/ 29209871 w 43671952"/>
              <a:gd name="connsiteY467" fmla="*/ 17400544 h 23902640"/>
              <a:gd name="connsiteX468" fmla="*/ 29205107 w 43671952"/>
              <a:gd name="connsiteY468" fmla="*/ 17381496 h 23902640"/>
              <a:gd name="connsiteX469" fmla="*/ 29207491 w 43671952"/>
              <a:gd name="connsiteY469" fmla="*/ 17357684 h 23902640"/>
              <a:gd name="connsiteX470" fmla="*/ 29221779 w 43671952"/>
              <a:gd name="connsiteY470" fmla="*/ 17352920 h 23902640"/>
              <a:gd name="connsiteX471" fmla="*/ 31192531 w 43671952"/>
              <a:gd name="connsiteY471" fmla="*/ 17326600 h 23902640"/>
              <a:gd name="connsiteX472" fmla="*/ 31213963 w 43671952"/>
              <a:gd name="connsiteY472" fmla="*/ 17328980 h 23902640"/>
              <a:gd name="connsiteX473" fmla="*/ 31228247 w 43671952"/>
              <a:gd name="connsiteY473" fmla="*/ 17333744 h 23902640"/>
              <a:gd name="connsiteX474" fmla="*/ 31235391 w 43671952"/>
              <a:gd name="connsiteY474" fmla="*/ 17336124 h 23902640"/>
              <a:gd name="connsiteX475" fmla="*/ 31242535 w 43671952"/>
              <a:gd name="connsiteY475" fmla="*/ 17340888 h 23902640"/>
              <a:gd name="connsiteX476" fmla="*/ 31244919 w 43671952"/>
              <a:gd name="connsiteY476" fmla="*/ 17348032 h 23902640"/>
              <a:gd name="connsiteX477" fmla="*/ 31237775 w 43671952"/>
              <a:gd name="connsiteY477" fmla="*/ 17378988 h 23902640"/>
              <a:gd name="connsiteX478" fmla="*/ 31230631 w 43671952"/>
              <a:gd name="connsiteY478" fmla="*/ 17381368 h 23902640"/>
              <a:gd name="connsiteX479" fmla="*/ 31216343 w 43671952"/>
              <a:gd name="connsiteY479" fmla="*/ 17388512 h 23902640"/>
              <a:gd name="connsiteX480" fmla="*/ 31204435 w 43671952"/>
              <a:gd name="connsiteY480" fmla="*/ 17388512 h 23902640"/>
              <a:gd name="connsiteX481" fmla="*/ 31185387 w 43671952"/>
              <a:gd name="connsiteY481" fmla="*/ 17381368 h 23902640"/>
              <a:gd name="connsiteX482" fmla="*/ 31180623 w 43671952"/>
              <a:gd name="connsiteY482" fmla="*/ 17374224 h 23902640"/>
              <a:gd name="connsiteX483" fmla="*/ 31175863 w 43671952"/>
              <a:gd name="connsiteY483" fmla="*/ 17355176 h 23902640"/>
              <a:gd name="connsiteX484" fmla="*/ 31178243 w 43671952"/>
              <a:gd name="connsiteY484" fmla="*/ 17331364 h 23902640"/>
              <a:gd name="connsiteX485" fmla="*/ 31192531 w 43671952"/>
              <a:gd name="connsiteY485" fmla="*/ 17326600 h 23902640"/>
              <a:gd name="connsiteX486" fmla="*/ 30413231 w 43671952"/>
              <a:gd name="connsiteY486" fmla="*/ 17219684 h 23902640"/>
              <a:gd name="connsiteX487" fmla="*/ 30434663 w 43671952"/>
              <a:gd name="connsiteY487" fmla="*/ 17222068 h 23902640"/>
              <a:gd name="connsiteX488" fmla="*/ 30448951 w 43671952"/>
              <a:gd name="connsiteY488" fmla="*/ 17226828 h 23902640"/>
              <a:gd name="connsiteX489" fmla="*/ 30456095 w 43671952"/>
              <a:gd name="connsiteY489" fmla="*/ 17229212 h 23902640"/>
              <a:gd name="connsiteX490" fmla="*/ 30463239 w 43671952"/>
              <a:gd name="connsiteY490" fmla="*/ 17233972 h 23902640"/>
              <a:gd name="connsiteX491" fmla="*/ 30465619 w 43671952"/>
              <a:gd name="connsiteY491" fmla="*/ 17241116 h 23902640"/>
              <a:gd name="connsiteX492" fmla="*/ 30458475 w 43671952"/>
              <a:gd name="connsiteY492" fmla="*/ 17272072 h 23902640"/>
              <a:gd name="connsiteX493" fmla="*/ 30451331 w 43671952"/>
              <a:gd name="connsiteY493" fmla="*/ 17274456 h 23902640"/>
              <a:gd name="connsiteX494" fmla="*/ 30437043 w 43671952"/>
              <a:gd name="connsiteY494" fmla="*/ 17281600 h 23902640"/>
              <a:gd name="connsiteX495" fmla="*/ 30425139 w 43671952"/>
              <a:gd name="connsiteY495" fmla="*/ 17281600 h 23902640"/>
              <a:gd name="connsiteX496" fmla="*/ 30406087 w 43671952"/>
              <a:gd name="connsiteY496" fmla="*/ 17274456 h 23902640"/>
              <a:gd name="connsiteX497" fmla="*/ 30401327 w 43671952"/>
              <a:gd name="connsiteY497" fmla="*/ 17267312 h 23902640"/>
              <a:gd name="connsiteX498" fmla="*/ 30396563 w 43671952"/>
              <a:gd name="connsiteY498" fmla="*/ 17248260 h 23902640"/>
              <a:gd name="connsiteX499" fmla="*/ 30398943 w 43671952"/>
              <a:gd name="connsiteY499" fmla="*/ 17224448 h 23902640"/>
              <a:gd name="connsiteX500" fmla="*/ 30413231 w 43671952"/>
              <a:gd name="connsiteY500" fmla="*/ 17219684 h 23902640"/>
              <a:gd name="connsiteX501" fmla="*/ 9979885 w 43671952"/>
              <a:gd name="connsiteY501" fmla="*/ 17218820 h 23902640"/>
              <a:gd name="connsiteX502" fmla="*/ 9991793 w 43671952"/>
              <a:gd name="connsiteY502" fmla="*/ 17221200 h 23902640"/>
              <a:gd name="connsiteX503" fmla="*/ 10001317 w 43671952"/>
              <a:gd name="connsiteY503" fmla="*/ 17233108 h 23902640"/>
              <a:gd name="connsiteX504" fmla="*/ 10006077 w 43671952"/>
              <a:gd name="connsiteY504" fmla="*/ 17240252 h 23902640"/>
              <a:gd name="connsiteX505" fmla="*/ 10010840 w 43671952"/>
              <a:gd name="connsiteY505" fmla="*/ 17254540 h 23902640"/>
              <a:gd name="connsiteX506" fmla="*/ 10013223 w 43671952"/>
              <a:gd name="connsiteY506" fmla="*/ 17261684 h 23902640"/>
              <a:gd name="connsiteX507" fmla="*/ 10015605 w 43671952"/>
              <a:gd name="connsiteY507" fmla="*/ 17271208 h 23902640"/>
              <a:gd name="connsiteX508" fmla="*/ 10015605 w 43671952"/>
              <a:gd name="connsiteY508" fmla="*/ 17306928 h 23902640"/>
              <a:gd name="connsiteX509" fmla="*/ 10010840 w 43671952"/>
              <a:gd name="connsiteY509" fmla="*/ 17314068 h 23902640"/>
              <a:gd name="connsiteX510" fmla="*/ 10008462 w 43671952"/>
              <a:gd name="connsiteY510" fmla="*/ 17318832 h 23902640"/>
              <a:gd name="connsiteX511" fmla="*/ 9989409 w 43671952"/>
              <a:gd name="connsiteY511" fmla="*/ 17311688 h 23902640"/>
              <a:gd name="connsiteX512" fmla="*/ 9984649 w 43671952"/>
              <a:gd name="connsiteY512" fmla="*/ 17304544 h 23902640"/>
              <a:gd name="connsiteX513" fmla="*/ 9977504 w 43671952"/>
              <a:gd name="connsiteY513" fmla="*/ 17299784 h 23902640"/>
              <a:gd name="connsiteX514" fmla="*/ 9975125 w 43671952"/>
              <a:gd name="connsiteY514" fmla="*/ 17292640 h 23902640"/>
              <a:gd name="connsiteX515" fmla="*/ 9970360 w 43671952"/>
              <a:gd name="connsiteY515" fmla="*/ 17285496 h 23902640"/>
              <a:gd name="connsiteX516" fmla="*/ 9965597 w 43671952"/>
              <a:gd name="connsiteY516" fmla="*/ 17271208 h 23902640"/>
              <a:gd name="connsiteX517" fmla="*/ 9967980 w 43671952"/>
              <a:gd name="connsiteY517" fmla="*/ 17228344 h 23902640"/>
              <a:gd name="connsiteX518" fmla="*/ 9972741 w 43671952"/>
              <a:gd name="connsiteY518" fmla="*/ 17221200 h 23902640"/>
              <a:gd name="connsiteX519" fmla="*/ 9979885 w 43671952"/>
              <a:gd name="connsiteY519" fmla="*/ 17218820 h 23902640"/>
              <a:gd name="connsiteX520" fmla="*/ 28909359 w 43671952"/>
              <a:gd name="connsiteY520" fmla="*/ 17192900 h 23902640"/>
              <a:gd name="connsiteX521" fmla="*/ 28930787 w 43671952"/>
              <a:gd name="connsiteY521" fmla="*/ 17195284 h 23902640"/>
              <a:gd name="connsiteX522" fmla="*/ 28945075 w 43671952"/>
              <a:gd name="connsiteY522" fmla="*/ 17200044 h 23902640"/>
              <a:gd name="connsiteX523" fmla="*/ 28952219 w 43671952"/>
              <a:gd name="connsiteY523" fmla="*/ 17202424 h 23902640"/>
              <a:gd name="connsiteX524" fmla="*/ 28959363 w 43671952"/>
              <a:gd name="connsiteY524" fmla="*/ 17207188 h 23902640"/>
              <a:gd name="connsiteX525" fmla="*/ 28961743 w 43671952"/>
              <a:gd name="connsiteY525" fmla="*/ 17214332 h 23902640"/>
              <a:gd name="connsiteX526" fmla="*/ 28954599 w 43671952"/>
              <a:gd name="connsiteY526" fmla="*/ 17245288 h 23902640"/>
              <a:gd name="connsiteX527" fmla="*/ 28947459 w 43671952"/>
              <a:gd name="connsiteY527" fmla="*/ 17247668 h 23902640"/>
              <a:gd name="connsiteX528" fmla="*/ 28933171 w 43671952"/>
              <a:gd name="connsiteY528" fmla="*/ 17254812 h 23902640"/>
              <a:gd name="connsiteX529" fmla="*/ 28921263 w 43671952"/>
              <a:gd name="connsiteY529" fmla="*/ 17254812 h 23902640"/>
              <a:gd name="connsiteX530" fmla="*/ 28902215 w 43671952"/>
              <a:gd name="connsiteY530" fmla="*/ 17247668 h 23902640"/>
              <a:gd name="connsiteX531" fmla="*/ 28897451 w 43671952"/>
              <a:gd name="connsiteY531" fmla="*/ 17240524 h 23902640"/>
              <a:gd name="connsiteX532" fmla="*/ 28892687 w 43671952"/>
              <a:gd name="connsiteY532" fmla="*/ 17221476 h 23902640"/>
              <a:gd name="connsiteX533" fmla="*/ 28895071 w 43671952"/>
              <a:gd name="connsiteY533" fmla="*/ 17197664 h 23902640"/>
              <a:gd name="connsiteX534" fmla="*/ 28909359 w 43671952"/>
              <a:gd name="connsiteY534" fmla="*/ 17192900 h 23902640"/>
              <a:gd name="connsiteX535" fmla="*/ 24523823 w 43671952"/>
              <a:gd name="connsiteY535" fmla="*/ 17128808 h 23902640"/>
              <a:gd name="connsiteX536" fmla="*/ 24546683 w 43671952"/>
              <a:gd name="connsiteY536" fmla="*/ 17151668 h 23902640"/>
              <a:gd name="connsiteX537" fmla="*/ 24523823 w 43671952"/>
              <a:gd name="connsiteY537" fmla="*/ 17174528 h 23902640"/>
              <a:gd name="connsiteX538" fmla="*/ 24500963 w 43671952"/>
              <a:gd name="connsiteY538" fmla="*/ 17151668 h 23902640"/>
              <a:gd name="connsiteX539" fmla="*/ 24523823 w 43671952"/>
              <a:gd name="connsiteY539" fmla="*/ 17128808 h 23902640"/>
              <a:gd name="connsiteX540" fmla="*/ 24059479 w 43671952"/>
              <a:gd name="connsiteY540" fmla="*/ 17090708 h 23902640"/>
              <a:gd name="connsiteX541" fmla="*/ 24082339 w 43671952"/>
              <a:gd name="connsiteY541" fmla="*/ 17113568 h 23902640"/>
              <a:gd name="connsiteX542" fmla="*/ 24059479 w 43671952"/>
              <a:gd name="connsiteY542" fmla="*/ 17136428 h 23902640"/>
              <a:gd name="connsiteX543" fmla="*/ 24036619 w 43671952"/>
              <a:gd name="connsiteY543" fmla="*/ 17113568 h 23902640"/>
              <a:gd name="connsiteX544" fmla="*/ 24059479 w 43671952"/>
              <a:gd name="connsiteY544" fmla="*/ 17090708 h 23902640"/>
              <a:gd name="connsiteX545" fmla="*/ 2751974 w 43671952"/>
              <a:gd name="connsiteY545" fmla="*/ 17085436 h 23902640"/>
              <a:gd name="connsiteX546" fmla="*/ 2774828 w 43671952"/>
              <a:gd name="connsiteY546" fmla="*/ 17108296 h 23902640"/>
              <a:gd name="connsiteX547" fmla="*/ 2751974 w 43671952"/>
              <a:gd name="connsiteY547" fmla="*/ 17131156 h 23902640"/>
              <a:gd name="connsiteX548" fmla="*/ 2729108 w 43671952"/>
              <a:gd name="connsiteY548" fmla="*/ 17108296 h 23902640"/>
              <a:gd name="connsiteX549" fmla="*/ 2751974 w 43671952"/>
              <a:gd name="connsiteY549" fmla="*/ 17085436 h 23902640"/>
              <a:gd name="connsiteX550" fmla="*/ 26231975 w 43671952"/>
              <a:gd name="connsiteY550" fmla="*/ 17066896 h 23902640"/>
              <a:gd name="connsiteX551" fmla="*/ 26254835 w 43671952"/>
              <a:gd name="connsiteY551" fmla="*/ 17089756 h 23902640"/>
              <a:gd name="connsiteX552" fmla="*/ 26231975 w 43671952"/>
              <a:gd name="connsiteY552" fmla="*/ 17112616 h 23902640"/>
              <a:gd name="connsiteX553" fmla="*/ 26209115 w 43671952"/>
              <a:gd name="connsiteY553" fmla="*/ 17089756 h 23902640"/>
              <a:gd name="connsiteX554" fmla="*/ 26231975 w 43671952"/>
              <a:gd name="connsiteY554" fmla="*/ 17066896 h 23902640"/>
              <a:gd name="connsiteX555" fmla="*/ 28284519 w 43671952"/>
              <a:gd name="connsiteY555" fmla="*/ 17032880 h 23902640"/>
              <a:gd name="connsiteX556" fmla="*/ 28305947 w 43671952"/>
              <a:gd name="connsiteY556" fmla="*/ 17035264 h 23902640"/>
              <a:gd name="connsiteX557" fmla="*/ 28320235 w 43671952"/>
              <a:gd name="connsiteY557" fmla="*/ 17040024 h 23902640"/>
              <a:gd name="connsiteX558" fmla="*/ 28327379 w 43671952"/>
              <a:gd name="connsiteY558" fmla="*/ 17042404 h 23902640"/>
              <a:gd name="connsiteX559" fmla="*/ 28334523 w 43671952"/>
              <a:gd name="connsiteY559" fmla="*/ 17047168 h 23902640"/>
              <a:gd name="connsiteX560" fmla="*/ 28336903 w 43671952"/>
              <a:gd name="connsiteY560" fmla="*/ 17054312 h 23902640"/>
              <a:gd name="connsiteX561" fmla="*/ 28329759 w 43671952"/>
              <a:gd name="connsiteY561" fmla="*/ 17085268 h 23902640"/>
              <a:gd name="connsiteX562" fmla="*/ 28322619 w 43671952"/>
              <a:gd name="connsiteY562" fmla="*/ 17087648 h 23902640"/>
              <a:gd name="connsiteX563" fmla="*/ 28308331 w 43671952"/>
              <a:gd name="connsiteY563" fmla="*/ 17094792 h 23902640"/>
              <a:gd name="connsiteX564" fmla="*/ 28296423 w 43671952"/>
              <a:gd name="connsiteY564" fmla="*/ 17094792 h 23902640"/>
              <a:gd name="connsiteX565" fmla="*/ 28277375 w 43671952"/>
              <a:gd name="connsiteY565" fmla="*/ 17087648 h 23902640"/>
              <a:gd name="connsiteX566" fmla="*/ 28272611 w 43671952"/>
              <a:gd name="connsiteY566" fmla="*/ 17080504 h 23902640"/>
              <a:gd name="connsiteX567" fmla="*/ 28267847 w 43671952"/>
              <a:gd name="connsiteY567" fmla="*/ 17061456 h 23902640"/>
              <a:gd name="connsiteX568" fmla="*/ 28270231 w 43671952"/>
              <a:gd name="connsiteY568" fmla="*/ 17037644 h 23902640"/>
              <a:gd name="connsiteX569" fmla="*/ 28284519 w 43671952"/>
              <a:gd name="connsiteY569" fmla="*/ 17032880 h 23902640"/>
              <a:gd name="connsiteX570" fmla="*/ 34823427 w 43671952"/>
              <a:gd name="connsiteY570" fmla="*/ 17018796 h 23902640"/>
              <a:gd name="connsiteX571" fmla="*/ 34844859 w 43671952"/>
              <a:gd name="connsiteY571" fmla="*/ 17021176 h 23902640"/>
              <a:gd name="connsiteX572" fmla="*/ 34859143 w 43671952"/>
              <a:gd name="connsiteY572" fmla="*/ 17025940 h 23902640"/>
              <a:gd name="connsiteX573" fmla="*/ 34866287 w 43671952"/>
              <a:gd name="connsiteY573" fmla="*/ 17028320 h 23902640"/>
              <a:gd name="connsiteX574" fmla="*/ 34873431 w 43671952"/>
              <a:gd name="connsiteY574" fmla="*/ 17033084 h 23902640"/>
              <a:gd name="connsiteX575" fmla="*/ 34875815 w 43671952"/>
              <a:gd name="connsiteY575" fmla="*/ 17040228 h 23902640"/>
              <a:gd name="connsiteX576" fmla="*/ 34868671 w 43671952"/>
              <a:gd name="connsiteY576" fmla="*/ 17071184 h 23902640"/>
              <a:gd name="connsiteX577" fmla="*/ 34861527 w 43671952"/>
              <a:gd name="connsiteY577" fmla="*/ 17073564 h 23902640"/>
              <a:gd name="connsiteX578" fmla="*/ 34847239 w 43671952"/>
              <a:gd name="connsiteY578" fmla="*/ 17080708 h 23902640"/>
              <a:gd name="connsiteX579" fmla="*/ 34835331 w 43671952"/>
              <a:gd name="connsiteY579" fmla="*/ 17080708 h 23902640"/>
              <a:gd name="connsiteX580" fmla="*/ 34816283 w 43671952"/>
              <a:gd name="connsiteY580" fmla="*/ 17073564 h 23902640"/>
              <a:gd name="connsiteX581" fmla="*/ 34811519 w 43671952"/>
              <a:gd name="connsiteY581" fmla="*/ 17066420 h 23902640"/>
              <a:gd name="connsiteX582" fmla="*/ 34806759 w 43671952"/>
              <a:gd name="connsiteY582" fmla="*/ 17047368 h 23902640"/>
              <a:gd name="connsiteX583" fmla="*/ 34809139 w 43671952"/>
              <a:gd name="connsiteY583" fmla="*/ 17023556 h 23902640"/>
              <a:gd name="connsiteX584" fmla="*/ 34823427 w 43671952"/>
              <a:gd name="connsiteY584" fmla="*/ 17018796 h 23902640"/>
              <a:gd name="connsiteX585" fmla="*/ 23995187 w 43671952"/>
              <a:gd name="connsiteY585" fmla="*/ 16957360 h 23902640"/>
              <a:gd name="connsiteX586" fmla="*/ 24018047 w 43671952"/>
              <a:gd name="connsiteY586" fmla="*/ 16980220 h 23902640"/>
              <a:gd name="connsiteX587" fmla="*/ 23995187 w 43671952"/>
              <a:gd name="connsiteY587" fmla="*/ 17003080 h 23902640"/>
              <a:gd name="connsiteX588" fmla="*/ 23972327 w 43671952"/>
              <a:gd name="connsiteY588" fmla="*/ 16980220 h 23902640"/>
              <a:gd name="connsiteX589" fmla="*/ 23995187 w 43671952"/>
              <a:gd name="connsiteY589" fmla="*/ 16957360 h 23902640"/>
              <a:gd name="connsiteX590" fmla="*/ 26298651 w 43671952"/>
              <a:gd name="connsiteY590" fmla="*/ 16952596 h 23902640"/>
              <a:gd name="connsiteX591" fmla="*/ 26321511 w 43671952"/>
              <a:gd name="connsiteY591" fmla="*/ 16975456 h 23902640"/>
              <a:gd name="connsiteX592" fmla="*/ 26298651 w 43671952"/>
              <a:gd name="connsiteY592" fmla="*/ 16998316 h 23902640"/>
              <a:gd name="connsiteX593" fmla="*/ 26275791 w 43671952"/>
              <a:gd name="connsiteY593" fmla="*/ 16975456 h 23902640"/>
              <a:gd name="connsiteX594" fmla="*/ 26298651 w 43671952"/>
              <a:gd name="connsiteY594" fmla="*/ 16952596 h 23902640"/>
              <a:gd name="connsiteX595" fmla="*/ 23606263 w 43671952"/>
              <a:gd name="connsiteY595" fmla="*/ 16926224 h 23902640"/>
              <a:gd name="connsiteX596" fmla="*/ 23624887 w 43671952"/>
              <a:gd name="connsiteY596" fmla="*/ 16938308 h 23902640"/>
              <a:gd name="connsiteX597" fmla="*/ 23655367 w 43671952"/>
              <a:gd name="connsiteY597" fmla="*/ 16984028 h 23902640"/>
              <a:gd name="connsiteX598" fmla="*/ 23701083 w 43671952"/>
              <a:gd name="connsiteY598" fmla="*/ 17014508 h 23902640"/>
              <a:gd name="connsiteX599" fmla="*/ 23723943 w 43671952"/>
              <a:gd name="connsiteY599" fmla="*/ 17022128 h 23902640"/>
              <a:gd name="connsiteX600" fmla="*/ 23769663 w 43671952"/>
              <a:gd name="connsiteY600" fmla="*/ 17044988 h 23902640"/>
              <a:gd name="connsiteX601" fmla="*/ 23807763 w 43671952"/>
              <a:gd name="connsiteY601" fmla="*/ 17075468 h 23902640"/>
              <a:gd name="connsiteX602" fmla="*/ 23838243 w 43671952"/>
              <a:gd name="connsiteY602" fmla="*/ 17098328 h 23902640"/>
              <a:gd name="connsiteX603" fmla="*/ 23861103 w 43671952"/>
              <a:gd name="connsiteY603" fmla="*/ 17113568 h 23902640"/>
              <a:gd name="connsiteX604" fmla="*/ 23876343 w 43671952"/>
              <a:gd name="connsiteY604" fmla="*/ 17136428 h 23902640"/>
              <a:gd name="connsiteX605" fmla="*/ 23883963 w 43671952"/>
              <a:gd name="connsiteY605" fmla="*/ 17159288 h 23902640"/>
              <a:gd name="connsiteX606" fmla="*/ 23906823 w 43671952"/>
              <a:gd name="connsiteY606" fmla="*/ 17174528 h 23902640"/>
              <a:gd name="connsiteX607" fmla="*/ 23922063 w 43671952"/>
              <a:gd name="connsiteY607" fmla="*/ 17220248 h 23902640"/>
              <a:gd name="connsiteX608" fmla="*/ 23937303 w 43671952"/>
              <a:gd name="connsiteY608" fmla="*/ 17243108 h 23902640"/>
              <a:gd name="connsiteX609" fmla="*/ 23929683 w 43671952"/>
              <a:gd name="connsiteY609" fmla="*/ 17250728 h 23902640"/>
              <a:gd name="connsiteX610" fmla="*/ 23861103 w 43671952"/>
              <a:gd name="connsiteY610" fmla="*/ 17235488 h 23902640"/>
              <a:gd name="connsiteX611" fmla="*/ 23815383 w 43671952"/>
              <a:gd name="connsiteY611" fmla="*/ 17220248 h 23902640"/>
              <a:gd name="connsiteX612" fmla="*/ 23777283 w 43671952"/>
              <a:gd name="connsiteY612" fmla="*/ 17182148 h 23902640"/>
              <a:gd name="connsiteX613" fmla="*/ 23739183 w 43671952"/>
              <a:gd name="connsiteY613" fmla="*/ 17144048 h 23902640"/>
              <a:gd name="connsiteX614" fmla="*/ 23723943 w 43671952"/>
              <a:gd name="connsiteY614" fmla="*/ 17121188 h 23902640"/>
              <a:gd name="connsiteX615" fmla="*/ 23701083 w 43671952"/>
              <a:gd name="connsiteY615" fmla="*/ 17105948 h 23902640"/>
              <a:gd name="connsiteX616" fmla="*/ 23670607 w 43671952"/>
              <a:gd name="connsiteY616" fmla="*/ 17075468 h 23902640"/>
              <a:gd name="connsiteX617" fmla="*/ 23662987 w 43671952"/>
              <a:gd name="connsiteY617" fmla="*/ 17052608 h 23902640"/>
              <a:gd name="connsiteX618" fmla="*/ 23617267 w 43671952"/>
              <a:gd name="connsiteY618" fmla="*/ 17022128 h 23902640"/>
              <a:gd name="connsiteX619" fmla="*/ 23609647 w 43671952"/>
              <a:gd name="connsiteY619" fmla="*/ 16999268 h 23902640"/>
              <a:gd name="connsiteX620" fmla="*/ 23586787 w 43671952"/>
              <a:gd name="connsiteY620" fmla="*/ 16953548 h 23902640"/>
              <a:gd name="connsiteX621" fmla="*/ 23606263 w 43671952"/>
              <a:gd name="connsiteY621" fmla="*/ 16926224 h 23902640"/>
              <a:gd name="connsiteX622" fmla="*/ 23930891 w 43671952"/>
              <a:gd name="connsiteY622" fmla="*/ 16914496 h 23902640"/>
              <a:gd name="connsiteX623" fmla="*/ 23953751 w 43671952"/>
              <a:gd name="connsiteY623" fmla="*/ 16937356 h 23902640"/>
              <a:gd name="connsiteX624" fmla="*/ 23930891 w 43671952"/>
              <a:gd name="connsiteY624" fmla="*/ 16960216 h 23902640"/>
              <a:gd name="connsiteX625" fmla="*/ 23908031 w 43671952"/>
              <a:gd name="connsiteY625" fmla="*/ 16937356 h 23902640"/>
              <a:gd name="connsiteX626" fmla="*/ 23930891 w 43671952"/>
              <a:gd name="connsiteY626" fmla="*/ 16914496 h 23902640"/>
              <a:gd name="connsiteX627" fmla="*/ 30862679 w 43671952"/>
              <a:gd name="connsiteY627" fmla="*/ 16894596 h 23902640"/>
              <a:gd name="connsiteX628" fmla="*/ 30884111 w 43671952"/>
              <a:gd name="connsiteY628" fmla="*/ 16896976 h 23902640"/>
              <a:gd name="connsiteX629" fmla="*/ 30898395 w 43671952"/>
              <a:gd name="connsiteY629" fmla="*/ 16901740 h 23902640"/>
              <a:gd name="connsiteX630" fmla="*/ 30905539 w 43671952"/>
              <a:gd name="connsiteY630" fmla="*/ 16904120 h 23902640"/>
              <a:gd name="connsiteX631" fmla="*/ 30912683 w 43671952"/>
              <a:gd name="connsiteY631" fmla="*/ 16908884 h 23902640"/>
              <a:gd name="connsiteX632" fmla="*/ 30915067 w 43671952"/>
              <a:gd name="connsiteY632" fmla="*/ 16916028 h 23902640"/>
              <a:gd name="connsiteX633" fmla="*/ 30907923 w 43671952"/>
              <a:gd name="connsiteY633" fmla="*/ 16946984 h 23902640"/>
              <a:gd name="connsiteX634" fmla="*/ 30900779 w 43671952"/>
              <a:gd name="connsiteY634" fmla="*/ 16949364 h 23902640"/>
              <a:gd name="connsiteX635" fmla="*/ 30886491 w 43671952"/>
              <a:gd name="connsiteY635" fmla="*/ 16956508 h 23902640"/>
              <a:gd name="connsiteX636" fmla="*/ 30874583 w 43671952"/>
              <a:gd name="connsiteY636" fmla="*/ 16956508 h 23902640"/>
              <a:gd name="connsiteX637" fmla="*/ 30855535 w 43671952"/>
              <a:gd name="connsiteY637" fmla="*/ 16949364 h 23902640"/>
              <a:gd name="connsiteX638" fmla="*/ 30850771 w 43671952"/>
              <a:gd name="connsiteY638" fmla="*/ 16942220 h 23902640"/>
              <a:gd name="connsiteX639" fmla="*/ 30846011 w 43671952"/>
              <a:gd name="connsiteY639" fmla="*/ 16923168 h 23902640"/>
              <a:gd name="connsiteX640" fmla="*/ 30848391 w 43671952"/>
              <a:gd name="connsiteY640" fmla="*/ 16899356 h 23902640"/>
              <a:gd name="connsiteX641" fmla="*/ 30862679 w 43671952"/>
              <a:gd name="connsiteY641" fmla="*/ 16894596 h 23902640"/>
              <a:gd name="connsiteX642" fmla="*/ 24323799 w 43671952"/>
              <a:gd name="connsiteY642" fmla="*/ 16854964 h 23902640"/>
              <a:gd name="connsiteX643" fmla="*/ 24346659 w 43671952"/>
              <a:gd name="connsiteY643" fmla="*/ 16877824 h 23902640"/>
              <a:gd name="connsiteX644" fmla="*/ 24323799 w 43671952"/>
              <a:gd name="connsiteY644" fmla="*/ 16900684 h 23902640"/>
              <a:gd name="connsiteX645" fmla="*/ 24300939 w 43671952"/>
              <a:gd name="connsiteY645" fmla="*/ 16877824 h 23902640"/>
              <a:gd name="connsiteX646" fmla="*/ 24323799 w 43671952"/>
              <a:gd name="connsiteY646" fmla="*/ 16854964 h 23902640"/>
              <a:gd name="connsiteX647" fmla="*/ 28505499 w 43671952"/>
              <a:gd name="connsiteY647" fmla="*/ 16834760 h 23902640"/>
              <a:gd name="connsiteX648" fmla="*/ 28526927 w 43671952"/>
              <a:gd name="connsiteY648" fmla="*/ 16837144 h 23902640"/>
              <a:gd name="connsiteX649" fmla="*/ 28541215 w 43671952"/>
              <a:gd name="connsiteY649" fmla="*/ 16841904 h 23902640"/>
              <a:gd name="connsiteX650" fmla="*/ 28548359 w 43671952"/>
              <a:gd name="connsiteY650" fmla="*/ 16844284 h 23902640"/>
              <a:gd name="connsiteX651" fmla="*/ 28555503 w 43671952"/>
              <a:gd name="connsiteY651" fmla="*/ 16849048 h 23902640"/>
              <a:gd name="connsiteX652" fmla="*/ 28557883 w 43671952"/>
              <a:gd name="connsiteY652" fmla="*/ 16856192 h 23902640"/>
              <a:gd name="connsiteX653" fmla="*/ 28550739 w 43671952"/>
              <a:gd name="connsiteY653" fmla="*/ 16887148 h 23902640"/>
              <a:gd name="connsiteX654" fmla="*/ 28543599 w 43671952"/>
              <a:gd name="connsiteY654" fmla="*/ 16889528 h 23902640"/>
              <a:gd name="connsiteX655" fmla="*/ 28529311 w 43671952"/>
              <a:gd name="connsiteY655" fmla="*/ 16896672 h 23902640"/>
              <a:gd name="connsiteX656" fmla="*/ 28517403 w 43671952"/>
              <a:gd name="connsiteY656" fmla="*/ 16896672 h 23902640"/>
              <a:gd name="connsiteX657" fmla="*/ 28498355 w 43671952"/>
              <a:gd name="connsiteY657" fmla="*/ 16889528 h 23902640"/>
              <a:gd name="connsiteX658" fmla="*/ 28493591 w 43671952"/>
              <a:gd name="connsiteY658" fmla="*/ 16882384 h 23902640"/>
              <a:gd name="connsiteX659" fmla="*/ 28488827 w 43671952"/>
              <a:gd name="connsiteY659" fmla="*/ 16863336 h 23902640"/>
              <a:gd name="connsiteX660" fmla="*/ 28491211 w 43671952"/>
              <a:gd name="connsiteY660" fmla="*/ 16839524 h 23902640"/>
              <a:gd name="connsiteX661" fmla="*/ 28505499 w 43671952"/>
              <a:gd name="connsiteY661" fmla="*/ 16834760 h 23902640"/>
              <a:gd name="connsiteX662" fmla="*/ 30479079 w 43671952"/>
              <a:gd name="connsiteY662" fmla="*/ 16827140 h 23902640"/>
              <a:gd name="connsiteX663" fmla="*/ 30500507 w 43671952"/>
              <a:gd name="connsiteY663" fmla="*/ 16829524 h 23902640"/>
              <a:gd name="connsiteX664" fmla="*/ 30514795 w 43671952"/>
              <a:gd name="connsiteY664" fmla="*/ 16834284 h 23902640"/>
              <a:gd name="connsiteX665" fmla="*/ 30521939 w 43671952"/>
              <a:gd name="connsiteY665" fmla="*/ 16836664 h 23902640"/>
              <a:gd name="connsiteX666" fmla="*/ 30529083 w 43671952"/>
              <a:gd name="connsiteY666" fmla="*/ 16841428 h 23902640"/>
              <a:gd name="connsiteX667" fmla="*/ 30531463 w 43671952"/>
              <a:gd name="connsiteY667" fmla="*/ 16848572 h 23902640"/>
              <a:gd name="connsiteX668" fmla="*/ 30524319 w 43671952"/>
              <a:gd name="connsiteY668" fmla="*/ 16879528 h 23902640"/>
              <a:gd name="connsiteX669" fmla="*/ 30517179 w 43671952"/>
              <a:gd name="connsiteY669" fmla="*/ 16881908 h 23902640"/>
              <a:gd name="connsiteX670" fmla="*/ 30502891 w 43671952"/>
              <a:gd name="connsiteY670" fmla="*/ 16889052 h 23902640"/>
              <a:gd name="connsiteX671" fmla="*/ 30490983 w 43671952"/>
              <a:gd name="connsiteY671" fmla="*/ 16889052 h 23902640"/>
              <a:gd name="connsiteX672" fmla="*/ 30471935 w 43671952"/>
              <a:gd name="connsiteY672" fmla="*/ 16881908 h 23902640"/>
              <a:gd name="connsiteX673" fmla="*/ 30467171 w 43671952"/>
              <a:gd name="connsiteY673" fmla="*/ 16874764 h 23902640"/>
              <a:gd name="connsiteX674" fmla="*/ 30462407 w 43671952"/>
              <a:gd name="connsiteY674" fmla="*/ 16855716 h 23902640"/>
              <a:gd name="connsiteX675" fmla="*/ 30464791 w 43671952"/>
              <a:gd name="connsiteY675" fmla="*/ 16831904 h 23902640"/>
              <a:gd name="connsiteX676" fmla="*/ 30479079 w 43671952"/>
              <a:gd name="connsiteY676" fmla="*/ 16827140 h 23902640"/>
              <a:gd name="connsiteX677" fmla="*/ 31191327 w 43671952"/>
              <a:gd name="connsiteY677" fmla="*/ 16800196 h 23902640"/>
              <a:gd name="connsiteX678" fmla="*/ 31214187 w 43671952"/>
              <a:gd name="connsiteY678" fmla="*/ 16823056 h 23902640"/>
              <a:gd name="connsiteX679" fmla="*/ 31191327 w 43671952"/>
              <a:gd name="connsiteY679" fmla="*/ 16845916 h 23902640"/>
              <a:gd name="connsiteX680" fmla="*/ 31168467 w 43671952"/>
              <a:gd name="connsiteY680" fmla="*/ 16823056 h 23902640"/>
              <a:gd name="connsiteX681" fmla="*/ 31191327 w 43671952"/>
              <a:gd name="connsiteY681" fmla="*/ 16800196 h 23902640"/>
              <a:gd name="connsiteX682" fmla="*/ 23547511 w 43671952"/>
              <a:gd name="connsiteY682" fmla="*/ 16788288 h 23902640"/>
              <a:gd name="connsiteX683" fmla="*/ 23570375 w 43671952"/>
              <a:gd name="connsiteY683" fmla="*/ 16811148 h 23902640"/>
              <a:gd name="connsiteX684" fmla="*/ 23547511 w 43671952"/>
              <a:gd name="connsiteY684" fmla="*/ 16834008 h 23902640"/>
              <a:gd name="connsiteX685" fmla="*/ 23524651 w 43671952"/>
              <a:gd name="connsiteY685" fmla="*/ 16811148 h 23902640"/>
              <a:gd name="connsiteX686" fmla="*/ 23547511 w 43671952"/>
              <a:gd name="connsiteY686" fmla="*/ 16788288 h 23902640"/>
              <a:gd name="connsiteX687" fmla="*/ 24285699 w 43671952"/>
              <a:gd name="connsiteY687" fmla="*/ 16774003 h 23902640"/>
              <a:gd name="connsiteX688" fmla="*/ 24308559 w 43671952"/>
              <a:gd name="connsiteY688" fmla="*/ 16796864 h 23902640"/>
              <a:gd name="connsiteX689" fmla="*/ 24285699 w 43671952"/>
              <a:gd name="connsiteY689" fmla="*/ 16819724 h 23902640"/>
              <a:gd name="connsiteX690" fmla="*/ 24262839 w 43671952"/>
              <a:gd name="connsiteY690" fmla="*/ 16796864 h 23902640"/>
              <a:gd name="connsiteX691" fmla="*/ 24285699 w 43671952"/>
              <a:gd name="connsiteY691" fmla="*/ 16774003 h 23902640"/>
              <a:gd name="connsiteX692" fmla="*/ 30700959 w 43671952"/>
              <a:gd name="connsiteY692" fmla="*/ 16765055 h 23902640"/>
              <a:gd name="connsiteX693" fmla="*/ 30722391 w 43671952"/>
              <a:gd name="connsiteY693" fmla="*/ 16767435 h 23902640"/>
              <a:gd name="connsiteX694" fmla="*/ 30736675 w 43671952"/>
              <a:gd name="connsiteY694" fmla="*/ 16772199 h 23902640"/>
              <a:gd name="connsiteX695" fmla="*/ 30743819 w 43671952"/>
              <a:gd name="connsiteY695" fmla="*/ 16774579 h 23902640"/>
              <a:gd name="connsiteX696" fmla="*/ 30750963 w 43671952"/>
              <a:gd name="connsiteY696" fmla="*/ 16779344 h 23902640"/>
              <a:gd name="connsiteX697" fmla="*/ 30753347 w 43671952"/>
              <a:gd name="connsiteY697" fmla="*/ 16786488 h 23902640"/>
              <a:gd name="connsiteX698" fmla="*/ 30746203 w 43671952"/>
              <a:gd name="connsiteY698" fmla="*/ 16817444 h 23902640"/>
              <a:gd name="connsiteX699" fmla="*/ 30739059 w 43671952"/>
              <a:gd name="connsiteY699" fmla="*/ 16819824 h 23902640"/>
              <a:gd name="connsiteX700" fmla="*/ 30724771 w 43671952"/>
              <a:gd name="connsiteY700" fmla="*/ 16826968 h 23902640"/>
              <a:gd name="connsiteX701" fmla="*/ 30712863 w 43671952"/>
              <a:gd name="connsiteY701" fmla="*/ 16826968 h 23902640"/>
              <a:gd name="connsiteX702" fmla="*/ 30693815 w 43671952"/>
              <a:gd name="connsiteY702" fmla="*/ 16819824 h 23902640"/>
              <a:gd name="connsiteX703" fmla="*/ 30689051 w 43671952"/>
              <a:gd name="connsiteY703" fmla="*/ 16812680 h 23902640"/>
              <a:gd name="connsiteX704" fmla="*/ 30684291 w 43671952"/>
              <a:gd name="connsiteY704" fmla="*/ 16793628 h 23902640"/>
              <a:gd name="connsiteX705" fmla="*/ 30686671 w 43671952"/>
              <a:gd name="connsiteY705" fmla="*/ 16769815 h 23902640"/>
              <a:gd name="connsiteX706" fmla="*/ 30700959 w 43671952"/>
              <a:gd name="connsiteY706" fmla="*/ 16765055 h 23902640"/>
              <a:gd name="connsiteX707" fmla="*/ 27035251 w 43671952"/>
              <a:gd name="connsiteY707" fmla="*/ 16755747 h 23902640"/>
              <a:gd name="connsiteX708" fmla="*/ 27058111 w 43671952"/>
              <a:gd name="connsiteY708" fmla="*/ 16778608 h 23902640"/>
              <a:gd name="connsiteX709" fmla="*/ 27035251 w 43671952"/>
              <a:gd name="connsiteY709" fmla="*/ 16801468 h 23902640"/>
              <a:gd name="connsiteX710" fmla="*/ 27012391 w 43671952"/>
              <a:gd name="connsiteY710" fmla="*/ 16778608 h 23902640"/>
              <a:gd name="connsiteX711" fmla="*/ 27035251 w 43671952"/>
              <a:gd name="connsiteY711" fmla="*/ 16755747 h 23902640"/>
              <a:gd name="connsiteX712" fmla="*/ 28269279 w 43671952"/>
              <a:gd name="connsiteY712" fmla="*/ 16697599 h 23902640"/>
              <a:gd name="connsiteX713" fmla="*/ 28290707 w 43671952"/>
              <a:gd name="connsiteY713" fmla="*/ 16699983 h 23902640"/>
              <a:gd name="connsiteX714" fmla="*/ 28304995 w 43671952"/>
              <a:gd name="connsiteY714" fmla="*/ 16704743 h 23902640"/>
              <a:gd name="connsiteX715" fmla="*/ 28312139 w 43671952"/>
              <a:gd name="connsiteY715" fmla="*/ 16707123 h 23902640"/>
              <a:gd name="connsiteX716" fmla="*/ 28319283 w 43671952"/>
              <a:gd name="connsiteY716" fmla="*/ 16711887 h 23902640"/>
              <a:gd name="connsiteX717" fmla="*/ 28321663 w 43671952"/>
              <a:gd name="connsiteY717" fmla="*/ 16719031 h 23902640"/>
              <a:gd name="connsiteX718" fmla="*/ 28314519 w 43671952"/>
              <a:gd name="connsiteY718" fmla="*/ 16749987 h 23902640"/>
              <a:gd name="connsiteX719" fmla="*/ 28307379 w 43671952"/>
              <a:gd name="connsiteY719" fmla="*/ 16752367 h 23902640"/>
              <a:gd name="connsiteX720" fmla="*/ 28293091 w 43671952"/>
              <a:gd name="connsiteY720" fmla="*/ 16759511 h 23902640"/>
              <a:gd name="connsiteX721" fmla="*/ 28281183 w 43671952"/>
              <a:gd name="connsiteY721" fmla="*/ 16759511 h 23902640"/>
              <a:gd name="connsiteX722" fmla="*/ 28262135 w 43671952"/>
              <a:gd name="connsiteY722" fmla="*/ 16752367 h 23902640"/>
              <a:gd name="connsiteX723" fmla="*/ 28257371 w 43671952"/>
              <a:gd name="connsiteY723" fmla="*/ 16745223 h 23902640"/>
              <a:gd name="connsiteX724" fmla="*/ 28252607 w 43671952"/>
              <a:gd name="connsiteY724" fmla="*/ 16726175 h 23902640"/>
              <a:gd name="connsiteX725" fmla="*/ 28254991 w 43671952"/>
              <a:gd name="connsiteY725" fmla="*/ 16702363 h 23902640"/>
              <a:gd name="connsiteX726" fmla="*/ 28269279 w 43671952"/>
              <a:gd name="connsiteY726" fmla="*/ 16697599 h 23902640"/>
              <a:gd name="connsiteX727" fmla="*/ 22887905 w 43671952"/>
              <a:gd name="connsiteY727" fmla="*/ 16690657 h 23902640"/>
              <a:gd name="connsiteX728" fmla="*/ 22910765 w 43671952"/>
              <a:gd name="connsiteY728" fmla="*/ 16713519 h 23902640"/>
              <a:gd name="connsiteX729" fmla="*/ 22887905 w 43671952"/>
              <a:gd name="connsiteY729" fmla="*/ 16736379 h 23902640"/>
              <a:gd name="connsiteX730" fmla="*/ 22865043 w 43671952"/>
              <a:gd name="connsiteY730" fmla="*/ 16713519 h 23902640"/>
              <a:gd name="connsiteX731" fmla="*/ 22887905 w 43671952"/>
              <a:gd name="connsiteY731" fmla="*/ 16690657 h 23902640"/>
              <a:gd name="connsiteX732" fmla="*/ 26451051 w 43671952"/>
              <a:gd name="connsiteY732" fmla="*/ 16603345 h 23902640"/>
              <a:gd name="connsiteX733" fmla="*/ 26473911 w 43671952"/>
              <a:gd name="connsiteY733" fmla="*/ 16626205 h 23902640"/>
              <a:gd name="connsiteX734" fmla="*/ 26451051 w 43671952"/>
              <a:gd name="connsiteY734" fmla="*/ 16649065 h 23902640"/>
              <a:gd name="connsiteX735" fmla="*/ 26428191 w 43671952"/>
              <a:gd name="connsiteY735" fmla="*/ 16626205 h 23902640"/>
              <a:gd name="connsiteX736" fmla="*/ 26451051 w 43671952"/>
              <a:gd name="connsiteY736" fmla="*/ 16603345 h 23902640"/>
              <a:gd name="connsiteX737" fmla="*/ 23445119 w 43671952"/>
              <a:gd name="connsiteY737" fmla="*/ 16495394 h 23902640"/>
              <a:gd name="connsiteX738" fmla="*/ 23467979 w 43671952"/>
              <a:gd name="connsiteY738" fmla="*/ 16518254 h 23902640"/>
              <a:gd name="connsiteX739" fmla="*/ 23445119 w 43671952"/>
              <a:gd name="connsiteY739" fmla="*/ 16541114 h 23902640"/>
              <a:gd name="connsiteX740" fmla="*/ 23422259 w 43671952"/>
              <a:gd name="connsiteY740" fmla="*/ 16518254 h 23902640"/>
              <a:gd name="connsiteX741" fmla="*/ 23445119 w 43671952"/>
              <a:gd name="connsiteY741" fmla="*/ 16495394 h 23902640"/>
              <a:gd name="connsiteX742" fmla="*/ 30562899 w 43671952"/>
              <a:gd name="connsiteY742" fmla="*/ 16491859 h 23902640"/>
              <a:gd name="connsiteX743" fmla="*/ 30584327 w 43671952"/>
              <a:gd name="connsiteY743" fmla="*/ 16494241 h 23902640"/>
              <a:gd name="connsiteX744" fmla="*/ 30598615 w 43671952"/>
              <a:gd name="connsiteY744" fmla="*/ 16499003 h 23902640"/>
              <a:gd name="connsiteX745" fmla="*/ 30605759 w 43671952"/>
              <a:gd name="connsiteY745" fmla="*/ 16501384 h 23902640"/>
              <a:gd name="connsiteX746" fmla="*/ 30612903 w 43671952"/>
              <a:gd name="connsiteY746" fmla="*/ 16506147 h 23902640"/>
              <a:gd name="connsiteX747" fmla="*/ 30615283 w 43671952"/>
              <a:gd name="connsiteY747" fmla="*/ 16513291 h 23902640"/>
              <a:gd name="connsiteX748" fmla="*/ 30608139 w 43671952"/>
              <a:gd name="connsiteY748" fmla="*/ 16544247 h 23902640"/>
              <a:gd name="connsiteX749" fmla="*/ 30600999 w 43671952"/>
              <a:gd name="connsiteY749" fmla="*/ 16546628 h 23902640"/>
              <a:gd name="connsiteX750" fmla="*/ 30586711 w 43671952"/>
              <a:gd name="connsiteY750" fmla="*/ 16553772 h 23902640"/>
              <a:gd name="connsiteX751" fmla="*/ 30574803 w 43671952"/>
              <a:gd name="connsiteY751" fmla="*/ 16553772 h 23902640"/>
              <a:gd name="connsiteX752" fmla="*/ 30555755 w 43671952"/>
              <a:gd name="connsiteY752" fmla="*/ 16546628 h 23902640"/>
              <a:gd name="connsiteX753" fmla="*/ 30550991 w 43671952"/>
              <a:gd name="connsiteY753" fmla="*/ 16539484 h 23902640"/>
              <a:gd name="connsiteX754" fmla="*/ 30546227 w 43671952"/>
              <a:gd name="connsiteY754" fmla="*/ 16520434 h 23902640"/>
              <a:gd name="connsiteX755" fmla="*/ 30548611 w 43671952"/>
              <a:gd name="connsiteY755" fmla="*/ 16496622 h 23902640"/>
              <a:gd name="connsiteX756" fmla="*/ 30562899 w 43671952"/>
              <a:gd name="connsiteY756" fmla="*/ 16491859 h 23902640"/>
              <a:gd name="connsiteX757" fmla="*/ 24145203 w 43671952"/>
              <a:gd name="connsiteY757" fmla="*/ 16481106 h 23902640"/>
              <a:gd name="connsiteX758" fmla="*/ 24168063 w 43671952"/>
              <a:gd name="connsiteY758" fmla="*/ 16503966 h 23902640"/>
              <a:gd name="connsiteX759" fmla="*/ 24145203 w 43671952"/>
              <a:gd name="connsiteY759" fmla="*/ 16526826 h 23902640"/>
              <a:gd name="connsiteX760" fmla="*/ 24122343 w 43671952"/>
              <a:gd name="connsiteY760" fmla="*/ 16503966 h 23902640"/>
              <a:gd name="connsiteX761" fmla="*/ 24145203 w 43671952"/>
              <a:gd name="connsiteY761" fmla="*/ 16481106 h 23902640"/>
              <a:gd name="connsiteX762" fmla="*/ 30212379 w 43671952"/>
              <a:gd name="connsiteY762" fmla="*/ 16468999 h 23902640"/>
              <a:gd name="connsiteX763" fmla="*/ 30233807 w 43671952"/>
              <a:gd name="connsiteY763" fmla="*/ 16471381 h 23902640"/>
              <a:gd name="connsiteX764" fmla="*/ 30248095 w 43671952"/>
              <a:gd name="connsiteY764" fmla="*/ 16476143 h 23902640"/>
              <a:gd name="connsiteX765" fmla="*/ 30255239 w 43671952"/>
              <a:gd name="connsiteY765" fmla="*/ 16478524 h 23902640"/>
              <a:gd name="connsiteX766" fmla="*/ 30262383 w 43671952"/>
              <a:gd name="connsiteY766" fmla="*/ 16483287 h 23902640"/>
              <a:gd name="connsiteX767" fmla="*/ 30264763 w 43671952"/>
              <a:gd name="connsiteY767" fmla="*/ 16490431 h 23902640"/>
              <a:gd name="connsiteX768" fmla="*/ 30257619 w 43671952"/>
              <a:gd name="connsiteY768" fmla="*/ 16521387 h 23902640"/>
              <a:gd name="connsiteX769" fmla="*/ 30250479 w 43671952"/>
              <a:gd name="connsiteY769" fmla="*/ 16523768 h 23902640"/>
              <a:gd name="connsiteX770" fmla="*/ 30236191 w 43671952"/>
              <a:gd name="connsiteY770" fmla="*/ 16530912 h 23902640"/>
              <a:gd name="connsiteX771" fmla="*/ 30224283 w 43671952"/>
              <a:gd name="connsiteY771" fmla="*/ 16530912 h 23902640"/>
              <a:gd name="connsiteX772" fmla="*/ 30205235 w 43671952"/>
              <a:gd name="connsiteY772" fmla="*/ 16523768 h 23902640"/>
              <a:gd name="connsiteX773" fmla="*/ 30200471 w 43671952"/>
              <a:gd name="connsiteY773" fmla="*/ 16516624 h 23902640"/>
              <a:gd name="connsiteX774" fmla="*/ 30195707 w 43671952"/>
              <a:gd name="connsiteY774" fmla="*/ 16497574 h 23902640"/>
              <a:gd name="connsiteX775" fmla="*/ 30198091 w 43671952"/>
              <a:gd name="connsiteY775" fmla="*/ 16473762 h 23902640"/>
              <a:gd name="connsiteX776" fmla="*/ 30212379 w 43671952"/>
              <a:gd name="connsiteY776" fmla="*/ 16468999 h 23902640"/>
              <a:gd name="connsiteX777" fmla="*/ 30341919 w 43671952"/>
              <a:gd name="connsiteY777" fmla="*/ 16438519 h 23902640"/>
              <a:gd name="connsiteX778" fmla="*/ 30363347 w 43671952"/>
              <a:gd name="connsiteY778" fmla="*/ 16440901 h 23902640"/>
              <a:gd name="connsiteX779" fmla="*/ 30377635 w 43671952"/>
              <a:gd name="connsiteY779" fmla="*/ 16445663 h 23902640"/>
              <a:gd name="connsiteX780" fmla="*/ 30384779 w 43671952"/>
              <a:gd name="connsiteY780" fmla="*/ 16448044 h 23902640"/>
              <a:gd name="connsiteX781" fmla="*/ 30391923 w 43671952"/>
              <a:gd name="connsiteY781" fmla="*/ 16452807 h 23902640"/>
              <a:gd name="connsiteX782" fmla="*/ 30394303 w 43671952"/>
              <a:gd name="connsiteY782" fmla="*/ 16459951 h 23902640"/>
              <a:gd name="connsiteX783" fmla="*/ 30387159 w 43671952"/>
              <a:gd name="connsiteY783" fmla="*/ 16490907 h 23902640"/>
              <a:gd name="connsiteX784" fmla="*/ 30380019 w 43671952"/>
              <a:gd name="connsiteY784" fmla="*/ 16493288 h 23902640"/>
              <a:gd name="connsiteX785" fmla="*/ 30365731 w 43671952"/>
              <a:gd name="connsiteY785" fmla="*/ 16500432 h 23902640"/>
              <a:gd name="connsiteX786" fmla="*/ 30353823 w 43671952"/>
              <a:gd name="connsiteY786" fmla="*/ 16500432 h 23902640"/>
              <a:gd name="connsiteX787" fmla="*/ 30334775 w 43671952"/>
              <a:gd name="connsiteY787" fmla="*/ 16493288 h 23902640"/>
              <a:gd name="connsiteX788" fmla="*/ 30330011 w 43671952"/>
              <a:gd name="connsiteY788" fmla="*/ 16486144 h 23902640"/>
              <a:gd name="connsiteX789" fmla="*/ 30325247 w 43671952"/>
              <a:gd name="connsiteY789" fmla="*/ 16467094 h 23902640"/>
              <a:gd name="connsiteX790" fmla="*/ 30327631 w 43671952"/>
              <a:gd name="connsiteY790" fmla="*/ 16443282 h 23902640"/>
              <a:gd name="connsiteX791" fmla="*/ 30341919 w 43671952"/>
              <a:gd name="connsiteY791" fmla="*/ 16438519 h 23902640"/>
              <a:gd name="connsiteX792" fmla="*/ 25386535 w 43671952"/>
              <a:gd name="connsiteY792" fmla="*/ 16375856 h 23902640"/>
              <a:gd name="connsiteX793" fmla="*/ 25429395 w 43671952"/>
              <a:gd name="connsiteY793" fmla="*/ 16380618 h 23902640"/>
              <a:gd name="connsiteX794" fmla="*/ 25436539 w 43671952"/>
              <a:gd name="connsiteY794" fmla="*/ 16383000 h 23902640"/>
              <a:gd name="connsiteX795" fmla="*/ 25450827 w 43671952"/>
              <a:gd name="connsiteY795" fmla="*/ 16392525 h 23902640"/>
              <a:gd name="connsiteX796" fmla="*/ 25457971 w 43671952"/>
              <a:gd name="connsiteY796" fmla="*/ 16397287 h 23902640"/>
              <a:gd name="connsiteX797" fmla="*/ 25462735 w 43671952"/>
              <a:gd name="connsiteY797" fmla="*/ 16411575 h 23902640"/>
              <a:gd name="connsiteX798" fmla="*/ 25465115 w 43671952"/>
              <a:gd name="connsiteY798" fmla="*/ 16418718 h 23902640"/>
              <a:gd name="connsiteX799" fmla="*/ 25455591 w 43671952"/>
              <a:gd name="connsiteY799" fmla="*/ 16444912 h 23902640"/>
              <a:gd name="connsiteX800" fmla="*/ 25448447 w 43671952"/>
              <a:gd name="connsiteY800" fmla="*/ 16447293 h 23902640"/>
              <a:gd name="connsiteX801" fmla="*/ 25427015 w 43671952"/>
              <a:gd name="connsiteY801" fmla="*/ 16456818 h 23902640"/>
              <a:gd name="connsiteX802" fmla="*/ 25422251 w 43671952"/>
              <a:gd name="connsiteY802" fmla="*/ 16459200 h 23902640"/>
              <a:gd name="connsiteX803" fmla="*/ 25386535 w 43671952"/>
              <a:gd name="connsiteY803" fmla="*/ 16449675 h 23902640"/>
              <a:gd name="connsiteX804" fmla="*/ 25372247 w 43671952"/>
              <a:gd name="connsiteY804" fmla="*/ 16444912 h 23902640"/>
              <a:gd name="connsiteX805" fmla="*/ 25365103 w 43671952"/>
              <a:gd name="connsiteY805" fmla="*/ 16442531 h 23902640"/>
              <a:gd name="connsiteX806" fmla="*/ 25360339 w 43671952"/>
              <a:gd name="connsiteY806" fmla="*/ 16435387 h 23902640"/>
              <a:gd name="connsiteX807" fmla="*/ 25353195 w 43671952"/>
              <a:gd name="connsiteY807" fmla="*/ 16433006 h 23902640"/>
              <a:gd name="connsiteX808" fmla="*/ 25346051 w 43671952"/>
              <a:gd name="connsiteY808" fmla="*/ 16428243 h 23902640"/>
              <a:gd name="connsiteX809" fmla="*/ 25336527 w 43671952"/>
              <a:gd name="connsiteY809" fmla="*/ 16406812 h 23902640"/>
              <a:gd name="connsiteX810" fmla="*/ 25343671 w 43671952"/>
              <a:gd name="connsiteY810" fmla="*/ 16392525 h 23902640"/>
              <a:gd name="connsiteX811" fmla="*/ 25350815 w 43671952"/>
              <a:gd name="connsiteY811" fmla="*/ 16390143 h 23902640"/>
              <a:gd name="connsiteX812" fmla="*/ 25357959 w 43671952"/>
              <a:gd name="connsiteY812" fmla="*/ 16385381 h 23902640"/>
              <a:gd name="connsiteX813" fmla="*/ 25372247 w 43671952"/>
              <a:gd name="connsiteY813" fmla="*/ 16380618 h 23902640"/>
              <a:gd name="connsiteX814" fmla="*/ 25379391 w 43671952"/>
              <a:gd name="connsiteY814" fmla="*/ 16378237 h 23902640"/>
              <a:gd name="connsiteX815" fmla="*/ 30600775 w 43671952"/>
              <a:gd name="connsiteY815" fmla="*/ 16323945 h 23902640"/>
              <a:gd name="connsiteX816" fmla="*/ 30623635 w 43671952"/>
              <a:gd name="connsiteY816" fmla="*/ 16346805 h 23902640"/>
              <a:gd name="connsiteX817" fmla="*/ 30600775 w 43671952"/>
              <a:gd name="connsiteY817" fmla="*/ 16369665 h 23902640"/>
              <a:gd name="connsiteX818" fmla="*/ 30577915 w 43671952"/>
              <a:gd name="connsiteY818" fmla="*/ 16346805 h 23902640"/>
              <a:gd name="connsiteX819" fmla="*/ 30600775 w 43671952"/>
              <a:gd name="connsiteY819" fmla="*/ 16323945 h 23902640"/>
              <a:gd name="connsiteX820" fmla="*/ 24169019 w 43671952"/>
              <a:gd name="connsiteY820" fmla="*/ 16314419 h 23902640"/>
              <a:gd name="connsiteX821" fmla="*/ 24191879 w 43671952"/>
              <a:gd name="connsiteY821" fmla="*/ 16337279 h 23902640"/>
              <a:gd name="connsiteX822" fmla="*/ 24169019 w 43671952"/>
              <a:gd name="connsiteY822" fmla="*/ 16360139 h 23902640"/>
              <a:gd name="connsiteX823" fmla="*/ 24146159 w 43671952"/>
              <a:gd name="connsiteY823" fmla="*/ 16337279 h 23902640"/>
              <a:gd name="connsiteX824" fmla="*/ 24169019 w 43671952"/>
              <a:gd name="connsiteY824" fmla="*/ 16314419 h 23902640"/>
              <a:gd name="connsiteX825" fmla="*/ 30918275 w 43671952"/>
              <a:gd name="connsiteY825" fmla="*/ 16311245 h 23902640"/>
              <a:gd name="connsiteX826" fmla="*/ 30941135 w 43671952"/>
              <a:gd name="connsiteY826" fmla="*/ 16334105 h 23902640"/>
              <a:gd name="connsiteX827" fmla="*/ 30918275 w 43671952"/>
              <a:gd name="connsiteY827" fmla="*/ 16356965 h 23902640"/>
              <a:gd name="connsiteX828" fmla="*/ 30895415 w 43671952"/>
              <a:gd name="connsiteY828" fmla="*/ 16334105 h 23902640"/>
              <a:gd name="connsiteX829" fmla="*/ 30918275 w 43671952"/>
              <a:gd name="connsiteY829" fmla="*/ 16311245 h 23902640"/>
              <a:gd name="connsiteX830" fmla="*/ 30098079 w 43671952"/>
              <a:gd name="connsiteY830" fmla="*/ 16278499 h 23902640"/>
              <a:gd name="connsiteX831" fmla="*/ 30119507 w 43671952"/>
              <a:gd name="connsiteY831" fmla="*/ 16280881 h 23902640"/>
              <a:gd name="connsiteX832" fmla="*/ 30133795 w 43671952"/>
              <a:gd name="connsiteY832" fmla="*/ 16285643 h 23902640"/>
              <a:gd name="connsiteX833" fmla="*/ 30140939 w 43671952"/>
              <a:gd name="connsiteY833" fmla="*/ 16288024 h 23902640"/>
              <a:gd name="connsiteX834" fmla="*/ 30148083 w 43671952"/>
              <a:gd name="connsiteY834" fmla="*/ 16292787 h 23902640"/>
              <a:gd name="connsiteX835" fmla="*/ 30150463 w 43671952"/>
              <a:gd name="connsiteY835" fmla="*/ 16299931 h 23902640"/>
              <a:gd name="connsiteX836" fmla="*/ 30143319 w 43671952"/>
              <a:gd name="connsiteY836" fmla="*/ 16330887 h 23902640"/>
              <a:gd name="connsiteX837" fmla="*/ 30136179 w 43671952"/>
              <a:gd name="connsiteY837" fmla="*/ 16333268 h 23902640"/>
              <a:gd name="connsiteX838" fmla="*/ 30121891 w 43671952"/>
              <a:gd name="connsiteY838" fmla="*/ 16340412 h 23902640"/>
              <a:gd name="connsiteX839" fmla="*/ 30109983 w 43671952"/>
              <a:gd name="connsiteY839" fmla="*/ 16340412 h 23902640"/>
              <a:gd name="connsiteX840" fmla="*/ 30090935 w 43671952"/>
              <a:gd name="connsiteY840" fmla="*/ 16333268 h 23902640"/>
              <a:gd name="connsiteX841" fmla="*/ 30086171 w 43671952"/>
              <a:gd name="connsiteY841" fmla="*/ 16326124 h 23902640"/>
              <a:gd name="connsiteX842" fmla="*/ 30081407 w 43671952"/>
              <a:gd name="connsiteY842" fmla="*/ 16307074 h 23902640"/>
              <a:gd name="connsiteX843" fmla="*/ 30083791 w 43671952"/>
              <a:gd name="connsiteY843" fmla="*/ 16283262 h 23902640"/>
              <a:gd name="connsiteX844" fmla="*/ 30098079 w 43671952"/>
              <a:gd name="connsiteY844" fmla="*/ 16278499 h 23902640"/>
              <a:gd name="connsiteX845" fmla="*/ 29960919 w 43671952"/>
              <a:gd name="connsiteY845" fmla="*/ 16278499 h 23902640"/>
              <a:gd name="connsiteX846" fmla="*/ 29982347 w 43671952"/>
              <a:gd name="connsiteY846" fmla="*/ 16280881 h 23902640"/>
              <a:gd name="connsiteX847" fmla="*/ 29996635 w 43671952"/>
              <a:gd name="connsiteY847" fmla="*/ 16285643 h 23902640"/>
              <a:gd name="connsiteX848" fmla="*/ 30003779 w 43671952"/>
              <a:gd name="connsiteY848" fmla="*/ 16288024 h 23902640"/>
              <a:gd name="connsiteX849" fmla="*/ 30010923 w 43671952"/>
              <a:gd name="connsiteY849" fmla="*/ 16292787 h 23902640"/>
              <a:gd name="connsiteX850" fmla="*/ 30013303 w 43671952"/>
              <a:gd name="connsiteY850" fmla="*/ 16299931 h 23902640"/>
              <a:gd name="connsiteX851" fmla="*/ 30006159 w 43671952"/>
              <a:gd name="connsiteY851" fmla="*/ 16330887 h 23902640"/>
              <a:gd name="connsiteX852" fmla="*/ 29999019 w 43671952"/>
              <a:gd name="connsiteY852" fmla="*/ 16333268 h 23902640"/>
              <a:gd name="connsiteX853" fmla="*/ 29984731 w 43671952"/>
              <a:gd name="connsiteY853" fmla="*/ 16340412 h 23902640"/>
              <a:gd name="connsiteX854" fmla="*/ 29972823 w 43671952"/>
              <a:gd name="connsiteY854" fmla="*/ 16340412 h 23902640"/>
              <a:gd name="connsiteX855" fmla="*/ 29953775 w 43671952"/>
              <a:gd name="connsiteY855" fmla="*/ 16333268 h 23902640"/>
              <a:gd name="connsiteX856" fmla="*/ 29949011 w 43671952"/>
              <a:gd name="connsiteY856" fmla="*/ 16326124 h 23902640"/>
              <a:gd name="connsiteX857" fmla="*/ 29944247 w 43671952"/>
              <a:gd name="connsiteY857" fmla="*/ 16307074 h 23902640"/>
              <a:gd name="connsiteX858" fmla="*/ 29946631 w 43671952"/>
              <a:gd name="connsiteY858" fmla="*/ 16283262 h 23902640"/>
              <a:gd name="connsiteX859" fmla="*/ 29960919 w 43671952"/>
              <a:gd name="connsiteY859" fmla="*/ 16278499 h 23902640"/>
              <a:gd name="connsiteX860" fmla="*/ 24073767 w 43671952"/>
              <a:gd name="connsiteY860" fmla="*/ 16266794 h 23902640"/>
              <a:gd name="connsiteX861" fmla="*/ 24096627 w 43671952"/>
              <a:gd name="connsiteY861" fmla="*/ 16289654 h 23902640"/>
              <a:gd name="connsiteX862" fmla="*/ 24073767 w 43671952"/>
              <a:gd name="connsiteY862" fmla="*/ 16312514 h 23902640"/>
              <a:gd name="connsiteX863" fmla="*/ 24050907 w 43671952"/>
              <a:gd name="connsiteY863" fmla="*/ 16289654 h 23902640"/>
              <a:gd name="connsiteX864" fmla="*/ 24073767 w 43671952"/>
              <a:gd name="connsiteY864" fmla="*/ 16266794 h 23902640"/>
              <a:gd name="connsiteX865" fmla="*/ 25588939 w 43671952"/>
              <a:gd name="connsiteY865" fmla="*/ 16256793 h 23902640"/>
              <a:gd name="connsiteX866" fmla="*/ 25631803 w 43671952"/>
              <a:gd name="connsiteY866" fmla="*/ 16259175 h 23902640"/>
              <a:gd name="connsiteX867" fmla="*/ 25638947 w 43671952"/>
              <a:gd name="connsiteY867" fmla="*/ 16261556 h 23902640"/>
              <a:gd name="connsiteX868" fmla="*/ 25643707 w 43671952"/>
              <a:gd name="connsiteY868" fmla="*/ 16268700 h 23902640"/>
              <a:gd name="connsiteX869" fmla="*/ 25650851 w 43671952"/>
              <a:gd name="connsiteY869" fmla="*/ 16273462 h 23902640"/>
              <a:gd name="connsiteX870" fmla="*/ 25653235 w 43671952"/>
              <a:gd name="connsiteY870" fmla="*/ 16280606 h 23902640"/>
              <a:gd name="connsiteX871" fmla="*/ 25657995 w 43671952"/>
              <a:gd name="connsiteY871" fmla="*/ 16287750 h 23902640"/>
              <a:gd name="connsiteX872" fmla="*/ 25655615 w 43671952"/>
              <a:gd name="connsiteY872" fmla="*/ 16313943 h 23902640"/>
              <a:gd name="connsiteX873" fmla="*/ 25638947 w 43671952"/>
              <a:gd name="connsiteY873" fmla="*/ 16332993 h 23902640"/>
              <a:gd name="connsiteX874" fmla="*/ 25624659 w 43671952"/>
              <a:gd name="connsiteY874" fmla="*/ 16337756 h 23902640"/>
              <a:gd name="connsiteX875" fmla="*/ 25605607 w 43671952"/>
              <a:gd name="connsiteY875" fmla="*/ 16342518 h 23902640"/>
              <a:gd name="connsiteX876" fmla="*/ 25572271 w 43671952"/>
              <a:gd name="connsiteY876" fmla="*/ 16340137 h 23902640"/>
              <a:gd name="connsiteX877" fmla="*/ 25543695 w 43671952"/>
              <a:gd name="connsiteY877" fmla="*/ 16337756 h 23902640"/>
              <a:gd name="connsiteX878" fmla="*/ 25529407 w 43671952"/>
              <a:gd name="connsiteY878" fmla="*/ 16330612 h 23902640"/>
              <a:gd name="connsiteX879" fmla="*/ 25522263 w 43671952"/>
              <a:gd name="connsiteY879" fmla="*/ 16328231 h 23902640"/>
              <a:gd name="connsiteX880" fmla="*/ 25507979 w 43671952"/>
              <a:gd name="connsiteY880" fmla="*/ 16299656 h 23902640"/>
              <a:gd name="connsiteX881" fmla="*/ 25505595 w 43671952"/>
              <a:gd name="connsiteY881" fmla="*/ 16292512 h 23902640"/>
              <a:gd name="connsiteX882" fmla="*/ 25512739 w 43671952"/>
              <a:gd name="connsiteY882" fmla="*/ 16273462 h 23902640"/>
              <a:gd name="connsiteX883" fmla="*/ 25527027 w 43671952"/>
              <a:gd name="connsiteY883" fmla="*/ 16268700 h 23902640"/>
              <a:gd name="connsiteX884" fmla="*/ 25543695 w 43671952"/>
              <a:gd name="connsiteY884" fmla="*/ 16263937 h 23902640"/>
              <a:gd name="connsiteX885" fmla="*/ 25550839 w 43671952"/>
              <a:gd name="connsiteY885" fmla="*/ 16261556 h 23902640"/>
              <a:gd name="connsiteX886" fmla="*/ 25574651 w 43671952"/>
              <a:gd name="connsiteY886" fmla="*/ 16259175 h 23902640"/>
              <a:gd name="connsiteX887" fmla="*/ 25588939 w 43671952"/>
              <a:gd name="connsiteY887" fmla="*/ 16256793 h 23902640"/>
              <a:gd name="connsiteX888" fmla="*/ 29709459 w 43671952"/>
              <a:gd name="connsiteY888" fmla="*/ 16164199 h 23902640"/>
              <a:gd name="connsiteX889" fmla="*/ 29730887 w 43671952"/>
              <a:gd name="connsiteY889" fmla="*/ 16166581 h 23902640"/>
              <a:gd name="connsiteX890" fmla="*/ 29745175 w 43671952"/>
              <a:gd name="connsiteY890" fmla="*/ 16171343 h 23902640"/>
              <a:gd name="connsiteX891" fmla="*/ 29752319 w 43671952"/>
              <a:gd name="connsiteY891" fmla="*/ 16173724 h 23902640"/>
              <a:gd name="connsiteX892" fmla="*/ 29759463 w 43671952"/>
              <a:gd name="connsiteY892" fmla="*/ 16178487 h 23902640"/>
              <a:gd name="connsiteX893" fmla="*/ 29761843 w 43671952"/>
              <a:gd name="connsiteY893" fmla="*/ 16185631 h 23902640"/>
              <a:gd name="connsiteX894" fmla="*/ 29754699 w 43671952"/>
              <a:gd name="connsiteY894" fmla="*/ 16216587 h 23902640"/>
              <a:gd name="connsiteX895" fmla="*/ 29747559 w 43671952"/>
              <a:gd name="connsiteY895" fmla="*/ 16218968 h 23902640"/>
              <a:gd name="connsiteX896" fmla="*/ 29733271 w 43671952"/>
              <a:gd name="connsiteY896" fmla="*/ 16226112 h 23902640"/>
              <a:gd name="connsiteX897" fmla="*/ 29721363 w 43671952"/>
              <a:gd name="connsiteY897" fmla="*/ 16226112 h 23902640"/>
              <a:gd name="connsiteX898" fmla="*/ 29702315 w 43671952"/>
              <a:gd name="connsiteY898" fmla="*/ 16218968 h 23902640"/>
              <a:gd name="connsiteX899" fmla="*/ 29697551 w 43671952"/>
              <a:gd name="connsiteY899" fmla="*/ 16211824 h 23902640"/>
              <a:gd name="connsiteX900" fmla="*/ 29692787 w 43671952"/>
              <a:gd name="connsiteY900" fmla="*/ 16192774 h 23902640"/>
              <a:gd name="connsiteX901" fmla="*/ 29695171 w 43671952"/>
              <a:gd name="connsiteY901" fmla="*/ 16168962 h 23902640"/>
              <a:gd name="connsiteX902" fmla="*/ 29709459 w 43671952"/>
              <a:gd name="connsiteY902" fmla="*/ 16164199 h 23902640"/>
              <a:gd name="connsiteX903" fmla="*/ 24140443 w 43671952"/>
              <a:gd name="connsiteY903" fmla="*/ 16142969 h 23902640"/>
              <a:gd name="connsiteX904" fmla="*/ 24163303 w 43671952"/>
              <a:gd name="connsiteY904" fmla="*/ 16165829 h 23902640"/>
              <a:gd name="connsiteX905" fmla="*/ 24140443 w 43671952"/>
              <a:gd name="connsiteY905" fmla="*/ 16188689 h 23902640"/>
              <a:gd name="connsiteX906" fmla="*/ 24117583 w 43671952"/>
              <a:gd name="connsiteY906" fmla="*/ 16165829 h 23902640"/>
              <a:gd name="connsiteX907" fmla="*/ 24140443 w 43671952"/>
              <a:gd name="connsiteY907" fmla="*/ 16142969 h 23902640"/>
              <a:gd name="connsiteX908" fmla="*/ 30302327 w 43671952"/>
              <a:gd name="connsiteY908" fmla="*/ 16123920 h 23902640"/>
              <a:gd name="connsiteX909" fmla="*/ 30325187 w 43671952"/>
              <a:gd name="connsiteY909" fmla="*/ 16146780 h 23902640"/>
              <a:gd name="connsiteX910" fmla="*/ 30302327 w 43671952"/>
              <a:gd name="connsiteY910" fmla="*/ 16169640 h 23902640"/>
              <a:gd name="connsiteX911" fmla="*/ 30279467 w 43671952"/>
              <a:gd name="connsiteY911" fmla="*/ 16146780 h 23902640"/>
              <a:gd name="connsiteX912" fmla="*/ 30302327 w 43671952"/>
              <a:gd name="connsiteY912" fmla="*/ 16123920 h 23902640"/>
              <a:gd name="connsiteX913" fmla="*/ 24159491 w 43671952"/>
              <a:gd name="connsiteY913" fmla="*/ 16071532 h 23902640"/>
              <a:gd name="connsiteX914" fmla="*/ 24182351 w 43671952"/>
              <a:gd name="connsiteY914" fmla="*/ 16094392 h 23902640"/>
              <a:gd name="connsiteX915" fmla="*/ 24159491 w 43671952"/>
              <a:gd name="connsiteY915" fmla="*/ 16117252 h 23902640"/>
              <a:gd name="connsiteX916" fmla="*/ 24136631 w 43671952"/>
              <a:gd name="connsiteY916" fmla="*/ 16094392 h 23902640"/>
              <a:gd name="connsiteX917" fmla="*/ 24159491 w 43671952"/>
              <a:gd name="connsiteY917" fmla="*/ 16071532 h 23902640"/>
              <a:gd name="connsiteX918" fmla="*/ 26927299 w 43671952"/>
              <a:gd name="connsiteY918" fmla="*/ 16044545 h 23902640"/>
              <a:gd name="connsiteX919" fmla="*/ 26950159 w 43671952"/>
              <a:gd name="connsiteY919" fmla="*/ 16067405 h 23902640"/>
              <a:gd name="connsiteX920" fmla="*/ 26927299 w 43671952"/>
              <a:gd name="connsiteY920" fmla="*/ 16090265 h 23902640"/>
              <a:gd name="connsiteX921" fmla="*/ 26904439 w 43671952"/>
              <a:gd name="connsiteY921" fmla="*/ 16067405 h 23902640"/>
              <a:gd name="connsiteX922" fmla="*/ 26927299 w 43671952"/>
              <a:gd name="connsiteY922" fmla="*/ 16044545 h 23902640"/>
              <a:gd name="connsiteX923" fmla="*/ 26765159 w 43671952"/>
              <a:gd name="connsiteY923" fmla="*/ 15945564 h 23902640"/>
              <a:gd name="connsiteX924" fmla="*/ 26788019 w 43671952"/>
              <a:gd name="connsiteY924" fmla="*/ 15968424 h 23902640"/>
              <a:gd name="connsiteX925" fmla="*/ 26765159 w 43671952"/>
              <a:gd name="connsiteY925" fmla="*/ 15991284 h 23902640"/>
              <a:gd name="connsiteX926" fmla="*/ 26742299 w 43671952"/>
              <a:gd name="connsiteY926" fmla="*/ 15968424 h 23902640"/>
              <a:gd name="connsiteX927" fmla="*/ 26765159 w 43671952"/>
              <a:gd name="connsiteY927" fmla="*/ 15945564 h 23902640"/>
              <a:gd name="connsiteX928" fmla="*/ 8660925 w 43671952"/>
              <a:gd name="connsiteY928" fmla="*/ 15914490 h 23902640"/>
              <a:gd name="connsiteX929" fmla="*/ 8682357 w 43671952"/>
              <a:gd name="connsiteY929" fmla="*/ 15930562 h 23902640"/>
              <a:gd name="connsiteX930" fmla="*/ 8863329 w 43671952"/>
              <a:gd name="connsiteY930" fmla="*/ 16268700 h 23902640"/>
              <a:gd name="connsiteX931" fmla="*/ 8910953 w 43671952"/>
              <a:gd name="connsiteY931" fmla="*/ 16568737 h 23902640"/>
              <a:gd name="connsiteX932" fmla="*/ 8872857 w 43671952"/>
              <a:gd name="connsiteY932" fmla="*/ 16559211 h 23902640"/>
              <a:gd name="connsiteX933" fmla="*/ 8822849 w 43671952"/>
              <a:gd name="connsiteY933" fmla="*/ 16475869 h 23902640"/>
              <a:gd name="connsiteX934" fmla="*/ 8810944 w 43671952"/>
              <a:gd name="connsiteY934" fmla="*/ 16511587 h 23902640"/>
              <a:gd name="connsiteX935" fmla="*/ 8825233 w 43671952"/>
              <a:gd name="connsiteY935" fmla="*/ 16730663 h 23902640"/>
              <a:gd name="connsiteX936" fmla="*/ 8891906 w 43671952"/>
              <a:gd name="connsiteY936" fmla="*/ 16964028 h 23902640"/>
              <a:gd name="connsiteX937" fmla="*/ 8896667 w 43671952"/>
              <a:gd name="connsiteY937" fmla="*/ 17097376 h 23902640"/>
              <a:gd name="connsiteX938" fmla="*/ 8856189 w 43671952"/>
              <a:gd name="connsiteY938" fmla="*/ 17180720 h 23902640"/>
              <a:gd name="connsiteX939" fmla="*/ 8844281 w 43671952"/>
              <a:gd name="connsiteY939" fmla="*/ 17297400 h 23902640"/>
              <a:gd name="connsiteX940" fmla="*/ 8910953 w 43671952"/>
              <a:gd name="connsiteY940" fmla="*/ 17423608 h 23902640"/>
              <a:gd name="connsiteX941" fmla="*/ 8906193 w 43671952"/>
              <a:gd name="connsiteY941" fmla="*/ 17911764 h 23902640"/>
              <a:gd name="connsiteX942" fmla="*/ 8915717 w 43671952"/>
              <a:gd name="connsiteY942" fmla="*/ 18064164 h 23902640"/>
              <a:gd name="connsiteX943" fmla="*/ 8953819 w 43671952"/>
              <a:gd name="connsiteY943" fmla="*/ 18149888 h 23902640"/>
              <a:gd name="connsiteX944" fmla="*/ 8787128 w 43671952"/>
              <a:gd name="connsiteY944" fmla="*/ 18302288 h 23902640"/>
              <a:gd name="connsiteX945" fmla="*/ 8677593 w 43671952"/>
              <a:gd name="connsiteY945" fmla="*/ 18307052 h 23902640"/>
              <a:gd name="connsiteX946" fmla="*/ 8482331 w 43671952"/>
              <a:gd name="connsiteY946" fmla="*/ 18078452 h 23902640"/>
              <a:gd name="connsiteX947" fmla="*/ 8422797 w 43671952"/>
              <a:gd name="connsiteY947" fmla="*/ 17902240 h 23902640"/>
              <a:gd name="connsiteX948" fmla="*/ 8358506 w 43671952"/>
              <a:gd name="connsiteY948" fmla="*/ 17773652 h 23902640"/>
              <a:gd name="connsiteX949" fmla="*/ 8348982 w 43671952"/>
              <a:gd name="connsiteY949" fmla="*/ 17635540 h 23902640"/>
              <a:gd name="connsiteX950" fmla="*/ 8406129 w 43671952"/>
              <a:gd name="connsiteY950" fmla="*/ 17390272 h 23902640"/>
              <a:gd name="connsiteX951" fmla="*/ 8387082 w 43671952"/>
              <a:gd name="connsiteY951" fmla="*/ 17211676 h 23902640"/>
              <a:gd name="connsiteX952" fmla="*/ 8253731 w 43671952"/>
              <a:gd name="connsiteY952" fmla="*/ 17083088 h 23902640"/>
              <a:gd name="connsiteX953" fmla="*/ 8244207 w 43671952"/>
              <a:gd name="connsiteY953" fmla="*/ 17044988 h 23902640"/>
              <a:gd name="connsiteX954" fmla="*/ 8234681 w 43671952"/>
              <a:gd name="connsiteY954" fmla="*/ 16735427 h 23902640"/>
              <a:gd name="connsiteX955" fmla="*/ 8263257 w 43671952"/>
              <a:gd name="connsiteY955" fmla="*/ 16697327 h 23902640"/>
              <a:gd name="connsiteX956" fmla="*/ 8310881 w 43671952"/>
              <a:gd name="connsiteY956" fmla="*/ 16697327 h 23902640"/>
              <a:gd name="connsiteX957" fmla="*/ 8396605 w 43671952"/>
              <a:gd name="connsiteY957" fmla="*/ 16611600 h 23902640"/>
              <a:gd name="connsiteX958" fmla="*/ 8491857 w 43671952"/>
              <a:gd name="connsiteY958" fmla="*/ 16668751 h 23902640"/>
              <a:gd name="connsiteX959" fmla="*/ 8482331 w 43671952"/>
              <a:gd name="connsiteY959" fmla="*/ 16554450 h 23902640"/>
              <a:gd name="connsiteX960" fmla="*/ 8539481 w 43671952"/>
              <a:gd name="connsiteY960" fmla="*/ 16516350 h 23902640"/>
              <a:gd name="connsiteX961" fmla="*/ 8529957 w 43671952"/>
              <a:gd name="connsiteY961" fmla="*/ 16502062 h 23902640"/>
              <a:gd name="connsiteX962" fmla="*/ 8525192 w 43671952"/>
              <a:gd name="connsiteY962" fmla="*/ 16387762 h 23902640"/>
              <a:gd name="connsiteX963" fmla="*/ 8563295 w 43671952"/>
              <a:gd name="connsiteY963" fmla="*/ 16306800 h 23902640"/>
              <a:gd name="connsiteX964" fmla="*/ 8558530 w 43671952"/>
              <a:gd name="connsiteY964" fmla="*/ 16221075 h 23902640"/>
              <a:gd name="connsiteX965" fmla="*/ 8606156 w 43671952"/>
              <a:gd name="connsiteY965" fmla="*/ 16168687 h 23902640"/>
              <a:gd name="connsiteX966" fmla="*/ 8596634 w 43671952"/>
              <a:gd name="connsiteY966" fmla="*/ 16018668 h 23902640"/>
              <a:gd name="connsiteX967" fmla="*/ 8639492 w 43671952"/>
              <a:gd name="connsiteY967" fmla="*/ 15916275 h 23902640"/>
              <a:gd name="connsiteX968" fmla="*/ 8660925 w 43671952"/>
              <a:gd name="connsiteY968" fmla="*/ 15914490 h 23902640"/>
              <a:gd name="connsiteX969" fmla="*/ 26688959 w 43671952"/>
              <a:gd name="connsiteY969" fmla="*/ 15888414 h 23902640"/>
              <a:gd name="connsiteX970" fmla="*/ 26711819 w 43671952"/>
              <a:gd name="connsiteY970" fmla="*/ 15911274 h 23902640"/>
              <a:gd name="connsiteX971" fmla="*/ 26688959 w 43671952"/>
              <a:gd name="connsiteY971" fmla="*/ 15934134 h 23902640"/>
              <a:gd name="connsiteX972" fmla="*/ 26666099 w 43671952"/>
              <a:gd name="connsiteY972" fmla="*/ 15911274 h 23902640"/>
              <a:gd name="connsiteX973" fmla="*/ 26688959 w 43671952"/>
              <a:gd name="connsiteY973" fmla="*/ 15888414 h 23902640"/>
              <a:gd name="connsiteX974" fmla="*/ 24126155 w 43671952"/>
              <a:gd name="connsiteY974" fmla="*/ 15790545 h 23902640"/>
              <a:gd name="connsiteX975" fmla="*/ 24149015 w 43671952"/>
              <a:gd name="connsiteY975" fmla="*/ 15813405 h 23902640"/>
              <a:gd name="connsiteX976" fmla="*/ 24126155 w 43671952"/>
              <a:gd name="connsiteY976" fmla="*/ 15836265 h 23902640"/>
              <a:gd name="connsiteX977" fmla="*/ 24103295 w 43671952"/>
              <a:gd name="connsiteY977" fmla="*/ 15813405 h 23902640"/>
              <a:gd name="connsiteX978" fmla="*/ 24126155 w 43671952"/>
              <a:gd name="connsiteY978" fmla="*/ 15790545 h 23902640"/>
              <a:gd name="connsiteX979" fmla="*/ 8355974 w 43671952"/>
              <a:gd name="connsiteY979" fmla="*/ 15773875 h 23902640"/>
              <a:gd name="connsiteX980" fmla="*/ 8378834 w 43671952"/>
              <a:gd name="connsiteY980" fmla="*/ 15796735 h 23902640"/>
              <a:gd name="connsiteX981" fmla="*/ 8355974 w 43671952"/>
              <a:gd name="connsiteY981" fmla="*/ 15819595 h 23902640"/>
              <a:gd name="connsiteX982" fmla="*/ 8333114 w 43671952"/>
              <a:gd name="connsiteY982" fmla="*/ 15796735 h 23902640"/>
              <a:gd name="connsiteX983" fmla="*/ 8355974 w 43671952"/>
              <a:gd name="connsiteY983" fmla="*/ 15773875 h 23902640"/>
              <a:gd name="connsiteX984" fmla="*/ 25288787 w 43671952"/>
              <a:gd name="connsiteY984" fmla="*/ 15745539 h 23902640"/>
              <a:gd name="connsiteX985" fmla="*/ 25311647 w 43671952"/>
              <a:gd name="connsiteY985" fmla="*/ 15768399 h 23902640"/>
              <a:gd name="connsiteX986" fmla="*/ 25288787 w 43671952"/>
              <a:gd name="connsiteY986" fmla="*/ 15791259 h 23902640"/>
              <a:gd name="connsiteX987" fmla="*/ 25265927 w 43671952"/>
              <a:gd name="connsiteY987" fmla="*/ 15768399 h 23902640"/>
              <a:gd name="connsiteX988" fmla="*/ 25288787 w 43671952"/>
              <a:gd name="connsiteY988" fmla="*/ 15745539 h 23902640"/>
              <a:gd name="connsiteX989" fmla="*/ 8174997 w 43671952"/>
              <a:gd name="connsiteY989" fmla="*/ 15704818 h 23902640"/>
              <a:gd name="connsiteX990" fmla="*/ 8197857 w 43671952"/>
              <a:gd name="connsiteY990" fmla="*/ 15727678 h 23902640"/>
              <a:gd name="connsiteX991" fmla="*/ 8174997 w 43671952"/>
              <a:gd name="connsiteY991" fmla="*/ 15750538 h 23902640"/>
              <a:gd name="connsiteX992" fmla="*/ 8152136 w 43671952"/>
              <a:gd name="connsiteY992" fmla="*/ 15727678 h 23902640"/>
              <a:gd name="connsiteX993" fmla="*/ 8174997 w 43671952"/>
              <a:gd name="connsiteY993" fmla="*/ 15704818 h 23902640"/>
              <a:gd name="connsiteX994" fmla="*/ 8022595 w 43671952"/>
              <a:gd name="connsiteY994" fmla="*/ 15638143 h 23902640"/>
              <a:gd name="connsiteX995" fmla="*/ 8045455 w 43671952"/>
              <a:gd name="connsiteY995" fmla="*/ 15661003 h 23902640"/>
              <a:gd name="connsiteX996" fmla="*/ 8022595 w 43671952"/>
              <a:gd name="connsiteY996" fmla="*/ 15683863 h 23902640"/>
              <a:gd name="connsiteX997" fmla="*/ 7999735 w 43671952"/>
              <a:gd name="connsiteY997" fmla="*/ 15661003 h 23902640"/>
              <a:gd name="connsiteX998" fmla="*/ 8022595 w 43671952"/>
              <a:gd name="connsiteY998" fmla="*/ 15638143 h 23902640"/>
              <a:gd name="connsiteX999" fmla="*/ 25662643 w 43671952"/>
              <a:gd name="connsiteY999" fmla="*/ 15569326 h 23902640"/>
              <a:gd name="connsiteX1000" fmla="*/ 25685503 w 43671952"/>
              <a:gd name="connsiteY1000" fmla="*/ 15592186 h 23902640"/>
              <a:gd name="connsiteX1001" fmla="*/ 25662643 w 43671952"/>
              <a:gd name="connsiteY1001" fmla="*/ 15615046 h 23902640"/>
              <a:gd name="connsiteX1002" fmla="*/ 25639783 w 43671952"/>
              <a:gd name="connsiteY1002" fmla="*/ 15592186 h 23902640"/>
              <a:gd name="connsiteX1003" fmla="*/ 25662643 w 43671952"/>
              <a:gd name="connsiteY1003" fmla="*/ 15569326 h 23902640"/>
              <a:gd name="connsiteX1004" fmla="*/ 29381799 w 43671952"/>
              <a:gd name="connsiteY1004" fmla="*/ 15539359 h 23902640"/>
              <a:gd name="connsiteX1005" fmla="*/ 29403227 w 43671952"/>
              <a:gd name="connsiteY1005" fmla="*/ 15541741 h 23902640"/>
              <a:gd name="connsiteX1006" fmla="*/ 29417515 w 43671952"/>
              <a:gd name="connsiteY1006" fmla="*/ 15546503 h 23902640"/>
              <a:gd name="connsiteX1007" fmla="*/ 29424659 w 43671952"/>
              <a:gd name="connsiteY1007" fmla="*/ 15548884 h 23902640"/>
              <a:gd name="connsiteX1008" fmla="*/ 29431803 w 43671952"/>
              <a:gd name="connsiteY1008" fmla="*/ 15553647 h 23902640"/>
              <a:gd name="connsiteX1009" fmla="*/ 29434183 w 43671952"/>
              <a:gd name="connsiteY1009" fmla="*/ 15560791 h 23902640"/>
              <a:gd name="connsiteX1010" fmla="*/ 29427039 w 43671952"/>
              <a:gd name="connsiteY1010" fmla="*/ 15591747 h 23902640"/>
              <a:gd name="connsiteX1011" fmla="*/ 29419899 w 43671952"/>
              <a:gd name="connsiteY1011" fmla="*/ 15594128 h 23902640"/>
              <a:gd name="connsiteX1012" fmla="*/ 29405611 w 43671952"/>
              <a:gd name="connsiteY1012" fmla="*/ 15601272 h 23902640"/>
              <a:gd name="connsiteX1013" fmla="*/ 29393703 w 43671952"/>
              <a:gd name="connsiteY1013" fmla="*/ 15601272 h 23902640"/>
              <a:gd name="connsiteX1014" fmla="*/ 29374655 w 43671952"/>
              <a:gd name="connsiteY1014" fmla="*/ 15594128 h 23902640"/>
              <a:gd name="connsiteX1015" fmla="*/ 29369891 w 43671952"/>
              <a:gd name="connsiteY1015" fmla="*/ 15586984 h 23902640"/>
              <a:gd name="connsiteX1016" fmla="*/ 29365127 w 43671952"/>
              <a:gd name="connsiteY1016" fmla="*/ 15567934 h 23902640"/>
              <a:gd name="connsiteX1017" fmla="*/ 29367511 w 43671952"/>
              <a:gd name="connsiteY1017" fmla="*/ 15544122 h 23902640"/>
              <a:gd name="connsiteX1018" fmla="*/ 29381799 w 43671952"/>
              <a:gd name="connsiteY1018" fmla="*/ 15539359 h 23902640"/>
              <a:gd name="connsiteX1019" fmla="*/ 26955659 w 43671952"/>
              <a:gd name="connsiteY1019" fmla="*/ 15519320 h 23902640"/>
              <a:gd name="connsiteX1020" fmla="*/ 26978519 w 43671952"/>
              <a:gd name="connsiteY1020" fmla="*/ 15542180 h 23902640"/>
              <a:gd name="connsiteX1021" fmla="*/ 26955659 w 43671952"/>
              <a:gd name="connsiteY1021" fmla="*/ 15565040 h 23902640"/>
              <a:gd name="connsiteX1022" fmla="*/ 26932799 w 43671952"/>
              <a:gd name="connsiteY1022" fmla="*/ 15542180 h 23902640"/>
              <a:gd name="connsiteX1023" fmla="*/ 26955659 w 43671952"/>
              <a:gd name="connsiteY1023" fmla="*/ 15519320 h 23902640"/>
              <a:gd name="connsiteX1024" fmla="*/ 8844131 w 43671952"/>
              <a:gd name="connsiteY1024" fmla="*/ 15492887 h 23902640"/>
              <a:gd name="connsiteX1025" fmla="*/ 8866991 w 43671952"/>
              <a:gd name="connsiteY1025" fmla="*/ 15515747 h 23902640"/>
              <a:gd name="connsiteX1026" fmla="*/ 8844131 w 43671952"/>
              <a:gd name="connsiteY1026" fmla="*/ 15538607 h 23902640"/>
              <a:gd name="connsiteX1027" fmla="*/ 8821271 w 43671952"/>
              <a:gd name="connsiteY1027" fmla="*/ 15515747 h 23902640"/>
              <a:gd name="connsiteX1028" fmla="*/ 8844131 w 43671952"/>
              <a:gd name="connsiteY1028" fmla="*/ 15492887 h 23902640"/>
              <a:gd name="connsiteX1029" fmla="*/ 27549599 w 43671952"/>
              <a:gd name="connsiteY1029" fmla="*/ 15485745 h 23902640"/>
              <a:gd name="connsiteX1030" fmla="*/ 27572459 w 43671952"/>
              <a:gd name="connsiteY1030" fmla="*/ 15508605 h 23902640"/>
              <a:gd name="connsiteX1031" fmla="*/ 27549599 w 43671952"/>
              <a:gd name="connsiteY1031" fmla="*/ 15531465 h 23902640"/>
              <a:gd name="connsiteX1032" fmla="*/ 27526739 w 43671952"/>
              <a:gd name="connsiteY1032" fmla="*/ 15508605 h 23902640"/>
              <a:gd name="connsiteX1033" fmla="*/ 27549599 w 43671952"/>
              <a:gd name="connsiteY1033" fmla="*/ 15485745 h 23902640"/>
              <a:gd name="connsiteX1034" fmla="*/ 23860035 w 43671952"/>
              <a:gd name="connsiteY1034" fmla="*/ 15471696 h 23902640"/>
              <a:gd name="connsiteX1035" fmla="*/ 23882895 w 43671952"/>
              <a:gd name="connsiteY1035" fmla="*/ 15494556 h 23902640"/>
              <a:gd name="connsiteX1036" fmla="*/ 23860035 w 43671952"/>
              <a:gd name="connsiteY1036" fmla="*/ 15517416 h 23902640"/>
              <a:gd name="connsiteX1037" fmla="*/ 23837175 w 43671952"/>
              <a:gd name="connsiteY1037" fmla="*/ 15494556 h 23902640"/>
              <a:gd name="connsiteX1038" fmla="*/ 23860035 w 43671952"/>
              <a:gd name="connsiteY1038" fmla="*/ 15471696 h 23902640"/>
              <a:gd name="connsiteX1039" fmla="*/ 28231179 w 43671952"/>
              <a:gd name="connsiteY1039" fmla="*/ 15440299 h 23902640"/>
              <a:gd name="connsiteX1040" fmla="*/ 28252607 w 43671952"/>
              <a:gd name="connsiteY1040" fmla="*/ 15442681 h 23902640"/>
              <a:gd name="connsiteX1041" fmla="*/ 28266895 w 43671952"/>
              <a:gd name="connsiteY1041" fmla="*/ 15447443 h 23902640"/>
              <a:gd name="connsiteX1042" fmla="*/ 28274039 w 43671952"/>
              <a:gd name="connsiteY1042" fmla="*/ 15449824 h 23902640"/>
              <a:gd name="connsiteX1043" fmla="*/ 28281183 w 43671952"/>
              <a:gd name="connsiteY1043" fmla="*/ 15454587 h 23902640"/>
              <a:gd name="connsiteX1044" fmla="*/ 28283563 w 43671952"/>
              <a:gd name="connsiteY1044" fmla="*/ 15461731 h 23902640"/>
              <a:gd name="connsiteX1045" fmla="*/ 28276419 w 43671952"/>
              <a:gd name="connsiteY1045" fmla="*/ 15492687 h 23902640"/>
              <a:gd name="connsiteX1046" fmla="*/ 28269279 w 43671952"/>
              <a:gd name="connsiteY1046" fmla="*/ 15495068 h 23902640"/>
              <a:gd name="connsiteX1047" fmla="*/ 28254991 w 43671952"/>
              <a:gd name="connsiteY1047" fmla="*/ 15502212 h 23902640"/>
              <a:gd name="connsiteX1048" fmla="*/ 28243083 w 43671952"/>
              <a:gd name="connsiteY1048" fmla="*/ 15502212 h 23902640"/>
              <a:gd name="connsiteX1049" fmla="*/ 28224035 w 43671952"/>
              <a:gd name="connsiteY1049" fmla="*/ 15495068 h 23902640"/>
              <a:gd name="connsiteX1050" fmla="*/ 28219271 w 43671952"/>
              <a:gd name="connsiteY1050" fmla="*/ 15487924 h 23902640"/>
              <a:gd name="connsiteX1051" fmla="*/ 28214507 w 43671952"/>
              <a:gd name="connsiteY1051" fmla="*/ 15468874 h 23902640"/>
              <a:gd name="connsiteX1052" fmla="*/ 28216891 w 43671952"/>
              <a:gd name="connsiteY1052" fmla="*/ 15445062 h 23902640"/>
              <a:gd name="connsiteX1053" fmla="*/ 28231179 w 43671952"/>
              <a:gd name="connsiteY1053" fmla="*/ 15440299 h 23902640"/>
              <a:gd name="connsiteX1054" fmla="*/ 20708465 w 43671952"/>
              <a:gd name="connsiteY1054" fmla="*/ 15420627 h 23902640"/>
              <a:gd name="connsiteX1055" fmla="*/ 20763235 w 43671952"/>
              <a:gd name="connsiteY1055" fmla="*/ 15577788 h 23902640"/>
              <a:gd name="connsiteX1056" fmla="*/ 20772761 w 43671952"/>
              <a:gd name="connsiteY1056" fmla="*/ 15734952 h 23902640"/>
              <a:gd name="connsiteX1057" fmla="*/ 20858487 w 43671952"/>
              <a:gd name="connsiteY1057" fmla="*/ 15830202 h 23902640"/>
              <a:gd name="connsiteX1058" fmla="*/ 20875155 w 43671952"/>
              <a:gd name="connsiteY1058" fmla="*/ 15984983 h 23902640"/>
              <a:gd name="connsiteX1059" fmla="*/ 20972787 w 43671952"/>
              <a:gd name="connsiteY1059" fmla="*/ 15973077 h 23902640"/>
              <a:gd name="connsiteX1060" fmla="*/ 21106135 w 43671952"/>
              <a:gd name="connsiteY1060" fmla="*/ 16163577 h 23902640"/>
              <a:gd name="connsiteX1061" fmla="*/ 21070415 w 43671952"/>
              <a:gd name="connsiteY1061" fmla="*/ 16275496 h 23902640"/>
              <a:gd name="connsiteX1062" fmla="*/ 21110895 w 43671952"/>
              <a:gd name="connsiteY1062" fmla="*/ 16354077 h 23902640"/>
              <a:gd name="connsiteX1063" fmla="*/ 21115659 w 43671952"/>
              <a:gd name="connsiteY1063" fmla="*/ 16563627 h 23902640"/>
              <a:gd name="connsiteX1064" fmla="*/ 21210907 w 43671952"/>
              <a:gd name="connsiteY1064" fmla="*/ 16649352 h 23902640"/>
              <a:gd name="connsiteX1065" fmla="*/ 21227575 w 43671952"/>
              <a:gd name="connsiteY1065" fmla="*/ 16699359 h 23902640"/>
              <a:gd name="connsiteX1066" fmla="*/ 21356163 w 43671952"/>
              <a:gd name="connsiteY1066" fmla="*/ 16708883 h 23902640"/>
              <a:gd name="connsiteX1067" fmla="*/ 21513327 w 43671952"/>
              <a:gd name="connsiteY1067" fmla="*/ 16889860 h 23902640"/>
              <a:gd name="connsiteX1068" fmla="*/ 21549047 w 43671952"/>
              <a:gd name="connsiteY1068" fmla="*/ 17085124 h 23902640"/>
              <a:gd name="connsiteX1069" fmla="*/ 21646675 w 43671952"/>
              <a:gd name="connsiteY1069" fmla="*/ 17218472 h 23902640"/>
              <a:gd name="connsiteX1070" fmla="*/ 21772883 w 43671952"/>
              <a:gd name="connsiteY1070" fmla="*/ 17201804 h 23902640"/>
              <a:gd name="connsiteX1071" fmla="*/ 21830031 w 43671952"/>
              <a:gd name="connsiteY1071" fmla="*/ 17411352 h 23902640"/>
              <a:gd name="connsiteX1072" fmla="*/ 22006225 w 43671952"/>
              <a:gd name="connsiteY1072" fmla="*/ 17568516 h 23902640"/>
              <a:gd name="connsiteX1073" fmla="*/ 22060995 w 43671952"/>
              <a:gd name="connsiteY1073" fmla="*/ 17861408 h 23902640"/>
              <a:gd name="connsiteX1074" fmla="*/ 22046707 w 43671952"/>
              <a:gd name="connsiteY1074" fmla="*/ 17935228 h 23902640"/>
              <a:gd name="connsiteX1075" fmla="*/ 22127663 w 43671952"/>
              <a:gd name="connsiteY1075" fmla="*/ 18078104 h 23902640"/>
              <a:gd name="connsiteX1076" fmla="*/ 22037179 w 43671952"/>
              <a:gd name="connsiteY1076" fmla="*/ 18375760 h 23902640"/>
              <a:gd name="connsiteX1077" fmla="*/ 22065755 w 43671952"/>
              <a:gd name="connsiteY1077" fmla="*/ 18590072 h 23902640"/>
              <a:gd name="connsiteX1078" fmla="*/ 21706211 w 43671952"/>
              <a:gd name="connsiteY1078" fmla="*/ 19230628 h 23902640"/>
              <a:gd name="connsiteX1079" fmla="*/ 21691919 w 43671952"/>
              <a:gd name="connsiteY1079" fmla="*/ 19418748 h 23902640"/>
              <a:gd name="connsiteX1080" fmla="*/ 21577623 w 43671952"/>
              <a:gd name="connsiteY1080" fmla="*/ 19571148 h 23902640"/>
              <a:gd name="connsiteX1081" fmla="*/ 21449035 w 43671952"/>
              <a:gd name="connsiteY1081" fmla="*/ 19506852 h 23902640"/>
              <a:gd name="connsiteX1082" fmla="*/ 21199003 w 43671952"/>
              <a:gd name="connsiteY1082" fmla="*/ 19709260 h 23902640"/>
              <a:gd name="connsiteX1083" fmla="*/ 21096611 w 43671952"/>
              <a:gd name="connsiteY1083" fmla="*/ 19652108 h 23902640"/>
              <a:gd name="connsiteX1084" fmla="*/ 21077559 w 43671952"/>
              <a:gd name="connsiteY1084" fmla="*/ 19564004 h 23902640"/>
              <a:gd name="connsiteX1085" fmla="*/ 20898967 w 43671952"/>
              <a:gd name="connsiteY1085" fmla="*/ 19697352 h 23902640"/>
              <a:gd name="connsiteX1086" fmla="*/ 20451295 w 43671952"/>
              <a:gd name="connsiteY1086" fmla="*/ 19511616 h 23902640"/>
              <a:gd name="connsiteX1087" fmla="*/ 20401287 w 43671952"/>
              <a:gd name="connsiteY1087" fmla="*/ 19271112 h 23902640"/>
              <a:gd name="connsiteX1088" fmla="*/ 20334611 w 43671952"/>
              <a:gd name="connsiteY1088" fmla="*/ 19230628 h 23902640"/>
              <a:gd name="connsiteX1089" fmla="*/ 20334611 w 43671952"/>
              <a:gd name="connsiteY1089" fmla="*/ 19173480 h 23902640"/>
              <a:gd name="connsiteX1090" fmla="*/ 20267937 w 43671952"/>
              <a:gd name="connsiteY1090" fmla="*/ 19194908 h 23902640"/>
              <a:gd name="connsiteX1091" fmla="*/ 20248883 w 43671952"/>
              <a:gd name="connsiteY1091" fmla="*/ 19049652 h 23902640"/>
              <a:gd name="connsiteX1092" fmla="*/ 20096483 w 43671952"/>
              <a:gd name="connsiteY1092" fmla="*/ 19173480 h 23902640"/>
              <a:gd name="connsiteX1093" fmla="*/ 20115535 w 43671952"/>
              <a:gd name="connsiteY1093" fmla="*/ 19106804 h 23902640"/>
              <a:gd name="connsiteX1094" fmla="*/ 20160779 w 43671952"/>
              <a:gd name="connsiteY1094" fmla="*/ 19047272 h 23902640"/>
              <a:gd name="connsiteX1095" fmla="*/ 20160783 w 43671952"/>
              <a:gd name="connsiteY1095" fmla="*/ 18973452 h 23902640"/>
              <a:gd name="connsiteX1096" fmla="*/ 20184591 w 43671952"/>
              <a:gd name="connsiteY1096" fmla="*/ 18804384 h 23902640"/>
              <a:gd name="connsiteX1097" fmla="*/ 20153637 w 43671952"/>
              <a:gd name="connsiteY1097" fmla="*/ 18899636 h 23902640"/>
              <a:gd name="connsiteX1098" fmla="*/ 19984567 w 43671952"/>
              <a:gd name="connsiteY1098" fmla="*/ 19025840 h 23902640"/>
              <a:gd name="connsiteX1099" fmla="*/ 19905987 w 43671952"/>
              <a:gd name="connsiteY1099" fmla="*/ 19163952 h 23902640"/>
              <a:gd name="connsiteX1100" fmla="*/ 19865503 w 43671952"/>
              <a:gd name="connsiteY1100" fmla="*/ 19099660 h 23902640"/>
              <a:gd name="connsiteX1101" fmla="*/ 19846455 w 43671952"/>
              <a:gd name="connsiteY1101" fmla="*/ 18975836 h 23902640"/>
              <a:gd name="connsiteX1102" fmla="*/ 19789303 w 43671952"/>
              <a:gd name="connsiteY1102" fmla="*/ 18956784 h 23902640"/>
              <a:gd name="connsiteX1103" fmla="*/ 19698819 w 43671952"/>
              <a:gd name="connsiteY1103" fmla="*/ 18747236 h 23902640"/>
              <a:gd name="connsiteX1104" fmla="*/ 19529747 w 43671952"/>
              <a:gd name="connsiteY1104" fmla="*/ 18709136 h 23902640"/>
              <a:gd name="connsiteX1105" fmla="*/ 19372583 w 43671952"/>
              <a:gd name="connsiteY1105" fmla="*/ 18601980 h 23902640"/>
              <a:gd name="connsiteX1106" fmla="*/ 19132079 w 43671952"/>
              <a:gd name="connsiteY1106" fmla="*/ 18644840 h 23902640"/>
              <a:gd name="connsiteX1107" fmla="*/ 18963015 w 43671952"/>
              <a:gd name="connsiteY1107" fmla="*/ 18723420 h 23902640"/>
              <a:gd name="connsiteX1108" fmla="*/ 18622497 w 43671952"/>
              <a:gd name="connsiteY1108" fmla="*/ 18799624 h 23902640"/>
              <a:gd name="connsiteX1109" fmla="*/ 18486767 w 43671952"/>
              <a:gd name="connsiteY1109" fmla="*/ 18987740 h 23902640"/>
              <a:gd name="connsiteX1110" fmla="*/ 18084335 w 43671952"/>
              <a:gd name="connsiteY1110" fmla="*/ 18971072 h 23902640"/>
              <a:gd name="connsiteX1111" fmla="*/ 17715243 w 43671952"/>
              <a:gd name="connsiteY1111" fmla="*/ 19211580 h 23902640"/>
              <a:gd name="connsiteX1112" fmla="*/ 17517599 w 43671952"/>
              <a:gd name="connsiteY1112" fmla="*/ 19132996 h 23902640"/>
              <a:gd name="connsiteX1113" fmla="*/ 17393775 w 43671952"/>
              <a:gd name="connsiteY1113" fmla="*/ 19078228 h 23902640"/>
              <a:gd name="connsiteX1114" fmla="*/ 17453303 w 43671952"/>
              <a:gd name="connsiteY1114" fmla="*/ 18909160 h 23902640"/>
              <a:gd name="connsiteX1115" fmla="*/ 17210417 w 43671952"/>
              <a:gd name="connsiteY1115" fmla="*/ 18278128 h 23902640"/>
              <a:gd name="connsiteX1116" fmla="*/ 17203273 w 43671952"/>
              <a:gd name="connsiteY1116" fmla="*/ 18159064 h 23902640"/>
              <a:gd name="connsiteX1117" fmla="*/ 16958005 w 43671952"/>
              <a:gd name="connsiteY1117" fmla="*/ 17723296 h 23902640"/>
              <a:gd name="connsiteX1118" fmla="*/ 17027059 w 43671952"/>
              <a:gd name="connsiteY1118" fmla="*/ 17739968 h 23902640"/>
              <a:gd name="connsiteX1119" fmla="*/ 17124691 w 43671952"/>
              <a:gd name="connsiteY1119" fmla="*/ 17820928 h 23902640"/>
              <a:gd name="connsiteX1120" fmla="*/ 17029443 w 43671952"/>
              <a:gd name="connsiteY1120" fmla="*/ 17625668 h 23902640"/>
              <a:gd name="connsiteX1121" fmla="*/ 17029443 w 43671952"/>
              <a:gd name="connsiteY1121" fmla="*/ 17306580 h 23902640"/>
              <a:gd name="connsiteX1122" fmla="*/ 16991343 w 43671952"/>
              <a:gd name="connsiteY1122" fmla="*/ 17201804 h 23902640"/>
              <a:gd name="connsiteX1123" fmla="*/ 17086593 w 43671952"/>
              <a:gd name="connsiteY1123" fmla="*/ 17258952 h 23902640"/>
              <a:gd name="connsiteX1124" fmla="*/ 17115167 w 43671952"/>
              <a:gd name="connsiteY1124" fmla="*/ 17192280 h 23902640"/>
              <a:gd name="connsiteX1125" fmla="*/ 17372343 w 43671952"/>
              <a:gd name="connsiteY1125" fmla="*/ 16982728 h 23902640"/>
              <a:gd name="connsiteX1126" fmla="*/ 17667617 w 43671952"/>
              <a:gd name="connsiteY1126" fmla="*/ 16956536 h 23902640"/>
              <a:gd name="connsiteX1127" fmla="*/ 17791443 w 43671952"/>
              <a:gd name="connsiteY1127" fmla="*/ 16830328 h 23902640"/>
              <a:gd name="connsiteX1128" fmla="*/ 17896215 w 43671952"/>
              <a:gd name="connsiteY1128" fmla="*/ 16839852 h 23902640"/>
              <a:gd name="connsiteX1129" fmla="*/ 18010515 w 43671952"/>
              <a:gd name="connsiteY1129" fmla="*/ 16654114 h 23902640"/>
              <a:gd name="connsiteX1130" fmla="*/ 18058141 w 43671952"/>
              <a:gd name="connsiteY1130" fmla="*/ 16639827 h 23902640"/>
              <a:gd name="connsiteX1131" fmla="*/ 18086719 w 43671952"/>
              <a:gd name="connsiteY1131" fmla="*/ 16373127 h 23902640"/>
              <a:gd name="connsiteX1132" fmla="*/ 18241499 w 43671952"/>
              <a:gd name="connsiteY1132" fmla="*/ 16442183 h 23902640"/>
              <a:gd name="connsiteX1133" fmla="*/ 18224831 w 43671952"/>
              <a:gd name="connsiteY1133" fmla="*/ 16275496 h 23902640"/>
              <a:gd name="connsiteX1134" fmla="*/ 18346271 w 43671952"/>
              <a:gd name="connsiteY1134" fmla="*/ 16346934 h 23902640"/>
              <a:gd name="connsiteX1135" fmla="*/ 18362943 w 43671952"/>
              <a:gd name="connsiteY1135" fmla="*/ 16192151 h 23902640"/>
              <a:gd name="connsiteX1136" fmla="*/ 18429615 w 43671952"/>
              <a:gd name="connsiteY1136" fmla="*/ 16142146 h 23902640"/>
              <a:gd name="connsiteX1137" fmla="*/ 18439143 w 43671952"/>
              <a:gd name="connsiteY1137" fmla="*/ 16011178 h 23902640"/>
              <a:gd name="connsiteX1138" fmla="*/ 18734415 w 43671952"/>
              <a:gd name="connsiteY1138" fmla="*/ 15994508 h 23902640"/>
              <a:gd name="connsiteX1139" fmla="*/ 18829667 w 43671952"/>
              <a:gd name="connsiteY1139" fmla="*/ 16135002 h 23902640"/>
              <a:gd name="connsiteX1140" fmla="*/ 18924915 w 43671952"/>
              <a:gd name="connsiteY1140" fmla="*/ 16039752 h 23902640"/>
              <a:gd name="connsiteX1141" fmla="*/ 18998735 w 43671952"/>
              <a:gd name="connsiteY1141" fmla="*/ 16087377 h 23902640"/>
              <a:gd name="connsiteX1142" fmla="*/ 19005879 w 43671952"/>
              <a:gd name="connsiteY1142" fmla="*/ 15987365 h 23902640"/>
              <a:gd name="connsiteX1143" fmla="*/ 19155891 w 43671952"/>
              <a:gd name="connsiteY1143" fmla="*/ 15701615 h 23902640"/>
              <a:gd name="connsiteX1144" fmla="*/ 19353535 w 43671952"/>
              <a:gd name="connsiteY1144" fmla="*/ 15715902 h 23902640"/>
              <a:gd name="connsiteX1145" fmla="*/ 19420209 w 43671952"/>
              <a:gd name="connsiteY1145" fmla="*/ 15639702 h 23902640"/>
              <a:gd name="connsiteX1146" fmla="*/ 19363059 w 43671952"/>
              <a:gd name="connsiteY1146" fmla="*/ 15525402 h 23902640"/>
              <a:gd name="connsiteX1147" fmla="*/ 19667861 w 43671952"/>
              <a:gd name="connsiteY1147" fmla="*/ 15696851 h 23902640"/>
              <a:gd name="connsiteX1148" fmla="*/ 19944087 w 43671952"/>
              <a:gd name="connsiteY1148" fmla="*/ 15673039 h 23902640"/>
              <a:gd name="connsiteX1149" fmla="*/ 19829787 w 43671952"/>
              <a:gd name="connsiteY1149" fmla="*/ 15865922 h 23902640"/>
              <a:gd name="connsiteX1150" fmla="*/ 19839311 w 43671952"/>
              <a:gd name="connsiteY1150" fmla="*/ 15973077 h 23902640"/>
              <a:gd name="connsiteX1151" fmla="*/ 19772635 w 43671952"/>
              <a:gd name="connsiteY1151" fmla="*/ 16077851 h 23902640"/>
              <a:gd name="connsiteX1152" fmla="*/ 20144111 w 43671952"/>
              <a:gd name="connsiteY1152" fmla="*/ 16268352 h 23902640"/>
              <a:gd name="connsiteX1153" fmla="*/ 20422719 w 43671952"/>
              <a:gd name="connsiteY1153" fmla="*/ 16473140 h 23902640"/>
              <a:gd name="connsiteX1154" fmla="*/ 20515583 w 43671952"/>
              <a:gd name="connsiteY1154" fmla="*/ 16401702 h 23902640"/>
              <a:gd name="connsiteX1155" fmla="*/ 20563207 w 43671952"/>
              <a:gd name="connsiteY1155" fmla="*/ 15839727 h 23902640"/>
              <a:gd name="connsiteX1156" fmla="*/ 20582259 w 43671952"/>
              <a:gd name="connsiteY1156" fmla="*/ 15782577 h 23902640"/>
              <a:gd name="connsiteX1157" fmla="*/ 20582259 w 43671952"/>
              <a:gd name="connsiteY1157" fmla="*/ 15687327 h 23902640"/>
              <a:gd name="connsiteX1158" fmla="*/ 20708465 w 43671952"/>
              <a:gd name="connsiteY1158" fmla="*/ 15420627 h 23902640"/>
              <a:gd name="connsiteX1159" fmla="*/ 23219411 w 43671952"/>
              <a:gd name="connsiteY1159" fmla="*/ 15396300 h 23902640"/>
              <a:gd name="connsiteX1160" fmla="*/ 23243887 w 43671952"/>
              <a:gd name="connsiteY1160" fmla="*/ 15406687 h 23902640"/>
              <a:gd name="connsiteX1161" fmla="*/ 23289607 w 43671952"/>
              <a:gd name="connsiteY1161" fmla="*/ 15421927 h 23902640"/>
              <a:gd name="connsiteX1162" fmla="*/ 23312467 w 43671952"/>
              <a:gd name="connsiteY1162" fmla="*/ 15429547 h 23902640"/>
              <a:gd name="connsiteX1163" fmla="*/ 23304843 w 43671952"/>
              <a:gd name="connsiteY1163" fmla="*/ 15460027 h 23902640"/>
              <a:gd name="connsiteX1164" fmla="*/ 23281987 w 43671952"/>
              <a:gd name="connsiteY1164" fmla="*/ 15475267 h 23902640"/>
              <a:gd name="connsiteX1165" fmla="*/ 23297227 w 43671952"/>
              <a:gd name="connsiteY1165" fmla="*/ 15490507 h 23902640"/>
              <a:gd name="connsiteX1166" fmla="*/ 23221027 w 43671952"/>
              <a:gd name="connsiteY1166" fmla="*/ 15437167 h 23902640"/>
              <a:gd name="connsiteX1167" fmla="*/ 23213407 w 43671952"/>
              <a:gd name="connsiteY1167" fmla="*/ 15399067 h 23902640"/>
              <a:gd name="connsiteX1168" fmla="*/ 23219411 w 43671952"/>
              <a:gd name="connsiteY1168" fmla="*/ 15396300 h 23902640"/>
              <a:gd name="connsiteX1169" fmla="*/ 22073619 w 43671952"/>
              <a:gd name="connsiteY1169" fmla="*/ 15390495 h 23902640"/>
              <a:gd name="connsiteX1170" fmla="*/ 22096479 w 43671952"/>
              <a:gd name="connsiteY1170" fmla="*/ 15413355 h 23902640"/>
              <a:gd name="connsiteX1171" fmla="*/ 22073619 w 43671952"/>
              <a:gd name="connsiteY1171" fmla="*/ 15436215 h 23902640"/>
              <a:gd name="connsiteX1172" fmla="*/ 22050763 w 43671952"/>
              <a:gd name="connsiteY1172" fmla="*/ 15413355 h 23902640"/>
              <a:gd name="connsiteX1173" fmla="*/ 22073619 w 43671952"/>
              <a:gd name="connsiteY1173" fmla="*/ 15390495 h 23902640"/>
              <a:gd name="connsiteX1174" fmla="*/ 29252259 w 43671952"/>
              <a:gd name="connsiteY1174" fmla="*/ 15348859 h 23902640"/>
              <a:gd name="connsiteX1175" fmla="*/ 29273687 w 43671952"/>
              <a:gd name="connsiteY1175" fmla="*/ 15351241 h 23902640"/>
              <a:gd name="connsiteX1176" fmla="*/ 29287975 w 43671952"/>
              <a:gd name="connsiteY1176" fmla="*/ 15356003 h 23902640"/>
              <a:gd name="connsiteX1177" fmla="*/ 29295119 w 43671952"/>
              <a:gd name="connsiteY1177" fmla="*/ 15358384 h 23902640"/>
              <a:gd name="connsiteX1178" fmla="*/ 29302263 w 43671952"/>
              <a:gd name="connsiteY1178" fmla="*/ 15363147 h 23902640"/>
              <a:gd name="connsiteX1179" fmla="*/ 29304643 w 43671952"/>
              <a:gd name="connsiteY1179" fmla="*/ 15370291 h 23902640"/>
              <a:gd name="connsiteX1180" fmla="*/ 29297499 w 43671952"/>
              <a:gd name="connsiteY1180" fmla="*/ 15401247 h 23902640"/>
              <a:gd name="connsiteX1181" fmla="*/ 29290359 w 43671952"/>
              <a:gd name="connsiteY1181" fmla="*/ 15403628 h 23902640"/>
              <a:gd name="connsiteX1182" fmla="*/ 29276071 w 43671952"/>
              <a:gd name="connsiteY1182" fmla="*/ 15410772 h 23902640"/>
              <a:gd name="connsiteX1183" fmla="*/ 29264163 w 43671952"/>
              <a:gd name="connsiteY1183" fmla="*/ 15410772 h 23902640"/>
              <a:gd name="connsiteX1184" fmla="*/ 29245115 w 43671952"/>
              <a:gd name="connsiteY1184" fmla="*/ 15403628 h 23902640"/>
              <a:gd name="connsiteX1185" fmla="*/ 29240351 w 43671952"/>
              <a:gd name="connsiteY1185" fmla="*/ 15396484 h 23902640"/>
              <a:gd name="connsiteX1186" fmla="*/ 29235587 w 43671952"/>
              <a:gd name="connsiteY1186" fmla="*/ 15377434 h 23902640"/>
              <a:gd name="connsiteX1187" fmla="*/ 29237971 w 43671952"/>
              <a:gd name="connsiteY1187" fmla="*/ 15353622 h 23902640"/>
              <a:gd name="connsiteX1188" fmla="*/ 29252259 w 43671952"/>
              <a:gd name="connsiteY1188" fmla="*/ 15348859 h 23902640"/>
              <a:gd name="connsiteX1189" fmla="*/ 21878359 w 43671952"/>
              <a:gd name="connsiteY1189" fmla="*/ 15338107 h 23902640"/>
              <a:gd name="connsiteX1190" fmla="*/ 21901219 w 43671952"/>
              <a:gd name="connsiteY1190" fmla="*/ 15360967 h 23902640"/>
              <a:gd name="connsiteX1191" fmla="*/ 21878359 w 43671952"/>
              <a:gd name="connsiteY1191" fmla="*/ 15383827 h 23902640"/>
              <a:gd name="connsiteX1192" fmla="*/ 21855499 w 43671952"/>
              <a:gd name="connsiteY1192" fmla="*/ 15360967 h 23902640"/>
              <a:gd name="connsiteX1193" fmla="*/ 21878359 w 43671952"/>
              <a:gd name="connsiteY1193" fmla="*/ 15338107 h 23902640"/>
              <a:gd name="connsiteX1194" fmla="*/ 29648499 w 43671952"/>
              <a:gd name="connsiteY1194" fmla="*/ 15333619 h 23902640"/>
              <a:gd name="connsiteX1195" fmla="*/ 29669927 w 43671952"/>
              <a:gd name="connsiteY1195" fmla="*/ 15336001 h 23902640"/>
              <a:gd name="connsiteX1196" fmla="*/ 29684215 w 43671952"/>
              <a:gd name="connsiteY1196" fmla="*/ 15340763 h 23902640"/>
              <a:gd name="connsiteX1197" fmla="*/ 29691359 w 43671952"/>
              <a:gd name="connsiteY1197" fmla="*/ 15343144 h 23902640"/>
              <a:gd name="connsiteX1198" fmla="*/ 29698503 w 43671952"/>
              <a:gd name="connsiteY1198" fmla="*/ 15347907 h 23902640"/>
              <a:gd name="connsiteX1199" fmla="*/ 29700883 w 43671952"/>
              <a:gd name="connsiteY1199" fmla="*/ 15355051 h 23902640"/>
              <a:gd name="connsiteX1200" fmla="*/ 29693739 w 43671952"/>
              <a:gd name="connsiteY1200" fmla="*/ 15386007 h 23902640"/>
              <a:gd name="connsiteX1201" fmla="*/ 29686599 w 43671952"/>
              <a:gd name="connsiteY1201" fmla="*/ 15388388 h 23902640"/>
              <a:gd name="connsiteX1202" fmla="*/ 29672311 w 43671952"/>
              <a:gd name="connsiteY1202" fmla="*/ 15395532 h 23902640"/>
              <a:gd name="connsiteX1203" fmla="*/ 29660403 w 43671952"/>
              <a:gd name="connsiteY1203" fmla="*/ 15395532 h 23902640"/>
              <a:gd name="connsiteX1204" fmla="*/ 29641355 w 43671952"/>
              <a:gd name="connsiteY1204" fmla="*/ 15388388 h 23902640"/>
              <a:gd name="connsiteX1205" fmla="*/ 29636591 w 43671952"/>
              <a:gd name="connsiteY1205" fmla="*/ 15381244 h 23902640"/>
              <a:gd name="connsiteX1206" fmla="*/ 29631827 w 43671952"/>
              <a:gd name="connsiteY1206" fmla="*/ 15362194 h 23902640"/>
              <a:gd name="connsiteX1207" fmla="*/ 29634211 w 43671952"/>
              <a:gd name="connsiteY1207" fmla="*/ 15338382 h 23902640"/>
              <a:gd name="connsiteX1208" fmla="*/ 29648499 w 43671952"/>
              <a:gd name="connsiteY1208" fmla="*/ 15333619 h 23902640"/>
              <a:gd name="connsiteX1209" fmla="*/ 25672167 w 43671952"/>
              <a:gd name="connsiteY1209" fmla="*/ 15293101 h 23902640"/>
              <a:gd name="connsiteX1210" fmla="*/ 25695027 w 43671952"/>
              <a:gd name="connsiteY1210" fmla="*/ 15315961 h 23902640"/>
              <a:gd name="connsiteX1211" fmla="*/ 25672167 w 43671952"/>
              <a:gd name="connsiteY1211" fmla="*/ 15338821 h 23902640"/>
              <a:gd name="connsiteX1212" fmla="*/ 25649307 w 43671952"/>
              <a:gd name="connsiteY1212" fmla="*/ 15315961 h 23902640"/>
              <a:gd name="connsiteX1213" fmla="*/ 25672167 w 43671952"/>
              <a:gd name="connsiteY1213" fmla="*/ 15293101 h 23902640"/>
              <a:gd name="connsiteX1214" fmla="*/ 26922323 w 43671952"/>
              <a:gd name="connsiteY1214" fmla="*/ 15271670 h 23902640"/>
              <a:gd name="connsiteX1215" fmla="*/ 26945183 w 43671952"/>
              <a:gd name="connsiteY1215" fmla="*/ 15294530 h 23902640"/>
              <a:gd name="connsiteX1216" fmla="*/ 26922323 w 43671952"/>
              <a:gd name="connsiteY1216" fmla="*/ 15317390 h 23902640"/>
              <a:gd name="connsiteX1217" fmla="*/ 26899463 w 43671952"/>
              <a:gd name="connsiteY1217" fmla="*/ 15294530 h 23902640"/>
              <a:gd name="connsiteX1218" fmla="*/ 26922323 w 43671952"/>
              <a:gd name="connsiteY1218" fmla="*/ 15271670 h 23902640"/>
              <a:gd name="connsiteX1219" fmla="*/ 21840259 w 43671952"/>
              <a:gd name="connsiteY1219" fmla="*/ 15252382 h 23902640"/>
              <a:gd name="connsiteX1220" fmla="*/ 21863119 w 43671952"/>
              <a:gd name="connsiteY1220" fmla="*/ 15275242 h 23902640"/>
              <a:gd name="connsiteX1221" fmla="*/ 21840259 w 43671952"/>
              <a:gd name="connsiteY1221" fmla="*/ 15298102 h 23902640"/>
              <a:gd name="connsiteX1222" fmla="*/ 21817415 w 43671952"/>
              <a:gd name="connsiteY1222" fmla="*/ 15275242 h 23902640"/>
              <a:gd name="connsiteX1223" fmla="*/ 21840259 w 43671952"/>
              <a:gd name="connsiteY1223" fmla="*/ 15252382 h 23902640"/>
              <a:gd name="connsiteX1224" fmla="*/ 23045767 w 43671952"/>
              <a:gd name="connsiteY1224" fmla="*/ 15246667 h 23902640"/>
              <a:gd name="connsiteX1225" fmla="*/ 23091487 w 43671952"/>
              <a:gd name="connsiteY1225" fmla="*/ 15261907 h 23902640"/>
              <a:gd name="connsiteX1226" fmla="*/ 23106727 w 43671952"/>
              <a:gd name="connsiteY1226" fmla="*/ 15307627 h 23902640"/>
              <a:gd name="connsiteX1227" fmla="*/ 23099107 w 43671952"/>
              <a:gd name="connsiteY1227" fmla="*/ 15330487 h 23902640"/>
              <a:gd name="connsiteX1228" fmla="*/ 23053387 w 43671952"/>
              <a:gd name="connsiteY1228" fmla="*/ 15307627 h 23902640"/>
              <a:gd name="connsiteX1229" fmla="*/ 23022907 w 43671952"/>
              <a:gd name="connsiteY1229" fmla="*/ 15261907 h 23902640"/>
              <a:gd name="connsiteX1230" fmla="*/ 23045767 w 43671952"/>
              <a:gd name="connsiteY1230" fmla="*/ 15246667 h 23902640"/>
              <a:gd name="connsiteX1231" fmla="*/ 17682571 w 43671952"/>
              <a:gd name="connsiteY1231" fmla="*/ 15243276 h 23902640"/>
              <a:gd name="connsiteX1232" fmla="*/ 17709603 w 43671952"/>
              <a:gd name="connsiteY1232" fmla="*/ 15247143 h 23902640"/>
              <a:gd name="connsiteX1233" fmla="*/ 17723889 w 43671952"/>
              <a:gd name="connsiteY1233" fmla="*/ 15251906 h 23902640"/>
              <a:gd name="connsiteX1234" fmla="*/ 17731031 w 43671952"/>
              <a:gd name="connsiteY1234" fmla="*/ 15254287 h 23902640"/>
              <a:gd name="connsiteX1235" fmla="*/ 17745323 w 43671952"/>
              <a:gd name="connsiteY1235" fmla="*/ 15263812 h 23902640"/>
              <a:gd name="connsiteX1236" fmla="*/ 17754847 w 43671952"/>
              <a:gd name="connsiteY1236" fmla="*/ 15278100 h 23902640"/>
              <a:gd name="connsiteX1237" fmla="*/ 17766751 w 43671952"/>
              <a:gd name="connsiteY1237" fmla="*/ 15299531 h 23902640"/>
              <a:gd name="connsiteX1238" fmla="*/ 17771515 w 43671952"/>
              <a:gd name="connsiteY1238" fmla="*/ 15306675 h 23902640"/>
              <a:gd name="connsiteX1239" fmla="*/ 17773895 w 43671952"/>
              <a:gd name="connsiteY1239" fmla="*/ 15313818 h 23902640"/>
              <a:gd name="connsiteX1240" fmla="*/ 17781039 w 43671952"/>
              <a:gd name="connsiteY1240" fmla="*/ 15318581 h 23902640"/>
              <a:gd name="connsiteX1241" fmla="*/ 17773895 w 43671952"/>
              <a:gd name="connsiteY1241" fmla="*/ 15354300 h 23902640"/>
              <a:gd name="connsiteX1242" fmla="*/ 17766751 w 43671952"/>
              <a:gd name="connsiteY1242" fmla="*/ 15356681 h 23902640"/>
              <a:gd name="connsiteX1243" fmla="*/ 17728651 w 43671952"/>
              <a:gd name="connsiteY1243" fmla="*/ 15354300 h 23902640"/>
              <a:gd name="connsiteX1244" fmla="*/ 17714363 w 43671952"/>
              <a:gd name="connsiteY1244" fmla="*/ 15349537 h 23902640"/>
              <a:gd name="connsiteX1245" fmla="*/ 17697695 w 43671952"/>
              <a:gd name="connsiteY1245" fmla="*/ 15344775 h 23902640"/>
              <a:gd name="connsiteX1246" fmla="*/ 17688171 w 43671952"/>
              <a:gd name="connsiteY1246" fmla="*/ 15342393 h 23902640"/>
              <a:gd name="connsiteX1247" fmla="*/ 17700077 w 43671952"/>
              <a:gd name="connsiteY1247" fmla="*/ 15335250 h 23902640"/>
              <a:gd name="connsiteX1248" fmla="*/ 17678647 w 43671952"/>
              <a:gd name="connsiteY1248" fmla="*/ 15330487 h 23902640"/>
              <a:gd name="connsiteX1249" fmla="*/ 17671503 w 43671952"/>
              <a:gd name="connsiteY1249" fmla="*/ 15328106 h 23902640"/>
              <a:gd name="connsiteX1250" fmla="*/ 17652451 w 43671952"/>
              <a:gd name="connsiteY1250" fmla="*/ 15323343 h 23902640"/>
              <a:gd name="connsiteX1251" fmla="*/ 17642927 w 43671952"/>
              <a:gd name="connsiteY1251" fmla="*/ 15320962 h 23902640"/>
              <a:gd name="connsiteX1252" fmla="*/ 17628639 w 43671952"/>
              <a:gd name="connsiteY1252" fmla="*/ 15316200 h 23902640"/>
              <a:gd name="connsiteX1253" fmla="*/ 17614351 w 43671952"/>
              <a:gd name="connsiteY1253" fmla="*/ 15306675 h 23902640"/>
              <a:gd name="connsiteX1254" fmla="*/ 17607207 w 43671952"/>
              <a:gd name="connsiteY1254" fmla="*/ 15301912 h 23902640"/>
              <a:gd name="connsiteX1255" fmla="*/ 17602445 w 43671952"/>
              <a:gd name="connsiteY1255" fmla="*/ 15292387 h 23902640"/>
              <a:gd name="connsiteX1256" fmla="*/ 17597683 w 43671952"/>
              <a:gd name="connsiteY1256" fmla="*/ 15285243 h 23902640"/>
              <a:gd name="connsiteX1257" fmla="*/ 17600063 w 43671952"/>
              <a:gd name="connsiteY1257" fmla="*/ 15261431 h 23902640"/>
              <a:gd name="connsiteX1258" fmla="*/ 17607207 w 43671952"/>
              <a:gd name="connsiteY1258" fmla="*/ 15256668 h 23902640"/>
              <a:gd name="connsiteX1259" fmla="*/ 17633403 w 43671952"/>
              <a:gd name="connsiteY1259" fmla="*/ 15249525 h 23902640"/>
              <a:gd name="connsiteX1260" fmla="*/ 17666739 w 43671952"/>
              <a:gd name="connsiteY1260" fmla="*/ 15247143 h 23902640"/>
              <a:gd name="connsiteX1261" fmla="*/ 17682571 w 43671952"/>
              <a:gd name="connsiteY1261" fmla="*/ 15243276 h 23902640"/>
              <a:gd name="connsiteX1262" fmla="*/ 18259667 w 43671952"/>
              <a:gd name="connsiteY1262" fmla="*/ 15180468 h 23902640"/>
              <a:gd name="connsiteX1263" fmla="*/ 18271575 w 43671952"/>
              <a:gd name="connsiteY1263" fmla="*/ 15182850 h 23902640"/>
              <a:gd name="connsiteX1264" fmla="*/ 18273955 w 43671952"/>
              <a:gd name="connsiteY1264" fmla="*/ 15189993 h 23902640"/>
              <a:gd name="connsiteX1265" fmla="*/ 18278719 w 43671952"/>
              <a:gd name="connsiteY1265" fmla="*/ 15197137 h 23902640"/>
              <a:gd name="connsiteX1266" fmla="*/ 18281099 w 43671952"/>
              <a:gd name="connsiteY1266" fmla="*/ 15204281 h 23902640"/>
              <a:gd name="connsiteX1267" fmla="*/ 18285863 w 43671952"/>
              <a:gd name="connsiteY1267" fmla="*/ 15211425 h 23902640"/>
              <a:gd name="connsiteX1268" fmla="*/ 18278719 w 43671952"/>
              <a:gd name="connsiteY1268" fmla="*/ 15230475 h 23902640"/>
              <a:gd name="connsiteX1269" fmla="*/ 18257287 w 43671952"/>
              <a:gd name="connsiteY1269" fmla="*/ 15235237 h 23902640"/>
              <a:gd name="connsiteX1270" fmla="*/ 18240619 w 43671952"/>
              <a:gd name="connsiteY1270" fmla="*/ 15192375 h 23902640"/>
              <a:gd name="connsiteX1271" fmla="*/ 18245381 w 43671952"/>
              <a:gd name="connsiteY1271" fmla="*/ 15185231 h 23902640"/>
              <a:gd name="connsiteX1272" fmla="*/ 18259667 w 43671952"/>
              <a:gd name="connsiteY1272" fmla="*/ 15180468 h 23902640"/>
              <a:gd name="connsiteX1273" fmla="*/ 22073619 w 43671952"/>
              <a:gd name="connsiteY1273" fmla="*/ 15171420 h 23902640"/>
              <a:gd name="connsiteX1274" fmla="*/ 22096479 w 43671952"/>
              <a:gd name="connsiteY1274" fmla="*/ 15194280 h 23902640"/>
              <a:gd name="connsiteX1275" fmla="*/ 22073619 w 43671952"/>
              <a:gd name="connsiteY1275" fmla="*/ 15217140 h 23902640"/>
              <a:gd name="connsiteX1276" fmla="*/ 22050763 w 43671952"/>
              <a:gd name="connsiteY1276" fmla="*/ 15194280 h 23902640"/>
              <a:gd name="connsiteX1277" fmla="*/ 22073619 w 43671952"/>
              <a:gd name="connsiteY1277" fmla="*/ 15171420 h 23902640"/>
              <a:gd name="connsiteX1278" fmla="*/ 24064823 w 43671952"/>
              <a:gd name="connsiteY1278" fmla="*/ 15147846 h 23902640"/>
              <a:gd name="connsiteX1279" fmla="*/ 24087683 w 43671952"/>
              <a:gd name="connsiteY1279" fmla="*/ 15170706 h 23902640"/>
              <a:gd name="connsiteX1280" fmla="*/ 24064823 w 43671952"/>
              <a:gd name="connsiteY1280" fmla="*/ 15193566 h 23902640"/>
              <a:gd name="connsiteX1281" fmla="*/ 24041963 w 43671952"/>
              <a:gd name="connsiteY1281" fmla="*/ 15170706 h 23902640"/>
              <a:gd name="connsiteX1282" fmla="*/ 24064823 w 43671952"/>
              <a:gd name="connsiteY1282" fmla="*/ 15147846 h 23902640"/>
              <a:gd name="connsiteX1283" fmla="*/ 17678691 w 43671952"/>
              <a:gd name="connsiteY1283" fmla="*/ 15132089 h 23902640"/>
              <a:gd name="connsiteX1284" fmla="*/ 17738175 w 43671952"/>
              <a:gd name="connsiteY1284" fmla="*/ 15137606 h 23902640"/>
              <a:gd name="connsiteX1285" fmla="*/ 17745319 w 43671952"/>
              <a:gd name="connsiteY1285" fmla="*/ 15139987 h 23902640"/>
              <a:gd name="connsiteX1286" fmla="*/ 17769131 w 43671952"/>
              <a:gd name="connsiteY1286" fmla="*/ 15142368 h 23902640"/>
              <a:gd name="connsiteX1287" fmla="*/ 17795327 w 43671952"/>
              <a:gd name="connsiteY1287" fmla="*/ 15139987 h 23902640"/>
              <a:gd name="connsiteX1288" fmla="*/ 17809615 w 43671952"/>
              <a:gd name="connsiteY1288" fmla="*/ 15135225 h 23902640"/>
              <a:gd name="connsiteX1289" fmla="*/ 17821519 w 43671952"/>
              <a:gd name="connsiteY1289" fmla="*/ 15137606 h 23902640"/>
              <a:gd name="connsiteX1290" fmla="*/ 17833427 w 43671952"/>
              <a:gd name="connsiteY1290" fmla="*/ 15151893 h 23902640"/>
              <a:gd name="connsiteX1291" fmla="*/ 17840571 w 43671952"/>
              <a:gd name="connsiteY1291" fmla="*/ 15159037 h 23902640"/>
              <a:gd name="connsiteX1292" fmla="*/ 17845331 w 43671952"/>
              <a:gd name="connsiteY1292" fmla="*/ 15166181 h 23902640"/>
              <a:gd name="connsiteX1293" fmla="*/ 17866763 w 43671952"/>
              <a:gd name="connsiteY1293" fmla="*/ 15182850 h 23902640"/>
              <a:gd name="connsiteX1294" fmla="*/ 17902483 w 43671952"/>
              <a:gd name="connsiteY1294" fmla="*/ 15194756 h 23902640"/>
              <a:gd name="connsiteX1295" fmla="*/ 17909627 w 43671952"/>
              <a:gd name="connsiteY1295" fmla="*/ 15197137 h 23902640"/>
              <a:gd name="connsiteX1296" fmla="*/ 17916771 w 43671952"/>
              <a:gd name="connsiteY1296" fmla="*/ 15199518 h 23902640"/>
              <a:gd name="connsiteX1297" fmla="*/ 17940583 w 43671952"/>
              <a:gd name="connsiteY1297" fmla="*/ 15197137 h 23902640"/>
              <a:gd name="connsiteX1298" fmla="*/ 17954871 w 43671952"/>
              <a:gd name="connsiteY1298" fmla="*/ 15187612 h 23902640"/>
              <a:gd name="connsiteX1299" fmla="*/ 17962013 w 43671952"/>
              <a:gd name="connsiteY1299" fmla="*/ 15182850 h 23902640"/>
              <a:gd name="connsiteX1300" fmla="*/ 17976301 w 43671952"/>
              <a:gd name="connsiteY1300" fmla="*/ 15175706 h 23902640"/>
              <a:gd name="connsiteX1301" fmla="*/ 17985827 w 43671952"/>
              <a:gd name="connsiteY1301" fmla="*/ 15173325 h 23902640"/>
              <a:gd name="connsiteX1302" fmla="*/ 17992971 w 43671952"/>
              <a:gd name="connsiteY1302" fmla="*/ 15168562 h 23902640"/>
              <a:gd name="connsiteX1303" fmla="*/ 18000113 w 43671952"/>
              <a:gd name="connsiteY1303" fmla="*/ 15166181 h 23902640"/>
              <a:gd name="connsiteX1304" fmla="*/ 18021547 w 43671952"/>
              <a:gd name="connsiteY1304" fmla="*/ 15149512 h 23902640"/>
              <a:gd name="connsiteX1305" fmla="*/ 18050119 w 43671952"/>
              <a:gd name="connsiteY1305" fmla="*/ 15151893 h 23902640"/>
              <a:gd name="connsiteX1306" fmla="*/ 18057263 w 43671952"/>
              <a:gd name="connsiteY1306" fmla="*/ 15154275 h 23902640"/>
              <a:gd name="connsiteX1307" fmla="*/ 18062027 w 43671952"/>
              <a:gd name="connsiteY1307" fmla="*/ 15161418 h 23902640"/>
              <a:gd name="connsiteX1308" fmla="*/ 18064407 w 43671952"/>
              <a:gd name="connsiteY1308" fmla="*/ 15168562 h 23902640"/>
              <a:gd name="connsiteX1309" fmla="*/ 18052499 w 43671952"/>
              <a:gd name="connsiteY1309" fmla="*/ 15197137 h 23902640"/>
              <a:gd name="connsiteX1310" fmla="*/ 18045355 w 43671952"/>
              <a:gd name="connsiteY1310" fmla="*/ 15201900 h 23902640"/>
              <a:gd name="connsiteX1311" fmla="*/ 18031071 w 43671952"/>
              <a:gd name="connsiteY1311" fmla="*/ 15216187 h 23902640"/>
              <a:gd name="connsiteX1312" fmla="*/ 18026307 w 43671952"/>
              <a:gd name="connsiteY1312" fmla="*/ 15223331 h 23902640"/>
              <a:gd name="connsiteX1313" fmla="*/ 18019163 w 43671952"/>
              <a:gd name="connsiteY1313" fmla="*/ 15228093 h 23902640"/>
              <a:gd name="connsiteX1314" fmla="*/ 18012019 w 43671952"/>
              <a:gd name="connsiteY1314" fmla="*/ 15235237 h 23902640"/>
              <a:gd name="connsiteX1315" fmla="*/ 18004875 w 43671952"/>
              <a:gd name="connsiteY1315" fmla="*/ 15237618 h 23902640"/>
              <a:gd name="connsiteX1316" fmla="*/ 17995351 w 43671952"/>
              <a:gd name="connsiteY1316" fmla="*/ 15242381 h 23902640"/>
              <a:gd name="connsiteX1317" fmla="*/ 17909627 w 43671952"/>
              <a:gd name="connsiteY1317" fmla="*/ 15230475 h 23902640"/>
              <a:gd name="connsiteX1318" fmla="*/ 17871527 w 43671952"/>
              <a:gd name="connsiteY1318" fmla="*/ 15223331 h 23902640"/>
              <a:gd name="connsiteX1319" fmla="*/ 17862001 w 43671952"/>
              <a:gd name="connsiteY1319" fmla="*/ 15218568 h 23902640"/>
              <a:gd name="connsiteX1320" fmla="*/ 17852475 w 43671952"/>
              <a:gd name="connsiteY1320" fmla="*/ 15216187 h 23902640"/>
              <a:gd name="connsiteX1321" fmla="*/ 17838187 w 43671952"/>
              <a:gd name="connsiteY1321" fmla="*/ 15211425 h 23902640"/>
              <a:gd name="connsiteX1322" fmla="*/ 17823901 w 43671952"/>
              <a:gd name="connsiteY1322" fmla="*/ 15206662 h 23902640"/>
              <a:gd name="connsiteX1323" fmla="*/ 17802471 w 43671952"/>
              <a:gd name="connsiteY1323" fmla="*/ 15204281 h 23902640"/>
              <a:gd name="connsiteX1324" fmla="*/ 17745319 w 43671952"/>
              <a:gd name="connsiteY1324" fmla="*/ 15199518 h 23902640"/>
              <a:gd name="connsiteX1325" fmla="*/ 17733413 w 43671952"/>
              <a:gd name="connsiteY1325" fmla="*/ 15197137 h 23902640"/>
              <a:gd name="connsiteX1326" fmla="*/ 17719127 w 43671952"/>
              <a:gd name="connsiteY1326" fmla="*/ 15194756 h 23902640"/>
              <a:gd name="connsiteX1327" fmla="*/ 17711983 w 43671952"/>
              <a:gd name="connsiteY1327" fmla="*/ 15192375 h 23902640"/>
              <a:gd name="connsiteX1328" fmla="*/ 17702457 w 43671952"/>
              <a:gd name="connsiteY1328" fmla="*/ 15189993 h 23902640"/>
              <a:gd name="connsiteX1329" fmla="*/ 17695313 w 43671952"/>
              <a:gd name="connsiteY1329" fmla="*/ 15187612 h 23902640"/>
              <a:gd name="connsiteX1330" fmla="*/ 17683407 w 43671952"/>
              <a:gd name="connsiteY1330" fmla="*/ 15185231 h 23902640"/>
              <a:gd name="connsiteX1331" fmla="*/ 17669119 w 43671952"/>
              <a:gd name="connsiteY1331" fmla="*/ 15180468 h 23902640"/>
              <a:gd name="connsiteX1332" fmla="*/ 17664359 w 43671952"/>
              <a:gd name="connsiteY1332" fmla="*/ 15173325 h 23902640"/>
              <a:gd name="connsiteX1333" fmla="*/ 17659595 w 43671952"/>
              <a:gd name="connsiteY1333" fmla="*/ 15159037 h 23902640"/>
              <a:gd name="connsiteX1334" fmla="*/ 17657215 w 43671952"/>
              <a:gd name="connsiteY1334" fmla="*/ 15151893 h 23902640"/>
              <a:gd name="connsiteX1335" fmla="*/ 17654831 w 43671952"/>
              <a:gd name="connsiteY1335" fmla="*/ 15144750 h 23902640"/>
              <a:gd name="connsiteX1336" fmla="*/ 17652451 w 43671952"/>
              <a:gd name="connsiteY1336" fmla="*/ 15137606 h 23902640"/>
              <a:gd name="connsiteX1337" fmla="*/ 17678691 w 43671952"/>
              <a:gd name="connsiteY1337" fmla="*/ 15132089 h 23902640"/>
              <a:gd name="connsiteX1338" fmla="*/ 25643591 w 43671952"/>
              <a:gd name="connsiteY1338" fmla="*/ 15124032 h 23902640"/>
              <a:gd name="connsiteX1339" fmla="*/ 25666451 w 43671952"/>
              <a:gd name="connsiteY1339" fmla="*/ 15146892 h 23902640"/>
              <a:gd name="connsiteX1340" fmla="*/ 25643591 w 43671952"/>
              <a:gd name="connsiteY1340" fmla="*/ 15169752 h 23902640"/>
              <a:gd name="connsiteX1341" fmla="*/ 25620731 w 43671952"/>
              <a:gd name="connsiteY1341" fmla="*/ 15146892 h 23902640"/>
              <a:gd name="connsiteX1342" fmla="*/ 25643591 w 43671952"/>
              <a:gd name="connsiteY1342" fmla="*/ 15124032 h 23902640"/>
              <a:gd name="connsiteX1343" fmla="*/ 18604951 w 43671952"/>
              <a:gd name="connsiteY1343" fmla="*/ 15120937 h 23902640"/>
              <a:gd name="connsiteX1344" fmla="*/ 18652575 w 43671952"/>
              <a:gd name="connsiteY1344" fmla="*/ 15123318 h 23902640"/>
              <a:gd name="connsiteX1345" fmla="*/ 18659719 w 43671952"/>
              <a:gd name="connsiteY1345" fmla="*/ 15125700 h 23902640"/>
              <a:gd name="connsiteX1346" fmla="*/ 18666863 w 43671952"/>
              <a:gd name="connsiteY1346" fmla="*/ 15130462 h 23902640"/>
              <a:gd name="connsiteX1347" fmla="*/ 18669243 w 43671952"/>
              <a:gd name="connsiteY1347" fmla="*/ 15139987 h 23902640"/>
              <a:gd name="connsiteX1348" fmla="*/ 18674007 w 43671952"/>
              <a:gd name="connsiteY1348" fmla="*/ 15147131 h 23902640"/>
              <a:gd name="connsiteX1349" fmla="*/ 18676387 w 43671952"/>
              <a:gd name="connsiteY1349" fmla="*/ 15154275 h 23902640"/>
              <a:gd name="connsiteX1350" fmla="*/ 18674007 w 43671952"/>
              <a:gd name="connsiteY1350" fmla="*/ 15166181 h 23902640"/>
              <a:gd name="connsiteX1351" fmla="*/ 18662099 w 43671952"/>
              <a:gd name="connsiteY1351" fmla="*/ 15180468 h 23902640"/>
              <a:gd name="connsiteX1352" fmla="*/ 18643051 w 43671952"/>
              <a:gd name="connsiteY1352" fmla="*/ 15189993 h 23902640"/>
              <a:gd name="connsiteX1353" fmla="*/ 18626383 w 43671952"/>
              <a:gd name="connsiteY1353" fmla="*/ 15197137 h 23902640"/>
              <a:gd name="connsiteX1354" fmla="*/ 18604951 w 43671952"/>
              <a:gd name="connsiteY1354" fmla="*/ 15204281 h 23902640"/>
              <a:gd name="connsiteX1355" fmla="*/ 18597807 w 43671952"/>
              <a:gd name="connsiteY1355" fmla="*/ 15206662 h 23902640"/>
              <a:gd name="connsiteX1356" fmla="*/ 18581137 w 43671952"/>
              <a:gd name="connsiteY1356" fmla="*/ 15213806 h 23902640"/>
              <a:gd name="connsiteX1357" fmla="*/ 18573995 w 43671952"/>
              <a:gd name="connsiteY1357" fmla="*/ 15218568 h 23902640"/>
              <a:gd name="connsiteX1358" fmla="*/ 18559707 w 43671952"/>
              <a:gd name="connsiteY1358" fmla="*/ 15223331 h 23902640"/>
              <a:gd name="connsiteX1359" fmla="*/ 18540655 w 43671952"/>
              <a:gd name="connsiteY1359" fmla="*/ 15228093 h 23902640"/>
              <a:gd name="connsiteX1360" fmla="*/ 18531131 w 43671952"/>
              <a:gd name="connsiteY1360" fmla="*/ 15230475 h 23902640"/>
              <a:gd name="connsiteX1361" fmla="*/ 18523987 w 43671952"/>
              <a:gd name="connsiteY1361" fmla="*/ 15235237 h 23902640"/>
              <a:gd name="connsiteX1362" fmla="*/ 18488269 w 43671952"/>
              <a:gd name="connsiteY1362" fmla="*/ 15242381 h 23902640"/>
              <a:gd name="connsiteX1363" fmla="*/ 18464455 w 43671952"/>
              <a:gd name="connsiteY1363" fmla="*/ 15247143 h 23902640"/>
              <a:gd name="connsiteX1364" fmla="*/ 18454931 w 43671952"/>
              <a:gd name="connsiteY1364" fmla="*/ 15249525 h 23902640"/>
              <a:gd name="connsiteX1365" fmla="*/ 18447787 w 43671952"/>
              <a:gd name="connsiteY1365" fmla="*/ 15254287 h 23902640"/>
              <a:gd name="connsiteX1366" fmla="*/ 18423975 w 43671952"/>
              <a:gd name="connsiteY1366" fmla="*/ 15261431 h 23902640"/>
              <a:gd name="connsiteX1367" fmla="*/ 18409687 w 43671952"/>
              <a:gd name="connsiteY1367" fmla="*/ 15270956 h 23902640"/>
              <a:gd name="connsiteX1368" fmla="*/ 18402543 w 43671952"/>
              <a:gd name="connsiteY1368" fmla="*/ 15275718 h 23902640"/>
              <a:gd name="connsiteX1369" fmla="*/ 18388255 w 43671952"/>
              <a:gd name="connsiteY1369" fmla="*/ 15285243 h 23902640"/>
              <a:gd name="connsiteX1370" fmla="*/ 18381111 w 43671952"/>
              <a:gd name="connsiteY1370" fmla="*/ 15290006 h 23902640"/>
              <a:gd name="connsiteX1371" fmla="*/ 18369205 w 43671952"/>
              <a:gd name="connsiteY1371" fmla="*/ 15304293 h 23902640"/>
              <a:gd name="connsiteX1372" fmla="*/ 18371587 w 43671952"/>
              <a:gd name="connsiteY1372" fmla="*/ 15323343 h 23902640"/>
              <a:gd name="connsiteX1373" fmla="*/ 18350155 w 43671952"/>
              <a:gd name="connsiteY1373" fmla="*/ 15330487 h 23902640"/>
              <a:gd name="connsiteX1374" fmla="*/ 18347775 w 43671952"/>
              <a:gd name="connsiteY1374" fmla="*/ 15337631 h 23902640"/>
              <a:gd name="connsiteX1375" fmla="*/ 18340631 w 43671952"/>
              <a:gd name="connsiteY1375" fmla="*/ 15344775 h 23902640"/>
              <a:gd name="connsiteX1376" fmla="*/ 18335871 w 43671952"/>
              <a:gd name="connsiteY1376" fmla="*/ 15351918 h 23902640"/>
              <a:gd name="connsiteX1377" fmla="*/ 18328725 w 43671952"/>
              <a:gd name="connsiteY1377" fmla="*/ 15356681 h 23902640"/>
              <a:gd name="connsiteX1378" fmla="*/ 18321579 w 43671952"/>
              <a:gd name="connsiteY1378" fmla="*/ 15363825 h 23902640"/>
              <a:gd name="connsiteX1379" fmla="*/ 18316819 w 43671952"/>
              <a:gd name="connsiteY1379" fmla="*/ 15370968 h 23902640"/>
              <a:gd name="connsiteX1380" fmla="*/ 18302531 w 43671952"/>
              <a:gd name="connsiteY1380" fmla="*/ 15380493 h 23902640"/>
              <a:gd name="connsiteX1381" fmla="*/ 18288243 w 43671952"/>
              <a:gd name="connsiteY1381" fmla="*/ 15390018 h 23902640"/>
              <a:gd name="connsiteX1382" fmla="*/ 18281099 w 43671952"/>
              <a:gd name="connsiteY1382" fmla="*/ 15392400 h 23902640"/>
              <a:gd name="connsiteX1383" fmla="*/ 18219187 w 43671952"/>
              <a:gd name="connsiteY1383" fmla="*/ 15397162 h 23902640"/>
              <a:gd name="connsiteX1384" fmla="*/ 18195375 w 43671952"/>
              <a:gd name="connsiteY1384" fmla="*/ 15394781 h 23902640"/>
              <a:gd name="connsiteX1385" fmla="*/ 18188231 w 43671952"/>
              <a:gd name="connsiteY1385" fmla="*/ 15370968 h 23902640"/>
              <a:gd name="connsiteX1386" fmla="*/ 18200137 w 43671952"/>
              <a:gd name="connsiteY1386" fmla="*/ 15328106 h 23902640"/>
              <a:gd name="connsiteX1387" fmla="*/ 18207281 w 43671952"/>
              <a:gd name="connsiteY1387" fmla="*/ 15325725 h 23902640"/>
              <a:gd name="connsiteX1388" fmla="*/ 18228711 w 43671952"/>
              <a:gd name="connsiteY1388" fmla="*/ 15306675 h 23902640"/>
              <a:gd name="connsiteX1389" fmla="*/ 18245383 w 43671952"/>
              <a:gd name="connsiteY1389" fmla="*/ 15301912 h 23902640"/>
              <a:gd name="connsiteX1390" fmla="*/ 18259671 w 43671952"/>
              <a:gd name="connsiteY1390" fmla="*/ 15292387 h 23902640"/>
              <a:gd name="connsiteX1391" fmla="*/ 18281099 w 43671952"/>
              <a:gd name="connsiteY1391" fmla="*/ 15280481 h 23902640"/>
              <a:gd name="connsiteX1392" fmla="*/ 18288243 w 43671952"/>
              <a:gd name="connsiteY1392" fmla="*/ 15275718 h 23902640"/>
              <a:gd name="connsiteX1393" fmla="*/ 18295387 w 43671952"/>
              <a:gd name="connsiteY1393" fmla="*/ 15273337 h 23902640"/>
              <a:gd name="connsiteX1394" fmla="*/ 18309675 w 43671952"/>
              <a:gd name="connsiteY1394" fmla="*/ 15263812 h 23902640"/>
              <a:gd name="connsiteX1395" fmla="*/ 18328725 w 43671952"/>
              <a:gd name="connsiteY1395" fmla="*/ 15254287 h 23902640"/>
              <a:gd name="connsiteX1396" fmla="*/ 18335871 w 43671952"/>
              <a:gd name="connsiteY1396" fmla="*/ 15249525 h 23902640"/>
              <a:gd name="connsiteX1397" fmla="*/ 18343011 w 43671952"/>
              <a:gd name="connsiteY1397" fmla="*/ 15247143 h 23902640"/>
              <a:gd name="connsiteX1398" fmla="*/ 18350155 w 43671952"/>
              <a:gd name="connsiteY1398" fmla="*/ 15242381 h 23902640"/>
              <a:gd name="connsiteX1399" fmla="*/ 18357299 w 43671952"/>
              <a:gd name="connsiteY1399" fmla="*/ 15240000 h 23902640"/>
              <a:gd name="connsiteX1400" fmla="*/ 18390637 w 43671952"/>
              <a:gd name="connsiteY1400" fmla="*/ 15220950 h 23902640"/>
              <a:gd name="connsiteX1401" fmla="*/ 18397783 w 43671952"/>
              <a:gd name="connsiteY1401" fmla="*/ 15216187 h 23902640"/>
              <a:gd name="connsiteX1402" fmla="*/ 18416831 w 43671952"/>
              <a:gd name="connsiteY1402" fmla="*/ 15199518 h 23902640"/>
              <a:gd name="connsiteX1403" fmla="*/ 18433499 w 43671952"/>
              <a:gd name="connsiteY1403" fmla="*/ 15187612 h 23902640"/>
              <a:gd name="connsiteX1404" fmla="*/ 18440643 w 43671952"/>
              <a:gd name="connsiteY1404" fmla="*/ 15185231 h 23902640"/>
              <a:gd name="connsiteX1405" fmla="*/ 18459695 w 43671952"/>
              <a:gd name="connsiteY1405" fmla="*/ 15175706 h 23902640"/>
              <a:gd name="connsiteX1406" fmla="*/ 18466837 w 43671952"/>
              <a:gd name="connsiteY1406" fmla="*/ 15170943 h 23902640"/>
              <a:gd name="connsiteX1407" fmla="*/ 18473981 w 43671952"/>
              <a:gd name="connsiteY1407" fmla="*/ 15168562 h 23902640"/>
              <a:gd name="connsiteX1408" fmla="*/ 18481125 w 43671952"/>
              <a:gd name="connsiteY1408" fmla="*/ 15163800 h 23902640"/>
              <a:gd name="connsiteX1409" fmla="*/ 18488269 w 43671952"/>
              <a:gd name="connsiteY1409" fmla="*/ 15161418 h 23902640"/>
              <a:gd name="connsiteX1410" fmla="*/ 18495411 w 43671952"/>
              <a:gd name="connsiteY1410" fmla="*/ 15156656 h 23902640"/>
              <a:gd name="connsiteX1411" fmla="*/ 18509699 w 43671952"/>
              <a:gd name="connsiteY1411" fmla="*/ 15151893 h 23902640"/>
              <a:gd name="connsiteX1412" fmla="*/ 18523987 w 43671952"/>
              <a:gd name="connsiteY1412" fmla="*/ 15144750 h 23902640"/>
              <a:gd name="connsiteX1413" fmla="*/ 18538275 w 43671952"/>
              <a:gd name="connsiteY1413" fmla="*/ 15135225 h 23902640"/>
              <a:gd name="connsiteX1414" fmla="*/ 18552563 w 43671952"/>
              <a:gd name="connsiteY1414" fmla="*/ 15130462 h 23902640"/>
              <a:gd name="connsiteX1415" fmla="*/ 18559707 w 43671952"/>
              <a:gd name="connsiteY1415" fmla="*/ 15125700 h 23902640"/>
              <a:gd name="connsiteX1416" fmla="*/ 18588281 w 43671952"/>
              <a:gd name="connsiteY1416" fmla="*/ 15123318 h 23902640"/>
              <a:gd name="connsiteX1417" fmla="*/ 18604951 w 43671952"/>
              <a:gd name="connsiteY1417" fmla="*/ 15120937 h 23902640"/>
              <a:gd name="connsiteX1418" fmla="*/ 26743731 w 43671952"/>
              <a:gd name="connsiteY1418" fmla="*/ 15119270 h 23902640"/>
              <a:gd name="connsiteX1419" fmla="*/ 26766591 w 43671952"/>
              <a:gd name="connsiteY1419" fmla="*/ 15142130 h 23902640"/>
              <a:gd name="connsiteX1420" fmla="*/ 26743731 w 43671952"/>
              <a:gd name="connsiteY1420" fmla="*/ 15164990 h 23902640"/>
              <a:gd name="connsiteX1421" fmla="*/ 26720871 w 43671952"/>
              <a:gd name="connsiteY1421" fmla="*/ 15142130 h 23902640"/>
              <a:gd name="connsiteX1422" fmla="*/ 26743731 w 43671952"/>
              <a:gd name="connsiteY1422" fmla="*/ 15119270 h 23902640"/>
              <a:gd name="connsiteX1423" fmla="*/ 17221447 w 43671952"/>
              <a:gd name="connsiteY1423" fmla="*/ 15082837 h 23902640"/>
              <a:gd name="connsiteX1424" fmla="*/ 17245259 w 43671952"/>
              <a:gd name="connsiteY1424" fmla="*/ 15099506 h 23902640"/>
              <a:gd name="connsiteX1425" fmla="*/ 17250023 w 43671952"/>
              <a:gd name="connsiteY1425" fmla="*/ 15113793 h 23902640"/>
              <a:gd name="connsiteX1426" fmla="*/ 17247639 w 43671952"/>
              <a:gd name="connsiteY1426" fmla="*/ 15144750 h 23902640"/>
              <a:gd name="connsiteX1427" fmla="*/ 17242879 w 43671952"/>
              <a:gd name="connsiteY1427" fmla="*/ 15159037 h 23902640"/>
              <a:gd name="connsiteX1428" fmla="*/ 17240499 w 43671952"/>
              <a:gd name="connsiteY1428" fmla="*/ 15166181 h 23902640"/>
              <a:gd name="connsiteX1429" fmla="*/ 17238115 w 43671952"/>
              <a:gd name="connsiteY1429" fmla="*/ 15180468 h 23902640"/>
              <a:gd name="connsiteX1430" fmla="*/ 17233355 w 43671952"/>
              <a:gd name="connsiteY1430" fmla="*/ 15187612 h 23902640"/>
              <a:gd name="connsiteX1431" fmla="*/ 17230971 w 43671952"/>
              <a:gd name="connsiteY1431" fmla="*/ 15194756 h 23902640"/>
              <a:gd name="connsiteX1432" fmla="*/ 17221447 w 43671952"/>
              <a:gd name="connsiteY1432" fmla="*/ 15204281 h 23902640"/>
              <a:gd name="connsiteX1433" fmla="*/ 17202397 w 43671952"/>
              <a:gd name="connsiteY1433" fmla="*/ 15197137 h 23902640"/>
              <a:gd name="connsiteX1434" fmla="*/ 17197635 w 43671952"/>
              <a:gd name="connsiteY1434" fmla="*/ 15189993 h 23902640"/>
              <a:gd name="connsiteX1435" fmla="*/ 17190491 w 43671952"/>
              <a:gd name="connsiteY1435" fmla="*/ 15185231 h 23902640"/>
              <a:gd name="connsiteX1436" fmla="*/ 17188111 w 43671952"/>
              <a:gd name="connsiteY1436" fmla="*/ 15178087 h 23902640"/>
              <a:gd name="connsiteX1437" fmla="*/ 17183347 w 43671952"/>
              <a:gd name="connsiteY1437" fmla="*/ 15170943 h 23902640"/>
              <a:gd name="connsiteX1438" fmla="*/ 17185727 w 43671952"/>
              <a:gd name="connsiteY1438" fmla="*/ 15135225 h 23902640"/>
              <a:gd name="connsiteX1439" fmla="*/ 17190491 w 43671952"/>
              <a:gd name="connsiteY1439" fmla="*/ 15120937 h 23902640"/>
              <a:gd name="connsiteX1440" fmla="*/ 17197635 w 43671952"/>
              <a:gd name="connsiteY1440" fmla="*/ 15113793 h 23902640"/>
              <a:gd name="connsiteX1441" fmla="*/ 17207159 w 43671952"/>
              <a:gd name="connsiteY1441" fmla="*/ 15101887 h 23902640"/>
              <a:gd name="connsiteX1442" fmla="*/ 17209539 w 43671952"/>
              <a:gd name="connsiteY1442" fmla="*/ 15094743 h 23902640"/>
              <a:gd name="connsiteX1443" fmla="*/ 17221447 w 43671952"/>
              <a:gd name="connsiteY1443" fmla="*/ 15082837 h 23902640"/>
              <a:gd name="connsiteX1444" fmla="*/ 18443023 w 43671952"/>
              <a:gd name="connsiteY1444" fmla="*/ 15073312 h 23902640"/>
              <a:gd name="connsiteX1445" fmla="*/ 18469219 w 43671952"/>
              <a:gd name="connsiteY1445" fmla="*/ 15075693 h 23902640"/>
              <a:gd name="connsiteX1446" fmla="*/ 18471599 w 43671952"/>
              <a:gd name="connsiteY1446" fmla="*/ 15082837 h 23902640"/>
              <a:gd name="connsiteX1447" fmla="*/ 18469219 w 43671952"/>
              <a:gd name="connsiteY1447" fmla="*/ 15099506 h 23902640"/>
              <a:gd name="connsiteX1448" fmla="*/ 18454931 w 43671952"/>
              <a:gd name="connsiteY1448" fmla="*/ 15109031 h 23902640"/>
              <a:gd name="connsiteX1449" fmla="*/ 18447787 w 43671952"/>
              <a:gd name="connsiteY1449" fmla="*/ 15113793 h 23902640"/>
              <a:gd name="connsiteX1450" fmla="*/ 18428735 w 43671952"/>
              <a:gd name="connsiteY1450" fmla="*/ 15118556 h 23902640"/>
              <a:gd name="connsiteX1451" fmla="*/ 18407305 w 43671952"/>
              <a:gd name="connsiteY1451" fmla="*/ 15130462 h 23902640"/>
              <a:gd name="connsiteX1452" fmla="*/ 18393019 w 43671952"/>
              <a:gd name="connsiteY1452" fmla="*/ 15139987 h 23902640"/>
              <a:gd name="connsiteX1453" fmla="*/ 18381111 w 43671952"/>
              <a:gd name="connsiteY1453" fmla="*/ 15151893 h 23902640"/>
              <a:gd name="connsiteX1454" fmla="*/ 18376349 w 43671952"/>
              <a:gd name="connsiteY1454" fmla="*/ 15159037 h 23902640"/>
              <a:gd name="connsiteX1455" fmla="*/ 18362061 w 43671952"/>
              <a:gd name="connsiteY1455" fmla="*/ 15168562 h 23902640"/>
              <a:gd name="connsiteX1456" fmla="*/ 18354919 w 43671952"/>
              <a:gd name="connsiteY1456" fmla="*/ 15149512 h 23902640"/>
              <a:gd name="connsiteX1457" fmla="*/ 18357299 w 43671952"/>
              <a:gd name="connsiteY1457" fmla="*/ 15128081 h 23902640"/>
              <a:gd name="connsiteX1458" fmla="*/ 18364443 w 43671952"/>
              <a:gd name="connsiteY1458" fmla="*/ 15113793 h 23902640"/>
              <a:gd name="connsiteX1459" fmla="*/ 18385873 w 43671952"/>
              <a:gd name="connsiteY1459" fmla="*/ 15097125 h 23902640"/>
              <a:gd name="connsiteX1460" fmla="*/ 18393019 w 43671952"/>
              <a:gd name="connsiteY1460" fmla="*/ 15092362 h 23902640"/>
              <a:gd name="connsiteX1461" fmla="*/ 18407305 w 43671952"/>
              <a:gd name="connsiteY1461" fmla="*/ 15087600 h 23902640"/>
              <a:gd name="connsiteX1462" fmla="*/ 18428735 w 43671952"/>
              <a:gd name="connsiteY1462" fmla="*/ 15078075 h 23902640"/>
              <a:gd name="connsiteX1463" fmla="*/ 18435879 w 43671952"/>
              <a:gd name="connsiteY1463" fmla="*/ 15075693 h 23902640"/>
              <a:gd name="connsiteX1464" fmla="*/ 17488147 w 43671952"/>
              <a:gd name="connsiteY1464" fmla="*/ 15068550 h 23902640"/>
              <a:gd name="connsiteX1465" fmla="*/ 17514339 w 43671952"/>
              <a:gd name="connsiteY1465" fmla="*/ 15070931 h 23902640"/>
              <a:gd name="connsiteX1466" fmla="*/ 17521483 w 43671952"/>
              <a:gd name="connsiteY1466" fmla="*/ 15073312 h 23902640"/>
              <a:gd name="connsiteX1467" fmla="*/ 17523863 w 43671952"/>
              <a:gd name="connsiteY1467" fmla="*/ 15080456 h 23902640"/>
              <a:gd name="connsiteX1468" fmla="*/ 17531007 w 43671952"/>
              <a:gd name="connsiteY1468" fmla="*/ 15085218 h 23902640"/>
              <a:gd name="connsiteX1469" fmla="*/ 17542915 w 43671952"/>
              <a:gd name="connsiteY1469" fmla="*/ 15104268 h 23902640"/>
              <a:gd name="connsiteX1470" fmla="*/ 17545297 w 43671952"/>
              <a:gd name="connsiteY1470" fmla="*/ 15111412 h 23902640"/>
              <a:gd name="connsiteX1471" fmla="*/ 17552439 w 43671952"/>
              <a:gd name="connsiteY1471" fmla="*/ 15118556 h 23902640"/>
              <a:gd name="connsiteX1472" fmla="*/ 17557203 w 43671952"/>
              <a:gd name="connsiteY1472" fmla="*/ 15125700 h 23902640"/>
              <a:gd name="connsiteX1473" fmla="*/ 17559583 w 43671952"/>
              <a:gd name="connsiteY1473" fmla="*/ 15137606 h 23902640"/>
              <a:gd name="connsiteX1474" fmla="*/ 17561965 w 43671952"/>
              <a:gd name="connsiteY1474" fmla="*/ 15144750 h 23902640"/>
              <a:gd name="connsiteX1475" fmla="*/ 17554823 w 43671952"/>
              <a:gd name="connsiteY1475" fmla="*/ 15197137 h 23902640"/>
              <a:gd name="connsiteX1476" fmla="*/ 17550059 w 43671952"/>
              <a:gd name="connsiteY1476" fmla="*/ 15204281 h 23902640"/>
              <a:gd name="connsiteX1477" fmla="*/ 17538151 w 43671952"/>
              <a:gd name="connsiteY1477" fmla="*/ 15225712 h 23902640"/>
              <a:gd name="connsiteX1478" fmla="*/ 17531007 w 43671952"/>
              <a:gd name="connsiteY1478" fmla="*/ 15228093 h 23902640"/>
              <a:gd name="connsiteX1479" fmla="*/ 17526247 w 43671952"/>
              <a:gd name="connsiteY1479" fmla="*/ 15235237 h 23902640"/>
              <a:gd name="connsiteX1480" fmla="*/ 17511959 w 43671952"/>
              <a:gd name="connsiteY1480" fmla="*/ 15240000 h 23902640"/>
              <a:gd name="connsiteX1481" fmla="*/ 17440521 w 43671952"/>
              <a:gd name="connsiteY1481" fmla="*/ 15237618 h 23902640"/>
              <a:gd name="connsiteX1482" fmla="*/ 17416707 w 43671952"/>
              <a:gd name="connsiteY1482" fmla="*/ 15230475 h 23902640"/>
              <a:gd name="connsiteX1483" fmla="*/ 17380989 w 43671952"/>
              <a:gd name="connsiteY1483" fmla="*/ 15218568 h 23902640"/>
              <a:gd name="connsiteX1484" fmla="*/ 17338127 w 43671952"/>
              <a:gd name="connsiteY1484" fmla="*/ 15204281 h 23902640"/>
              <a:gd name="connsiteX1485" fmla="*/ 17323839 w 43671952"/>
              <a:gd name="connsiteY1485" fmla="*/ 15199518 h 23902640"/>
              <a:gd name="connsiteX1486" fmla="*/ 17316697 w 43671952"/>
              <a:gd name="connsiteY1486" fmla="*/ 15197137 h 23902640"/>
              <a:gd name="connsiteX1487" fmla="*/ 17307171 w 43671952"/>
              <a:gd name="connsiteY1487" fmla="*/ 15182850 h 23902640"/>
              <a:gd name="connsiteX1488" fmla="*/ 17300027 w 43671952"/>
              <a:gd name="connsiteY1488" fmla="*/ 15178087 h 23902640"/>
              <a:gd name="connsiteX1489" fmla="*/ 17307171 w 43671952"/>
              <a:gd name="connsiteY1489" fmla="*/ 15180468 h 23902640"/>
              <a:gd name="connsiteX1490" fmla="*/ 17300027 w 43671952"/>
              <a:gd name="connsiteY1490" fmla="*/ 15144750 h 23902640"/>
              <a:gd name="connsiteX1491" fmla="*/ 17304791 w 43671952"/>
              <a:gd name="connsiteY1491" fmla="*/ 15137606 h 23902640"/>
              <a:gd name="connsiteX1492" fmla="*/ 17319077 w 43671952"/>
              <a:gd name="connsiteY1492" fmla="*/ 15132843 h 23902640"/>
              <a:gd name="connsiteX1493" fmla="*/ 17361939 w 43671952"/>
              <a:gd name="connsiteY1493" fmla="*/ 15135225 h 23902640"/>
              <a:gd name="connsiteX1494" fmla="*/ 17376227 w 43671952"/>
              <a:gd name="connsiteY1494" fmla="*/ 15137606 h 23902640"/>
              <a:gd name="connsiteX1495" fmla="*/ 17428615 w 43671952"/>
              <a:gd name="connsiteY1495" fmla="*/ 15142368 h 23902640"/>
              <a:gd name="connsiteX1496" fmla="*/ 17461951 w 43671952"/>
              <a:gd name="connsiteY1496" fmla="*/ 15139987 h 23902640"/>
              <a:gd name="connsiteX1497" fmla="*/ 17466715 w 43671952"/>
              <a:gd name="connsiteY1497" fmla="*/ 15125700 h 23902640"/>
              <a:gd name="connsiteX1498" fmla="*/ 17469095 w 43671952"/>
              <a:gd name="connsiteY1498" fmla="*/ 15118556 h 23902640"/>
              <a:gd name="connsiteX1499" fmla="*/ 17471477 w 43671952"/>
              <a:gd name="connsiteY1499" fmla="*/ 15085218 h 23902640"/>
              <a:gd name="connsiteX1500" fmla="*/ 17473859 w 43671952"/>
              <a:gd name="connsiteY1500" fmla="*/ 15078075 h 23902640"/>
              <a:gd name="connsiteX1501" fmla="*/ 17488147 w 43671952"/>
              <a:gd name="connsiteY1501" fmla="*/ 15068550 h 23902640"/>
              <a:gd name="connsiteX1502" fmla="*/ 17064285 w 43671952"/>
              <a:gd name="connsiteY1502" fmla="*/ 15063787 h 23902640"/>
              <a:gd name="connsiteX1503" fmla="*/ 17085715 w 43671952"/>
              <a:gd name="connsiteY1503" fmla="*/ 15068550 h 23902640"/>
              <a:gd name="connsiteX1504" fmla="*/ 17090479 w 43671952"/>
              <a:gd name="connsiteY1504" fmla="*/ 15075693 h 23902640"/>
              <a:gd name="connsiteX1505" fmla="*/ 17092859 w 43671952"/>
              <a:gd name="connsiteY1505" fmla="*/ 15082837 h 23902640"/>
              <a:gd name="connsiteX1506" fmla="*/ 17097623 w 43671952"/>
              <a:gd name="connsiteY1506" fmla="*/ 15089981 h 23902640"/>
              <a:gd name="connsiteX1507" fmla="*/ 17102385 w 43671952"/>
              <a:gd name="connsiteY1507" fmla="*/ 15104268 h 23902640"/>
              <a:gd name="connsiteX1508" fmla="*/ 17104767 w 43671952"/>
              <a:gd name="connsiteY1508" fmla="*/ 15111412 h 23902640"/>
              <a:gd name="connsiteX1509" fmla="*/ 17102385 w 43671952"/>
              <a:gd name="connsiteY1509" fmla="*/ 15142368 h 23902640"/>
              <a:gd name="connsiteX1510" fmla="*/ 17100003 w 43671952"/>
              <a:gd name="connsiteY1510" fmla="*/ 15149512 h 23902640"/>
              <a:gd name="connsiteX1511" fmla="*/ 17085715 w 43671952"/>
              <a:gd name="connsiteY1511" fmla="*/ 15159037 h 23902640"/>
              <a:gd name="connsiteX1512" fmla="*/ 17069047 w 43671952"/>
              <a:gd name="connsiteY1512" fmla="*/ 15163800 h 23902640"/>
              <a:gd name="connsiteX1513" fmla="*/ 17047615 w 43671952"/>
              <a:gd name="connsiteY1513" fmla="*/ 15147131 h 23902640"/>
              <a:gd name="connsiteX1514" fmla="*/ 17042855 w 43671952"/>
              <a:gd name="connsiteY1514" fmla="*/ 15139987 h 23902640"/>
              <a:gd name="connsiteX1515" fmla="*/ 17035711 w 43671952"/>
              <a:gd name="connsiteY1515" fmla="*/ 15118556 h 23902640"/>
              <a:gd name="connsiteX1516" fmla="*/ 17033327 w 43671952"/>
              <a:gd name="connsiteY1516" fmla="*/ 15111412 h 23902640"/>
              <a:gd name="connsiteX1517" fmla="*/ 17035711 w 43671952"/>
              <a:gd name="connsiteY1517" fmla="*/ 15089981 h 23902640"/>
              <a:gd name="connsiteX1518" fmla="*/ 17040473 w 43671952"/>
              <a:gd name="connsiteY1518" fmla="*/ 15082837 h 23902640"/>
              <a:gd name="connsiteX1519" fmla="*/ 17042855 w 43671952"/>
              <a:gd name="connsiteY1519" fmla="*/ 15075693 h 23902640"/>
              <a:gd name="connsiteX1520" fmla="*/ 17064285 w 43671952"/>
              <a:gd name="connsiteY1520" fmla="*/ 15063787 h 23902640"/>
              <a:gd name="connsiteX1521" fmla="*/ 8844133 w 43671952"/>
              <a:gd name="connsiteY1521" fmla="*/ 15026162 h 23902640"/>
              <a:gd name="connsiteX1522" fmla="*/ 8866991 w 43671952"/>
              <a:gd name="connsiteY1522" fmla="*/ 15049022 h 23902640"/>
              <a:gd name="connsiteX1523" fmla="*/ 8844133 w 43671952"/>
              <a:gd name="connsiteY1523" fmla="*/ 15071882 h 23902640"/>
              <a:gd name="connsiteX1524" fmla="*/ 8821273 w 43671952"/>
              <a:gd name="connsiteY1524" fmla="*/ 15049022 h 23902640"/>
              <a:gd name="connsiteX1525" fmla="*/ 8844133 w 43671952"/>
              <a:gd name="connsiteY1525" fmla="*/ 15026162 h 23902640"/>
              <a:gd name="connsiteX1526" fmla="*/ 20157975 w 43671952"/>
              <a:gd name="connsiteY1526" fmla="*/ 15002827 h 23902640"/>
              <a:gd name="connsiteX1527" fmla="*/ 20165595 w 43671952"/>
              <a:gd name="connsiteY1527" fmla="*/ 15025687 h 23902640"/>
              <a:gd name="connsiteX1528" fmla="*/ 20135115 w 43671952"/>
              <a:gd name="connsiteY1528" fmla="*/ 15071407 h 23902640"/>
              <a:gd name="connsiteX1529" fmla="*/ 20127495 w 43671952"/>
              <a:gd name="connsiteY1529" fmla="*/ 15094267 h 23902640"/>
              <a:gd name="connsiteX1530" fmla="*/ 20051295 w 43671952"/>
              <a:gd name="connsiteY1530" fmla="*/ 15109507 h 23902640"/>
              <a:gd name="connsiteX1531" fmla="*/ 20043675 w 43671952"/>
              <a:gd name="connsiteY1531" fmla="*/ 15063787 h 23902640"/>
              <a:gd name="connsiteX1532" fmla="*/ 20051295 w 43671952"/>
              <a:gd name="connsiteY1532" fmla="*/ 15040927 h 23902640"/>
              <a:gd name="connsiteX1533" fmla="*/ 20066535 w 43671952"/>
              <a:gd name="connsiteY1533" fmla="*/ 15018067 h 23902640"/>
              <a:gd name="connsiteX1534" fmla="*/ 20089395 w 43671952"/>
              <a:gd name="connsiteY1534" fmla="*/ 15010447 h 23902640"/>
              <a:gd name="connsiteX1535" fmla="*/ 20157975 w 43671952"/>
              <a:gd name="connsiteY1535" fmla="*/ 15002827 h 23902640"/>
              <a:gd name="connsiteX1536" fmla="*/ 22877045 w 43671952"/>
              <a:gd name="connsiteY1536" fmla="*/ 15000528 h 23902640"/>
              <a:gd name="connsiteX1537" fmla="*/ 22946707 w 43671952"/>
              <a:gd name="connsiteY1537" fmla="*/ 15018067 h 23902640"/>
              <a:gd name="connsiteX1538" fmla="*/ 22961943 w 43671952"/>
              <a:gd name="connsiteY1538" fmla="*/ 15063787 h 23902640"/>
              <a:gd name="connsiteX1539" fmla="*/ 22946707 w 43671952"/>
              <a:gd name="connsiteY1539" fmla="*/ 15094267 h 23902640"/>
              <a:gd name="connsiteX1540" fmla="*/ 22862883 w 43671952"/>
              <a:gd name="connsiteY1540" fmla="*/ 15056167 h 23902640"/>
              <a:gd name="connsiteX1541" fmla="*/ 22847647 w 43671952"/>
              <a:gd name="connsiteY1541" fmla="*/ 15033307 h 23902640"/>
              <a:gd name="connsiteX1542" fmla="*/ 22855263 w 43671952"/>
              <a:gd name="connsiteY1542" fmla="*/ 15002827 h 23902640"/>
              <a:gd name="connsiteX1543" fmla="*/ 22877045 w 43671952"/>
              <a:gd name="connsiteY1543" fmla="*/ 15000528 h 23902640"/>
              <a:gd name="connsiteX1544" fmla="*/ 31597727 w 43671952"/>
              <a:gd name="connsiteY1544" fmla="*/ 14990445 h 23902640"/>
              <a:gd name="connsiteX1545" fmla="*/ 31620587 w 43671952"/>
              <a:gd name="connsiteY1545" fmla="*/ 15013305 h 23902640"/>
              <a:gd name="connsiteX1546" fmla="*/ 31597727 w 43671952"/>
              <a:gd name="connsiteY1546" fmla="*/ 15036165 h 23902640"/>
              <a:gd name="connsiteX1547" fmla="*/ 31574867 w 43671952"/>
              <a:gd name="connsiteY1547" fmla="*/ 15013305 h 23902640"/>
              <a:gd name="connsiteX1548" fmla="*/ 31597727 w 43671952"/>
              <a:gd name="connsiteY1548" fmla="*/ 14990445 h 23902640"/>
              <a:gd name="connsiteX1549" fmla="*/ 31394527 w 43671952"/>
              <a:gd name="connsiteY1549" fmla="*/ 14958695 h 23902640"/>
              <a:gd name="connsiteX1550" fmla="*/ 31417387 w 43671952"/>
              <a:gd name="connsiteY1550" fmla="*/ 14981555 h 23902640"/>
              <a:gd name="connsiteX1551" fmla="*/ 31394527 w 43671952"/>
              <a:gd name="connsiteY1551" fmla="*/ 15004415 h 23902640"/>
              <a:gd name="connsiteX1552" fmla="*/ 31371667 w 43671952"/>
              <a:gd name="connsiteY1552" fmla="*/ 14981555 h 23902640"/>
              <a:gd name="connsiteX1553" fmla="*/ 31394527 w 43671952"/>
              <a:gd name="connsiteY1553" fmla="*/ 14958695 h 23902640"/>
              <a:gd name="connsiteX1554" fmla="*/ 25405467 w 43671952"/>
              <a:gd name="connsiteY1554" fmla="*/ 14921627 h 23902640"/>
              <a:gd name="connsiteX1555" fmla="*/ 25428327 w 43671952"/>
              <a:gd name="connsiteY1555" fmla="*/ 14944487 h 23902640"/>
              <a:gd name="connsiteX1556" fmla="*/ 25405467 w 43671952"/>
              <a:gd name="connsiteY1556" fmla="*/ 14967347 h 23902640"/>
              <a:gd name="connsiteX1557" fmla="*/ 25382607 w 43671952"/>
              <a:gd name="connsiteY1557" fmla="*/ 14944487 h 23902640"/>
              <a:gd name="connsiteX1558" fmla="*/ 25405467 w 43671952"/>
              <a:gd name="connsiteY1558" fmla="*/ 14921627 h 23902640"/>
              <a:gd name="connsiteX1559" fmla="*/ 1364511 w 43671952"/>
              <a:gd name="connsiteY1559" fmla="*/ 14911387 h 23902640"/>
              <a:gd name="connsiteX1560" fmla="*/ 1363502 w 43671952"/>
              <a:gd name="connsiteY1560" fmla="*/ 14912887 h 23902640"/>
              <a:gd name="connsiteX1561" fmla="*/ 1364021 w 43671952"/>
              <a:gd name="connsiteY1561" fmla="*/ 14911550 h 23902640"/>
              <a:gd name="connsiteX1562" fmla="*/ 19608839 w 43671952"/>
              <a:gd name="connsiteY1562" fmla="*/ 14902339 h 23902640"/>
              <a:gd name="connsiteX1563" fmla="*/ 19631703 w 43671952"/>
              <a:gd name="connsiteY1563" fmla="*/ 14925199 h 23902640"/>
              <a:gd name="connsiteX1564" fmla="*/ 19608839 w 43671952"/>
              <a:gd name="connsiteY1564" fmla="*/ 14948059 h 23902640"/>
              <a:gd name="connsiteX1565" fmla="*/ 19585979 w 43671952"/>
              <a:gd name="connsiteY1565" fmla="*/ 14925199 h 23902640"/>
              <a:gd name="connsiteX1566" fmla="*/ 19608839 w 43671952"/>
              <a:gd name="connsiteY1566" fmla="*/ 14902339 h 23902640"/>
              <a:gd name="connsiteX1567" fmla="*/ 19423103 w 43671952"/>
              <a:gd name="connsiteY1567" fmla="*/ 14869001 h 23902640"/>
              <a:gd name="connsiteX1568" fmla="*/ 19445963 w 43671952"/>
              <a:gd name="connsiteY1568" fmla="*/ 14891861 h 23902640"/>
              <a:gd name="connsiteX1569" fmla="*/ 19423103 w 43671952"/>
              <a:gd name="connsiteY1569" fmla="*/ 14914721 h 23902640"/>
              <a:gd name="connsiteX1570" fmla="*/ 19400243 w 43671952"/>
              <a:gd name="connsiteY1570" fmla="*/ 14891861 h 23902640"/>
              <a:gd name="connsiteX1571" fmla="*/ 19423103 w 43671952"/>
              <a:gd name="connsiteY1571" fmla="*/ 14869001 h 23902640"/>
              <a:gd name="connsiteX1572" fmla="*/ 19763623 w 43671952"/>
              <a:gd name="connsiteY1572" fmla="*/ 14852333 h 23902640"/>
              <a:gd name="connsiteX1573" fmla="*/ 19786483 w 43671952"/>
              <a:gd name="connsiteY1573" fmla="*/ 14875193 h 23902640"/>
              <a:gd name="connsiteX1574" fmla="*/ 19763623 w 43671952"/>
              <a:gd name="connsiteY1574" fmla="*/ 14898053 h 23902640"/>
              <a:gd name="connsiteX1575" fmla="*/ 19740763 w 43671952"/>
              <a:gd name="connsiteY1575" fmla="*/ 14875193 h 23902640"/>
              <a:gd name="connsiteX1576" fmla="*/ 19763623 w 43671952"/>
              <a:gd name="connsiteY1576" fmla="*/ 14852333 h 23902640"/>
              <a:gd name="connsiteX1577" fmla="*/ 16838067 w 43671952"/>
              <a:gd name="connsiteY1577" fmla="*/ 14847093 h 23902640"/>
              <a:gd name="connsiteX1578" fmla="*/ 16861879 w 43671952"/>
              <a:gd name="connsiteY1578" fmla="*/ 14849475 h 23902640"/>
              <a:gd name="connsiteX1579" fmla="*/ 16876167 w 43671952"/>
              <a:gd name="connsiteY1579" fmla="*/ 14854237 h 23902640"/>
              <a:gd name="connsiteX1580" fmla="*/ 16883311 w 43671952"/>
              <a:gd name="connsiteY1580" fmla="*/ 14856618 h 23902640"/>
              <a:gd name="connsiteX1581" fmla="*/ 16888075 w 43671952"/>
              <a:gd name="connsiteY1581" fmla="*/ 14863762 h 23902640"/>
              <a:gd name="connsiteX1582" fmla="*/ 16895217 w 43671952"/>
              <a:gd name="connsiteY1582" fmla="*/ 14866143 h 23902640"/>
              <a:gd name="connsiteX1583" fmla="*/ 16904743 w 43671952"/>
              <a:gd name="connsiteY1583" fmla="*/ 14880431 h 23902640"/>
              <a:gd name="connsiteX1584" fmla="*/ 16909505 w 43671952"/>
              <a:gd name="connsiteY1584" fmla="*/ 14887575 h 23902640"/>
              <a:gd name="connsiteX1585" fmla="*/ 16909505 w 43671952"/>
              <a:gd name="connsiteY1585" fmla="*/ 14916150 h 23902640"/>
              <a:gd name="connsiteX1586" fmla="*/ 16880931 w 43671952"/>
              <a:gd name="connsiteY1586" fmla="*/ 14930437 h 23902640"/>
              <a:gd name="connsiteX1587" fmla="*/ 16873787 w 43671952"/>
              <a:gd name="connsiteY1587" fmla="*/ 14932818 h 23902640"/>
              <a:gd name="connsiteX1588" fmla="*/ 16861879 w 43671952"/>
              <a:gd name="connsiteY1588" fmla="*/ 14935200 h 23902640"/>
              <a:gd name="connsiteX1589" fmla="*/ 16854735 w 43671952"/>
              <a:gd name="connsiteY1589" fmla="*/ 14935200 h 23902640"/>
              <a:gd name="connsiteX1590" fmla="*/ 16816635 w 43671952"/>
              <a:gd name="connsiteY1590" fmla="*/ 14939962 h 23902640"/>
              <a:gd name="connsiteX1591" fmla="*/ 16809491 w 43671952"/>
              <a:gd name="connsiteY1591" fmla="*/ 14942343 h 23902640"/>
              <a:gd name="connsiteX1592" fmla="*/ 16788059 w 43671952"/>
              <a:gd name="connsiteY1592" fmla="*/ 14939962 h 23902640"/>
              <a:gd name="connsiteX1593" fmla="*/ 16780917 w 43671952"/>
              <a:gd name="connsiteY1593" fmla="*/ 14937581 h 23902640"/>
              <a:gd name="connsiteX1594" fmla="*/ 16776156 w 43671952"/>
              <a:gd name="connsiteY1594" fmla="*/ 14923293 h 23902640"/>
              <a:gd name="connsiteX1595" fmla="*/ 16773777 w 43671952"/>
              <a:gd name="connsiteY1595" fmla="*/ 14916150 h 23902640"/>
              <a:gd name="connsiteX1596" fmla="*/ 16776156 w 43671952"/>
              <a:gd name="connsiteY1596" fmla="*/ 14894718 h 23902640"/>
              <a:gd name="connsiteX1597" fmla="*/ 16780917 w 43671952"/>
              <a:gd name="connsiteY1597" fmla="*/ 14880431 h 23902640"/>
              <a:gd name="connsiteX1598" fmla="*/ 16788059 w 43671952"/>
              <a:gd name="connsiteY1598" fmla="*/ 14878050 h 23902640"/>
              <a:gd name="connsiteX1599" fmla="*/ 16816635 w 43671952"/>
              <a:gd name="connsiteY1599" fmla="*/ 14859000 h 23902640"/>
              <a:gd name="connsiteX1600" fmla="*/ 16830923 w 43671952"/>
              <a:gd name="connsiteY1600" fmla="*/ 14849475 h 23902640"/>
              <a:gd name="connsiteX1601" fmla="*/ 11727722 w 43671952"/>
              <a:gd name="connsiteY1601" fmla="*/ 14847093 h 23902640"/>
              <a:gd name="connsiteX1602" fmla="*/ 11734863 w 43671952"/>
              <a:gd name="connsiteY1602" fmla="*/ 14849475 h 23902640"/>
              <a:gd name="connsiteX1603" fmla="*/ 11742007 w 43671952"/>
              <a:gd name="connsiteY1603" fmla="*/ 14863762 h 23902640"/>
              <a:gd name="connsiteX1604" fmla="*/ 11739626 w 43671952"/>
              <a:gd name="connsiteY1604" fmla="*/ 14885193 h 23902640"/>
              <a:gd name="connsiteX1605" fmla="*/ 11720578 w 43671952"/>
              <a:gd name="connsiteY1605" fmla="*/ 14906625 h 23902640"/>
              <a:gd name="connsiteX1606" fmla="*/ 11711053 w 43671952"/>
              <a:gd name="connsiteY1606" fmla="*/ 14911387 h 23902640"/>
              <a:gd name="connsiteX1607" fmla="*/ 11684857 w 43671952"/>
              <a:gd name="connsiteY1607" fmla="*/ 14904243 h 23902640"/>
              <a:gd name="connsiteX1608" fmla="*/ 11682478 w 43671952"/>
              <a:gd name="connsiteY1608" fmla="*/ 14897100 h 23902640"/>
              <a:gd name="connsiteX1609" fmla="*/ 11687240 w 43671952"/>
              <a:gd name="connsiteY1609" fmla="*/ 14873287 h 23902640"/>
              <a:gd name="connsiteX1610" fmla="*/ 11692001 w 43671952"/>
              <a:gd name="connsiteY1610" fmla="*/ 14866143 h 23902640"/>
              <a:gd name="connsiteX1611" fmla="*/ 11699146 w 43671952"/>
              <a:gd name="connsiteY1611" fmla="*/ 14863762 h 23902640"/>
              <a:gd name="connsiteX1612" fmla="*/ 11713434 w 43671952"/>
              <a:gd name="connsiteY1612" fmla="*/ 14851856 h 23902640"/>
              <a:gd name="connsiteX1613" fmla="*/ 11727722 w 43671952"/>
              <a:gd name="connsiteY1613" fmla="*/ 14847093 h 23902640"/>
              <a:gd name="connsiteX1614" fmla="*/ 1300217 w 43671952"/>
              <a:gd name="connsiteY1614" fmla="*/ 14847093 h 23902640"/>
              <a:gd name="connsiteX1615" fmla="*/ 1333563 w 43671952"/>
              <a:gd name="connsiteY1615" fmla="*/ 14851856 h 23902640"/>
              <a:gd name="connsiteX1616" fmla="*/ 1347844 w 43671952"/>
              <a:gd name="connsiteY1616" fmla="*/ 14856618 h 23902640"/>
              <a:gd name="connsiteX1617" fmla="*/ 1366898 w 43671952"/>
              <a:gd name="connsiteY1617" fmla="*/ 14880431 h 23902640"/>
              <a:gd name="connsiteX1618" fmla="*/ 1369272 w 43671952"/>
              <a:gd name="connsiteY1618" fmla="*/ 14887575 h 23902640"/>
              <a:gd name="connsiteX1619" fmla="*/ 1371658 w 43671952"/>
              <a:gd name="connsiteY1619" fmla="*/ 14894718 h 23902640"/>
              <a:gd name="connsiteX1620" fmla="*/ 1366898 w 43671952"/>
              <a:gd name="connsiteY1620" fmla="*/ 14904243 h 23902640"/>
              <a:gd name="connsiteX1621" fmla="*/ 1364021 w 43671952"/>
              <a:gd name="connsiteY1621" fmla="*/ 14911550 h 23902640"/>
              <a:gd name="connsiteX1622" fmla="*/ 1343083 w 43671952"/>
              <a:gd name="connsiteY1622" fmla="*/ 14918531 h 23902640"/>
              <a:gd name="connsiteX1623" fmla="*/ 1319269 w 43671952"/>
              <a:gd name="connsiteY1623" fmla="*/ 14916150 h 23902640"/>
              <a:gd name="connsiteX1624" fmla="*/ 1309748 w 43671952"/>
              <a:gd name="connsiteY1624" fmla="*/ 14901862 h 23902640"/>
              <a:gd name="connsiteX1625" fmla="*/ 1304976 w 43671952"/>
              <a:gd name="connsiteY1625" fmla="*/ 14887575 h 23902640"/>
              <a:gd name="connsiteX1626" fmla="*/ 1302601 w 43671952"/>
              <a:gd name="connsiteY1626" fmla="*/ 14880431 h 23902640"/>
              <a:gd name="connsiteX1627" fmla="*/ 1297841 w 43671952"/>
              <a:gd name="connsiteY1627" fmla="*/ 14873287 h 23902640"/>
              <a:gd name="connsiteX1628" fmla="*/ 1300217 w 43671952"/>
              <a:gd name="connsiteY1628" fmla="*/ 14847093 h 23902640"/>
              <a:gd name="connsiteX1629" fmla="*/ 31347759 w 43671952"/>
              <a:gd name="connsiteY1629" fmla="*/ 14823079 h 23902640"/>
              <a:gd name="connsiteX1630" fmla="*/ 31369187 w 43671952"/>
              <a:gd name="connsiteY1630" fmla="*/ 14825461 h 23902640"/>
              <a:gd name="connsiteX1631" fmla="*/ 31383475 w 43671952"/>
              <a:gd name="connsiteY1631" fmla="*/ 14830223 h 23902640"/>
              <a:gd name="connsiteX1632" fmla="*/ 31390619 w 43671952"/>
              <a:gd name="connsiteY1632" fmla="*/ 14832604 h 23902640"/>
              <a:gd name="connsiteX1633" fmla="*/ 31397763 w 43671952"/>
              <a:gd name="connsiteY1633" fmla="*/ 14837367 h 23902640"/>
              <a:gd name="connsiteX1634" fmla="*/ 31400143 w 43671952"/>
              <a:gd name="connsiteY1634" fmla="*/ 14844511 h 23902640"/>
              <a:gd name="connsiteX1635" fmla="*/ 31392999 w 43671952"/>
              <a:gd name="connsiteY1635" fmla="*/ 14875467 h 23902640"/>
              <a:gd name="connsiteX1636" fmla="*/ 31385859 w 43671952"/>
              <a:gd name="connsiteY1636" fmla="*/ 14877848 h 23902640"/>
              <a:gd name="connsiteX1637" fmla="*/ 31371571 w 43671952"/>
              <a:gd name="connsiteY1637" fmla="*/ 14884992 h 23902640"/>
              <a:gd name="connsiteX1638" fmla="*/ 31359663 w 43671952"/>
              <a:gd name="connsiteY1638" fmla="*/ 14884992 h 23902640"/>
              <a:gd name="connsiteX1639" fmla="*/ 31340615 w 43671952"/>
              <a:gd name="connsiteY1639" fmla="*/ 14877848 h 23902640"/>
              <a:gd name="connsiteX1640" fmla="*/ 31335851 w 43671952"/>
              <a:gd name="connsiteY1640" fmla="*/ 14870704 h 23902640"/>
              <a:gd name="connsiteX1641" fmla="*/ 31331087 w 43671952"/>
              <a:gd name="connsiteY1641" fmla="*/ 14851654 h 23902640"/>
              <a:gd name="connsiteX1642" fmla="*/ 31333471 w 43671952"/>
              <a:gd name="connsiteY1642" fmla="*/ 14827842 h 23902640"/>
              <a:gd name="connsiteX1643" fmla="*/ 31347759 w 43671952"/>
              <a:gd name="connsiteY1643" fmla="*/ 14823079 h 23902640"/>
              <a:gd name="connsiteX1644" fmla="*/ 25384035 w 43671952"/>
              <a:gd name="connsiteY1644" fmla="*/ 14793039 h 23902640"/>
              <a:gd name="connsiteX1645" fmla="*/ 25406895 w 43671952"/>
              <a:gd name="connsiteY1645" fmla="*/ 14815899 h 23902640"/>
              <a:gd name="connsiteX1646" fmla="*/ 25384035 w 43671952"/>
              <a:gd name="connsiteY1646" fmla="*/ 14838759 h 23902640"/>
              <a:gd name="connsiteX1647" fmla="*/ 25361175 w 43671952"/>
              <a:gd name="connsiteY1647" fmla="*/ 14815899 h 23902640"/>
              <a:gd name="connsiteX1648" fmla="*/ 25384035 w 43671952"/>
              <a:gd name="connsiteY1648" fmla="*/ 14793039 h 23902640"/>
              <a:gd name="connsiteX1649" fmla="*/ 19668371 w 43671952"/>
              <a:gd name="connsiteY1649" fmla="*/ 14790420 h 23902640"/>
              <a:gd name="connsiteX1650" fmla="*/ 19691235 w 43671952"/>
              <a:gd name="connsiteY1650" fmla="*/ 14813280 h 23902640"/>
              <a:gd name="connsiteX1651" fmla="*/ 19668371 w 43671952"/>
              <a:gd name="connsiteY1651" fmla="*/ 14836140 h 23902640"/>
              <a:gd name="connsiteX1652" fmla="*/ 19645511 w 43671952"/>
              <a:gd name="connsiteY1652" fmla="*/ 14813280 h 23902640"/>
              <a:gd name="connsiteX1653" fmla="*/ 19668371 w 43671952"/>
              <a:gd name="connsiteY1653" fmla="*/ 14790420 h 23902640"/>
              <a:gd name="connsiteX1654" fmla="*/ 9277519 w 43671952"/>
              <a:gd name="connsiteY1654" fmla="*/ 14754700 h 23902640"/>
              <a:gd name="connsiteX1655" fmla="*/ 9300379 w 43671952"/>
              <a:gd name="connsiteY1655" fmla="*/ 14777560 h 23902640"/>
              <a:gd name="connsiteX1656" fmla="*/ 9277519 w 43671952"/>
              <a:gd name="connsiteY1656" fmla="*/ 14800420 h 23902640"/>
              <a:gd name="connsiteX1657" fmla="*/ 9254659 w 43671952"/>
              <a:gd name="connsiteY1657" fmla="*/ 14777560 h 23902640"/>
              <a:gd name="connsiteX1658" fmla="*/ 9277519 w 43671952"/>
              <a:gd name="connsiteY1658" fmla="*/ 14754700 h 23902640"/>
              <a:gd name="connsiteX1659" fmla="*/ 15838447 w 43671952"/>
              <a:gd name="connsiteY1659" fmla="*/ 14722411 h 23902640"/>
              <a:gd name="connsiteX1660" fmla="*/ 15933543 w 43671952"/>
              <a:gd name="connsiteY1660" fmla="*/ 14773617 h 23902640"/>
              <a:gd name="connsiteX1661" fmla="*/ 16087165 w 43671952"/>
              <a:gd name="connsiteY1661" fmla="*/ 14751672 h 23902640"/>
              <a:gd name="connsiteX1662" fmla="*/ 16138370 w 43671952"/>
              <a:gd name="connsiteY1662" fmla="*/ 14846769 h 23902640"/>
              <a:gd name="connsiteX1663" fmla="*/ 16379771 w 43671952"/>
              <a:gd name="connsiteY1663" fmla="*/ 14868716 h 23902640"/>
              <a:gd name="connsiteX1664" fmla="*/ 16467553 w 43671952"/>
              <a:gd name="connsiteY1664" fmla="*/ 14788248 h 23902640"/>
              <a:gd name="connsiteX1665" fmla="*/ 16584598 w 43671952"/>
              <a:gd name="connsiteY1665" fmla="*/ 14810193 h 23902640"/>
              <a:gd name="connsiteX1666" fmla="*/ 16752843 w 43671952"/>
              <a:gd name="connsiteY1666" fmla="*/ 14956497 h 23902640"/>
              <a:gd name="connsiteX1667" fmla="*/ 16825995 w 43671952"/>
              <a:gd name="connsiteY1667" fmla="*/ 15022334 h 23902640"/>
              <a:gd name="connsiteX1668" fmla="*/ 16884517 w 43671952"/>
              <a:gd name="connsiteY1668" fmla="*/ 15029648 h 23902640"/>
              <a:gd name="connsiteX1669" fmla="*/ 16972299 w 43671952"/>
              <a:gd name="connsiteY1669" fmla="*/ 15088171 h 23902640"/>
              <a:gd name="connsiteX1670" fmla="*/ 16957671 w 43671952"/>
              <a:gd name="connsiteY1670" fmla="*/ 15161323 h 23902640"/>
              <a:gd name="connsiteX1671" fmla="*/ 16738215 w 43671952"/>
              <a:gd name="connsiteY1671" fmla="*/ 15095486 h 23902640"/>
              <a:gd name="connsiteX1672" fmla="*/ 16643116 w 43671952"/>
              <a:gd name="connsiteY1672" fmla="*/ 15132062 h 23902640"/>
              <a:gd name="connsiteX1673" fmla="*/ 16540707 w 43671952"/>
              <a:gd name="connsiteY1673" fmla="*/ 15066225 h 23902640"/>
              <a:gd name="connsiteX1674" fmla="*/ 16409033 w 43671952"/>
              <a:gd name="connsiteY1674" fmla="*/ 15088171 h 23902640"/>
              <a:gd name="connsiteX1675" fmla="*/ 16277358 w 43671952"/>
              <a:gd name="connsiteY1675" fmla="*/ 15000389 h 23902640"/>
              <a:gd name="connsiteX1676" fmla="*/ 16057900 w 43671952"/>
              <a:gd name="connsiteY1676" fmla="*/ 15029648 h 23902640"/>
              <a:gd name="connsiteX1677" fmla="*/ 15896967 w 43671952"/>
              <a:gd name="connsiteY1677" fmla="*/ 14956497 h 23902640"/>
              <a:gd name="connsiteX1678" fmla="*/ 15860393 w 43671952"/>
              <a:gd name="connsiteY1678" fmla="*/ 14876030 h 23902640"/>
              <a:gd name="connsiteX1679" fmla="*/ 15787238 w 43671952"/>
              <a:gd name="connsiteY1679" fmla="*/ 14883345 h 23902640"/>
              <a:gd name="connsiteX1680" fmla="*/ 15728719 w 43671952"/>
              <a:gd name="connsiteY1680" fmla="*/ 14846769 h 23902640"/>
              <a:gd name="connsiteX1681" fmla="*/ 9396581 w 43671952"/>
              <a:gd name="connsiteY1681" fmla="*/ 14707075 h 23902640"/>
              <a:gd name="connsiteX1682" fmla="*/ 9419441 w 43671952"/>
              <a:gd name="connsiteY1682" fmla="*/ 14729935 h 23902640"/>
              <a:gd name="connsiteX1683" fmla="*/ 9396581 w 43671952"/>
              <a:gd name="connsiteY1683" fmla="*/ 14752795 h 23902640"/>
              <a:gd name="connsiteX1684" fmla="*/ 9373721 w 43671952"/>
              <a:gd name="connsiteY1684" fmla="*/ 14729935 h 23902640"/>
              <a:gd name="connsiteX1685" fmla="*/ 9396581 w 43671952"/>
              <a:gd name="connsiteY1685" fmla="*/ 14707075 h 23902640"/>
              <a:gd name="connsiteX1686" fmla="*/ 22334215 w 43671952"/>
              <a:gd name="connsiteY1686" fmla="*/ 14651281 h 23902640"/>
              <a:gd name="connsiteX1687" fmla="*/ 22367587 w 43671952"/>
              <a:gd name="connsiteY1687" fmla="*/ 14667547 h 23902640"/>
              <a:gd name="connsiteX1688" fmla="*/ 22382827 w 43671952"/>
              <a:gd name="connsiteY1688" fmla="*/ 14690407 h 23902640"/>
              <a:gd name="connsiteX1689" fmla="*/ 22413307 w 43671952"/>
              <a:gd name="connsiteY1689" fmla="*/ 14728507 h 23902640"/>
              <a:gd name="connsiteX1690" fmla="*/ 22420923 w 43671952"/>
              <a:gd name="connsiteY1690" fmla="*/ 14766607 h 23902640"/>
              <a:gd name="connsiteX1691" fmla="*/ 22329483 w 43671952"/>
              <a:gd name="connsiteY1691" fmla="*/ 14736127 h 23902640"/>
              <a:gd name="connsiteX1692" fmla="*/ 22314247 w 43671952"/>
              <a:gd name="connsiteY1692" fmla="*/ 14690407 h 23902640"/>
              <a:gd name="connsiteX1693" fmla="*/ 22321867 w 43671952"/>
              <a:gd name="connsiteY1693" fmla="*/ 14659927 h 23902640"/>
              <a:gd name="connsiteX1694" fmla="*/ 22334215 w 43671952"/>
              <a:gd name="connsiteY1694" fmla="*/ 14651281 h 23902640"/>
              <a:gd name="connsiteX1695" fmla="*/ 23686211 w 43671952"/>
              <a:gd name="connsiteY1695" fmla="*/ 14609684 h 23902640"/>
              <a:gd name="connsiteX1696" fmla="*/ 23709067 w 43671952"/>
              <a:gd name="connsiteY1696" fmla="*/ 14632544 h 23902640"/>
              <a:gd name="connsiteX1697" fmla="*/ 23686211 w 43671952"/>
              <a:gd name="connsiteY1697" fmla="*/ 14655404 h 23902640"/>
              <a:gd name="connsiteX1698" fmla="*/ 23663347 w 43671952"/>
              <a:gd name="connsiteY1698" fmla="*/ 14632544 h 23902640"/>
              <a:gd name="connsiteX1699" fmla="*/ 23686211 w 43671952"/>
              <a:gd name="connsiteY1699" fmla="*/ 14609684 h 23902640"/>
              <a:gd name="connsiteX1700" fmla="*/ 11489595 w 43671952"/>
              <a:gd name="connsiteY1700" fmla="*/ 14604206 h 23902640"/>
              <a:gd name="connsiteX1701" fmla="*/ 11503884 w 43671952"/>
              <a:gd name="connsiteY1701" fmla="*/ 14620875 h 23902640"/>
              <a:gd name="connsiteX1702" fmla="*/ 11506263 w 43671952"/>
              <a:gd name="connsiteY1702" fmla="*/ 14628018 h 23902640"/>
              <a:gd name="connsiteX1703" fmla="*/ 11491979 w 43671952"/>
              <a:gd name="connsiteY1703" fmla="*/ 14656593 h 23902640"/>
              <a:gd name="connsiteX1704" fmla="*/ 11484835 w 43671952"/>
              <a:gd name="connsiteY1704" fmla="*/ 14654212 h 23902640"/>
              <a:gd name="connsiteX1705" fmla="*/ 11482451 w 43671952"/>
              <a:gd name="connsiteY1705" fmla="*/ 14656593 h 23902640"/>
              <a:gd name="connsiteX1706" fmla="*/ 11475310 w 43671952"/>
              <a:gd name="connsiteY1706" fmla="*/ 14637543 h 23902640"/>
              <a:gd name="connsiteX1707" fmla="*/ 11472927 w 43671952"/>
              <a:gd name="connsiteY1707" fmla="*/ 14630400 h 23902640"/>
              <a:gd name="connsiteX1708" fmla="*/ 11482451 w 43671952"/>
              <a:gd name="connsiteY1708" fmla="*/ 14608968 h 23902640"/>
              <a:gd name="connsiteX1709" fmla="*/ 11489595 w 43671952"/>
              <a:gd name="connsiteY1709" fmla="*/ 14604206 h 23902640"/>
              <a:gd name="connsiteX1710" fmla="*/ 9415633 w 43671952"/>
              <a:gd name="connsiteY1710" fmla="*/ 14573725 h 23902640"/>
              <a:gd name="connsiteX1711" fmla="*/ 9438493 w 43671952"/>
              <a:gd name="connsiteY1711" fmla="*/ 14596585 h 23902640"/>
              <a:gd name="connsiteX1712" fmla="*/ 9415633 w 43671952"/>
              <a:gd name="connsiteY1712" fmla="*/ 14619445 h 23902640"/>
              <a:gd name="connsiteX1713" fmla="*/ 9392773 w 43671952"/>
              <a:gd name="connsiteY1713" fmla="*/ 14596585 h 23902640"/>
              <a:gd name="connsiteX1714" fmla="*/ 9415633 w 43671952"/>
              <a:gd name="connsiteY1714" fmla="*/ 14573725 h 23902640"/>
              <a:gd name="connsiteX1715" fmla="*/ 11632472 w 43671952"/>
              <a:gd name="connsiteY1715" fmla="*/ 14528006 h 23902640"/>
              <a:gd name="connsiteX1716" fmla="*/ 11661047 w 43671952"/>
              <a:gd name="connsiteY1716" fmla="*/ 14530387 h 23902640"/>
              <a:gd name="connsiteX1717" fmla="*/ 11668189 w 43671952"/>
              <a:gd name="connsiteY1717" fmla="*/ 14532768 h 23902640"/>
              <a:gd name="connsiteX1718" fmla="*/ 11672954 w 43671952"/>
              <a:gd name="connsiteY1718" fmla="*/ 14539912 h 23902640"/>
              <a:gd name="connsiteX1719" fmla="*/ 11670574 w 43671952"/>
              <a:gd name="connsiteY1719" fmla="*/ 14585156 h 23902640"/>
              <a:gd name="connsiteX1720" fmla="*/ 11663429 w 43671952"/>
              <a:gd name="connsiteY1720" fmla="*/ 14592300 h 23902640"/>
              <a:gd name="connsiteX1721" fmla="*/ 11646761 w 43671952"/>
              <a:gd name="connsiteY1721" fmla="*/ 14587537 h 23902640"/>
              <a:gd name="connsiteX1722" fmla="*/ 11627709 w 43671952"/>
              <a:gd name="connsiteY1722" fmla="*/ 14580393 h 23902640"/>
              <a:gd name="connsiteX1723" fmla="*/ 11620567 w 43671952"/>
              <a:gd name="connsiteY1723" fmla="*/ 14578012 h 23902640"/>
              <a:gd name="connsiteX1724" fmla="*/ 11613423 w 43671952"/>
              <a:gd name="connsiteY1724" fmla="*/ 14563725 h 23902640"/>
              <a:gd name="connsiteX1725" fmla="*/ 11615804 w 43671952"/>
              <a:gd name="connsiteY1725" fmla="*/ 14544675 h 23902640"/>
              <a:gd name="connsiteX1726" fmla="*/ 11618183 w 43671952"/>
              <a:gd name="connsiteY1726" fmla="*/ 14537531 h 23902640"/>
              <a:gd name="connsiteX1727" fmla="*/ 11632472 w 43671952"/>
              <a:gd name="connsiteY1727" fmla="*/ 14528006 h 23902640"/>
              <a:gd name="connsiteX1728" fmla="*/ 21986763 w 43671952"/>
              <a:gd name="connsiteY1728" fmla="*/ 14484667 h 23902640"/>
              <a:gd name="connsiteX1729" fmla="*/ 21994379 w 43671952"/>
              <a:gd name="connsiteY1729" fmla="*/ 14507527 h 23902640"/>
              <a:gd name="connsiteX1730" fmla="*/ 21979143 w 43671952"/>
              <a:gd name="connsiteY1730" fmla="*/ 14553247 h 23902640"/>
              <a:gd name="connsiteX1731" fmla="*/ 21971519 w 43671952"/>
              <a:gd name="connsiteY1731" fmla="*/ 14576107 h 23902640"/>
              <a:gd name="connsiteX1732" fmla="*/ 21963903 w 43671952"/>
              <a:gd name="connsiteY1732" fmla="*/ 14598967 h 23902640"/>
              <a:gd name="connsiteX1733" fmla="*/ 21956283 w 43671952"/>
              <a:gd name="connsiteY1733" fmla="*/ 14621827 h 23902640"/>
              <a:gd name="connsiteX1734" fmla="*/ 21948659 w 43671952"/>
              <a:gd name="connsiteY1734" fmla="*/ 14659927 h 23902640"/>
              <a:gd name="connsiteX1735" fmla="*/ 21941043 w 43671952"/>
              <a:gd name="connsiteY1735" fmla="*/ 14682787 h 23902640"/>
              <a:gd name="connsiteX1736" fmla="*/ 21895323 w 43671952"/>
              <a:gd name="connsiteY1736" fmla="*/ 14713267 h 23902640"/>
              <a:gd name="connsiteX1737" fmla="*/ 21826755 w 43671952"/>
              <a:gd name="connsiteY1737" fmla="*/ 14743747 h 23902640"/>
              <a:gd name="connsiteX1738" fmla="*/ 21803895 w 43671952"/>
              <a:gd name="connsiteY1738" fmla="*/ 14751367 h 23902640"/>
              <a:gd name="connsiteX1739" fmla="*/ 21781039 w 43671952"/>
              <a:gd name="connsiteY1739" fmla="*/ 14751367 h 23902640"/>
              <a:gd name="connsiteX1740" fmla="*/ 21704837 w 43671952"/>
              <a:gd name="connsiteY1740" fmla="*/ 14743747 h 23902640"/>
              <a:gd name="connsiteX1741" fmla="*/ 21636257 w 43671952"/>
              <a:gd name="connsiteY1741" fmla="*/ 14720887 h 23902640"/>
              <a:gd name="connsiteX1742" fmla="*/ 21613397 w 43671952"/>
              <a:gd name="connsiteY1742" fmla="*/ 14713267 h 23902640"/>
              <a:gd name="connsiteX1743" fmla="*/ 21567677 w 43671952"/>
              <a:gd name="connsiteY1743" fmla="*/ 14705647 h 23902640"/>
              <a:gd name="connsiteX1744" fmla="*/ 21544817 w 43671952"/>
              <a:gd name="connsiteY1744" fmla="*/ 14690407 h 23902640"/>
              <a:gd name="connsiteX1745" fmla="*/ 21529579 w 43671952"/>
              <a:gd name="connsiteY1745" fmla="*/ 14644687 h 23902640"/>
              <a:gd name="connsiteX1746" fmla="*/ 21552439 w 43671952"/>
              <a:gd name="connsiteY1746" fmla="*/ 14629447 h 23902640"/>
              <a:gd name="connsiteX1747" fmla="*/ 21598159 w 43671952"/>
              <a:gd name="connsiteY1747" fmla="*/ 14614207 h 23902640"/>
              <a:gd name="connsiteX1748" fmla="*/ 21628635 w 43671952"/>
              <a:gd name="connsiteY1748" fmla="*/ 14621827 h 23902640"/>
              <a:gd name="connsiteX1749" fmla="*/ 21697219 w 43671952"/>
              <a:gd name="connsiteY1749" fmla="*/ 14644687 h 23902640"/>
              <a:gd name="connsiteX1750" fmla="*/ 21720079 w 43671952"/>
              <a:gd name="connsiteY1750" fmla="*/ 14652307 h 23902640"/>
              <a:gd name="connsiteX1751" fmla="*/ 21742939 w 43671952"/>
              <a:gd name="connsiteY1751" fmla="*/ 14659927 h 23902640"/>
              <a:gd name="connsiteX1752" fmla="*/ 21834379 w 43671952"/>
              <a:gd name="connsiteY1752" fmla="*/ 14652307 h 23902640"/>
              <a:gd name="connsiteX1753" fmla="*/ 21849599 w 43671952"/>
              <a:gd name="connsiteY1753" fmla="*/ 14629447 h 23902640"/>
              <a:gd name="connsiteX1754" fmla="*/ 21872463 w 43671952"/>
              <a:gd name="connsiteY1754" fmla="*/ 14606587 h 23902640"/>
              <a:gd name="connsiteX1755" fmla="*/ 21902939 w 43671952"/>
              <a:gd name="connsiteY1755" fmla="*/ 14568487 h 23902640"/>
              <a:gd name="connsiteX1756" fmla="*/ 21933423 w 43671952"/>
              <a:gd name="connsiteY1756" fmla="*/ 14538007 h 23902640"/>
              <a:gd name="connsiteX1757" fmla="*/ 21941043 w 43671952"/>
              <a:gd name="connsiteY1757" fmla="*/ 14515147 h 23902640"/>
              <a:gd name="connsiteX1758" fmla="*/ 21986763 w 43671952"/>
              <a:gd name="connsiteY1758" fmla="*/ 14484667 h 23902640"/>
              <a:gd name="connsiteX1759" fmla="*/ 26514551 w 43671952"/>
              <a:gd name="connsiteY1759" fmla="*/ 14461807 h 23902640"/>
              <a:gd name="connsiteX1760" fmla="*/ 26537411 w 43671952"/>
              <a:gd name="connsiteY1760" fmla="*/ 14484667 h 23902640"/>
              <a:gd name="connsiteX1761" fmla="*/ 26514551 w 43671952"/>
              <a:gd name="connsiteY1761" fmla="*/ 14507527 h 23902640"/>
              <a:gd name="connsiteX1762" fmla="*/ 26491691 w 43671952"/>
              <a:gd name="connsiteY1762" fmla="*/ 14484667 h 23902640"/>
              <a:gd name="connsiteX1763" fmla="*/ 26514551 w 43671952"/>
              <a:gd name="connsiteY1763" fmla="*/ 14461807 h 23902640"/>
              <a:gd name="connsiteX1764" fmla="*/ 24335327 w 43671952"/>
              <a:gd name="connsiteY1764" fmla="*/ 14406562 h 23902640"/>
              <a:gd name="connsiteX1765" fmla="*/ 24358187 w 43671952"/>
              <a:gd name="connsiteY1765" fmla="*/ 14429422 h 23902640"/>
              <a:gd name="connsiteX1766" fmla="*/ 24335327 w 43671952"/>
              <a:gd name="connsiteY1766" fmla="*/ 14452282 h 23902640"/>
              <a:gd name="connsiteX1767" fmla="*/ 24312467 w 43671952"/>
              <a:gd name="connsiteY1767" fmla="*/ 14429422 h 23902640"/>
              <a:gd name="connsiteX1768" fmla="*/ 24335327 w 43671952"/>
              <a:gd name="connsiteY1768" fmla="*/ 14406562 h 23902640"/>
              <a:gd name="connsiteX1769" fmla="*/ 18598763 w 43671952"/>
              <a:gd name="connsiteY1769" fmla="*/ 14403704 h 23902640"/>
              <a:gd name="connsiteX1770" fmla="*/ 18607335 w 43671952"/>
              <a:gd name="connsiteY1770" fmla="*/ 14406562 h 23902640"/>
              <a:gd name="connsiteX1771" fmla="*/ 18597811 w 43671952"/>
              <a:gd name="connsiteY1771" fmla="*/ 14404181 h 23902640"/>
              <a:gd name="connsiteX1772" fmla="*/ 26124027 w 43671952"/>
              <a:gd name="connsiteY1772" fmla="*/ 14311788 h 23902640"/>
              <a:gd name="connsiteX1773" fmla="*/ 26146887 w 43671952"/>
              <a:gd name="connsiteY1773" fmla="*/ 14334648 h 23902640"/>
              <a:gd name="connsiteX1774" fmla="*/ 26124027 w 43671952"/>
              <a:gd name="connsiteY1774" fmla="*/ 14357508 h 23902640"/>
              <a:gd name="connsiteX1775" fmla="*/ 26101167 w 43671952"/>
              <a:gd name="connsiteY1775" fmla="*/ 14334648 h 23902640"/>
              <a:gd name="connsiteX1776" fmla="*/ 26124027 w 43671952"/>
              <a:gd name="connsiteY1776" fmla="*/ 14311788 h 23902640"/>
              <a:gd name="connsiteX1777" fmla="*/ 18554949 w 43671952"/>
              <a:gd name="connsiteY1777" fmla="*/ 14306550 h 23902640"/>
              <a:gd name="connsiteX1778" fmla="*/ 18581143 w 43671952"/>
              <a:gd name="connsiteY1778" fmla="*/ 14308931 h 23902640"/>
              <a:gd name="connsiteX1779" fmla="*/ 18595431 w 43671952"/>
              <a:gd name="connsiteY1779" fmla="*/ 14313693 h 23902640"/>
              <a:gd name="connsiteX1780" fmla="*/ 18602575 w 43671952"/>
              <a:gd name="connsiteY1780" fmla="*/ 14316075 h 23902640"/>
              <a:gd name="connsiteX1781" fmla="*/ 18616863 w 43671952"/>
              <a:gd name="connsiteY1781" fmla="*/ 14323218 h 23902640"/>
              <a:gd name="connsiteX1782" fmla="*/ 18624007 w 43671952"/>
              <a:gd name="connsiteY1782" fmla="*/ 14330362 h 23902640"/>
              <a:gd name="connsiteX1783" fmla="*/ 18631151 w 43671952"/>
              <a:gd name="connsiteY1783" fmla="*/ 14332743 h 23902640"/>
              <a:gd name="connsiteX1784" fmla="*/ 18635911 w 43671952"/>
              <a:gd name="connsiteY1784" fmla="*/ 14347031 h 23902640"/>
              <a:gd name="connsiteX1785" fmla="*/ 18638291 w 43671952"/>
              <a:gd name="connsiteY1785" fmla="*/ 14354175 h 23902640"/>
              <a:gd name="connsiteX1786" fmla="*/ 18631151 w 43671952"/>
              <a:gd name="connsiteY1786" fmla="*/ 14382750 h 23902640"/>
              <a:gd name="connsiteX1787" fmla="*/ 18624007 w 43671952"/>
              <a:gd name="connsiteY1787" fmla="*/ 14387512 h 23902640"/>
              <a:gd name="connsiteX1788" fmla="*/ 18619243 w 43671952"/>
              <a:gd name="connsiteY1788" fmla="*/ 14394656 h 23902640"/>
              <a:gd name="connsiteX1789" fmla="*/ 18612099 w 43671952"/>
              <a:gd name="connsiteY1789" fmla="*/ 14397037 h 23902640"/>
              <a:gd name="connsiteX1790" fmla="*/ 18598763 w 43671952"/>
              <a:gd name="connsiteY1790" fmla="*/ 14403704 h 23902640"/>
              <a:gd name="connsiteX1791" fmla="*/ 18585907 w 43671952"/>
              <a:gd name="connsiteY1791" fmla="*/ 14399418 h 23902640"/>
              <a:gd name="connsiteX1792" fmla="*/ 18528755 w 43671952"/>
              <a:gd name="connsiteY1792" fmla="*/ 14394656 h 23902640"/>
              <a:gd name="connsiteX1793" fmla="*/ 18521611 w 43671952"/>
              <a:gd name="connsiteY1793" fmla="*/ 14389893 h 23902640"/>
              <a:gd name="connsiteX1794" fmla="*/ 18516851 w 43671952"/>
              <a:gd name="connsiteY1794" fmla="*/ 14375606 h 23902640"/>
              <a:gd name="connsiteX1795" fmla="*/ 18519231 w 43671952"/>
              <a:gd name="connsiteY1795" fmla="*/ 14332743 h 23902640"/>
              <a:gd name="connsiteX1796" fmla="*/ 18523993 w 43671952"/>
              <a:gd name="connsiteY1796" fmla="*/ 14325600 h 23902640"/>
              <a:gd name="connsiteX1797" fmla="*/ 18526375 w 43671952"/>
              <a:gd name="connsiteY1797" fmla="*/ 14318456 h 23902640"/>
              <a:gd name="connsiteX1798" fmla="*/ 18533519 w 43671952"/>
              <a:gd name="connsiteY1798" fmla="*/ 14316075 h 23902640"/>
              <a:gd name="connsiteX1799" fmla="*/ 18540663 w 43671952"/>
              <a:gd name="connsiteY1799" fmla="*/ 14311312 h 23902640"/>
              <a:gd name="connsiteX1800" fmla="*/ 18554949 w 43671952"/>
              <a:gd name="connsiteY1800" fmla="*/ 14306550 h 23902640"/>
              <a:gd name="connsiteX1801" fmla="*/ 14111456 w 43671952"/>
              <a:gd name="connsiteY1801" fmla="*/ 14292737 h 23902640"/>
              <a:gd name="connsiteX1802" fmla="*/ 14134316 w 43671952"/>
              <a:gd name="connsiteY1802" fmla="*/ 14315597 h 23902640"/>
              <a:gd name="connsiteX1803" fmla="*/ 14111456 w 43671952"/>
              <a:gd name="connsiteY1803" fmla="*/ 14338457 h 23902640"/>
              <a:gd name="connsiteX1804" fmla="*/ 14088598 w 43671952"/>
              <a:gd name="connsiteY1804" fmla="*/ 14315597 h 23902640"/>
              <a:gd name="connsiteX1805" fmla="*/ 14111456 w 43671952"/>
              <a:gd name="connsiteY1805" fmla="*/ 14292737 h 23902640"/>
              <a:gd name="connsiteX1806" fmla="*/ 26552651 w 43671952"/>
              <a:gd name="connsiteY1806" fmla="*/ 14283213 h 23902640"/>
              <a:gd name="connsiteX1807" fmla="*/ 26575511 w 43671952"/>
              <a:gd name="connsiteY1807" fmla="*/ 14306073 h 23902640"/>
              <a:gd name="connsiteX1808" fmla="*/ 26552651 w 43671952"/>
              <a:gd name="connsiteY1808" fmla="*/ 14328933 h 23902640"/>
              <a:gd name="connsiteX1809" fmla="*/ 26529791 w 43671952"/>
              <a:gd name="connsiteY1809" fmla="*/ 14306073 h 23902640"/>
              <a:gd name="connsiteX1810" fmla="*/ 26552651 w 43671952"/>
              <a:gd name="connsiteY1810" fmla="*/ 14283213 h 23902640"/>
              <a:gd name="connsiteX1811" fmla="*/ 18845459 w 43671952"/>
              <a:gd name="connsiteY1811" fmla="*/ 14249400 h 23902640"/>
              <a:gd name="connsiteX1812" fmla="*/ 18897847 w 43671952"/>
              <a:gd name="connsiteY1812" fmla="*/ 14251781 h 23902640"/>
              <a:gd name="connsiteX1813" fmla="*/ 18916899 w 43671952"/>
              <a:gd name="connsiteY1813" fmla="*/ 14254162 h 23902640"/>
              <a:gd name="connsiteX1814" fmla="*/ 19016911 w 43671952"/>
              <a:gd name="connsiteY1814" fmla="*/ 14256543 h 23902640"/>
              <a:gd name="connsiteX1815" fmla="*/ 19045485 w 43671952"/>
              <a:gd name="connsiteY1815" fmla="*/ 14270831 h 23902640"/>
              <a:gd name="connsiteX1816" fmla="*/ 19052629 w 43671952"/>
              <a:gd name="connsiteY1816" fmla="*/ 14275593 h 23902640"/>
              <a:gd name="connsiteX1817" fmla="*/ 19059775 w 43671952"/>
              <a:gd name="connsiteY1817" fmla="*/ 14289881 h 23902640"/>
              <a:gd name="connsiteX1818" fmla="*/ 19069299 w 43671952"/>
              <a:gd name="connsiteY1818" fmla="*/ 14306550 h 23902640"/>
              <a:gd name="connsiteX1819" fmla="*/ 19076441 w 43671952"/>
              <a:gd name="connsiteY1819" fmla="*/ 14327981 h 23902640"/>
              <a:gd name="connsiteX1820" fmla="*/ 19078823 w 43671952"/>
              <a:gd name="connsiteY1820" fmla="*/ 14335125 h 23902640"/>
              <a:gd name="connsiteX1821" fmla="*/ 19076441 w 43671952"/>
              <a:gd name="connsiteY1821" fmla="*/ 14368462 h 23902640"/>
              <a:gd name="connsiteX1822" fmla="*/ 19055011 w 43671952"/>
              <a:gd name="connsiteY1822" fmla="*/ 14380368 h 23902640"/>
              <a:gd name="connsiteX1823" fmla="*/ 19045485 w 43671952"/>
              <a:gd name="connsiteY1823" fmla="*/ 14382750 h 23902640"/>
              <a:gd name="connsiteX1824" fmla="*/ 19028815 w 43671952"/>
              <a:gd name="connsiteY1824" fmla="*/ 14377987 h 23902640"/>
              <a:gd name="connsiteX1825" fmla="*/ 19014531 w 43671952"/>
              <a:gd name="connsiteY1825" fmla="*/ 14366081 h 23902640"/>
              <a:gd name="connsiteX1826" fmla="*/ 19000243 w 43671952"/>
              <a:gd name="connsiteY1826" fmla="*/ 14358937 h 23902640"/>
              <a:gd name="connsiteX1827" fmla="*/ 18978811 w 43671952"/>
              <a:gd name="connsiteY1827" fmla="*/ 14347031 h 23902640"/>
              <a:gd name="connsiteX1828" fmla="*/ 18964523 w 43671952"/>
              <a:gd name="connsiteY1828" fmla="*/ 14337506 h 23902640"/>
              <a:gd name="connsiteX1829" fmla="*/ 18959759 w 43671952"/>
              <a:gd name="connsiteY1829" fmla="*/ 14330362 h 23902640"/>
              <a:gd name="connsiteX1830" fmla="*/ 18940711 w 43671952"/>
              <a:gd name="connsiteY1830" fmla="*/ 14311312 h 23902640"/>
              <a:gd name="connsiteX1831" fmla="*/ 18919279 w 43671952"/>
              <a:gd name="connsiteY1831" fmla="*/ 14316075 h 23902640"/>
              <a:gd name="connsiteX1832" fmla="*/ 18912135 w 43671952"/>
              <a:gd name="connsiteY1832" fmla="*/ 14318456 h 23902640"/>
              <a:gd name="connsiteX1833" fmla="*/ 18864511 w 43671952"/>
              <a:gd name="connsiteY1833" fmla="*/ 14323218 h 23902640"/>
              <a:gd name="connsiteX1834" fmla="*/ 18843079 w 43671952"/>
              <a:gd name="connsiteY1834" fmla="*/ 14325600 h 23902640"/>
              <a:gd name="connsiteX1835" fmla="*/ 18816885 w 43671952"/>
              <a:gd name="connsiteY1835" fmla="*/ 14323218 h 23902640"/>
              <a:gd name="connsiteX1836" fmla="*/ 18812123 w 43671952"/>
              <a:gd name="connsiteY1836" fmla="*/ 14308931 h 23902640"/>
              <a:gd name="connsiteX1837" fmla="*/ 18809739 w 43671952"/>
              <a:gd name="connsiteY1837" fmla="*/ 14301787 h 23902640"/>
              <a:gd name="connsiteX1838" fmla="*/ 18812123 w 43671952"/>
              <a:gd name="connsiteY1838" fmla="*/ 14273212 h 23902640"/>
              <a:gd name="connsiteX1839" fmla="*/ 18828791 w 43671952"/>
              <a:gd name="connsiteY1839" fmla="*/ 14254162 h 23902640"/>
              <a:gd name="connsiteX1840" fmla="*/ 18845459 w 43671952"/>
              <a:gd name="connsiteY1840" fmla="*/ 14249400 h 23902640"/>
              <a:gd name="connsiteX1841" fmla="*/ 16044922 w 43671952"/>
              <a:gd name="connsiteY1841" fmla="*/ 14247018 h 23902640"/>
              <a:gd name="connsiteX1842" fmla="*/ 16083022 w 43671952"/>
              <a:gd name="connsiteY1842" fmla="*/ 14249400 h 23902640"/>
              <a:gd name="connsiteX1843" fmla="*/ 16090166 w 43671952"/>
              <a:gd name="connsiteY1843" fmla="*/ 14251781 h 23902640"/>
              <a:gd name="connsiteX1844" fmla="*/ 16097308 w 43671952"/>
              <a:gd name="connsiteY1844" fmla="*/ 14266068 h 23902640"/>
              <a:gd name="connsiteX1845" fmla="*/ 16099690 w 43671952"/>
              <a:gd name="connsiteY1845" fmla="*/ 14275593 h 23902640"/>
              <a:gd name="connsiteX1846" fmla="*/ 16097308 w 43671952"/>
              <a:gd name="connsiteY1846" fmla="*/ 14287500 h 23902640"/>
              <a:gd name="connsiteX1847" fmla="*/ 16090166 w 43671952"/>
              <a:gd name="connsiteY1847" fmla="*/ 14294643 h 23902640"/>
              <a:gd name="connsiteX1848" fmla="*/ 16075876 w 43671952"/>
              <a:gd name="connsiteY1848" fmla="*/ 14301787 h 23902640"/>
              <a:gd name="connsiteX1849" fmla="*/ 16063969 w 43671952"/>
              <a:gd name="connsiteY1849" fmla="*/ 14299406 h 23902640"/>
              <a:gd name="connsiteX1850" fmla="*/ 16040161 w 43671952"/>
              <a:gd name="connsiteY1850" fmla="*/ 14297025 h 23902640"/>
              <a:gd name="connsiteX1851" fmla="*/ 16037777 w 43671952"/>
              <a:gd name="connsiteY1851" fmla="*/ 14289881 h 23902640"/>
              <a:gd name="connsiteX1852" fmla="*/ 16033017 w 43671952"/>
              <a:gd name="connsiteY1852" fmla="*/ 14282737 h 23902640"/>
              <a:gd name="connsiteX1853" fmla="*/ 16028251 w 43671952"/>
              <a:gd name="connsiteY1853" fmla="*/ 14266068 h 23902640"/>
              <a:gd name="connsiteX1854" fmla="*/ 16030633 w 43671952"/>
              <a:gd name="connsiteY1854" fmla="*/ 14254162 h 23902640"/>
              <a:gd name="connsiteX1855" fmla="*/ 16044922 w 43671952"/>
              <a:gd name="connsiteY1855" fmla="*/ 14247018 h 23902640"/>
              <a:gd name="connsiteX1856" fmla="*/ 21864843 w 43671952"/>
              <a:gd name="connsiteY1856" fmla="*/ 14240827 h 23902640"/>
              <a:gd name="connsiteX1857" fmla="*/ 21910563 w 43671952"/>
              <a:gd name="connsiteY1857" fmla="*/ 14256067 h 23902640"/>
              <a:gd name="connsiteX1858" fmla="*/ 21956283 w 43671952"/>
              <a:gd name="connsiteY1858" fmla="*/ 14286547 h 23902640"/>
              <a:gd name="connsiteX1859" fmla="*/ 21979143 w 43671952"/>
              <a:gd name="connsiteY1859" fmla="*/ 14294167 h 23902640"/>
              <a:gd name="connsiteX1860" fmla="*/ 22024857 w 43671952"/>
              <a:gd name="connsiteY1860" fmla="*/ 14317027 h 23902640"/>
              <a:gd name="connsiteX1861" fmla="*/ 22040099 w 43671952"/>
              <a:gd name="connsiteY1861" fmla="*/ 14339887 h 23902640"/>
              <a:gd name="connsiteX1862" fmla="*/ 22085819 w 43671952"/>
              <a:gd name="connsiteY1862" fmla="*/ 14355127 h 23902640"/>
              <a:gd name="connsiteX1863" fmla="*/ 22108679 w 43671952"/>
              <a:gd name="connsiteY1863" fmla="*/ 14400847 h 23902640"/>
              <a:gd name="connsiteX1864" fmla="*/ 22116297 w 43671952"/>
              <a:gd name="connsiteY1864" fmla="*/ 14423707 h 23902640"/>
              <a:gd name="connsiteX1865" fmla="*/ 22085819 w 43671952"/>
              <a:gd name="connsiteY1865" fmla="*/ 14484667 h 23902640"/>
              <a:gd name="connsiteX1866" fmla="*/ 22047717 w 43671952"/>
              <a:gd name="connsiteY1866" fmla="*/ 14431327 h 23902640"/>
              <a:gd name="connsiteX1867" fmla="*/ 22040099 w 43671952"/>
              <a:gd name="connsiteY1867" fmla="*/ 14408467 h 23902640"/>
              <a:gd name="connsiteX1868" fmla="*/ 21994379 w 43671952"/>
              <a:gd name="connsiteY1868" fmla="*/ 14385607 h 23902640"/>
              <a:gd name="connsiteX1869" fmla="*/ 21948659 w 43671952"/>
              <a:gd name="connsiteY1869" fmla="*/ 14355127 h 23902640"/>
              <a:gd name="connsiteX1870" fmla="*/ 21902939 w 43671952"/>
              <a:gd name="connsiteY1870" fmla="*/ 14339887 h 23902640"/>
              <a:gd name="connsiteX1871" fmla="*/ 21880079 w 43671952"/>
              <a:gd name="connsiteY1871" fmla="*/ 14317027 h 23902640"/>
              <a:gd name="connsiteX1872" fmla="*/ 21857219 w 43671952"/>
              <a:gd name="connsiteY1872" fmla="*/ 14309407 h 23902640"/>
              <a:gd name="connsiteX1873" fmla="*/ 21834375 w 43671952"/>
              <a:gd name="connsiteY1873" fmla="*/ 14294167 h 23902640"/>
              <a:gd name="connsiteX1874" fmla="*/ 21826755 w 43671952"/>
              <a:gd name="connsiteY1874" fmla="*/ 14271307 h 23902640"/>
              <a:gd name="connsiteX1875" fmla="*/ 21864843 w 43671952"/>
              <a:gd name="connsiteY1875" fmla="*/ 14240827 h 23902640"/>
              <a:gd name="connsiteX1876" fmla="*/ 25336411 w 43671952"/>
              <a:gd name="connsiteY1876" fmla="*/ 14226301 h 23902640"/>
              <a:gd name="connsiteX1877" fmla="*/ 25359271 w 43671952"/>
              <a:gd name="connsiteY1877" fmla="*/ 14249161 h 23902640"/>
              <a:gd name="connsiteX1878" fmla="*/ 25336411 w 43671952"/>
              <a:gd name="connsiteY1878" fmla="*/ 14272021 h 23902640"/>
              <a:gd name="connsiteX1879" fmla="*/ 25313551 w 43671952"/>
              <a:gd name="connsiteY1879" fmla="*/ 14249161 h 23902640"/>
              <a:gd name="connsiteX1880" fmla="*/ 25336411 w 43671952"/>
              <a:gd name="connsiteY1880" fmla="*/ 14226301 h 23902640"/>
              <a:gd name="connsiteX1881" fmla="*/ 21240207 w 43671952"/>
              <a:gd name="connsiteY1881" fmla="*/ 14157007 h 23902640"/>
              <a:gd name="connsiteX1882" fmla="*/ 21263067 w 43671952"/>
              <a:gd name="connsiteY1882" fmla="*/ 14179867 h 23902640"/>
              <a:gd name="connsiteX1883" fmla="*/ 21240207 w 43671952"/>
              <a:gd name="connsiteY1883" fmla="*/ 14202727 h 23902640"/>
              <a:gd name="connsiteX1884" fmla="*/ 21217347 w 43671952"/>
              <a:gd name="connsiteY1884" fmla="*/ 14179867 h 23902640"/>
              <a:gd name="connsiteX1885" fmla="*/ 21240207 w 43671952"/>
              <a:gd name="connsiteY1885" fmla="*/ 14157007 h 23902640"/>
              <a:gd name="connsiteX1886" fmla="*/ 21411655 w 43671952"/>
              <a:gd name="connsiteY1886" fmla="*/ 14152244 h 23902640"/>
              <a:gd name="connsiteX1887" fmla="*/ 21434515 w 43671952"/>
              <a:gd name="connsiteY1887" fmla="*/ 14175104 h 23902640"/>
              <a:gd name="connsiteX1888" fmla="*/ 21411655 w 43671952"/>
              <a:gd name="connsiteY1888" fmla="*/ 14197964 h 23902640"/>
              <a:gd name="connsiteX1889" fmla="*/ 21388795 w 43671952"/>
              <a:gd name="connsiteY1889" fmla="*/ 14175104 h 23902640"/>
              <a:gd name="connsiteX1890" fmla="*/ 21411655 w 43671952"/>
              <a:gd name="connsiteY1890" fmla="*/ 14152244 h 23902640"/>
              <a:gd name="connsiteX1891" fmla="*/ 14989357 w 43671952"/>
              <a:gd name="connsiteY1891" fmla="*/ 14110174 h 23902640"/>
              <a:gd name="connsiteX1892" fmla="*/ 15012217 w 43671952"/>
              <a:gd name="connsiteY1892" fmla="*/ 14133034 h 23902640"/>
              <a:gd name="connsiteX1893" fmla="*/ 14989357 w 43671952"/>
              <a:gd name="connsiteY1893" fmla="*/ 14155894 h 23902640"/>
              <a:gd name="connsiteX1894" fmla="*/ 14966497 w 43671952"/>
              <a:gd name="connsiteY1894" fmla="*/ 14133034 h 23902640"/>
              <a:gd name="connsiteX1895" fmla="*/ 14989357 w 43671952"/>
              <a:gd name="connsiteY1895" fmla="*/ 14110174 h 23902640"/>
              <a:gd name="connsiteX1896" fmla="*/ 25181631 w 43671952"/>
              <a:gd name="connsiteY1896" fmla="*/ 14097715 h 23902640"/>
              <a:gd name="connsiteX1897" fmla="*/ 25204491 w 43671952"/>
              <a:gd name="connsiteY1897" fmla="*/ 14120575 h 23902640"/>
              <a:gd name="connsiteX1898" fmla="*/ 25181631 w 43671952"/>
              <a:gd name="connsiteY1898" fmla="*/ 14143435 h 23902640"/>
              <a:gd name="connsiteX1899" fmla="*/ 25158771 w 43671952"/>
              <a:gd name="connsiteY1899" fmla="*/ 14120575 h 23902640"/>
              <a:gd name="connsiteX1900" fmla="*/ 25181631 w 43671952"/>
              <a:gd name="connsiteY1900" fmla="*/ 14097715 h 23902640"/>
              <a:gd name="connsiteX1901" fmla="*/ 15749646 w 43671952"/>
              <a:gd name="connsiteY1901" fmla="*/ 14094618 h 23902640"/>
              <a:gd name="connsiteX1902" fmla="*/ 15773458 w 43671952"/>
              <a:gd name="connsiteY1902" fmla="*/ 14099381 h 23902640"/>
              <a:gd name="connsiteX1903" fmla="*/ 15794889 w 43671952"/>
              <a:gd name="connsiteY1903" fmla="*/ 14111287 h 23902640"/>
              <a:gd name="connsiteX1904" fmla="*/ 15802033 w 43671952"/>
              <a:gd name="connsiteY1904" fmla="*/ 14116050 h 23902640"/>
              <a:gd name="connsiteX1905" fmla="*/ 15809179 w 43671952"/>
              <a:gd name="connsiteY1905" fmla="*/ 14118431 h 23902640"/>
              <a:gd name="connsiteX1906" fmla="*/ 15823464 w 43671952"/>
              <a:gd name="connsiteY1906" fmla="*/ 14127956 h 23902640"/>
              <a:gd name="connsiteX1907" fmla="*/ 15832992 w 43671952"/>
              <a:gd name="connsiteY1907" fmla="*/ 14132718 h 23902640"/>
              <a:gd name="connsiteX1908" fmla="*/ 15842515 w 43671952"/>
              <a:gd name="connsiteY1908" fmla="*/ 14149387 h 23902640"/>
              <a:gd name="connsiteX1909" fmla="*/ 15852039 w 43671952"/>
              <a:gd name="connsiteY1909" fmla="*/ 14161293 h 23902640"/>
              <a:gd name="connsiteX1910" fmla="*/ 15856804 w 43671952"/>
              <a:gd name="connsiteY1910" fmla="*/ 14168437 h 23902640"/>
              <a:gd name="connsiteX1911" fmla="*/ 15859183 w 43671952"/>
              <a:gd name="connsiteY1911" fmla="*/ 14175581 h 23902640"/>
              <a:gd name="connsiteX1912" fmla="*/ 15882995 w 43671952"/>
              <a:gd name="connsiteY1912" fmla="*/ 14204156 h 23902640"/>
              <a:gd name="connsiteX1913" fmla="*/ 15890141 w 43671952"/>
              <a:gd name="connsiteY1913" fmla="*/ 14218443 h 23902640"/>
              <a:gd name="connsiteX1914" fmla="*/ 15894904 w 43671952"/>
              <a:gd name="connsiteY1914" fmla="*/ 14232731 h 23902640"/>
              <a:gd name="connsiteX1915" fmla="*/ 15897286 w 43671952"/>
              <a:gd name="connsiteY1915" fmla="*/ 14239875 h 23902640"/>
              <a:gd name="connsiteX1916" fmla="*/ 15887758 w 43671952"/>
              <a:gd name="connsiteY1916" fmla="*/ 14266068 h 23902640"/>
              <a:gd name="connsiteX1917" fmla="*/ 15873473 w 43671952"/>
              <a:gd name="connsiteY1917" fmla="*/ 14270831 h 23902640"/>
              <a:gd name="connsiteX1918" fmla="*/ 15856804 w 43671952"/>
              <a:gd name="connsiteY1918" fmla="*/ 14268450 h 23902640"/>
              <a:gd name="connsiteX1919" fmla="*/ 15842515 w 43671952"/>
              <a:gd name="connsiteY1919" fmla="*/ 14263687 h 23902640"/>
              <a:gd name="connsiteX1920" fmla="*/ 15837754 w 43671952"/>
              <a:gd name="connsiteY1920" fmla="*/ 14256543 h 23902640"/>
              <a:gd name="connsiteX1921" fmla="*/ 15830608 w 43671952"/>
              <a:gd name="connsiteY1921" fmla="*/ 14254162 h 23902640"/>
              <a:gd name="connsiteX1922" fmla="*/ 15825847 w 43671952"/>
              <a:gd name="connsiteY1922" fmla="*/ 14244637 h 23902640"/>
              <a:gd name="connsiteX1923" fmla="*/ 15813940 w 43671952"/>
              <a:gd name="connsiteY1923" fmla="*/ 14230350 h 23902640"/>
              <a:gd name="connsiteX1924" fmla="*/ 15809179 w 43671952"/>
              <a:gd name="connsiteY1924" fmla="*/ 14223206 h 23902640"/>
              <a:gd name="connsiteX1925" fmla="*/ 15806796 w 43671952"/>
              <a:gd name="connsiteY1925" fmla="*/ 14216062 h 23902640"/>
              <a:gd name="connsiteX1926" fmla="*/ 15794889 w 43671952"/>
              <a:gd name="connsiteY1926" fmla="*/ 14201775 h 23902640"/>
              <a:gd name="connsiteX1927" fmla="*/ 15787748 w 43671952"/>
              <a:gd name="connsiteY1927" fmla="*/ 14199393 h 23902640"/>
              <a:gd name="connsiteX1928" fmla="*/ 15773458 w 43671952"/>
              <a:gd name="connsiteY1928" fmla="*/ 14192250 h 23902640"/>
              <a:gd name="connsiteX1929" fmla="*/ 15759173 w 43671952"/>
              <a:gd name="connsiteY1929" fmla="*/ 14182725 h 23902640"/>
              <a:gd name="connsiteX1930" fmla="*/ 15737739 w 43671952"/>
              <a:gd name="connsiteY1930" fmla="*/ 14173200 h 23902640"/>
              <a:gd name="connsiteX1931" fmla="*/ 15728215 w 43671952"/>
              <a:gd name="connsiteY1931" fmla="*/ 14151768 h 23902640"/>
              <a:gd name="connsiteX1932" fmla="*/ 15721071 w 43671952"/>
              <a:gd name="connsiteY1932" fmla="*/ 14130337 h 23902640"/>
              <a:gd name="connsiteX1933" fmla="*/ 15721071 w 43671952"/>
              <a:gd name="connsiteY1933" fmla="*/ 14106525 h 23902640"/>
              <a:gd name="connsiteX1934" fmla="*/ 15742504 w 43671952"/>
              <a:gd name="connsiteY1934" fmla="*/ 14097000 h 23902640"/>
              <a:gd name="connsiteX1935" fmla="*/ 18731163 w 43671952"/>
              <a:gd name="connsiteY1935" fmla="*/ 14049375 h 23902640"/>
              <a:gd name="connsiteX1936" fmla="*/ 18762119 w 43671952"/>
              <a:gd name="connsiteY1936" fmla="*/ 14051756 h 23902640"/>
              <a:gd name="connsiteX1937" fmla="*/ 18778787 w 43671952"/>
              <a:gd name="connsiteY1937" fmla="*/ 14068425 h 23902640"/>
              <a:gd name="connsiteX1938" fmla="*/ 18781167 w 43671952"/>
              <a:gd name="connsiteY1938" fmla="*/ 14075568 h 23902640"/>
              <a:gd name="connsiteX1939" fmla="*/ 18785931 w 43671952"/>
              <a:gd name="connsiteY1939" fmla="*/ 14082712 h 23902640"/>
              <a:gd name="connsiteX1940" fmla="*/ 18778787 w 43671952"/>
              <a:gd name="connsiteY1940" fmla="*/ 14108906 h 23902640"/>
              <a:gd name="connsiteX1941" fmla="*/ 18771643 w 43671952"/>
              <a:gd name="connsiteY1941" fmla="*/ 14111287 h 23902640"/>
              <a:gd name="connsiteX1942" fmla="*/ 18757355 w 43671952"/>
              <a:gd name="connsiteY1942" fmla="*/ 14111287 h 23902640"/>
              <a:gd name="connsiteX1943" fmla="*/ 18735923 w 43671952"/>
              <a:gd name="connsiteY1943" fmla="*/ 14113668 h 23902640"/>
              <a:gd name="connsiteX1944" fmla="*/ 18728779 w 43671952"/>
              <a:gd name="connsiteY1944" fmla="*/ 14108906 h 23902640"/>
              <a:gd name="connsiteX1945" fmla="*/ 18716875 w 43671952"/>
              <a:gd name="connsiteY1945" fmla="*/ 14087475 h 23902640"/>
              <a:gd name="connsiteX1946" fmla="*/ 18712111 w 43671952"/>
              <a:gd name="connsiteY1946" fmla="*/ 14080331 h 23902640"/>
              <a:gd name="connsiteX1947" fmla="*/ 18714491 w 43671952"/>
              <a:gd name="connsiteY1947" fmla="*/ 14063662 h 23902640"/>
              <a:gd name="connsiteX1948" fmla="*/ 18716875 w 43671952"/>
              <a:gd name="connsiteY1948" fmla="*/ 14056518 h 23902640"/>
              <a:gd name="connsiteX1949" fmla="*/ 18724017 w 43671952"/>
              <a:gd name="connsiteY1949" fmla="*/ 14051756 h 23902640"/>
              <a:gd name="connsiteX1950" fmla="*/ 18731163 w 43671952"/>
              <a:gd name="connsiteY1950" fmla="*/ 14049375 h 23902640"/>
              <a:gd name="connsiteX1951" fmla="*/ 21473567 w 43671952"/>
              <a:gd name="connsiteY1951" fmla="*/ 14009369 h 23902640"/>
              <a:gd name="connsiteX1952" fmla="*/ 21496427 w 43671952"/>
              <a:gd name="connsiteY1952" fmla="*/ 14032229 h 23902640"/>
              <a:gd name="connsiteX1953" fmla="*/ 21473567 w 43671952"/>
              <a:gd name="connsiteY1953" fmla="*/ 14055089 h 23902640"/>
              <a:gd name="connsiteX1954" fmla="*/ 21450707 w 43671952"/>
              <a:gd name="connsiteY1954" fmla="*/ 14032229 h 23902640"/>
              <a:gd name="connsiteX1955" fmla="*/ 21473567 w 43671952"/>
              <a:gd name="connsiteY1955" fmla="*/ 14009369 h 23902640"/>
              <a:gd name="connsiteX1956" fmla="*/ 25312019 w 43671952"/>
              <a:gd name="connsiteY1956" fmla="*/ 14004607 h 23902640"/>
              <a:gd name="connsiteX1957" fmla="*/ 25334879 w 43671952"/>
              <a:gd name="connsiteY1957" fmla="*/ 14027467 h 23902640"/>
              <a:gd name="connsiteX1958" fmla="*/ 25312019 w 43671952"/>
              <a:gd name="connsiteY1958" fmla="*/ 14050327 h 23902640"/>
              <a:gd name="connsiteX1959" fmla="*/ 25289159 w 43671952"/>
              <a:gd name="connsiteY1959" fmla="*/ 14027467 h 23902640"/>
              <a:gd name="connsiteX1960" fmla="*/ 25312019 w 43671952"/>
              <a:gd name="connsiteY1960" fmla="*/ 14004607 h 23902640"/>
              <a:gd name="connsiteX1961" fmla="*/ 25124479 w 43671952"/>
              <a:gd name="connsiteY1961" fmla="*/ 13997703 h 23902640"/>
              <a:gd name="connsiteX1962" fmla="*/ 25147339 w 43671952"/>
              <a:gd name="connsiteY1962" fmla="*/ 14020563 h 23902640"/>
              <a:gd name="connsiteX1963" fmla="*/ 25124479 w 43671952"/>
              <a:gd name="connsiteY1963" fmla="*/ 14043423 h 23902640"/>
              <a:gd name="connsiteX1964" fmla="*/ 25101619 w 43671952"/>
              <a:gd name="connsiteY1964" fmla="*/ 14020563 h 23902640"/>
              <a:gd name="connsiteX1965" fmla="*/ 25124479 w 43671952"/>
              <a:gd name="connsiteY1965" fmla="*/ 13997703 h 23902640"/>
              <a:gd name="connsiteX1966" fmla="*/ 21364035 w 43671952"/>
              <a:gd name="connsiteY1966" fmla="*/ 13956982 h 23902640"/>
              <a:gd name="connsiteX1967" fmla="*/ 21386895 w 43671952"/>
              <a:gd name="connsiteY1967" fmla="*/ 13979842 h 23902640"/>
              <a:gd name="connsiteX1968" fmla="*/ 21364035 w 43671952"/>
              <a:gd name="connsiteY1968" fmla="*/ 14002702 h 23902640"/>
              <a:gd name="connsiteX1969" fmla="*/ 21341175 w 43671952"/>
              <a:gd name="connsiteY1969" fmla="*/ 13979842 h 23902640"/>
              <a:gd name="connsiteX1970" fmla="*/ 21364035 w 43671952"/>
              <a:gd name="connsiteY1970" fmla="*/ 13956982 h 23902640"/>
              <a:gd name="connsiteX1971" fmla="*/ 21187819 w 43671952"/>
              <a:gd name="connsiteY1971" fmla="*/ 13956982 h 23902640"/>
              <a:gd name="connsiteX1972" fmla="*/ 21210679 w 43671952"/>
              <a:gd name="connsiteY1972" fmla="*/ 13979842 h 23902640"/>
              <a:gd name="connsiteX1973" fmla="*/ 21187819 w 43671952"/>
              <a:gd name="connsiteY1973" fmla="*/ 14002702 h 23902640"/>
              <a:gd name="connsiteX1974" fmla="*/ 21164959 w 43671952"/>
              <a:gd name="connsiteY1974" fmla="*/ 13979842 h 23902640"/>
              <a:gd name="connsiteX1975" fmla="*/ 21187819 w 43671952"/>
              <a:gd name="connsiteY1975" fmla="*/ 13956982 h 23902640"/>
              <a:gd name="connsiteX1976" fmla="*/ 14820958 w 43671952"/>
              <a:gd name="connsiteY1976" fmla="*/ 13956506 h 23902640"/>
              <a:gd name="connsiteX1977" fmla="*/ 14840009 w 43671952"/>
              <a:gd name="connsiteY1977" fmla="*/ 13963650 h 23902640"/>
              <a:gd name="connsiteX1978" fmla="*/ 14844772 w 43671952"/>
              <a:gd name="connsiteY1978" fmla="*/ 13970793 h 23902640"/>
              <a:gd name="connsiteX1979" fmla="*/ 14859061 w 43671952"/>
              <a:gd name="connsiteY1979" fmla="*/ 13980318 h 23902640"/>
              <a:gd name="connsiteX1980" fmla="*/ 14870968 w 43671952"/>
              <a:gd name="connsiteY1980" fmla="*/ 13989843 h 23902640"/>
              <a:gd name="connsiteX1981" fmla="*/ 14875730 w 43671952"/>
              <a:gd name="connsiteY1981" fmla="*/ 13996987 h 23902640"/>
              <a:gd name="connsiteX1982" fmla="*/ 14890015 w 43671952"/>
              <a:gd name="connsiteY1982" fmla="*/ 14006512 h 23902640"/>
              <a:gd name="connsiteX1983" fmla="*/ 14897159 w 43671952"/>
              <a:gd name="connsiteY1983" fmla="*/ 14020800 h 23902640"/>
              <a:gd name="connsiteX1984" fmla="*/ 14901922 w 43671952"/>
              <a:gd name="connsiteY1984" fmla="*/ 14027943 h 23902640"/>
              <a:gd name="connsiteX1985" fmla="*/ 14904305 w 43671952"/>
              <a:gd name="connsiteY1985" fmla="*/ 14037468 h 23902640"/>
              <a:gd name="connsiteX1986" fmla="*/ 14906687 w 43671952"/>
              <a:gd name="connsiteY1986" fmla="*/ 14044612 h 23902640"/>
              <a:gd name="connsiteX1987" fmla="*/ 14901922 w 43671952"/>
              <a:gd name="connsiteY1987" fmla="*/ 14066043 h 23902640"/>
              <a:gd name="connsiteX1988" fmla="*/ 14894780 w 43671952"/>
              <a:gd name="connsiteY1988" fmla="*/ 14073187 h 23902640"/>
              <a:gd name="connsiteX1989" fmla="*/ 14887636 w 43671952"/>
              <a:gd name="connsiteY1989" fmla="*/ 14075568 h 23902640"/>
              <a:gd name="connsiteX1990" fmla="*/ 14875730 w 43671952"/>
              <a:gd name="connsiteY1990" fmla="*/ 14089856 h 23902640"/>
              <a:gd name="connsiteX1991" fmla="*/ 14859061 w 43671952"/>
              <a:gd name="connsiteY1991" fmla="*/ 14073187 h 23902640"/>
              <a:gd name="connsiteX1992" fmla="*/ 14854299 w 43671952"/>
              <a:gd name="connsiteY1992" fmla="*/ 14051756 h 23902640"/>
              <a:gd name="connsiteX1993" fmla="*/ 14842393 w 43671952"/>
              <a:gd name="connsiteY1993" fmla="*/ 14030325 h 23902640"/>
              <a:gd name="connsiteX1994" fmla="*/ 14835248 w 43671952"/>
              <a:gd name="connsiteY1994" fmla="*/ 14016037 h 23902640"/>
              <a:gd name="connsiteX1995" fmla="*/ 14830486 w 43671952"/>
              <a:gd name="connsiteY1995" fmla="*/ 14001750 h 23902640"/>
              <a:gd name="connsiteX1996" fmla="*/ 14828102 w 43671952"/>
              <a:gd name="connsiteY1996" fmla="*/ 13994606 h 23902640"/>
              <a:gd name="connsiteX1997" fmla="*/ 14823341 w 43671952"/>
              <a:gd name="connsiteY1997" fmla="*/ 13987462 h 23902640"/>
              <a:gd name="connsiteX1998" fmla="*/ 14820958 w 43671952"/>
              <a:gd name="connsiteY1998" fmla="*/ 13977937 h 23902640"/>
              <a:gd name="connsiteX1999" fmla="*/ 14818581 w 43671952"/>
              <a:gd name="connsiteY1999" fmla="*/ 13970793 h 23902640"/>
              <a:gd name="connsiteX2000" fmla="*/ 14820958 w 43671952"/>
              <a:gd name="connsiteY2000" fmla="*/ 13956506 h 23902640"/>
              <a:gd name="connsiteX2001" fmla="*/ 24067207 w 43671952"/>
              <a:gd name="connsiteY2001" fmla="*/ 13931028 h 23902640"/>
              <a:gd name="connsiteX2002" fmla="*/ 24090067 w 43671952"/>
              <a:gd name="connsiteY2002" fmla="*/ 13953888 h 23902640"/>
              <a:gd name="connsiteX2003" fmla="*/ 24067207 w 43671952"/>
              <a:gd name="connsiteY2003" fmla="*/ 13976748 h 23902640"/>
              <a:gd name="connsiteX2004" fmla="*/ 24044347 w 43671952"/>
              <a:gd name="connsiteY2004" fmla="*/ 13953888 h 23902640"/>
              <a:gd name="connsiteX2005" fmla="*/ 24067207 w 43671952"/>
              <a:gd name="connsiteY2005" fmla="*/ 13931028 h 23902640"/>
              <a:gd name="connsiteX2006" fmla="*/ 37388031 w 43671952"/>
              <a:gd name="connsiteY2006" fmla="*/ 13925550 h 23902640"/>
              <a:gd name="connsiteX2007" fmla="*/ 37402319 w 43671952"/>
              <a:gd name="connsiteY2007" fmla="*/ 13932693 h 23902640"/>
              <a:gd name="connsiteX2008" fmla="*/ 37404703 w 43671952"/>
              <a:gd name="connsiteY2008" fmla="*/ 13939837 h 23902640"/>
              <a:gd name="connsiteX2009" fmla="*/ 37395175 w 43671952"/>
              <a:gd name="connsiteY2009" fmla="*/ 13963650 h 23902640"/>
              <a:gd name="connsiteX2010" fmla="*/ 37392795 w 43671952"/>
              <a:gd name="connsiteY2010" fmla="*/ 13968412 h 23902640"/>
              <a:gd name="connsiteX2011" fmla="*/ 37380887 w 43671952"/>
              <a:gd name="connsiteY2011" fmla="*/ 13927931 h 23902640"/>
              <a:gd name="connsiteX2012" fmla="*/ 37388031 w 43671952"/>
              <a:gd name="connsiteY2012" fmla="*/ 13925550 h 23902640"/>
              <a:gd name="connsiteX2013" fmla="*/ 24498211 w 43671952"/>
              <a:gd name="connsiteY2013" fmla="*/ 13916740 h 23902640"/>
              <a:gd name="connsiteX2014" fmla="*/ 24521071 w 43671952"/>
              <a:gd name="connsiteY2014" fmla="*/ 13939600 h 23902640"/>
              <a:gd name="connsiteX2015" fmla="*/ 24498211 w 43671952"/>
              <a:gd name="connsiteY2015" fmla="*/ 13962460 h 23902640"/>
              <a:gd name="connsiteX2016" fmla="*/ 24475351 w 43671952"/>
              <a:gd name="connsiteY2016" fmla="*/ 13939600 h 23902640"/>
              <a:gd name="connsiteX2017" fmla="*/ 24498211 w 43671952"/>
              <a:gd name="connsiteY2017" fmla="*/ 13916740 h 23902640"/>
              <a:gd name="connsiteX2018" fmla="*/ 19283899 w 43671952"/>
              <a:gd name="connsiteY2018" fmla="*/ 13910424 h 23902640"/>
              <a:gd name="connsiteX2019" fmla="*/ 19474093 w 43671952"/>
              <a:gd name="connsiteY2019" fmla="*/ 13910424 h 23902640"/>
              <a:gd name="connsiteX2020" fmla="*/ 19583823 w 43671952"/>
              <a:gd name="connsiteY2020" fmla="*/ 13976261 h 23902640"/>
              <a:gd name="connsiteX2021" fmla="*/ 19583823 w 43671952"/>
              <a:gd name="connsiteY2021" fmla="*/ 14173771 h 23902640"/>
              <a:gd name="connsiteX2022" fmla="*/ 19620399 w 43671952"/>
              <a:gd name="connsiteY2022" fmla="*/ 14217662 h 23902640"/>
              <a:gd name="connsiteX2023" fmla="*/ 19642343 w 43671952"/>
              <a:gd name="connsiteY2023" fmla="*/ 14283499 h 23902640"/>
              <a:gd name="connsiteX2024" fmla="*/ 19730127 w 43671952"/>
              <a:gd name="connsiteY2024" fmla="*/ 14349336 h 23902640"/>
              <a:gd name="connsiteX2025" fmla="*/ 19876431 w 43671952"/>
              <a:gd name="connsiteY2025" fmla="*/ 14173771 h 23902640"/>
              <a:gd name="connsiteX2026" fmla="*/ 19949583 w 43671952"/>
              <a:gd name="connsiteY2026" fmla="*/ 14181086 h 23902640"/>
              <a:gd name="connsiteX2027" fmla="*/ 20022735 w 43671952"/>
              <a:gd name="connsiteY2027" fmla="*/ 14115249 h 23902640"/>
              <a:gd name="connsiteX2028" fmla="*/ 20066623 w 43671952"/>
              <a:gd name="connsiteY2028" fmla="*/ 14056728 h 23902640"/>
              <a:gd name="connsiteX2029" fmla="*/ 20278767 w 43671952"/>
              <a:gd name="connsiteY2029" fmla="*/ 14188402 h 23902640"/>
              <a:gd name="connsiteX2030" fmla="*/ 20417755 w 43671952"/>
              <a:gd name="connsiteY2030" fmla="*/ 14188402 h 23902640"/>
              <a:gd name="connsiteX2031" fmla="*/ 20761567 w 43671952"/>
              <a:gd name="connsiteY2031" fmla="*/ 14363966 h 23902640"/>
              <a:gd name="connsiteX2032" fmla="*/ 20893243 w 43671952"/>
              <a:gd name="connsiteY2032" fmla="*/ 14334705 h 23902640"/>
              <a:gd name="connsiteX2033" fmla="*/ 21024915 w 43671952"/>
              <a:gd name="connsiteY2033" fmla="*/ 14415173 h 23902640"/>
              <a:gd name="connsiteX2034" fmla="*/ 21068807 w 43671952"/>
              <a:gd name="connsiteY2034" fmla="*/ 14532216 h 23902640"/>
              <a:gd name="connsiteX2035" fmla="*/ 21368729 w 43671952"/>
              <a:gd name="connsiteY2035" fmla="*/ 14810193 h 23902640"/>
              <a:gd name="connsiteX2036" fmla="*/ 21332155 w 43671952"/>
              <a:gd name="connsiteY2036" fmla="*/ 14832139 h 23902640"/>
              <a:gd name="connsiteX2037" fmla="*/ 21251687 w 43671952"/>
              <a:gd name="connsiteY2037" fmla="*/ 14861400 h 23902640"/>
              <a:gd name="connsiteX2038" fmla="*/ 21273631 w 43671952"/>
              <a:gd name="connsiteY2038" fmla="*/ 14912606 h 23902640"/>
              <a:gd name="connsiteX2039" fmla="*/ 21610131 w 43671952"/>
              <a:gd name="connsiteY2039" fmla="*/ 15190585 h 23902640"/>
              <a:gd name="connsiteX2040" fmla="*/ 21610131 w 43671952"/>
              <a:gd name="connsiteY2040" fmla="*/ 15300312 h 23902640"/>
              <a:gd name="connsiteX2041" fmla="*/ 21727171 w 43671952"/>
              <a:gd name="connsiteY2041" fmla="*/ 15292997 h 23902640"/>
              <a:gd name="connsiteX2042" fmla="*/ 21793011 w 43671952"/>
              <a:gd name="connsiteY2042" fmla="*/ 15373464 h 23902640"/>
              <a:gd name="connsiteX2043" fmla="*/ 21734489 w 43671952"/>
              <a:gd name="connsiteY2043" fmla="*/ 15431985 h 23902640"/>
              <a:gd name="connsiteX2044" fmla="*/ 21441879 w 43671952"/>
              <a:gd name="connsiteY2044" fmla="*/ 15388093 h 23902640"/>
              <a:gd name="connsiteX2045" fmla="*/ 21324839 w 43671952"/>
              <a:gd name="connsiteY2045" fmla="*/ 15336888 h 23902640"/>
              <a:gd name="connsiteX2046" fmla="*/ 21171219 w 43671952"/>
              <a:gd name="connsiteY2046" fmla="*/ 15095486 h 23902640"/>
              <a:gd name="connsiteX2047" fmla="*/ 21010287 w 43671952"/>
              <a:gd name="connsiteY2047" fmla="*/ 14971128 h 23902640"/>
              <a:gd name="connsiteX2048" fmla="*/ 20827405 w 43671952"/>
              <a:gd name="connsiteY2048" fmla="*/ 14949182 h 23902640"/>
              <a:gd name="connsiteX2049" fmla="*/ 20820091 w 43671952"/>
              <a:gd name="connsiteY2049" fmla="*/ 15066225 h 23902640"/>
              <a:gd name="connsiteX2050" fmla="*/ 20695731 w 43671952"/>
              <a:gd name="connsiteY2050" fmla="*/ 15073541 h 23902640"/>
              <a:gd name="connsiteX2051" fmla="*/ 20790831 w 43671952"/>
              <a:gd name="connsiteY2051" fmla="*/ 15154008 h 23902640"/>
              <a:gd name="connsiteX2052" fmla="*/ 20637211 w 43671952"/>
              <a:gd name="connsiteY2052" fmla="*/ 15241790 h 23902640"/>
              <a:gd name="connsiteX2053" fmla="*/ 20410439 w 43671952"/>
              <a:gd name="connsiteY2053" fmla="*/ 15139377 h 23902640"/>
              <a:gd name="connsiteX2054" fmla="*/ 20329971 w 43671952"/>
              <a:gd name="connsiteY2054" fmla="*/ 15044280 h 23902640"/>
              <a:gd name="connsiteX2055" fmla="*/ 20205615 w 43671952"/>
              <a:gd name="connsiteY2055" fmla="*/ 15073541 h 23902640"/>
              <a:gd name="connsiteX2056" fmla="*/ 20220243 w 43671952"/>
              <a:gd name="connsiteY2056" fmla="*/ 14978443 h 23902640"/>
              <a:gd name="connsiteX2057" fmla="*/ 20176355 w 43671952"/>
              <a:gd name="connsiteY2057" fmla="*/ 14949182 h 23902640"/>
              <a:gd name="connsiteX2058" fmla="*/ 20198299 w 43671952"/>
              <a:gd name="connsiteY2058" fmla="*/ 14839454 h 23902640"/>
              <a:gd name="connsiteX2059" fmla="*/ 20132463 w 43671952"/>
              <a:gd name="connsiteY2059" fmla="*/ 14802878 h 23902640"/>
              <a:gd name="connsiteX2060" fmla="*/ 20139777 w 43671952"/>
              <a:gd name="connsiteY2060" fmla="*/ 14737041 h 23902640"/>
              <a:gd name="connsiteX2061" fmla="*/ 19832539 w 43671952"/>
              <a:gd name="connsiteY2061" fmla="*/ 14488325 h 23902640"/>
              <a:gd name="connsiteX2062" fmla="*/ 19708179 w 43671952"/>
              <a:gd name="connsiteY2062" fmla="*/ 14437118 h 23902640"/>
              <a:gd name="connsiteX2063" fmla="*/ 19561875 w 43671952"/>
              <a:gd name="connsiteY2063" fmla="*/ 14429803 h 23902640"/>
              <a:gd name="connsiteX2064" fmla="*/ 19525299 w 43671952"/>
              <a:gd name="connsiteY2064" fmla="*/ 14290814 h 23902640"/>
              <a:gd name="connsiteX2065" fmla="*/ 19437519 w 43671952"/>
              <a:gd name="connsiteY2065" fmla="*/ 14422488 h 23902640"/>
              <a:gd name="connsiteX2066" fmla="*/ 19335103 w 43671952"/>
              <a:gd name="connsiteY2066" fmla="*/ 14246922 h 23902640"/>
              <a:gd name="connsiteX2067" fmla="*/ 19400943 w 43671952"/>
              <a:gd name="connsiteY2067" fmla="*/ 14224977 h 23902640"/>
              <a:gd name="connsiteX2068" fmla="*/ 19474093 w 43671952"/>
              <a:gd name="connsiteY2068" fmla="*/ 14246922 h 23902640"/>
              <a:gd name="connsiteX2069" fmla="*/ 19525299 w 43671952"/>
              <a:gd name="connsiteY2069" fmla="*/ 14188402 h 23902640"/>
              <a:gd name="connsiteX2070" fmla="*/ 19488723 w 43671952"/>
              <a:gd name="connsiteY2070" fmla="*/ 14151825 h 23902640"/>
              <a:gd name="connsiteX2071" fmla="*/ 19349735 w 43671952"/>
              <a:gd name="connsiteY2071" fmla="*/ 14151825 h 23902640"/>
              <a:gd name="connsiteX2072" fmla="*/ 19247323 w 43671952"/>
              <a:gd name="connsiteY2072" fmla="*/ 14049413 h 23902640"/>
              <a:gd name="connsiteX2073" fmla="*/ 19159539 w 43671952"/>
              <a:gd name="connsiteY2073" fmla="*/ 14012837 h 23902640"/>
              <a:gd name="connsiteX2074" fmla="*/ 28444539 w 43671952"/>
              <a:gd name="connsiteY2074" fmla="*/ 13885819 h 23902640"/>
              <a:gd name="connsiteX2075" fmla="*/ 28465967 w 43671952"/>
              <a:gd name="connsiteY2075" fmla="*/ 13888201 h 23902640"/>
              <a:gd name="connsiteX2076" fmla="*/ 28480255 w 43671952"/>
              <a:gd name="connsiteY2076" fmla="*/ 13892963 h 23902640"/>
              <a:gd name="connsiteX2077" fmla="*/ 28487399 w 43671952"/>
              <a:gd name="connsiteY2077" fmla="*/ 13895344 h 23902640"/>
              <a:gd name="connsiteX2078" fmla="*/ 28494543 w 43671952"/>
              <a:gd name="connsiteY2078" fmla="*/ 13900107 h 23902640"/>
              <a:gd name="connsiteX2079" fmla="*/ 28496923 w 43671952"/>
              <a:gd name="connsiteY2079" fmla="*/ 13907251 h 23902640"/>
              <a:gd name="connsiteX2080" fmla="*/ 28489779 w 43671952"/>
              <a:gd name="connsiteY2080" fmla="*/ 13938207 h 23902640"/>
              <a:gd name="connsiteX2081" fmla="*/ 28482639 w 43671952"/>
              <a:gd name="connsiteY2081" fmla="*/ 13940588 h 23902640"/>
              <a:gd name="connsiteX2082" fmla="*/ 28468351 w 43671952"/>
              <a:gd name="connsiteY2082" fmla="*/ 13947732 h 23902640"/>
              <a:gd name="connsiteX2083" fmla="*/ 28456443 w 43671952"/>
              <a:gd name="connsiteY2083" fmla="*/ 13947732 h 23902640"/>
              <a:gd name="connsiteX2084" fmla="*/ 28437395 w 43671952"/>
              <a:gd name="connsiteY2084" fmla="*/ 13940588 h 23902640"/>
              <a:gd name="connsiteX2085" fmla="*/ 28432631 w 43671952"/>
              <a:gd name="connsiteY2085" fmla="*/ 13933444 h 23902640"/>
              <a:gd name="connsiteX2086" fmla="*/ 28427867 w 43671952"/>
              <a:gd name="connsiteY2086" fmla="*/ 13914394 h 23902640"/>
              <a:gd name="connsiteX2087" fmla="*/ 28430251 w 43671952"/>
              <a:gd name="connsiteY2087" fmla="*/ 13890582 h 23902640"/>
              <a:gd name="connsiteX2088" fmla="*/ 28444539 w 43671952"/>
              <a:gd name="connsiteY2088" fmla="*/ 13885819 h 23902640"/>
              <a:gd name="connsiteX2089" fmla="*/ 37161815 w 43671952"/>
              <a:gd name="connsiteY2089" fmla="*/ 13823156 h 23902640"/>
              <a:gd name="connsiteX2090" fmla="*/ 37171339 w 43671952"/>
              <a:gd name="connsiteY2090" fmla="*/ 13825537 h 23902640"/>
              <a:gd name="connsiteX2091" fmla="*/ 37180863 w 43671952"/>
              <a:gd name="connsiteY2091" fmla="*/ 13839825 h 23902640"/>
              <a:gd name="connsiteX2092" fmla="*/ 37183243 w 43671952"/>
              <a:gd name="connsiteY2092" fmla="*/ 13856493 h 23902640"/>
              <a:gd name="connsiteX2093" fmla="*/ 37180863 w 43671952"/>
              <a:gd name="connsiteY2093" fmla="*/ 13958887 h 23902640"/>
              <a:gd name="connsiteX2094" fmla="*/ 37178483 w 43671952"/>
              <a:gd name="connsiteY2094" fmla="*/ 13968412 h 23902640"/>
              <a:gd name="connsiteX2095" fmla="*/ 37157051 w 43671952"/>
              <a:gd name="connsiteY2095" fmla="*/ 13977937 h 23902640"/>
              <a:gd name="connsiteX2096" fmla="*/ 37138003 w 43671952"/>
              <a:gd name="connsiteY2096" fmla="*/ 13985081 h 23902640"/>
              <a:gd name="connsiteX2097" fmla="*/ 37123715 w 43671952"/>
              <a:gd name="connsiteY2097" fmla="*/ 13992225 h 23902640"/>
              <a:gd name="connsiteX2098" fmla="*/ 37109427 w 43671952"/>
              <a:gd name="connsiteY2098" fmla="*/ 13989843 h 23902640"/>
              <a:gd name="connsiteX2099" fmla="*/ 37097519 w 43671952"/>
              <a:gd name="connsiteY2099" fmla="*/ 13956506 h 23902640"/>
              <a:gd name="connsiteX2100" fmla="*/ 37085615 w 43671952"/>
              <a:gd name="connsiteY2100" fmla="*/ 13939837 h 23902640"/>
              <a:gd name="connsiteX2101" fmla="*/ 37087995 w 43671952"/>
              <a:gd name="connsiteY2101" fmla="*/ 13925550 h 23902640"/>
              <a:gd name="connsiteX2102" fmla="*/ 37092759 w 43671952"/>
              <a:gd name="connsiteY2102" fmla="*/ 13918406 h 23902640"/>
              <a:gd name="connsiteX2103" fmla="*/ 37128475 w 43671952"/>
              <a:gd name="connsiteY2103" fmla="*/ 13911262 h 23902640"/>
              <a:gd name="connsiteX2104" fmla="*/ 37142763 w 43671952"/>
              <a:gd name="connsiteY2104" fmla="*/ 13904118 h 23902640"/>
              <a:gd name="connsiteX2105" fmla="*/ 37147527 w 43671952"/>
              <a:gd name="connsiteY2105" fmla="*/ 13889831 h 23902640"/>
              <a:gd name="connsiteX2106" fmla="*/ 37149907 w 43671952"/>
              <a:gd name="connsiteY2106" fmla="*/ 13842206 h 23902640"/>
              <a:gd name="connsiteX2107" fmla="*/ 37154671 w 43671952"/>
              <a:gd name="connsiteY2107" fmla="*/ 13827918 h 23902640"/>
              <a:gd name="connsiteX2108" fmla="*/ 11689624 w 43671952"/>
              <a:gd name="connsiteY2108" fmla="*/ 13751718 h 23902640"/>
              <a:gd name="connsiteX2109" fmla="*/ 11706292 w 43671952"/>
              <a:gd name="connsiteY2109" fmla="*/ 13754100 h 23902640"/>
              <a:gd name="connsiteX2110" fmla="*/ 11708671 w 43671952"/>
              <a:gd name="connsiteY2110" fmla="*/ 13761243 h 23902640"/>
              <a:gd name="connsiteX2111" fmla="*/ 11706292 w 43671952"/>
              <a:gd name="connsiteY2111" fmla="*/ 13782675 h 23902640"/>
              <a:gd name="connsiteX2112" fmla="*/ 11701527 w 43671952"/>
              <a:gd name="connsiteY2112" fmla="*/ 13789818 h 23902640"/>
              <a:gd name="connsiteX2113" fmla="*/ 11694385 w 43671952"/>
              <a:gd name="connsiteY2113" fmla="*/ 13794581 h 23902640"/>
              <a:gd name="connsiteX2114" fmla="*/ 11684859 w 43671952"/>
              <a:gd name="connsiteY2114" fmla="*/ 13796962 h 23902640"/>
              <a:gd name="connsiteX2115" fmla="*/ 11665810 w 43671952"/>
              <a:gd name="connsiteY2115" fmla="*/ 13789818 h 23902640"/>
              <a:gd name="connsiteX2116" fmla="*/ 11672954 w 43671952"/>
              <a:gd name="connsiteY2116" fmla="*/ 13758862 h 23902640"/>
              <a:gd name="connsiteX2117" fmla="*/ 11680099 w 43671952"/>
              <a:gd name="connsiteY2117" fmla="*/ 13754100 h 23902640"/>
              <a:gd name="connsiteX2118" fmla="*/ 11689624 w 43671952"/>
              <a:gd name="connsiteY2118" fmla="*/ 13751718 h 23902640"/>
              <a:gd name="connsiteX2119" fmla="*/ 24972079 w 43671952"/>
              <a:gd name="connsiteY2119" fmla="*/ 13750053 h 23902640"/>
              <a:gd name="connsiteX2120" fmla="*/ 24994939 w 43671952"/>
              <a:gd name="connsiteY2120" fmla="*/ 13772913 h 23902640"/>
              <a:gd name="connsiteX2121" fmla="*/ 24972079 w 43671952"/>
              <a:gd name="connsiteY2121" fmla="*/ 13795773 h 23902640"/>
              <a:gd name="connsiteX2122" fmla="*/ 24949219 w 43671952"/>
              <a:gd name="connsiteY2122" fmla="*/ 13772913 h 23902640"/>
              <a:gd name="connsiteX2123" fmla="*/ 24972079 w 43671952"/>
              <a:gd name="connsiteY2123" fmla="*/ 13750053 h 23902640"/>
              <a:gd name="connsiteX2124" fmla="*/ 37223727 w 43671952"/>
              <a:gd name="connsiteY2124" fmla="*/ 13742193 h 23902640"/>
              <a:gd name="connsiteX2125" fmla="*/ 37235631 w 43671952"/>
              <a:gd name="connsiteY2125" fmla="*/ 13744575 h 23902640"/>
              <a:gd name="connsiteX2126" fmla="*/ 37242775 w 43671952"/>
              <a:gd name="connsiteY2126" fmla="*/ 13746956 h 23902640"/>
              <a:gd name="connsiteX2127" fmla="*/ 37245159 w 43671952"/>
              <a:gd name="connsiteY2127" fmla="*/ 13754100 h 23902640"/>
              <a:gd name="connsiteX2128" fmla="*/ 37249919 w 43671952"/>
              <a:gd name="connsiteY2128" fmla="*/ 13761243 h 23902640"/>
              <a:gd name="connsiteX2129" fmla="*/ 37223727 w 43671952"/>
              <a:gd name="connsiteY2129" fmla="*/ 13773150 h 23902640"/>
              <a:gd name="connsiteX2130" fmla="*/ 37207059 w 43671952"/>
              <a:gd name="connsiteY2130" fmla="*/ 13758862 h 23902640"/>
              <a:gd name="connsiteX2131" fmla="*/ 37209439 w 43671952"/>
              <a:gd name="connsiteY2131" fmla="*/ 13749337 h 23902640"/>
              <a:gd name="connsiteX2132" fmla="*/ 37223727 w 43671952"/>
              <a:gd name="connsiteY2132" fmla="*/ 13742193 h 23902640"/>
              <a:gd name="connsiteX2133" fmla="*/ 3367472 w 43671952"/>
              <a:gd name="connsiteY2133" fmla="*/ 13700443 h 23902640"/>
              <a:gd name="connsiteX2134" fmla="*/ 3390339 w 43671952"/>
              <a:gd name="connsiteY2134" fmla="*/ 13723303 h 23902640"/>
              <a:gd name="connsiteX2135" fmla="*/ 3367472 w 43671952"/>
              <a:gd name="connsiteY2135" fmla="*/ 13746163 h 23902640"/>
              <a:gd name="connsiteX2136" fmla="*/ 3344612 w 43671952"/>
              <a:gd name="connsiteY2136" fmla="*/ 13723303 h 23902640"/>
              <a:gd name="connsiteX2137" fmla="*/ 3367472 w 43671952"/>
              <a:gd name="connsiteY2137" fmla="*/ 13700443 h 23902640"/>
              <a:gd name="connsiteX2138" fmla="*/ 22268779 w 43671952"/>
              <a:gd name="connsiteY2138" fmla="*/ 13656945 h 23902640"/>
              <a:gd name="connsiteX2139" fmla="*/ 22291639 w 43671952"/>
              <a:gd name="connsiteY2139" fmla="*/ 13679805 h 23902640"/>
              <a:gd name="connsiteX2140" fmla="*/ 22268779 w 43671952"/>
              <a:gd name="connsiteY2140" fmla="*/ 13702665 h 23902640"/>
              <a:gd name="connsiteX2141" fmla="*/ 22246031 w 43671952"/>
              <a:gd name="connsiteY2141" fmla="*/ 13679805 h 23902640"/>
              <a:gd name="connsiteX2142" fmla="*/ 22268779 w 43671952"/>
              <a:gd name="connsiteY2142" fmla="*/ 13656945 h 23902640"/>
              <a:gd name="connsiteX2143" fmla="*/ 11661049 w 43671952"/>
              <a:gd name="connsiteY2143" fmla="*/ 13651706 h 23902640"/>
              <a:gd name="connsiteX2144" fmla="*/ 11672955 w 43671952"/>
              <a:gd name="connsiteY2144" fmla="*/ 13656468 h 23902640"/>
              <a:gd name="connsiteX2145" fmla="*/ 11694387 w 43671952"/>
              <a:gd name="connsiteY2145" fmla="*/ 13665993 h 23902640"/>
              <a:gd name="connsiteX2146" fmla="*/ 11699147 w 43671952"/>
              <a:gd name="connsiteY2146" fmla="*/ 13673137 h 23902640"/>
              <a:gd name="connsiteX2147" fmla="*/ 11708673 w 43671952"/>
              <a:gd name="connsiteY2147" fmla="*/ 13682662 h 23902640"/>
              <a:gd name="connsiteX2148" fmla="*/ 11706292 w 43671952"/>
              <a:gd name="connsiteY2148" fmla="*/ 13704093 h 23902640"/>
              <a:gd name="connsiteX2149" fmla="*/ 11699147 w 43671952"/>
              <a:gd name="connsiteY2149" fmla="*/ 13708856 h 23902640"/>
              <a:gd name="connsiteX2150" fmla="*/ 11684859 w 43671952"/>
              <a:gd name="connsiteY2150" fmla="*/ 13718381 h 23902640"/>
              <a:gd name="connsiteX2151" fmla="*/ 11665810 w 43671952"/>
              <a:gd name="connsiteY2151" fmla="*/ 13706475 h 23902640"/>
              <a:gd name="connsiteX2152" fmla="*/ 11656286 w 43671952"/>
              <a:gd name="connsiteY2152" fmla="*/ 13692187 h 23902640"/>
              <a:gd name="connsiteX2153" fmla="*/ 11651521 w 43671952"/>
              <a:gd name="connsiteY2153" fmla="*/ 13685043 h 23902640"/>
              <a:gd name="connsiteX2154" fmla="*/ 11653906 w 43671952"/>
              <a:gd name="connsiteY2154" fmla="*/ 13654087 h 23902640"/>
              <a:gd name="connsiteX2155" fmla="*/ 11661049 w 43671952"/>
              <a:gd name="connsiteY2155" fmla="*/ 13651706 h 23902640"/>
              <a:gd name="connsiteX2156" fmla="*/ 36449819 w 43671952"/>
              <a:gd name="connsiteY2156" fmla="*/ 13632656 h 23902640"/>
              <a:gd name="connsiteX2157" fmla="*/ 36461727 w 43671952"/>
              <a:gd name="connsiteY2157" fmla="*/ 13644562 h 23902640"/>
              <a:gd name="connsiteX2158" fmla="*/ 36466487 w 43671952"/>
              <a:gd name="connsiteY2158" fmla="*/ 13658850 h 23902640"/>
              <a:gd name="connsiteX2159" fmla="*/ 36464107 w 43671952"/>
              <a:gd name="connsiteY2159" fmla="*/ 13665993 h 23902640"/>
              <a:gd name="connsiteX2160" fmla="*/ 36440295 w 43671952"/>
              <a:gd name="connsiteY2160" fmla="*/ 13665993 h 23902640"/>
              <a:gd name="connsiteX2161" fmla="*/ 36433151 w 43671952"/>
              <a:gd name="connsiteY2161" fmla="*/ 13646943 h 23902640"/>
              <a:gd name="connsiteX2162" fmla="*/ 36435531 w 43671952"/>
              <a:gd name="connsiteY2162" fmla="*/ 13639800 h 23902640"/>
              <a:gd name="connsiteX2163" fmla="*/ 36449819 w 43671952"/>
              <a:gd name="connsiteY2163" fmla="*/ 13632656 h 23902640"/>
              <a:gd name="connsiteX2164" fmla="*/ 14663800 w 43671952"/>
              <a:gd name="connsiteY2164" fmla="*/ 13587412 h 23902640"/>
              <a:gd name="connsiteX2165" fmla="*/ 14673322 w 43671952"/>
              <a:gd name="connsiteY2165" fmla="*/ 13601700 h 23902640"/>
              <a:gd name="connsiteX2166" fmla="*/ 14685229 w 43671952"/>
              <a:gd name="connsiteY2166" fmla="*/ 13613606 h 23902640"/>
              <a:gd name="connsiteX2167" fmla="*/ 14692373 w 43671952"/>
              <a:gd name="connsiteY2167" fmla="*/ 13627893 h 23902640"/>
              <a:gd name="connsiteX2168" fmla="*/ 14706660 w 43671952"/>
              <a:gd name="connsiteY2168" fmla="*/ 13637418 h 23902640"/>
              <a:gd name="connsiteX2169" fmla="*/ 14716187 w 43671952"/>
              <a:gd name="connsiteY2169" fmla="*/ 13651706 h 23902640"/>
              <a:gd name="connsiteX2170" fmla="*/ 14723331 w 43671952"/>
              <a:gd name="connsiteY2170" fmla="*/ 13665993 h 23902640"/>
              <a:gd name="connsiteX2171" fmla="*/ 14730472 w 43671952"/>
              <a:gd name="connsiteY2171" fmla="*/ 13673137 h 23902640"/>
              <a:gd name="connsiteX2172" fmla="*/ 14737618 w 43671952"/>
              <a:gd name="connsiteY2172" fmla="*/ 13687425 h 23902640"/>
              <a:gd name="connsiteX2173" fmla="*/ 14728094 w 43671952"/>
              <a:gd name="connsiteY2173" fmla="*/ 13723143 h 23902640"/>
              <a:gd name="connsiteX2174" fmla="*/ 14720950 w 43671952"/>
              <a:gd name="connsiteY2174" fmla="*/ 13727906 h 23902640"/>
              <a:gd name="connsiteX2175" fmla="*/ 14718567 w 43671952"/>
              <a:gd name="connsiteY2175" fmla="*/ 13727906 h 23902640"/>
              <a:gd name="connsiteX2176" fmla="*/ 14701897 w 43671952"/>
              <a:gd name="connsiteY2176" fmla="*/ 13716000 h 23902640"/>
              <a:gd name="connsiteX2177" fmla="*/ 14687612 w 43671952"/>
              <a:gd name="connsiteY2177" fmla="*/ 13687425 h 23902640"/>
              <a:gd name="connsiteX2178" fmla="*/ 14678085 w 43671952"/>
              <a:gd name="connsiteY2178" fmla="*/ 13673137 h 23902640"/>
              <a:gd name="connsiteX2179" fmla="*/ 14673322 w 43671952"/>
              <a:gd name="connsiteY2179" fmla="*/ 13665993 h 23902640"/>
              <a:gd name="connsiteX2180" fmla="*/ 14668559 w 43671952"/>
              <a:gd name="connsiteY2180" fmla="*/ 13651706 h 23902640"/>
              <a:gd name="connsiteX2181" fmla="*/ 14659037 w 43671952"/>
              <a:gd name="connsiteY2181" fmla="*/ 13630275 h 23902640"/>
              <a:gd name="connsiteX2182" fmla="*/ 14656654 w 43671952"/>
              <a:gd name="connsiteY2182" fmla="*/ 13623131 h 23902640"/>
              <a:gd name="connsiteX2183" fmla="*/ 14654275 w 43671952"/>
              <a:gd name="connsiteY2183" fmla="*/ 13615987 h 23902640"/>
              <a:gd name="connsiteX2184" fmla="*/ 14656654 w 43671952"/>
              <a:gd name="connsiteY2184" fmla="*/ 13592175 h 23902640"/>
              <a:gd name="connsiteX2185" fmla="*/ 14663800 w 43671952"/>
              <a:gd name="connsiteY2185" fmla="*/ 13587412 h 23902640"/>
              <a:gd name="connsiteX2186" fmla="*/ 18352543 w 43671952"/>
              <a:gd name="connsiteY2186" fmla="*/ 13582650 h 23902640"/>
              <a:gd name="connsiteX2187" fmla="*/ 18366831 w 43671952"/>
              <a:gd name="connsiteY2187" fmla="*/ 13587412 h 23902640"/>
              <a:gd name="connsiteX2188" fmla="*/ 18369211 w 43671952"/>
              <a:gd name="connsiteY2188" fmla="*/ 13594556 h 23902640"/>
              <a:gd name="connsiteX2189" fmla="*/ 18366831 w 43671952"/>
              <a:gd name="connsiteY2189" fmla="*/ 13625512 h 23902640"/>
              <a:gd name="connsiteX2190" fmla="*/ 18362067 w 43671952"/>
              <a:gd name="connsiteY2190" fmla="*/ 13632656 h 23902640"/>
              <a:gd name="connsiteX2191" fmla="*/ 18352543 w 43671952"/>
              <a:gd name="connsiteY2191" fmla="*/ 13646943 h 23902640"/>
              <a:gd name="connsiteX2192" fmla="*/ 18331111 w 43671952"/>
              <a:gd name="connsiteY2192" fmla="*/ 13663612 h 23902640"/>
              <a:gd name="connsiteX2193" fmla="*/ 18316827 w 43671952"/>
              <a:gd name="connsiteY2193" fmla="*/ 13670756 h 23902640"/>
              <a:gd name="connsiteX2194" fmla="*/ 18302537 w 43671952"/>
              <a:gd name="connsiteY2194" fmla="*/ 13680281 h 23902640"/>
              <a:gd name="connsiteX2195" fmla="*/ 18297775 w 43671952"/>
              <a:gd name="connsiteY2195" fmla="*/ 13687425 h 23902640"/>
              <a:gd name="connsiteX2196" fmla="*/ 18283487 w 43671952"/>
              <a:gd name="connsiteY2196" fmla="*/ 13701712 h 23902640"/>
              <a:gd name="connsiteX2197" fmla="*/ 18269201 w 43671952"/>
              <a:gd name="connsiteY2197" fmla="*/ 13711237 h 23902640"/>
              <a:gd name="connsiteX2198" fmla="*/ 18262055 w 43671952"/>
              <a:gd name="connsiteY2198" fmla="*/ 13718381 h 23902640"/>
              <a:gd name="connsiteX2199" fmla="*/ 18247767 w 43671952"/>
              <a:gd name="connsiteY2199" fmla="*/ 13732668 h 23902640"/>
              <a:gd name="connsiteX2200" fmla="*/ 18240627 w 43671952"/>
              <a:gd name="connsiteY2200" fmla="*/ 13737431 h 23902640"/>
              <a:gd name="connsiteX2201" fmla="*/ 18233483 w 43671952"/>
              <a:gd name="connsiteY2201" fmla="*/ 13744575 h 23902640"/>
              <a:gd name="connsiteX2202" fmla="*/ 18212051 w 43671952"/>
              <a:gd name="connsiteY2202" fmla="*/ 13763625 h 23902640"/>
              <a:gd name="connsiteX2203" fmla="*/ 18197763 w 43671952"/>
              <a:gd name="connsiteY2203" fmla="*/ 13770768 h 23902640"/>
              <a:gd name="connsiteX2204" fmla="*/ 18181093 w 43671952"/>
              <a:gd name="connsiteY2204" fmla="*/ 13777912 h 23902640"/>
              <a:gd name="connsiteX2205" fmla="*/ 18171569 w 43671952"/>
              <a:gd name="connsiteY2205" fmla="*/ 13780293 h 23902640"/>
              <a:gd name="connsiteX2206" fmla="*/ 18133467 w 43671952"/>
              <a:gd name="connsiteY2206" fmla="*/ 13782675 h 23902640"/>
              <a:gd name="connsiteX2207" fmla="*/ 18107275 w 43671952"/>
              <a:gd name="connsiteY2207" fmla="*/ 13780293 h 23902640"/>
              <a:gd name="connsiteX2208" fmla="*/ 18088227 w 43671952"/>
              <a:gd name="connsiteY2208" fmla="*/ 13775531 h 23902640"/>
              <a:gd name="connsiteX2209" fmla="*/ 18073937 w 43671952"/>
              <a:gd name="connsiteY2209" fmla="*/ 13770768 h 23902640"/>
              <a:gd name="connsiteX2210" fmla="*/ 18059651 w 43671952"/>
              <a:gd name="connsiteY2210" fmla="*/ 13766006 h 23902640"/>
              <a:gd name="connsiteX2211" fmla="*/ 18050125 w 43671952"/>
              <a:gd name="connsiteY2211" fmla="*/ 13763625 h 23902640"/>
              <a:gd name="connsiteX2212" fmla="*/ 18033457 w 43671952"/>
              <a:gd name="connsiteY2212" fmla="*/ 13754100 h 23902640"/>
              <a:gd name="connsiteX2213" fmla="*/ 18019167 w 43671952"/>
              <a:gd name="connsiteY2213" fmla="*/ 13749337 h 23902640"/>
              <a:gd name="connsiteX2214" fmla="*/ 18012027 w 43671952"/>
              <a:gd name="connsiteY2214" fmla="*/ 13744575 h 23902640"/>
              <a:gd name="connsiteX2215" fmla="*/ 18002501 w 43671952"/>
              <a:gd name="connsiteY2215" fmla="*/ 13742193 h 23902640"/>
              <a:gd name="connsiteX2216" fmla="*/ 17995359 w 43671952"/>
              <a:gd name="connsiteY2216" fmla="*/ 13739812 h 23902640"/>
              <a:gd name="connsiteX2217" fmla="*/ 17964399 w 43671952"/>
              <a:gd name="connsiteY2217" fmla="*/ 13735050 h 23902640"/>
              <a:gd name="connsiteX2218" fmla="*/ 17919157 w 43671952"/>
              <a:gd name="connsiteY2218" fmla="*/ 13732668 h 23902640"/>
              <a:gd name="connsiteX2219" fmla="*/ 17888199 w 43671952"/>
              <a:gd name="connsiteY2219" fmla="*/ 13737431 h 23902640"/>
              <a:gd name="connsiteX2220" fmla="*/ 17819143 w 43671952"/>
              <a:gd name="connsiteY2220" fmla="*/ 13742193 h 23902640"/>
              <a:gd name="connsiteX2221" fmla="*/ 17812001 w 43671952"/>
              <a:gd name="connsiteY2221" fmla="*/ 13744575 h 23902640"/>
              <a:gd name="connsiteX2222" fmla="*/ 17785807 w 43671952"/>
              <a:gd name="connsiteY2222" fmla="*/ 13756481 h 23902640"/>
              <a:gd name="connsiteX2223" fmla="*/ 17757231 w 43671952"/>
              <a:gd name="connsiteY2223" fmla="*/ 13773150 h 23902640"/>
              <a:gd name="connsiteX2224" fmla="*/ 17745327 w 43671952"/>
              <a:gd name="connsiteY2224" fmla="*/ 13773150 h 23902640"/>
              <a:gd name="connsiteX2225" fmla="*/ 17735803 w 43671952"/>
              <a:gd name="connsiteY2225" fmla="*/ 13787437 h 23902640"/>
              <a:gd name="connsiteX2226" fmla="*/ 17728657 w 43671952"/>
              <a:gd name="connsiteY2226" fmla="*/ 13796962 h 23902640"/>
              <a:gd name="connsiteX2227" fmla="*/ 17723893 w 43671952"/>
              <a:gd name="connsiteY2227" fmla="*/ 13813631 h 23902640"/>
              <a:gd name="connsiteX2228" fmla="*/ 17719131 w 43671952"/>
              <a:gd name="connsiteY2228" fmla="*/ 13820775 h 23902640"/>
              <a:gd name="connsiteX2229" fmla="*/ 17716751 w 43671952"/>
              <a:gd name="connsiteY2229" fmla="*/ 13827918 h 23902640"/>
              <a:gd name="connsiteX2230" fmla="*/ 17711987 w 43671952"/>
              <a:gd name="connsiteY2230" fmla="*/ 13842206 h 23902640"/>
              <a:gd name="connsiteX2231" fmla="*/ 17707227 w 43671952"/>
              <a:gd name="connsiteY2231" fmla="*/ 13856493 h 23902640"/>
              <a:gd name="connsiteX2232" fmla="*/ 17702463 w 43671952"/>
              <a:gd name="connsiteY2232" fmla="*/ 13944600 h 23902640"/>
              <a:gd name="connsiteX2233" fmla="*/ 17704843 w 43671952"/>
              <a:gd name="connsiteY2233" fmla="*/ 13951743 h 23902640"/>
              <a:gd name="connsiteX2234" fmla="*/ 17714369 w 43671952"/>
              <a:gd name="connsiteY2234" fmla="*/ 13973175 h 23902640"/>
              <a:gd name="connsiteX2235" fmla="*/ 17716751 w 43671952"/>
              <a:gd name="connsiteY2235" fmla="*/ 13980318 h 23902640"/>
              <a:gd name="connsiteX2236" fmla="*/ 17721513 w 43671952"/>
              <a:gd name="connsiteY2236" fmla="*/ 13987462 h 23902640"/>
              <a:gd name="connsiteX2237" fmla="*/ 17723893 w 43671952"/>
              <a:gd name="connsiteY2237" fmla="*/ 13994606 h 23902640"/>
              <a:gd name="connsiteX2238" fmla="*/ 17728657 w 43671952"/>
              <a:gd name="connsiteY2238" fmla="*/ 14008893 h 23902640"/>
              <a:gd name="connsiteX2239" fmla="*/ 17733419 w 43671952"/>
              <a:gd name="connsiteY2239" fmla="*/ 14051756 h 23902640"/>
              <a:gd name="connsiteX2240" fmla="*/ 17735803 w 43671952"/>
              <a:gd name="connsiteY2240" fmla="*/ 14058900 h 23902640"/>
              <a:gd name="connsiteX2241" fmla="*/ 17740563 w 43671952"/>
              <a:gd name="connsiteY2241" fmla="*/ 14075568 h 23902640"/>
              <a:gd name="connsiteX2242" fmla="*/ 17747707 w 43671952"/>
              <a:gd name="connsiteY2242" fmla="*/ 14080331 h 23902640"/>
              <a:gd name="connsiteX2243" fmla="*/ 17790569 w 43671952"/>
              <a:gd name="connsiteY2243" fmla="*/ 14085093 h 23902640"/>
              <a:gd name="connsiteX2244" fmla="*/ 17804857 w 43671952"/>
              <a:gd name="connsiteY2244" fmla="*/ 14080331 h 23902640"/>
              <a:gd name="connsiteX2245" fmla="*/ 17809619 w 43671952"/>
              <a:gd name="connsiteY2245" fmla="*/ 14073187 h 23902640"/>
              <a:gd name="connsiteX2246" fmla="*/ 17819143 w 43671952"/>
              <a:gd name="connsiteY2246" fmla="*/ 14058900 h 23902640"/>
              <a:gd name="connsiteX2247" fmla="*/ 17826287 w 43671952"/>
              <a:gd name="connsiteY2247" fmla="*/ 14049375 h 23902640"/>
              <a:gd name="connsiteX2248" fmla="*/ 17828669 w 43671952"/>
              <a:gd name="connsiteY2248" fmla="*/ 14042231 h 23902640"/>
              <a:gd name="connsiteX2249" fmla="*/ 17835813 w 43671952"/>
              <a:gd name="connsiteY2249" fmla="*/ 14027943 h 23902640"/>
              <a:gd name="connsiteX2250" fmla="*/ 17845337 w 43671952"/>
              <a:gd name="connsiteY2250" fmla="*/ 14006512 h 23902640"/>
              <a:gd name="connsiteX2251" fmla="*/ 17859627 w 43671952"/>
              <a:gd name="connsiteY2251" fmla="*/ 13996987 h 23902640"/>
              <a:gd name="connsiteX2252" fmla="*/ 17964399 w 43671952"/>
              <a:gd name="connsiteY2252" fmla="*/ 13996987 h 23902640"/>
              <a:gd name="connsiteX2253" fmla="*/ 17978687 w 43671952"/>
              <a:gd name="connsiteY2253" fmla="*/ 13992225 h 23902640"/>
              <a:gd name="connsiteX2254" fmla="*/ 17985831 w 43671952"/>
              <a:gd name="connsiteY2254" fmla="*/ 13987462 h 23902640"/>
              <a:gd name="connsiteX2255" fmla="*/ 18000119 w 43671952"/>
              <a:gd name="connsiteY2255" fmla="*/ 13977937 h 23902640"/>
              <a:gd name="connsiteX2256" fmla="*/ 18007263 w 43671952"/>
              <a:gd name="connsiteY2256" fmla="*/ 13975556 h 23902640"/>
              <a:gd name="connsiteX2257" fmla="*/ 18012027 w 43671952"/>
              <a:gd name="connsiteY2257" fmla="*/ 13968412 h 23902640"/>
              <a:gd name="connsiteX2258" fmla="*/ 18019167 w 43671952"/>
              <a:gd name="connsiteY2258" fmla="*/ 13958887 h 23902640"/>
              <a:gd name="connsiteX2259" fmla="*/ 18033457 w 43671952"/>
              <a:gd name="connsiteY2259" fmla="*/ 13954125 h 23902640"/>
              <a:gd name="connsiteX2260" fmla="*/ 18078699 w 43671952"/>
              <a:gd name="connsiteY2260" fmla="*/ 13951743 h 23902640"/>
              <a:gd name="connsiteX2261" fmla="*/ 18085843 w 43671952"/>
              <a:gd name="connsiteY2261" fmla="*/ 13954125 h 23902640"/>
              <a:gd name="connsiteX2262" fmla="*/ 18104895 w 43671952"/>
              <a:gd name="connsiteY2262" fmla="*/ 13958887 h 23902640"/>
              <a:gd name="connsiteX2263" fmla="*/ 18112039 w 43671952"/>
              <a:gd name="connsiteY2263" fmla="*/ 13963650 h 23902640"/>
              <a:gd name="connsiteX2264" fmla="*/ 18114419 w 43671952"/>
              <a:gd name="connsiteY2264" fmla="*/ 13970793 h 23902640"/>
              <a:gd name="connsiteX2265" fmla="*/ 18116799 w 43671952"/>
              <a:gd name="connsiteY2265" fmla="*/ 13982700 h 23902640"/>
              <a:gd name="connsiteX2266" fmla="*/ 18109659 w 43671952"/>
              <a:gd name="connsiteY2266" fmla="*/ 13987462 h 23902640"/>
              <a:gd name="connsiteX2267" fmla="*/ 18100131 w 43671952"/>
              <a:gd name="connsiteY2267" fmla="*/ 13994606 h 23902640"/>
              <a:gd name="connsiteX2268" fmla="*/ 18085843 w 43671952"/>
              <a:gd name="connsiteY2268" fmla="*/ 13999368 h 23902640"/>
              <a:gd name="connsiteX2269" fmla="*/ 18078699 w 43671952"/>
              <a:gd name="connsiteY2269" fmla="*/ 14004131 h 23902640"/>
              <a:gd name="connsiteX2270" fmla="*/ 18064411 w 43671952"/>
              <a:gd name="connsiteY2270" fmla="*/ 14011275 h 23902640"/>
              <a:gd name="connsiteX2271" fmla="*/ 18050125 w 43671952"/>
              <a:gd name="connsiteY2271" fmla="*/ 14016037 h 23902640"/>
              <a:gd name="connsiteX2272" fmla="*/ 18000119 w 43671952"/>
              <a:gd name="connsiteY2272" fmla="*/ 14023181 h 23902640"/>
              <a:gd name="connsiteX2273" fmla="*/ 17992975 w 43671952"/>
              <a:gd name="connsiteY2273" fmla="*/ 14027943 h 23902640"/>
              <a:gd name="connsiteX2274" fmla="*/ 17978687 w 43671952"/>
              <a:gd name="connsiteY2274" fmla="*/ 14037468 h 23902640"/>
              <a:gd name="connsiteX2275" fmla="*/ 17976307 w 43671952"/>
              <a:gd name="connsiteY2275" fmla="*/ 14082712 h 23902640"/>
              <a:gd name="connsiteX2276" fmla="*/ 17971543 w 43671952"/>
              <a:gd name="connsiteY2276" fmla="*/ 14097000 h 23902640"/>
              <a:gd name="connsiteX2277" fmla="*/ 17966783 w 43671952"/>
              <a:gd name="connsiteY2277" fmla="*/ 14104143 h 23902640"/>
              <a:gd name="connsiteX2278" fmla="*/ 17964399 w 43671952"/>
              <a:gd name="connsiteY2278" fmla="*/ 14111287 h 23902640"/>
              <a:gd name="connsiteX2279" fmla="*/ 17945351 w 43671952"/>
              <a:gd name="connsiteY2279" fmla="*/ 14123193 h 23902640"/>
              <a:gd name="connsiteX2280" fmla="*/ 17914395 w 43671952"/>
              <a:gd name="connsiteY2280" fmla="*/ 14125575 h 23902640"/>
              <a:gd name="connsiteX2281" fmla="*/ 17900107 w 43671952"/>
              <a:gd name="connsiteY2281" fmla="*/ 14135100 h 23902640"/>
              <a:gd name="connsiteX2282" fmla="*/ 17895343 w 43671952"/>
              <a:gd name="connsiteY2282" fmla="*/ 14142243 h 23902640"/>
              <a:gd name="connsiteX2283" fmla="*/ 17890583 w 43671952"/>
              <a:gd name="connsiteY2283" fmla="*/ 14185106 h 23902640"/>
              <a:gd name="connsiteX2284" fmla="*/ 17892963 w 43671952"/>
              <a:gd name="connsiteY2284" fmla="*/ 14192250 h 23902640"/>
              <a:gd name="connsiteX2285" fmla="*/ 17900107 w 43671952"/>
              <a:gd name="connsiteY2285" fmla="*/ 14213681 h 23902640"/>
              <a:gd name="connsiteX2286" fmla="*/ 17916775 w 43671952"/>
              <a:gd name="connsiteY2286" fmla="*/ 14232731 h 23902640"/>
              <a:gd name="connsiteX2287" fmla="*/ 17921537 w 43671952"/>
              <a:gd name="connsiteY2287" fmla="*/ 14239875 h 23902640"/>
              <a:gd name="connsiteX2288" fmla="*/ 17935825 w 43671952"/>
              <a:gd name="connsiteY2288" fmla="*/ 14249400 h 23902640"/>
              <a:gd name="connsiteX2289" fmla="*/ 17942969 w 43671952"/>
              <a:gd name="connsiteY2289" fmla="*/ 14256543 h 23902640"/>
              <a:gd name="connsiteX2290" fmla="*/ 17950113 w 43671952"/>
              <a:gd name="connsiteY2290" fmla="*/ 14261306 h 23902640"/>
              <a:gd name="connsiteX2291" fmla="*/ 17954875 w 43671952"/>
              <a:gd name="connsiteY2291" fmla="*/ 14268450 h 23902640"/>
              <a:gd name="connsiteX2292" fmla="*/ 17962019 w 43671952"/>
              <a:gd name="connsiteY2292" fmla="*/ 14275593 h 23902640"/>
              <a:gd name="connsiteX2293" fmla="*/ 17966783 w 43671952"/>
              <a:gd name="connsiteY2293" fmla="*/ 14292262 h 23902640"/>
              <a:gd name="connsiteX2294" fmla="*/ 17969163 w 43671952"/>
              <a:gd name="connsiteY2294" fmla="*/ 14373225 h 23902640"/>
              <a:gd name="connsiteX2295" fmla="*/ 17971543 w 43671952"/>
              <a:gd name="connsiteY2295" fmla="*/ 14380368 h 23902640"/>
              <a:gd name="connsiteX2296" fmla="*/ 17976307 w 43671952"/>
              <a:gd name="connsiteY2296" fmla="*/ 14394656 h 23902640"/>
              <a:gd name="connsiteX2297" fmla="*/ 18000119 w 43671952"/>
              <a:gd name="connsiteY2297" fmla="*/ 14418468 h 23902640"/>
              <a:gd name="connsiteX2298" fmla="*/ 18009643 w 43671952"/>
              <a:gd name="connsiteY2298" fmla="*/ 14420850 h 23902640"/>
              <a:gd name="connsiteX2299" fmla="*/ 18031075 w 43671952"/>
              <a:gd name="connsiteY2299" fmla="*/ 14432756 h 23902640"/>
              <a:gd name="connsiteX2300" fmla="*/ 18038219 w 43671952"/>
              <a:gd name="connsiteY2300" fmla="*/ 14435137 h 23902640"/>
              <a:gd name="connsiteX2301" fmla="*/ 18045363 w 43671952"/>
              <a:gd name="connsiteY2301" fmla="*/ 14439900 h 23902640"/>
              <a:gd name="connsiteX2302" fmla="*/ 18059651 w 43671952"/>
              <a:gd name="connsiteY2302" fmla="*/ 14449425 h 23902640"/>
              <a:gd name="connsiteX2303" fmla="*/ 18073937 w 43671952"/>
              <a:gd name="connsiteY2303" fmla="*/ 14456568 h 23902640"/>
              <a:gd name="connsiteX2304" fmla="*/ 18085843 w 43671952"/>
              <a:gd name="connsiteY2304" fmla="*/ 14466093 h 23902640"/>
              <a:gd name="connsiteX2305" fmla="*/ 18088227 w 43671952"/>
              <a:gd name="connsiteY2305" fmla="*/ 14494668 h 23902640"/>
              <a:gd name="connsiteX2306" fmla="*/ 18085843 w 43671952"/>
              <a:gd name="connsiteY2306" fmla="*/ 14501812 h 23902640"/>
              <a:gd name="connsiteX2307" fmla="*/ 18083463 w 43671952"/>
              <a:gd name="connsiteY2307" fmla="*/ 14508956 h 23902640"/>
              <a:gd name="connsiteX2308" fmla="*/ 18071555 w 43671952"/>
              <a:gd name="connsiteY2308" fmla="*/ 14528006 h 23902640"/>
              <a:gd name="connsiteX2309" fmla="*/ 18033457 w 43671952"/>
              <a:gd name="connsiteY2309" fmla="*/ 14530387 h 23902640"/>
              <a:gd name="connsiteX2310" fmla="*/ 18026311 w 43671952"/>
              <a:gd name="connsiteY2310" fmla="*/ 14532768 h 23902640"/>
              <a:gd name="connsiteX2311" fmla="*/ 17997739 w 43671952"/>
              <a:gd name="connsiteY2311" fmla="*/ 14547056 h 23902640"/>
              <a:gd name="connsiteX2312" fmla="*/ 17992975 w 43671952"/>
              <a:gd name="connsiteY2312" fmla="*/ 14554200 h 23902640"/>
              <a:gd name="connsiteX2313" fmla="*/ 17985831 w 43671952"/>
              <a:gd name="connsiteY2313" fmla="*/ 14556581 h 23902640"/>
              <a:gd name="connsiteX2314" fmla="*/ 17971543 w 43671952"/>
              <a:gd name="connsiteY2314" fmla="*/ 14568487 h 23902640"/>
              <a:gd name="connsiteX2315" fmla="*/ 17964399 w 43671952"/>
              <a:gd name="connsiteY2315" fmla="*/ 14570868 h 23902640"/>
              <a:gd name="connsiteX2316" fmla="*/ 17957257 w 43671952"/>
              <a:gd name="connsiteY2316" fmla="*/ 14575631 h 23902640"/>
              <a:gd name="connsiteX2317" fmla="*/ 17950113 w 43671952"/>
              <a:gd name="connsiteY2317" fmla="*/ 14580393 h 23902640"/>
              <a:gd name="connsiteX2318" fmla="*/ 17931063 w 43671952"/>
              <a:gd name="connsiteY2318" fmla="*/ 14597062 h 23902640"/>
              <a:gd name="connsiteX2319" fmla="*/ 17923919 w 43671952"/>
              <a:gd name="connsiteY2319" fmla="*/ 14601825 h 23902640"/>
              <a:gd name="connsiteX2320" fmla="*/ 17900107 w 43671952"/>
              <a:gd name="connsiteY2320" fmla="*/ 14606587 h 23902640"/>
              <a:gd name="connsiteX2321" fmla="*/ 17892963 w 43671952"/>
              <a:gd name="connsiteY2321" fmla="*/ 14604206 h 23902640"/>
              <a:gd name="connsiteX2322" fmla="*/ 17888199 w 43671952"/>
              <a:gd name="connsiteY2322" fmla="*/ 14597062 h 23902640"/>
              <a:gd name="connsiteX2323" fmla="*/ 17883439 w 43671952"/>
              <a:gd name="connsiteY2323" fmla="*/ 14580393 h 23902640"/>
              <a:gd name="connsiteX2324" fmla="*/ 17881055 w 43671952"/>
              <a:gd name="connsiteY2324" fmla="*/ 14573250 h 23902640"/>
              <a:gd name="connsiteX2325" fmla="*/ 17876295 w 43671952"/>
              <a:gd name="connsiteY2325" fmla="*/ 14566106 h 23902640"/>
              <a:gd name="connsiteX2326" fmla="*/ 17869151 w 43671952"/>
              <a:gd name="connsiteY2326" fmla="*/ 14525625 h 23902640"/>
              <a:gd name="connsiteX2327" fmla="*/ 17864387 w 43671952"/>
              <a:gd name="connsiteY2327" fmla="*/ 14506575 h 23902640"/>
              <a:gd name="connsiteX2328" fmla="*/ 17859627 w 43671952"/>
              <a:gd name="connsiteY2328" fmla="*/ 14492287 h 23902640"/>
              <a:gd name="connsiteX2329" fmla="*/ 17852483 w 43671952"/>
              <a:gd name="connsiteY2329" fmla="*/ 14478000 h 23902640"/>
              <a:gd name="connsiteX2330" fmla="*/ 17847719 w 43671952"/>
              <a:gd name="connsiteY2330" fmla="*/ 14470856 h 23902640"/>
              <a:gd name="connsiteX2331" fmla="*/ 17840575 w 43671952"/>
              <a:gd name="connsiteY2331" fmla="*/ 14468475 h 23902640"/>
              <a:gd name="connsiteX2332" fmla="*/ 17833431 w 43671952"/>
              <a:gd name="connsiteY2332" fmla="*/ 14461331 h 23902640"/>
              <a:gd name="connsiteX2333" fmla="*/ 17828669 w 43671952"/>
              <a:gd name="connsiteY2333" fmla="*/ 14454187 h 23902640"/>
              <a:gd name="connsiteX2334" fmla="*/ 17821527 w 43671952"/>
              <a:gd name="connsiteY2334" fmla="*/ 14387512 h 23902640"/>
              <a:gd name="connsiteX2335" fmla="*/ 17828669 w 43671952"/>
              <a:gd name="connsiteY2335" fmla="*/ 14325600 h 23902640"/>
              <a:gd name="connsiteX2336" fmla="*/ 17828669 w 43671952"/>
              <a:gd name="connsiteY2336" fmla="*/ 14266068 h 23902640"/>
              <a:gd name="connsiteX2337" fmla="*/ 17826287 w 43671952"/>
              <a:gd name="connsiteY2337" fmla="*/ 14258925 h 23902640"/>
              <a:gd name="connsiteX2338" fmla="*/ 17800095 w 43671952"/>
              <a:gd name="connsiteY2338" fmla="*/ 14249400 h 23902640"/>
              <a:gd name="connsiteX2339" fmla="*/ 17792951 w 43671952"/>
              <a:gd name="connsiteY2339" fmla="*/ 14254162 h 23902640"/>
              <a:gd name="connsiteX2340" fmla="*/ 17785807 w 43671952"/>
              <a:gd name="connsiteY2340" fmla="*/ 14256543 h 23902640"/>
              <a:gd name="connsiteX2341" fmla="*/ 17773899 w 43671952"/>
              <a:gd name="connsiteY2341" fmla="*/ 14270831 h 23902640"/>
              <a:gd name="connsiteX2342" fmla="*/ 17766755 w 43671952"/>
              <a:gd name="connsiteY2342" fmla="*/ 14277975 h 23902640"/>
              <a:gd name="connsiteX2343" fmla="*/ 17761995 w 43671952"/>
              <a:gd name="connsiteY2343" fmla="*/ 14285118 h 23902640"/>
              <a:gd name="connsiteX2344" fmla="*/ 17750087 w 43671952"/>
              <a:gd name="connsiteY2344" fmla="*/ 14306550 h 23902640"/>
              <a:gd name="connsiteX2345" fmla="*/ 17742943 w 43671952"/>
              <a:gd name="connsiteY2345" fmla="*/ 14313693 h 23902640"/>
              <a:gd name="connsiteX2346" fmla="*/ 17738183 w 43671952"/>
              <a:gd name="connsiteY2346" fmla="*/ 14332743 h 23902640"/>
              <a:gd name="connsiteX2347" fmla="*/ 17733419 w 43671952"/>
              <a:gd name="connsiteY2347" fmla="*/ 14389893 h 23902640"/>
              <a:gd name="connsiteX2348" fmla="*/ 17738183 w 43671952"/>
              <a:gd name="connsiteY2348" fmla="*/ 14568487 h 23902640"/>
              <a:gd name="connsiteX2349" fmla="*/ 17740563 w 43671952"/>
              <a:gd name="connsiteY2349" fmla="*/ 14589918 h 23902640"/>
              <a:gd name="connsiteX2350" fmla="*/ 17742943 w 43671952"/>
              <a:gd name="connsiteY2350" fmla="*/ 14597062 h 23902640"/>
              <a:gd name="connsiteX2351" fmla="*/ 17745327 w 43671952"/>
              <a:gd name="connsiteY2351" fmla="*/ 14656593 h 23902640"/>
              <a:gd name="connsiteX2352" fmla="*/ 17740563 w 43671952"/>
              <a:gd name="connsiteY2352" fmla="*/ 14670881 h 23902640"/>
              <a:gd name="connsiteX2353" fmla="*/ 17735803 w 43671952"/>
              <a:gd name="connsiteY2353" fmla="*/ 14678025 h 23902640"/>
              <a:gd name="connsiteX2354" fmla="*/ 17728657 w 43671952"/>
              <a:gd name="connsiteY2354" fmla="*/ 14682787 h 23902640"/>
              <a:gd name="connsiteX2355" fmla="*/ 17711987 w 43671952"/>
              <a:gd name="connsiteY2355" fmla="*/ 14701837 h 23902640"/>
              <a:gd name="connsiteX2356" fmla="*/ 17661983 w 43671952"/>
              <a:gd name="connsiteY2356" fmla="*/ 14704218 h 23902640"/>
              <a:gd name="connsiteX2357" fmla="*/ 17650075 w 43671952"/>
              <a:gd name="connsiteY2357" fmla="*/ 14701837 h 23902640"/>
              <a:gd name="connsiteX2358" fmla="*/ 17642931 w 43671952"/>
              <a:gd name="connsiteY2358" fmla="*/ 14697075 h 23902640"/>
              <a:gd name="connsiteX2359" fmla="*/ 17633407 w 43671952"/>
              <a:gd name="connsiteY2359" fmla="*/ 14692312 h 23902640"/>
              <a:gd name="connsiteX2360" fmla="*/ 17626263 w 43671952"/>
              <a:gd name="connsiteY2360" fmla="*/ 14689931 h 23902640"/>
              <a:gd name="connsiteX2361" fmla="*/ 17621499 w 43671952"/>
              <a:gd name="connsiteY2361" fmla="*/ 14682787 h 23902640"/>
              <a:gd name="connsiteX2362" fmla="*/ 17607213 w 43671952"/>
              <a:gd name="connsiteY2362" fmla="*/ 14673262 h 23902640"/>
              <a:gd name="connsiteX2363" fmla="*/ 17602451 w 43671952"/>
              <a:gd name="connsiteY2363" fmla="*/ 14666118 h 23902640"/>
              <a:gd name="connsiteX2364" fmla="*/ 17600069 w 43671952"/>
              <a:gd name="connsiteY2364" fmla="*/ 14658975 h 23902640"/>
              <a:gd name="connsiteX2365" fmla="*/ 17597687 w 43671952"/>
              <a:gd name="connsiteY2365" fmla="*/ 14613731 h 23902640"/>
              <a:gd name="connsiteX2366" fmla="*/ 17600069 w 43671952"/>
              <a:gd name="connsiteY2366" fmla="*/ 14597062 h 23902640"/>
              <a:gd name="connsiteX2367" fmla="*/ 17602451 w 43671952"/>
              <a:gd name="connsiteY2367" fmla="*/ 14589918 h 23902640"/>
              <a:gd name="connsiteX2368" fmla="*/ 17604831 w 43671952"/>
              <a:gd name="connsiteY2368" fmla="*/ 14478000 h 23902640"/>
              <a:gd name="connsiteX2369" fmla="*/ 17609593 w 43671952"/>
              <a:gd name="connsiteY2369" fmla="*/ 14427993 h 23902640"/>
              <a:gd name="connsiteX2370" fmla="*/ 17607213 w 43671952"/>
              <a:gd name="connsiteY2370" fmla="*/ 14385131 h 23902640"/>
              <a:gd name="connsiteX2371" fmla="*/ 17602451 w 43671952"/>
              <a:gd name="connsiteY2371" fmla="*/ 14377987 h 23902640"/>
              <a:gd name="connsiteX2372" fmla="*/ 17592927 w 43671952"/>
              <a:gd name="connsiteY2372" fmla="*/ 14363700 h 23902640"/>
              <a:gd name="connsiteX2373" fmla="*/ 17571495 w 43671952"/>
              <a:gd name="connsiteY2373" fmla="*/ 14354175 h 23902640"/>
              <a:gd name="connsiteX2374" fmla="*/ 17526251 w 43671952"/>
              <a:gd name="connsiteY2374" fmla="*/ 14351793 h 23902640"/>
              <a:gd name="connsiteX2375" fmla="*/ 17504819 w 43671952"/>
              <a:gd name="connsiteY2375" fmla="*/ 14339887 h 23902640"/>
              <a:gd name="connsiteX2376" fmla="*/ 17502439 w 43671952"/>
              <a:gd name="connsiteY2376" fmla="*/ 14316075 h 23902640"/>
              <a:gd name="connsiteX2377" fmla="*/ 17507199 w 43671952"/>
              <a:gd name="connsiteY2377" fmla="*/ 14308931 h 23902640"/>
              <a:gd name="connsiteX2378" fmla="*/ 17514343 w 43671952"/>
              <a:gd name="connsiteY2378" fmla="*/ 14304168 h 23902640"/>
              <a:gd name="connsiteX2379" fmla="*/ 17516727 w 43671952"/>
              <a:gd name="connsiteY2379" fmla="*/ 14297025 h 23902640"/>
              <a:gd name="connsiteX2380" fmla="*/ 17526251 w 43671952"/>
              <a:gd name="connsiteY2380" fmla="*/ 14282737 h 23902640"/>
              <a:gd name="connsiteX2381" fmla="*/ 17533395 w 43671952"/>
              <a:gd name="connsiteY2381" fmla="*/ 14275593 h 23902640"/>
              <a:gd name="connsiteX2382" fmla="*/ 17542919 w 43671952"/>
              <a:gd name="connsiteY2382" fmla="*/ 14261306 h 23902640"/>
              <a:gd name="connsiteX2383" fmla="*/ 17554827 w 43671952"/>
              <a:gd name="connsiteY2383" fmla="*/ 14249400 h 23902640"/>
              <a:gd name="connsiteX2384" fmla="*/ 17566731 w 43671952"/>
              <a:gd name="connsiteY2384" fmla="*/ 14237493 h 23902640"/>
              <a:gd name="connsiteX2385" fmla="*/ 17578639 w 43671952"/>
              <a:gd name="connsiteY2385" fmla="*/ 14218443 h 23902640"/>
              <a:gd name="connsiteX2386" fmla="*/ 17583401 w 43671952"/>
              <a:gd name="connsiteY2386" fmla="*/ 14208918 h 23902640"/>
              <a:gd name="connsiteX2387" fmla="*/ 17585783 w 43671952"/>
              <a:gd name="connsiteY2387" fmla="*/ 14201775 h 23902640"/>
              <a:gd name="connsiteX2388" fmla="*/ 17590543 w 43671952"/>
              <a:gd name="connsiteY2388" fmla="*/ 14087475 h 23902640"/>
              <a:gd name="connsiteX2389" fmla="*/ 17585783 w 43671952"/>
              <a:gd name="connsiteY2389" fmla="*/ 13966031 h 23902640"/>
              <a:gd name="connsiteX2390" fmla="*/ 17588163 w 43671952"/>
              <a:gd name="connsiteY2390" fmla="*/ 13951743 h 23902640"/>
              <a:gd name="connsiteX2391" fmla="*/ 17592927 w 43671952"/>
              <a:gd name="connsiteY2391" fmla="*/ 13937456 h 23902640"/>
              <a:gd name="connsiteX2392" fmla="*/ 17595307 w 43671952"/>
              <a:gd name="connsiteY2392" fmla="*/ 13927931 h 23902640"/>
              <a:gd name="connsiteX2393" fmla="*/ 17597687 w 43671952"/>
              <a:gd name="connsiteY2393" fmla="*/ 13920787 h 23902640"/>
              <a:gd name="connsiteX2394" fmla="*/ 17600069 w 43671952"/>
              <a:gd name="connsiteY2394" fmla="*/ 13896975 h 23902640"/>
              <a:gd name="connsiteX2395" fmla="*/ 17597687 w 43671952"/>
              <a:gd name="connsiteY2395" fmla="*/ 13875543 h 23902640"/>
              <a:gd name="connsiteX2396" fmla="*/ 17600069 w 43671952"/>
              <a:gd name="connsiteY2396" fmla="*/ 13866018 h 23902640"/>
              <a:gd name="connsiteX2397" fmla="*/ 17602451 w 43671952"/>
              <a:gd name="connsiteY2397" fmla="*/ 13858875 h 23902640"/>
              <a:gd name="connsiteX2398" fmla="*/ 17607213 w 43671952"/>
              <a:gd name="connsiteY2398" fmla="*/ 13837443 h 23902640"/>
              <a:gd name="connsiteX2399" fmla="*/ 17614355 w 43671952"/>
              <a:gd name="connsiteY2399" fmla="*/ 13823156 h 23902640"/>
              <a:gd name="connsiteX2400" fmla="*/ 17619119 w 43671952"/>
              <a:gd name="connsiteY2400" fmla="*/ 13816012 h 23902640"/>
              <a:gd name="connsiteX2401" fmla="*/ 17628643 w 43671952"/>
              <a:gd name="connsiteY2401" fmla="*/ 13801725 h 23902640"/>
              <a:gd name="connsiteX2402" fmla="*/ 17631027 w 43671952"/>
              <a:gd name="connsiteY2402" fmla="*/ 13794581 h 23902640"/>
              <a:gd name="connsiteX2403" fmla="*/ 17642931 w 43671952"/>
              <a:gd name="connsiteY2403" fmla="*/ 13780293 h 23902640"/>
              <a:gd name="connsiteX2404" fmla="*/ 17645315 w 43671952"/>
              <a:gd name="connsiteY2404" fmla="*/ 13773150 h 23902640"/>
              <a:gd name="connsiteX2405" fmla="*/ 17659599 w 43671952"/>
              <a:gd name="connsiteY2405" fmla="*/ 13763625 h 23902640"/>
              <a:gd name="connsiteX2406" fmla="*/ 17673887 w 43671952"/>
              <a:gd name="connsiteY2406" fmla="*/ 13754100 h 23902640"/>
              <a:gd name="connsiteX2407" fmla="*/ 17678651 w 43671952"/>
              <a:gd name="connsiteY2407" fmla="*/ 13746956 h 23902640"/>
              <a:gd name="connsiteX2408" fmla="*/ 17692939 w 43671952"/>
              <a:gd name="connsiteY2408" fmla="*/ 13718381 h 23902640"/>
              <a:gd name="connsiteX2409" fmla="*/ 17697701 w 43671952"/>
              <a:gd name="connsiteY2409" fmla="*/ 13711237 h 23902640"/>
              <a:gd name="connsiteX2410" fmla="*/ 17707227 w 43671952"/>
              <a:gd name="connsiteY2410" fmla="*/ 13696950 h 23902640"/>
              <a:gd name="connsiteX2411" fmla="*/ 17714369 w 43671952"/>
              <a:gd name="connsiteY2411" fmla="*/ 13687425 h 23902640"/>
              <a:gd name="connsiteX2412" fmla="*/ 17726275 w 43671952"/>
              <a:gd name="connsiteY2412" fmla="*/ 13673137 h 23902640"/>
              <a:gd name="connsiteX2413" fmla="*/ 17733419 w 43671952"/>
              <a:gd name="connsiteY2413" fmla="*/ 13668375 h 23902640"/>
              <a:gd name="connsiteX2414" fmla="*/ 17742943 w 43671952"/>
              <a:gd name="connsiteY2414" fmla="*/ 13663612 h 23902640"/>
              <a:gd name="connsiteX2415" fmla="*/ 17747707 w 43671952"/>
              <a:gd name="connsiteY2415" fmla="*/ 13656468 h 23902640"/>
              <a:gd name="connsiteX2416" fmla="*/ 17754851 w 43671952"/>
              <a:gd name="connsiteY2416" fmla="*/ 13654087 h 23902640"/>
              <a:gd name="connsiteX2417" fmla="*/ 17761995 w 43671952"/>
              <a:gd name="connsiteY2417" fmla="*/ 13649325 h 23902640"/>
              <a:gd name="connsiteX2418" fmla="*/ 17783427 w 43671952"/>
              <a:gd name="connsiteY2418" fmla="*/ 13635037 h 23902640"/>
              <a:gd name="connsiteX2419" fmla="*/ 17797713 w 43671952"/>
              <a:gd name="connsiteY2419" fmla="*/ 13630275 h 23902640"/>
              <a:gd name="connsiteX2420" fmla="*/ 17850103 w 43671952"/>
              <a:gd name="connsiteY2420" fmla="*/ 13627893 h 23902640"/>
              <a:gd name="connsiteX2421" fmla="*/ 17873911 w 43671952"/>
              <a:gd name="connsiteY2421" fmla="*/ 13637418 h 23902640"/>
              <a:gd name="connsiteX2422" fmla="*/ 17890583 w 43671952"/>
              <a:gd name="connsiteY2422" fmla="*/ 13642181 h 23902640"/>
              <a:gd name="connsiteX2423" fmla="*/ 17897727 w 43671952"/>
              <a:gd name="connsiteY2423" fmla="*/ 13646943 h 23902640"/>
              <a:gd name="connsiteX2424" fmla="*/ 17904867 w 43671952"/>
              <a:gd name="connsiteY2424" fmla="*/ 13649325 h 23902640"/>
              <a:gd name="connsiteX2425" fmla="*/ 17912011 w 43671952"/>
              <a:gd name="connsiteY2425" fmla="*/ 13654087 h 23902640"/>
              <a:gd name="connsiteX2426" fmla="*/ 17931063 w 43671952"/>
              <a:gd name="connsiteY2426" fmla="*/ 13668375 h 23902640"/>
              <a:gd name="connsiteX2427" fmla="*/ 17938207 w 43671952"/>
              <a:gd name="connsiteY2427" fmla="*/ 13673137 h 23902640"/>
              <a:gd name="connsiteX2428" fmla="*/ 17959639 w 43671952"/>
              <a:gd name="connsiteY2428" fmla="*/ 13677900 h 23902640"/>
              <a:gd name="connsiteX2429" fmla="*/ 17995359 w 43671952"/>
              <a:gd name="connsiteY2429" fmla="*/ 13685043 h 23902640"/>
              <a:gd name="connsiteX2430" fmla="*/ 18033457 w 43671952"/>
              <a:gd name="connsiteY2430" fmla="*/ 13689806 h 23902640"/>
              <a:gd name="connsiteX2431" fmla="*/ 18040601 w 43671952"/>
              <a:gd name="connsiteY2431" fmla="*/ 13692187 h 23902640"/>
              <a:gd name="connsiteX2432" fmla="*/ 18059651 w 43671952"/>
              <a:gd name="connsiteY2432" fmla="*/ 13694568 h 23902640"/>
              <a:gd name="connsiteX2433" fmla="*/ 18088227 w 43671952"/>
              <a:gd name="connsiteY2433" fmla="*/ 13696950 h 23902640"/>
              <a:gd name="connsiteX2434" fmla="*/ 18097751 w 43671952"/>
              <a:gd name="connsiteY2434" fmla="*/ 13699331 h 23902640"/>
              <a:gd name="connsiteX2435" fmla="*/ 18154901 w 43671952"/>
              <a:gd name="connsiteY2435" fmla="*/ 13701712 h 23902640"/>
              <a:gd name="connsiteX2436" fmla="*/ 18169187 w 43671952"/>
              <a:gd name="connsiteY2436" fmla="*/ 13699331 h 23902640"/>
              <a:gd name="connsiteX2437" fmla="*/ 18176331 w 43671952"/>
              <a:gd name="connsiteY2437" fmla="*/ 13696950 h 23902640"/>
              <a:gd name="connsiteX2438" fmla="*/ 18190619 w 43671952"/>
              <a:gd name="connsiteY2438" fmla="*/ 13692187 h 23902640"/>
              <a:gd name="connsiteX2439" fmla="*/ 18212051 w 43671952"/>
              <a:gd name="connsiteY2439" fmla="*/ 13682662 h 23902640"/>
              <a:gd name="connsiteX2440" fmla="*/ 18226337 w 43671952"/>
              <a:gd name="connsiteY2440" fmla="*/ 13675518 h 23902640"/>
              <a:gd name="connsiteX2441" fmla="*/ 18228719 w 43671952"/>
              <a:gd name="connsiteY2441" fmla="*/ 13668375 h 23902640"/>
              <a:gd name="connsiteX2442" fmla="*/ 18245387 w 43671952"/>
              <a:gd name="connsiteY2442" fmla="*/ 13649325 h 23902640"/>
              <a:gd name="connsiteX2443" fmla="*/ 18257295 w 43671952"/>
              <a:gd name="connsiteY2443" fmla="*/ 13639800 h 23902640"/>
              <a:gd name="connsiteX2444" fmla="*/ 18266819 w 43671952"/>
              <a:gd name="connsiteY2444" fmla="*/ 13630275 h 23902640"/>
              <a:gd name="connsiteX2445" fmla="*/ 18273963 w 43671952"/>
              <a:gd name="connsiteY2445" fmla="*/ 13623131 h 23902640"/>
              <a:gd name="connsiteX2446" fmla="*/ 18276343 w 43671952"/>
              <a:gd name="connsiteY2446" fmla="*/ 13615987 h 23902640"/>
              <a:gd name="connsiteX2447" fmla="*/ 18285869 w 43671952"/>
              <a:gd name="connsiteY2447" fmla="*/ 13604081 h 23902640"/>
              <a:gd name="connsiteX2448" fmla="*/ 18302537 w 43671952"/>
              <a:gd name="connsiteY2448" fmla="*/ 13596937 h 23902640"/>
              <a:gd name="connsiteX2449" fmla="*/ 18354927 w 43671952"/>
              <a:gd name="connsiteY2449" fmla="*/ 13596937 h 23902640"/>
              <a:gd name="connsiteX2450" fmla="*/ 18352543 w 43671952"/>
              <a:gd name="connsiteY2450" fmla="*/ 13582650 h 23902640"/>
              <a:gd name="connsiteX2451" fmla="*/ 18757357 w 43671952"/>
              <a:gd name="connsiteY2451" fmla="*/ 13530262 h 23902640"/>
              <a:gd name="connsiteX2452" fmla="*/ 18771643 w 43671952"/>
              <a:gd name="connsiteY2452" fmla="*/ 13537406 h 23902640"/>
              <a:gd name="connsiteX2453" fmla="*/ 18778787 w 43671952"/>
              <a:gd name="connsiteY2453" fmla="*/ 13539787 h 23902640"/>
              <a:gd name="connsiteX2454" fmla="*/ 18783551 w 43671952"/>
              <a:gd name="connsiteY2454" fmla="*/ 13554075 h 23902640"/>
              <a:gd name="connsiteX2455" fmla="*/ 18785931 w 43671952"/>
              <a:gd name="connsiteY2455" fmla="*/ 13561218 h 23902640"/>
              <a:gd name="connsiteX2456" fmla="*/ 18785931 w 43671952"/>
              <a:gd name="connsiteY2456" fmla="*/ 13630275 h 23902640"/>
              <a:gd name="connsiteX2457" fmla="*/ 18795455 w 43671952"/>
              <a:gd name="connsiteY2457" fmla="*/ 13654087 h 23902640"/>
              <a:gd name="connsiteX2458" fmla="*/ 18804983 w 43671952"/>
              <a:gd name="connsiteY2458" fmla="*/ 13656468 h 23902640"/>
              <a:gd name="connsiteX2459" fmla="*/ 18821651 w 43671952"/>
              <a:gd name="connsiteY2459" fmla="*/ 13654087 h 23902640"/>
              <a:gd name="connsiteX2460" fmla="*/ 18831175 w 43671952"/>
              <a:gd name="connsiteY2460" fmla="*/ 13639800 h 23902640"/>
              <a:gd name="connsiteX2461" fmla="*/ 18845463 w 43671952"/>
              <a:gd name="connsiteY2461" fmla="*/ 13632656 h 23902640"/>
              <a:gd name="connsiteX2462" fmla="*/ 18857367 w 43671952"/>
              <a:gd name="connsiteY2462" fmla="*/ 13649325 h 23902640"/>
              <a:gd name="connsiteX2463" fmla="*/ 18859751 w 43671952"/>
              <a:gd name="connsiteY2463" fmla="*/ 13656468 h 23902640"/>
              <a:gd name="connsiteX2464" fmla="*/ 18854987 w 43671952"/>
              <a:gd name="connsiteY2464" fmla="*/ 13680281 h 23902640"/>
              <a:gd name="connsiteX2465" fmla="*/ 18847843 w 43671952"/>
              <a:gd name="connsiteY2465" fmla="*/ 13687425 h 23902640"/>
              <a:gd name="connsiteX2466" fmla="*/ 18845463 w 43671952"/>
              <a:gd name="connsiteY2466" fmla="*/ 13694568 h 23902640"/>
              <a:gd name="connsiteX2467" fmla="*/ 18835939 w 43671952"/>
              <a:gd name="connsiteY2467" fmla="*/ 13708856 h 23902640"/>
              <a:gd name="connsiteX2468" fmla="*/ 18835939 w 43671952"/>
              <a:gd name="connsiteY2468" fmla="*/ 13739812 h 23902640"/>
              <a:gd name="connsiteX2469" fmla="*/ 18838319 w 43671952"/>
              <a:gd name="connsiteY2469" fmla="*/ 13746956 h 23902640"/>
              <a:gd name="connsiteX2470" fmla="*/ 18845463 w 43671952"/>
              <a:gd name="connsiteY2470" fmla="*/ 13749337 h 23902640"/>
              <a:gd name="connsiteX2471" fmla="*/ 18852607 w 43671952"/>
              <a:gd name="connsiteY2471" fmla="*/ 13754100 h 23902640"/>
              <a:gd name="connsiteX2472" fmla="*/ 18859751 w 43671952"/>
              <a:gd name="connsiteY2472" fmla="*/ 13756481 h 23902640"/>
              <a:gd name="connsiteX2473" fmla="*/ 18866895 w 43671952"/>
              <a:gd name="connsiteY2473" fmla="*/ 13766006 h 23902640"/>
              <a:gd name="connsiteX2474" fmla="*/ 18859751 w 43671952"/>
              <a:gd name="connsiteY2474" fmla="*/ 13789818 h 23902640"/>
              <a:gd name="connsiteX2475" fmla="*/ 18857367 w 43671952"/>
              <a:gd name="connsiteY2475" fmla="*/ 13796962 h 23902640"/>
              <a:gd name="connsiteX2476" fmla="*/ 18828795 w 43671952"/>
              <a:gd name="connsiteY2476" fmla="*/ 13811250 h 23902640"/>
              <a:gd name="connsiteX2477" fmla="*/ 18809743 w 43671952"/>
              <a:gd name="connsiteY2477" fmla="*/ 13816012 h 23902640"/>
              <a:gd name="connsiteX2478" fmla="*/ 18809743 w 43671952"/>
              <a:gd name="connsiteY2478" fmla="*/ 13849350 h 23902640"/>
              <a:gd name="connsiteX2479" fmla="*/ 18812127 w 43671952"/>
              <a:gd name="connsiteY2479" fmla="*/ 13868400 h 23902640"/>
              <a:gd name="connsiteX2480" fmla="*/ 18814507 w 43671952"/>
              <a:gd name="connsiteY2480" fmla="*/ 13889831 h 23902640"/>
              <a:gd name="connsiteX2481" fmla="*/ 18824031 w 43671952"/>
              <a:gd name="connsiteY2481" fmla="*/ 13911262 h 23902640"/>
              <a:gd name="connsiteX2482" fmla="*/ 18826411 w 43671952"/>
              <a:gd name="connsiteY2482" fmla="*/ 13918406 h 23902640"/>
              <a:gd name="connsiteX2483" fmla="*/ 18824031 w 43671952"/>
              <a:gd name="connsiteY2483" fmla="*/ 13930312 h 23902640"/>
              <a:gd name="connsiteX2484" fmla="*/ 18816887 w 43671952"/>
              <a:gd name="connsiteY2484" fmla="*/ 13932693 h 23902640"/>
              <a:gd name="connsiteX2485" fmla="*/ 18802599 w 43671952"/>
              <a:gd name="connsiteY2485" fmla="*/ 13932693 h 23902640"/>
              <a:gd name="connsiteX2486" fmla="*/ 18785931 w 43671952"/>
              <a:gd name="connsiteY2486" fmla="*/ 13918406 h 23902640"/>
              <a:gd name="connsiteX2487" fmla="*/ 18771643 w 43671952"/>
              <a:gd name="connsiteY2487" fmla="*/ 13908881 h 23902640"/>
              <a:gd name="connsiteX2488" fmla="*/ 18754975 w 43671952"/>
              <a:gd name="connsiteY2488" fmla="*/ 13887450 h 23902640"/>
              <a:gd name="connsiteX2489" fmla="*/ 18750213 w 43671952"/>
              <a:gd name="connsiteY2489" fmla="*/ 13880306 h 23902640"/>
              <a:gd name="connsiteX2490" fmla="*/ 18735927 w 43671952"/>
              <a:gd name="connsiteY2490" fmla="*/ 13856493 h 23902640"/>
              <a:gd name="connsiteX2491" fmla="*/ 18731163 w 43671952"/>
              <a:gd name="connsiteY2491" fmla="*/ 13849350 h 23902640"/>
              <a:gd name="connsiteX2492" fmla="*/ 18728783 w 43671952"/>
              <a:gd name="connsiteY2492" fmla="*/ 13842206 h 23902640"/>
              <a:gd name="connsiteX2493" fmla="*/ 18719257 w 43671952"/>
              <a:gd name="connsiteY2493" fmla="*/ 13827918 h 23902640"/>
              <a:gd name="connsiteX2494" fmla="*/ 18712115 w 43671952"/>
              <a:gd name="connsiteY2494" fmla="*/ 13811250 h 23902640"/>
              <a:gd name="connsiteX2495" fmla="*/ 18707351 w 43671952"/>
              <a:gd name="connsiteY2495" fmla="*/ 13804106 h 23902640"/>
              <a:gd name="connsiteX2496" fmla="*/ 18702587 w 43671952"/>
              <a:gd name="connsiteY2496" fmla="*/ 13789818 h 23902640"/>
              <a:gd name="connsiteX2497" fmla="*/ 18695443 w 43671952"/>
              <a:gd name="connsiteY2497" fmla="*/ 13768387 h 23902640"/>
              <a:gd name="connsiteX2498" fmla="*/ 18685919 w 43671952"/>
              <a:gd name="connsiteY2498" fmla="*/ 13739812 h 23902640"/>
              <a:gd name="connsiteX2499" fmla="*/ 18683539 w 43671952"/>
              <a:gd name="connsiteY2499" fmla="*/ 13732668 h 23902640"/>
              <a:gd name="connsiteX2500" fmla="*/ 18681159 w 43671952"/>
              <a:gd name="connsiteY2500" fmla="*/ 13725525 h 23902640"/>
              <a:gd name="connsiteX2501" fmla="*/ 18683539 w 43671952"/>
              <a:gd name="connsiteY2501" fmla="*/ 13665993 h 23902640"/>
              <a:gd name="connsiteX2502" fmla="*/ 18688299 w 43671952"/>
              <a:gd name="connsiteY2502" fmla="*/ 13658850 h 23902640"/>
              <a:gd name="connsiteX2503" fmla="*/ 18693063 w 43671952"/>
              <a:gd name="connsiteY2503" fmla="*/ 13644562 h 23902640"/>
              <a:gd name="connsiteX2504" fmla="*/ 18702587 w 43671952"/>
              <a:gd name="connsiteY2504" fmla="*/ 13630275 h 23902640"/>
              <a:gd name="connsiteX2505" fmla="*/ 18704971 w 43671952"/>
              <a:gd name="connsiteY2505" fmla="*/ 13623131 h 23902640"/>
              <a:gd name="connsiteX2506" fmla="*/ 18707351 w 43671952"/>
              <a:gd name="connsiteY2506" fmla="*/ 13613606 h 23902640"/>
              <a:gd name="connsiteX2507" fmla="*/ 18712115 w 43671952"/>
              <a:gd name="connsiteY2507" fmla="*/ 13604081 h 23902640"/>
              <a:gd name="connsiteX2508" fmla="*/ 18716875 w 43671952"/>
              <a:gd name="connsiteY2508" fmla="*/ 13589793 h 23902640"/>
              <a:gd name="connsiteX2509" fmla="*/ 18719257 w 43671952"/>
              <a:gd name="connsiteY2509" fmla="*/ 13582650 h 23902640"/>
              <a:gd name="connsiteX2510" fmla="*/ 18728783 w 43671952"/>
              <a:gd name="connsiteY2510" fmla="*/ 13568362 h 23902640"/>
              <a:gd name="connsiteX2511" fmla="*/ 18733543 w 43671952"/>
              <a:gd name="connsiteY2511" fmla="*/ 13561218 h 23902640"/>
              <a:gd name="connsiteX2512" fmla="*/ 18745451 w 43671952"/>
              <a:gd name="connsiteY2512" fmla="*/ 13539787 h 23902640"/>
              <a:gd name="connsiteX2513" fmla="*/ 18750213 w 43671952"/>
              <a:gd name="connsiteY2513" fmla="*/ 13532643 h 23902640"/>
              <a:gd name="connsiteX2514" fmla="*/ 24814339 w 43671952"/>
              <a:gd name="connsiteY2514" fmla="*/ 13511688 h 23902640"/>
              <a:gd name="connsiteX2515" fmla="*/ 24837199 w 43671952"/>
              <a:gd name="connsiteY2515" fmla="*/ 13534548 h 23902640"/>
              <a:gd name="connsiteX2516" fmla="*/ 24814339 w 43671952"/>
              <a:gd name="connsiteY2516" fmla="*/ 13557408 h 23902640"/>
              <a:gd name="connsiteX2517" fmla="*/ 24791479 w 43671952"/>
              <a:gd name="connsiteY2517" fmla="*/ 13534548 h 23902640"/>
              <a:gd name="connsiteX2518" fmla="*/ 24814339 w 43671952"/>
              <a:gd name="connsiteY2518" fmla="*/ 13511688 h 23902640"/>
              <a:gd name="connsiteX2519" fmla="*/ 11797529 w 43671952"/>
              <a:gd name="connsiteY2519" fmla="*/ 13486492 h 23902640"/>
              <a:gd name="connsiteX2520" fmla="*/ 11811068 w 43671952"/>
              <a:gd name="connsiteY2520" fmla="*/ 13496925 h 23902640"/>
              <a:gd name="connsiteX2521" fmla="*/ 11813447 w 43671952"/>
              <a:gd name="connsiteY2521" fmla="*/ 13504068 h 23902640"/>
              <a:gd name="connsiteX2522" fmla="*/ 11801543 w 43671952"/>
              <a:gd name="connsiteY2522" fmla="*/ 13535025 h 23902640"/>
              <a:gd name="connsiteX2523" fmla="*/ 11796779 w 43671952"/>
              <a:gd name="connsiteY2523" fmla="*/ 13542168 h 23902640"/>
              <a:gd name="connsiteX2524" fmla="*/ 11782491 w 43671952"/>
              <a:gd name="connsiteY2524" fmla="*/ 13551693 h 23902640"/>
              <a:gd name="connsiteX2525" fmla="*/ 11758681 w 43671952"/>
              <a:gd name="connsiteY2525" fmla="*/ 13525500 h 23902640"/>
              <a:gd name="connsiteX2526" fmla="*/ 11751537 w 43671952"/>
              <a:gd name="connsiteY2526" fmla="*/ 13520737 h 23902640"/>
              <a:gd name="connsiteX2527" fmla="*/ 11749153 w 43671952"/>
              <a:gd name="connsiteY2527" fmla="*/ 13496925 h 23902640"/>
              <a:gd name="connsiteX2528" fmla="*/ 11756297 w 43671952"/>
              <a:gd name="connsiteY2528" fmla="*/ 13492162 h 23902640"/>
              <a:gd name="connsiteX2529" fmla="*/ 11770586 w 43671952"/>
              <a:gd name="connsiteY2529" fmla="*/ 13487400 h 23902640"/>
              <a:gd name="connsiteX2530" fmla="*/ 11797529 w 43671952"/>
              <a:gd name="connsiteY2530" fmla="*/ 13486492 h 23902640"/>
              <a:gd name="connsiteX2531" fmla="*/ 15903759 w 43671952"/>
              <a:gd name="connsiteY2531" fmla="*/ 13441043 h 23902640"/>
              <a:gd name="connsiteX2532" fmla="*/ 15926619 w 43671952"/>
              <a:gd name="connsiteY2532" fmla="*/ 13463903 h 23902640"/>
              <a:gd name="connsiteX2533" fmla="*/ 15903759 w 43671952"/>
              <a:gd name="connsiteY2533" fmla="*/ 13486763 h 23902640"/>
              <a:gd name="connsiteX2534" fmla="*/ 15880899 w 43671952"/>
              <a:gd name="connsiteY2534" fmla="*/ 13463903 h 23902640"/>
              <a:gd name="connsiteX2535" fmla="*/ 15903759 w 43671952"/>
              <a:gd name="connsiteY2535" fmla="*/ 13441043 h 23902640"/>
              <a:gd name="connsiteX2536" fmla="*/ 15815656 w 43671952"/>
              <a:gd name="connsiteY2536" fmla="*/ 13426755 h 23902640"/>
              <a:gd name="connsiteX2537" fmla="*/ 15838517 w 43671952"/>
              <a:gd name="connsiteY2537" fmla="*/ 13449615 h 23902640"/>
              <a:gd name="connsiteX2538" fmla="*/ 15815656 w 43671952"/>
              <a:gd name="connsiteY2538" fmla="*/ 13472475 h 23902640"/>
              <a:gd name="connsiteX2539" fmla="*/ 15792796 w 43671952"/>
              <a:gd name="connsiteY2539" fmla="*/ 13449615 h 23902640"/>
              <a:gd name="connsiteX2540" fmla="*/ 15815656 w 43671952"/>
              <a:gd name="connsiteY2540" fmla="*/ 13426755 h 23902640"/>
              <a:gd name="connsiteX2541" fmla="*/ 11639725 w 43671952"/>
              <a:gd name="connsiteY2541" fmla="*/ 13421200 h 23902640"/>
              <a:gd name="connsiteX2542" fmla="*/ 11662584 w 43671952"/>
              <a:gd name="connsiteY2542" fmla="*/ 13444060 h 23902640"/>
              <a:gd name="connsiteX2543" fmla="*/ 11639725 w 43671952"/>
              <a:gd name="connsiteY2543" fmla="*/ 13466920 h 23902640"/>
              <a:gd name="connsiteX2544" fmla="*/ 11616865 w 43671952"/>
              <a:gd name="connsiteY2544" fmla="*/ 13444060 h 23902640"/>
              <a:gd name="connsiteX2545" fmla="*/ 11639725 w 43671952"/>
              <a:gd name="connsiteY2545" fmla="*/ 13421200 h 23902640"/>
              <a:gd name="connsiteX2546" fmla="*/ 14451870 w 43671952"/>
              <a:gd name="connsiteY2546" fmla="*/ 13420725 h 23902640"/>
              <a:gd name="connsiteX2547" fmla="*/ 14513779 w 43671952"/>
              <a:gd name="connsiteY2547" fmla="*/ 13423106 h 23902640"/>
              <a:gd name="connsiteX2548" fmla="*/ 14528070 w 43671952"/>
              <a:gd name="connsiteY2548" fmla="*/ 13427868 h 23902640"/>
              <a:gd name="connsiteX2549" fmla="*/ 14535210 w 43671952"/>
              <a:gd name="connsiteY2549" fmla="*/ 13432631 h 23902640"/>
              <a:gd name="connsiteX2550" fmla="*/ 14537593 w 43671952"/>
              <a:gd name="connsiteY2550" fmla="*/ 13439775 h 23902640"/>
              <a:gd name="connsiteX2551" fmla="*/ 14544738 w 43671952"/>
              <a:gd name="connsiteY2551" fmla="*/ 13446918 h 23902640"/>
              <a:gd name="connsiteX2552" fmla="*/ 14547117 w 43671952"/>
              <a:gd name="connsiteY2552" fmla="*/ 13454062 h 23902640"/>
              <a:gd name="connsiteX2553" fmla="*/ 14556645 w 43671952"/>
              <a:gd name="connsiteY2553" fmla="*/ 13465968 h 23902640"/>
              <a:gd name="connsiteX2554" fmla="*/ 14549501 w 43671952"/>
              <a:gd name="connsiteY2554" fmla="*/ 13485018 h 23902640"/>
              <a:gd name="connsiteX2555" fmla="*/ 14528070 w 43671952"/>
              <a:gd name="connsiteY2555" fmla="*/ 13485018 h 23902640"/>
              <a:gd name="connsiteX2556" fmla="*/ 14501874 w 43671952"/>
              <a:gd name="connsiteY2556" fmla="*/ 13482637 h 23902640"/>
              <a:gd name="connsiteX2557" fmla="*/ 14487588 w 43671952"/>
              <a:gd name="connsiteY2557" fmla="*/ 13477875 h 23902640"/>
              <a:gd name="connsiteX2558" fmla="*/ 14480441 w 43671952"/>
              <a:gd name="connsiteY2558" fmla="*/ 13475493 h 23902640"/>
              <a:gd name="connsiteX2559" fmla="*/ 14459013 w 43671952"/>
              <a:gd name="connsiteY2559" fmla="*/ 13458825 h 23902640"/>
              <a:gd name="connsiteX2560" fmla="*/ 14442345 w 43671952"/>
              <a:gd name="connsiteY2560" fmla="*/ 13454062 h 23902640"/>
              <a:gd name="connsiteX2561" fmla="*/ 14437582 w 43671952"/>
              <a:gd name="connsiteY2561" fmla="*/ 13446918 h 23902640"/>
              <a:gd name="connsiteX2562" fmla="*/ 14437582 w 43671952"/>
              <a:gd name="connsiteY2562" fmla="*/ 13425487 h 23902640"/>
              <a:gd name="connsiteX2563" fmla="*/ 14451870 w 43671952"/>
              <a:gd name="connsiteY2563" fmla="*/ 13420725 h 23902640"/>
              <a:gd name="connsiteX2564" fmla="*/ 15863283 w 43671952"/>
              <a:gd name="connsiteY2564" fmla="*/ 13383893 h 23902640"/>
              <a:gd name="connsiteX2565" fmla="*/ 15886143 w 43671952"/>
              <a:gd name="connsiteY2565" fmla="*/ 13406753 h 23902640"/>
              <a:gd name="connsiteX2566" fmla="*/ 15863283 w 43671952"/>
              <a:gd name="connsiteY2566" fmla="*/ 13429613 h 23902640"/>
              <a:gd name="connsiteX2567" fmla="*/ 15840423 w 43671952"/>
              <a:gd name="connsiteY2567" fmla="*/ 13406753 h 23902640"/>
              <a:gd name="connsiteX2568" fmla="*/ 15863283 w 43671952"/>
              <a:gd name="connsiteY2568" fmla="*/ 13383893 h 23902640"/>
              <a:gd name="connsiteX2569" fmla="*/ 24816719 w 43671952"/>
              <a:gd name="connsiteY2569" fmla="*/ 13349763 h 23902640"/>
              <a:gd name="connsiteX2570" fmla="*/ 24839579 w 43671952"/>
              <a:gd name="connsiteY2570" fmla="*/ 13372623 h 23902640"/>
              <a:gd name="connsiteX2571" fmla="*/ 24816719 w 43671952"/>
              <a:gd name="connsiteY2571" fmla="*/ 13395483 h 23902640"/>
              <a:gd name="connsiteX2572" fmla="*/ 24793859 w 43671952"/>
              <a:gd name="connsiteY2572" fmla="*/ 13372623 h 23902640"/>
              <a:gd name="connsiteX2573" fmla="*/ 24816719 w 43671952"/>
              <a:gd name="connsiteY2573" fmla="*/ 13349763 h 23902640"/>
              <a:gd name="connsiteX2574" fmla="*/ 15779935 w 43671952"/>
              <a:gd name="connsiteY2574" fmla="*/ 13348174 h 23902640"/>
              <a:gd name="connsiteX2575" fmla="*/ 15802795 w 43671952"/>
              <a:gd name="connsiteY2575" fmla="*/ 13371034 h 23902640"/>
              <a:gd name="connsiteX2576" fmla="*/ 15779935 w 43671952"/>
              <a:gd name="connsiteY2576" fmla="*/ 13393894 h 23902640"/>
              <a:gd name="connsiteX2577" fmla="*/ 15757075 w 43671952"/>
              <a:gd name="connsiteY2577" fmla="*/ 13371034 h 23902640"/>
              <a:gd name="connsiteX2578" fmla="*/ 15779935 w 43671952"/>
              <a:gd name="connsiteY2578" fmla="*/ 13348174 h 23902640"/>
              <a:gd name="connsiteX2579" fmla="*/ 22399747 w 43671952"/>
              <a:gd name="connsiteY2579" fmla="*/ 13285469 h 23902640"/>
              <a:gd name="connsiteX2580" fmla="*/ 22422607 w 43671952"/>
              <a:gd name="connsiteY2580" fmla="*/ 13308329 h 23902640"/>
              <a:gd name="connsiteX2581" fmla="*/ 22399747 w 43671952"/>
              <a:gd name="connsiteY2581" fmla="*/ 13331189 h 23902640"/>
              <a:gd name="connsiteX2582" fmla="*/ 22376887 w 43671952"/>
              <a:gd name="connsiteY2582" fmla="*/ 13308329 h 23902640"/>
              <a:gd name="connsiteX2583" fmla="*/ 22399747 w 43671952"/>
              <a:gd name="connsiteY2583" fmla="*/ 13285469 h 23902640"/>
              <a:gd name="connsiteX2584" fmla="*/ 16508602 w 43671952"/>
              <a:gd name="connsiteY2584" fmla="*/ 13224349 h 23902640"/>
              <a:gd name="connsiteX2585" fmla="*/ 16531462 w 43671952"/>
              <a:gd name="connsiteY2585" fmla="*/ 13247209 h 23902640"/>
              <a:gd name="connsiteX2586" fmla="*/ 16508602 w 43671952"/>
              <a:gd name="connsiteY2586" fmla="*/ 13270069 h 23902640"/>
              <a:gd name="connsiteX2587" fmla="*/ 16485742 w 43671952"/>
              <a:gd name="connsiteY2587" fmla="*/ 13247209 h 23902640"/>
              <a:gd name="connsiteX2588" fmla="*/ 16508602 w 43671952"/>
              <a:gd name="connsiteY2588" fmla="*/ 13224349 h 23902640"/>
              <a:gd name="connsiteX2589" fmla="*/ 20387719 w 43671952"/>
              <a:gd name="connsiteY2589" fmla="*/ 13223557 h 23902640"/>
              <a:gd name="connsiteX2590" fmla="*/ 20410579 w 43671952"/>
              <a:gd name="connsiteY2590" fmla="*/ 13246417 h 23902640"/>
              <a:gd name="connsiteX2591" fmla="*/ 20387719 w 43671952"/>
              <a:gd name="connsiteY2591" fmla="*/ 13269277 h 23902640"/>
              <a:gd name="connsiteX2592" fmla="*/ 20364859 w 43671952"/>
              <a:gd name="connsiteY2592" fmla="*/ 13246417 h 23902640"/>
              <a:gd name="connsiteX2593" fmla="*/ 20387719 w 43671952"/>
              <a:gd name="connsiteY2593" fmla="*/ 13223557 h 23902640"/>
              <a:gd name="connsiteX2594" fmla="*/ 24266651 w 43671952"/>
              <a:gd name="connsiteY2594" fmla="*/ 13168789 h 23902640"/>
              <a:gd name="connsiteX2595" fmla="*/ 24289511 w 43671952"/>
              <a:gd name="connsiteY2595" fmla="*/ 13191649 h 23902640"/>
              <a:gd name="connsiteX2596" fmla="*/ 24266651 w 43671952"/>
              <a:gd name="connsiteY2596" fmla="*/ 13214509 h 23902640"/>
              <a:gd name="connsiteX2597" fmla="*/ 24243791 w 43671952"/>
              <a:gd name="connsiteY2597" fmla="*/ 13191649 h 23902640"/>
              <a:gd name="connsiteX2598" fmla="*/ 24266651 w 43671952"/>
              <a:gd name="connsiteY2598" fmla="*/ 13168789 h 23902640"/>
              <a:gd name="connsiteX2599" fmla="*/ 18446931 w 43671952"/>
              <a:gd name="connsiteY2599" fmla="*/ 13155293 h 23902640"/>
              <a:gd name="connsiteX2600" fmla="*/ 18469791 w 43671952"/>
              <a:gd name="connsiteY2600" fmla="*/ 13178153 h 23902640"/>
              <a:gd name="connsiteX2601" fmla="*/ 18446931 w 43671952"/>
              <a:gd name="connsiteY2601" fmla="*/ 13201013 h 23902640"/>
              <a:gd name="connsiteX2602" fmla="*/ 18424071 w 43671952"/>
              <a:gd name="connsiteY2602" fmla="*/ 13178153 h 23902640"/>
              <a:gd name="connsiteX2603" fmla="*/ 18446931 w 43671952"/>
              <a:gd name="connsiteY2603" fmla="*/ 13155293 h 23902640"/>
              <a:gd name="connsiteX2604" fmla="*/ 16143476 w 43671952"/>
              <a:gd name="connsiteY2604" fmla="*/ 13144974 h 23902640"/>
              <a:gd name="connsiteX2605" fmla="*/ 16166337 w 43671952"/>
              <a:gd name="connsiteY2605" fmla="*/ 13167834 h 23902640"/>
              <a:gd name="connsiteX2606" fmla="*/ 16143476 w 43671952"/>
              <a:gd name="connsiteY2606" fmla="*/ 13190694 h 23902640"/>
              <a:gd name="connsiteX2607" fmla="*/ 16120616 w 43671952"/>
              <a:gd name="connsiteY2607" fmla="*/ 13167834 h 23902640"/>
              <a:gd name="connsiteX2608" fmla="*/ 16143476 w 43671952"/>
              <a:gd name="connsiteY2608" fmla="*/ 13144974 h 23902640"/>
              <a:gd name="connsiteX2609" fmla="*/ 16003776 w 43671952"/>
              <a:gd name="connsiteY2609" fmla="*/ 13138624 h 23902640"/>
              <a:gd name="connsiteX2610" fmla="*/ 16026636 w 43671952"/>
              <a:gd name="connsiteY2610" fmla="*/ 13161484 h 23902640"/>
              <a:gd name="connsiteX2611" fmla="*/ 16003776 w 43671952"/>
              <a:gd name="connsiteY2611" fmla="*/ 13184344 h 23902640"/>
              <a:gd name="connsiteX2612" fmla="*/ 15980916 w 43671952"/>
              <a:gd name="connsiteY2612" fmla="*/ 13161484 h 23902640"/>
              <a:gd name="connsiteX2613" fmla="*/ 16003776 w 43671952"/>
              <a:gd name="connsiteY2613" fmla="*/ 13138624 h 23902640"/>
              <a:gd name="connsiteX2614" fmla="*/ 22171259 w 43671952"/>
              <a:gd name="connsiteY2614" fmla="*/ 13080682 h 23902640"/>
              <a:gd name="connsiteX2615" fmla="*/ 22194115 w 43671952"/>
              <a:gd name="connsiteY2615" fmla="*/ 13103542 h 23902640"/>
              <a:gd name="connsiteX2616" fmla="*/ 22171259 w 43671952"/>
              <a:gd name="connsiteY2616" fmla="*/ 13126402 h 23902640"/>
              <a:gd name="connsiteX2617" fmla="*/ 22148399 w 43671952"/>
              <a:gd name="connsiteY2617" fmla="*/ 13103542 h 23902640"/>
              <a:gd name="connsiteX2618" fmla="*/ 22171259 w 43671952"/>
              <a:gd name="connsiteY2618" fmla="*/ 13080682 h 23902640"/>
              <a:gd name="connsiteX2619" fmla="*/ 23504655 w 43671952"/>
              <a:gd name="connsiteY2619" fmla="*/ 13066396 h 23902640"/>
              <a:gd name="connsiteX2620" fmla="*/ 23527515 w 43671952"/>
              <a:gd name="connsiteY2620" fmla="*/ 13089256 h 23902640"/>
              <a:gd name="connsiteX2621" fmla="*/ 23504655 w 43671952"/>
              <a:gd name="connsiteY2621" fmla="*/ 13112116 h 23902640"/>
              <a:gd name="connsiteX2622" fmla="*/ 23481791 w 43671952"/>
              <a:gd name="connsiteY2622" fmla="*/ 13089256 h 23902640"/>
              <a:gd name="connsiteX2623" fmla="*/ 23504655 w 43671952"/>
              <a:gd name="connsiteY2623" fmla="*/ 13066396 h 23902640"/>
              <a:gd name="connsiteX2624" fmla="*/ 18592049 w 43671952"/>
              <a:gd name="connsiteY2624" fmla="*/ 13066395 h 23902640"/>
              <a:gd name="connsiteX2625" fmla="*/ 18614909 w 43671952"/>
              <a:gd name="connsiteY2625" fmla="*/ 13089255 h 23902640"/>
              <a:gd name="connsiteX2626" fmla="*/ 18592049 w 43671952"/>
              <a:gd name="connsiteY2626" fmla="*/ 13112115 h 23902640"/>
              <a:gd name="connsiteX2627" fmla="*/ 18569189 w 43671952"/>
              <a:gd name="connsiteY2627" fmla="*/ 13089255 h 23902640"/>
              <a:gd name="connsiteX2628" fmla="*/ 18592049 w 43671952"/>
              <a:gd name="connsiteY2628" fmla="*/ 13066395 h 23902640"/>
              <a:gd name="connsiteX2629" fmla="*/ 3577022 w 43671952"/>
              <a:gd name="connsiteY2629" fmla="*/ 13008293 h 23902640"/>
              <a:gd name="connsiteX2630" fmla="*/ 3599882 w 43671952"/>
              <a:gd name="connsiteY2630" fmla="*/ 13031153 h 23902640"/>
              <a:gd name="connsiteX2631" fmla="*/ 3577022 w 43671952"/>
              <a:gd name="connsiteY2631" fmla="*/ 13054013 h 23902640"/>
              <a:gd name="connsiteX2632" fmla="*/ 3554162 w 43671952"/>
              <a:gd name="connsiteY2632" fmla="*/ 13031153 h 23902640"/>
              <a:gd name="connsiteX2633" fmla="*/ 3577022 w 43671952"/>
              <a:gd name="connsiteY2633" fmla="*/ 13008293 h 23902640"/>
              <a:gd name="connsiteX2634" fmla="*/ 21044943 w 43671952"/>
              <a:gd name="connsiteY2634" fmla="*/ 13004482 h 23902640"/>
              <a:gd name="connsiteX2635" fmla="*/ 21067803 w 43671952"/>
              <a:gd name="connsiteY2635" fmla="*/ 13027342 h 23902640"/>
              <a:gd name="connsiteX2636" fmla="*/ 21044943 w 43671952"/>
              <a:gd name="connsiteY2636" fmla="*/ 13050202 h 23902640"/>
              <a:gd name="connsiteX2637" fmla="*/ 21022083 w 43671952"/>
              <a:gd name="connsiteY2637" fmla="*/ 13027342 h 23902640"/>
              <a:gd name="connsiteX2638" fmla="*/ 21044943 w 43671952"/>
              <a:gd name="connsiteY2638" fmla="*/ 13004482 h 23902640"/>
              <a:gd name="connsiteX2639" fmla="*/ 22728363 w 43671952"/>
              <a:gd name="connsiteY2639" fmla="*/ 12959239 h 23902640"/>
              <a:gd name="connsiteX2640" fmla="*/ 22751223 w 43671952"/>
              <a:gd name="connsiteY2640" fmla="*/ 12982099 h 23902640"/>
              <a:gd name="connsiteX2641" fmla="*/ 22728363 w 43671952"/>
              <a:gd name="connsiteY2641" fmla="*/ 13004959 h 23902640"/>
              <a:gd name="connsiteX2642" fmla="*/ 22705503 w 43671952"/>
              <a:gd name="connsiteY2642" fmla="*/ 12982099 h 23902640"/>
              <a:gd name="connsiteX2643" fmla="*/ 22728363 w 43671952"/>
              <a:gd name="connsiteY2643" fmla="*/ 12959239 h 23902640"/>
              <a:gd name="connsiteX2644" fmla="*/ 20468681 w 43671952"/>
              <a:gd name="connsiteY2644" fmla="*/ 12952094 h 23902640"/>
              <a:gd name="connsiteX2645" fmla="*/ 20491541 w 43671952"/>
              <a:gd name="connsiteY2645" fmla="*/ 12974954 h 23902640"/>
              <a:gd name="connsiteX2646" fmla="*/ 20468681 w 43671952"/>
              <a:gd name="connsiteY2646" fmla="*/ 12997814 h 23902640"/>
              <a:gd name="connsiteX2647" fmla="*/ 20445821 w 43671952"/>
              <a:gd name="connsiteY2647" fmla="*/ 12974954 h 23902640"/>
              <a:gd name="connsiteX2648" fmla="*/ 20468681 w 43671952"/>
              <a:gd name="connsiteY2648" fmla="*/ 12952094 h 23902640"/>
              <a:gd name="connsiteX2649" fmla="*/ 24666703 w 43671952"/>
              <a:gd name="connsiteY2649" fmla="*/ 12949713 h 23902640"/>
              <a:gd name="connsiteX2650" fmla="*/ 24689563 w 43671952"/>
              <a:gd name="connsiteY2650" fmla="*/ 12972573 h 23902640"/>
              <a:gd name="connsiteX2651" fmla="*/ 24666703 w 43671952"/>
              <a:gd name="connsiteY2651" fmla="*/ 12995433 h 23902640"/>
              <a:gd name="connsiteX2652" fmla="*/ 24643843 w 43671952"/>
              <a:gd name="connsiteY2652" fmla="*/ 12972573 h 23902640"/>
              <a:gd name="connsiteX2653" fmla="*/ 24666703 w 43671952"/>
              <a:gd name="connsiteY2653" fmla="*/ 12949713 h 23902640"/>
              <a:gd name="connsiteX2654" fmla="*/ 24359519 w 43671952"/>
              <a:gd name="connsiteY2654" fmla="*/ 12925901 h 23902640"/>
              <a:gd name="connsiteX2655" fmla="*/ 24382379 w 43671952"/>
              <a:gd name="connsiteY2655" fmla="*/ 12948761 h 23902640"/>
              <a:gd name="connsiteX2656" fmla="*/ 24359519 w 43671952"/>
              <a:gd name="connsiteY2656" fmla="*/ 12971621 h 23902640"/>
              <a:gd name="connsiteX2657" fmla="*/ 24336659 w 43671952"/>
              <a:gd name="connsiteY2657" fmla="*/ 12948761 h 23902640"/>
              <a:gd name="connsiteX2658" fmla="*/ 24359519 w 43671952"/>
              <a:gd name="connsiteY2658" fmla="*/ 12925901 h 23902640"/>
              <a:gd name="connsiteX2659" fmla="*/ 14448557 w 43671952"/>
              <a:gd name="connsiteY2659" fmla="*/ 12922872 h 23902640"/>
              <a:gd name="connsiteX2660" fmla="*/ 14594865 w 43671952"/>
              <a:gd name="connsiteY2660" fmla="*/ 13039915 h 23902640"/>
              <a:gd name="connsiteX2661" fmla="*/ 14733853 w 43671952"/>
              <a:gd name="connsiteY2661" fmla="*/ 13025285 h 23902640"/>
              <a:gd name="connsiteX2662" fmla="*/ 14763111 w 43671952"/>
              <a:gd name="connsiteY2662" fmla="*/ 13076491 h 23902640"/>
              <a:gd name="connsiteX2663" fmla="*/ 14763111 w 43671952"/>
              <a:gd name="connsiteY2663" fmla="*/ 13156958 h 23902640"/>
              <a:gd name="connsiteX2664" fmla="*/ 14953309 w 43671952"/>
              <a:gd name="connsiteY2664" fmla="*/ 13317893 h 23902640"/>
              <a:gd name="connsiteX2665" fmla="*/ 15070352 w 43671952"/>
              <a:gd name="connsiteY2665" fmla="*/ 13486142 h 23902640"/>
              <a:gd name="connsiteX2666" fmla="*/ 15099610 w 43671952"/>
              <a:gd name="connsiteY2666" fmla="*/ 13508088 h 23902640"/>
              <a:gd name="connsiteX2667" fmla="*/ 15128871 w 43671952"/>
              <a:gd name="connsiteY2667" fmla="*/ 13449566 h 23902640"/>
              <a:gd name="connsiteX2668" fmla="*/ 15172763 w 43671952"/>
              <a:gd name="connsiteY2668" fmla="*/ 13530033 h 23902640"/>
              <a:gd name="connsiteX2669" fmla="*/ 15180080 w 43671952"/>
              <a:gd name="connsiteY2669" fmla="*/ 13573925 h 23902640"/>
              <a:gd name="connsiteX2670" fmla="*/ 15333700 w 43671952"/>
              <a:gd name="connsiteY2670" fmla="*/ 13727544 h 23902640"/>
              <a:gd name="connsiteX2671" fmla="*/ 15355643 w 43671952"/>
              <a:gd name="connsiteY2671" fmla="*/ 13815326 h 23902640"/>
              <a:gd name="connsiteX2672" fmla="*/ 15458056 w 43671952"/>
              <a:gd name="connsiteY2672" fmla="*/ 13764120 h 23902640"/>
              <a:gd name="connsiteX2673" fmla="*/ 15443425 w 43671952"/>
              <a:gd name="connsiteY2673" fmla="*/ 13961630 h 23902640"/>
              <a:gd name="connsiteX2674" fmla="*/ 15487317 w 43671952"/>
              <a:gd name="connsiteY2674" fmla="*/ 14005521 h 23902640"/>
              <a:gd name="connsiteX2675" fmla="*/ 15575099 w 43671952"/>
              <a:gd name="connsiteY2675" fmla="*/ 14027467 h 23902640"/>
              <a:gd name="connsiteX2676" fmla="*/ 15575099 w 43671952"/>
              <a:gd name="connsiteY2676" fmla="*/ 14137195 h 23902640"/>
              <a:gd name="connsiteX2677" fmla="*/ 15750665 w 43671952"/>
              <a:gd name="connsiteY2677" fmla="*/ 14217662 h 23902640"/>
              <a:gd name="connsiteX2678" fmla="*/ 15743350 w 43671952"/>
              <a:gd name="connsiteY2678" fmla="*/ 14363966 h 23902640"/>
              <a:gd name="connsiteX2679" fmla="*/ 15801869 w 43671952"/>
              <a:gd name="connsiteY2679" fmla="*/ 14532216 h 23902640"/>
              <a:gd name="connsiteX2680" fmla="*/ 15823816 w 43671952"/>
              <a:gd name="connsiteY2680" fmla="*/ 14634629 h 23902640"/>
              <a:gd name="connsiteX2681" fmla="*/ 15743350 w 43671952"/>
              <a:gd name="connsiteY2681" fmla="*/ 14722411 h 23902640"/>
              <a:gd name="connsiteX2682" fmla="*/ 15706773 w 43671952"/>
              <a:gd name="connsiteY2682" fmla="*/ 14678520 h 23902640"/>
              <a:gd name="connsiteX2683" fmla="*/ 15633623 w 43671952"/>
              <a:gd name="connsiteY2683" fmla="*/ 14678520 h 23902640"/>
              <a:gd name="connsiteX2684" fmla="*/ 15553154 w 43671952"/>
              <a:gd name="connsiteY2684" fmla="*/ 14707781 h 23902640"/>
              <a:gd name="connsiteX2685" fmla="*/ 15516580 w 43671952"/>
              <a:gd name="connsiteY2685" fmla="*/ 14605368 h 23902640"/>
              <a:gd name="connsiteX2686" fmla="*/ 15267863 w 43671952"/>
              <a:gd name="connsiteY2686" fmla="*/ 14422488 h 23902640"/>
              <a:gd name="connsiteX2687" fmla="*/ 15172763 w 43671952"/>
              <a:gd name="connsiteY2687" fmla="*/ 14224977 h 23902640"/>
              <a:gd name="connsiteX2688" fmla="*/ 15084983 w 43671952"/>
              <a:gd name="connsiteY2688" fmla="*/ 14122566 h 23902640"/>
              <a:gd name="connsiteX2689" fmla="*/ 15048407 w 43671952"/>
              <a:gd name="connsiteY2689" fmla="*/ 13888478 h 23902640"/>
              <a:gd name="connsiteX2690" fmla="*/ 14931364 w 43671952"/>
              <a:gd name="connsiteY2690" fmla="*/ 13764120 h 23902640"/>
              <a:gd name="connsiteX2691" fmla="*/ 14807003 w 43671952"/>
              <a:gd name="connsiteY2691" fmla="*/ 13669022 h 23902640"/>
              <a:gd name="connsiteX2692" fmla="*/ 14887472 w 43671952"/>
              <a:gd name="connsiteY2692" fmla="*/ 13551979 h 23902640"/>
              <a:gd name="connsiteX2693" fmla="*/ 14828948 w 43671952"/>
              <a:gd name="connsiteY2693" fmla="*/ 13486142 h 23902640"/>
              <a:gd name="connsiteX2694" fmla="*/ 14748484 w 43671952"/>
              <a:gd name="connsiteY2694" fmla="*/ 13500773 h 23902640"/>
              <a:gd name="connsiteX2695" fmla="*/ 14719221 w 43671952"/>
              <a:gd name="connsiteY2695" fmla="*/ 13456881 h 23902640"/>
              <a:gd name="connsiteX2696" fmla="*/ 14719221 w 43671952"/>
              <a:gd name="connsiteY2696" fmla="*/ 13369099 h 23902640"/>
              <a:gd name="connsiteX2697" fmla="*/ 14404667 w 43671952"/>
              <a:gd name="connsiteY2697" fmla="*/ 13025285 h 23902640"/>
              <a:gd name="connsiteX2698" fmla="*/ 11694491 w 43671952"/>
              <a:gd name="connsiteY2698" fmla="*/ 12918756 h 23902640"/>
              <a:gd name="connsiteX2699" fmla="*/ 11717355 w 43671952"/>
              <a:gd name="connsiteY2699" fmla="*/ 12941616 h 23902640"/>
              <a:gd name="connsiteX2700" fmla="*/ 11694491 w 43671952"/>
              <a:gd name="connsiteY2700" fmla="*/ 12964476 h 23902640"/>
              <a:gd name="connsiteX2701" fmla="*/ 11671633 w 43671952"/>
              <a:gd name="connsiteY2701" fmla="*/ 12941616 h 23902640"/>
              <a:gd name="connsiteX2702" fmla="*/ 11694491 w 43671952"/>
              <a:gd name="connsiteY2702" fmla="*/ 12918756 h 23902640"/>
              <a:gd name="connsiteX2703" fmla="*/ 19357223 w 43671952"/>
              <a:gd name="connsiteY2703" fmla="*/ 12910820 h 23902640"/>
              <a:gd name="connsiteX2704" fmla="*/ 19380083 w 43671952"/>
              <a:gd name="connsiteY2704" fmla="*/ 12933680 h 23902640"/>
              <a:gd name="connsiteX2705" fmla="*/ 19357223 w 43671952"/>
              <a:gd name="connsiteY2705" fmla="*/ 12956540 h 23902640"/>
              <a:gd name="connsiteX2706" fmla="*/ 19334363 w 43671952"/>
              <a:gd name="connsiteY2706" fmla="*/ 12933680 h 23902640"/>
              <a:gd name="connsiteX2707" fmla="*/ 19357223 w 43671952"/>
              <a:gd name="connsiteY2707" fmla="*/ 12910820 h 23902640"/>
              <a:gd name="connsiteX2708" fmla="*/ 23083171 w 43671952"/>
              <a:gd name="connsiteY2708" fmla="*/ 12833033 h 23902640"/>
              <a:gd name="connsiteX2709" fmla="*/ 23106031 w 43671952"/>
              <a:gd name="connsiteY2709" fmla="*/ 12855893 h 23902640"/>
              <a:gd name="connsiteX2710" fmla="*/ 23083171 w 43671952"/>
              <a:gd name="connsiteY2710" fmla="*/ 12878753 h 23902640"/>
              <a:gd name="connsiteX2711" fmla="*/ 23060311 w 43671952"/>
              <a:gd name="connsiteY2711" fmla="*/ 12855893 h 23902640"/>
              <a:gd name="connsiteX2712" fmla="*/ 23083171 w 43671952"/>
              <a:gd name="connsiteY2712" fmla="*/ 12833033 h 23902640"/>
              <a:gd name="connsiteX2713" fmla="*/ 22116487 w 43671952"/>
              <a:gd name="connsiteY2713" fmla="*/ 12821126 h 23902640"/>
              <a:gd name="connsiteX2714" fmla="*/ 22139347 w 43671952"/>
              <a:gd name="connsiteY2714" fmla="*/ 12843986 h 23902640"/>
              <a:gd name="connsiteX2715" fmla="*/ 22116487 w 43671952"/>
              <a:gd name="connsiteY2715" fmla="*/ 12866846 h 23902640"/>
              <a:gd name="connsiteX2716" fmla="*/ 22093627 w 43671952"/>
              <a:gd name="connsiteY2716" fmla="*/ 12843986 h 23902640"/>
              <a:gd name="connsiteX2717" fmla="*/ 22116487 w 43671952"/>
              <a:gd name="connsiteY2717" fmla="*/ 12821126 h 23902640"/>
              <a:gd name="connsiteX2718" fmla="*/ 16651477 w 43671952"/>
              <a:gd name="connsiteY2718" fmla="*/ 12811599 h 23902640"/>
              <a:gd name="connsiteX2719" fmla="*/ 16674337 w 43671952"/>
              <a:gd name="connsiteY2719" fmla="*/ 12834459 h 23902640"/>
              <a:gd name="connsiteX2720" fmla="*/ 16651477 w 43671952"/>
              <a:gd name="connsiteY2720" fmla="*/ 12857319 h 23902640"/>
              <a:gd name="connsiteX2721" fmla="*/ 16628617 w 43671952"/>
              <a:gd name="connsiteY2721" fmla="*/ 12834459 h 23902640"/>
              <a:gd name="connsiteX2722" fmla="*/ 16651477 w 43671952"/>
              <a:gd name="connsiteY2722" fmla="*/ 12811599 h 23902640"/>
              <a:gd name="connsiteX2723" fmla="*/ 22766463 w 43671952"/>
              <a:gd name="connsiteY2723" fmla="*/ 12794933 h 23902640"/>
              <a:gd name="connsiteX2724" fmla="*/ 22789323 w 43671952"/>
              <a:gd name="connsiteY2724" fmla="*/ 12817793 h 23902640"/>
              <a:gd name="connsiteX2725" fmla="*/ 22766463 w 43671952"/>
              <a:gd name="connsiteY2725" fmla="*/ 12840653 h 23902640"/>
              <a:gd name="connsiteX2726" fmla="*/ 22743603 w 43671952"/>
              <a:gd name="connsiteY2726" fmla="*/ 12817793 h 23902640"/>
              <a:gd name="connsiteX2727" fmla="*/ 22766463 w 43671952"/>
              <a:gd name="connsiteY2727" fmla="*/ 12794933 h 23902640"/>
              <a:gd name="connsiteX2728" fmla="*/ 17301483 w 43671952"/>
              <a:gd name="connsiteY2728" fmla="*/ 12783883 h 23902640"/>
              <a:gd name="connsiteX2729" fmla="*/ 17440475 w 43671952"/>
              <a:gd name="connsiteY2729" fmla="*/ 12981393 h 23902640"/>
              <a:gd name="connsiteX2730" fmla="*/ 17528255 w 43671952"/>
              <a:gd name="connsiteY2730" fmla="*/ 12966763 h 23902640"/>
              <a:gd name="connsiteX2731" fmla="*/ 17623355 w 43671952"/>
              <a:gd name="connsiteY2731" fmla="*/ 13069176 h 23902640"/>
              <a:gd name="connsiteX2732" fmla="*/ 17528255 w 43671952"/>
              <a:gd name="connsiteY2732" fmla="*/ 13061861 h 23902640"/>
              <a:gd name="connsiteX2733" fmla="*/ 17433159 w 43671952"/>
              <a:gd name="connsiteY2733" fmla="*/ 13047230 h 23902640"/>
              <a:gd name="connsiteX2734" fmla="*/ 17513625 w 43671952"/>
              <a:gd name="connsiteY2734" fmla="*/ 13142328 h 23902640"/>
              <a:gd name="connsiteX2735" fmla="*/ 17316115 w 43671952"/>
              <a:gd name="connsiteY2735" fmla="*/ 13288632 h 23902640"/>
              <a:gd name="connsiteX2736" fmla="*/ 17374635 w 43671952"/>
              <a:gd name="connsiteY2736" fmla="*/ 13486142 h 23902640"/>
              <a:gd name="connsiteX2737" fmla="*/ 17308799 w 43671952"/>
              <a:gd name="connsiteY2737" fmla="*/ 13508088 h 23902640"/>
              <a:gd name="connsiteX2738" fmla="*/ 17411211 w 43671952"/>
              <a:gd name="connsiteY2738" fmla="*/ 13551979 h 23902640"/>
              <a:gd name="connsiteX2739" fmla="*/ 17550203 w 43671952"/>
              <a:gd name="connsiteY2739" fmla="*/ 13690968 h 23902640"/>
              <a:gd name="connsiteX2740" fmla="*/ 17433159 w 43671952"/>
              <a:gd name="connsiteY2740" fmla="*/ 13647077 h 23902640"/>
              <a:gd name="connsiteX2741" fmla="*/ 17308799 w 43671952"/>
              <a:gd name="connsiteY2741" fmla="*/ 13778750 h 23902640"/>
              <a:gd name="connsiteX2742" fmla="*/ 17301483 w 43671952"/>
              <a:gd name="connsiteY2742" fmla="*/ 13910424 h 23902640"/>
              <a:gd name="connsiteX2743" fmla="*/ 17199073 w 43671952"/>
              <a:gd name="connsiteY2743" fmla="*/ 14064043 h 23902640"/>
              <a:gd name="connsiteX2744" fmla="*/ 17206387 w 43671952"/>
              <a:gd name="connsiteY2744" fmla="*/ 14276184 h 23902640"/>
              <a:gd name="connsiteX2745" fmla="*/ 17001563 w 43671952"/>
              <a:gd name="connsiteY2745" fmla="*/ 14444433 h 23902640"/>
              <a:gd name="connsiteX2746" fmla="*/ 16877203 w 43671952"/>
              <a:gd name="connsiteY2746" fmla="*/ 14342021 h 23902640"/>
              <a:gd name="connsiteX2747" fmla="*/ 16760162 w 43671952"/>
              <a:gd name="connsiteY2747" fmla="*/ 14342021 h 23902640"/>
              <a:gd name="connsiteX2748" fmla="*/ 16738218 w 43671952"/>
              <a:gd name="connsiteY2748" fmla="*/ 14261553 h 23902640"/>
              <a:gd name="connsiteX2749" fmla="*/ 16606543 w 43671952"/>
              <a:gd name="connsiteY2749" fmla="*/ 14349336 h 23902640"/>
              <a:gd name="connsiteX2750" fmla="*/ 16548022 w 43671952"/>
              <a:gd name="connsiteY2750" fmla="*/ 14246922 h 23902640"/>
              <a:gd name="connsiteX2751" fmla="*/ 16401719 w 43671952"/>
              <a:gd name="connsiteY2751" fmla="*/ 14283499 h 23902640"/>
              <a:gd name="connsiteX2752" fmla="*/ 16335881 w 43671952"/>
              <a:gd name="connsiteY2752" fmla="*/ 14232293 h 23902640"/>
              <a:gd name="connsiteX2753" fmla="*/ 16335881 w 43671952"/>
              <a:gd name="connsiteY2753" fmla="*/ 14042097 h 23902640"/>
              <a:gd name="connsiteX2754" fmla="*/ 16174948 w 43671952"/>
              <a:gd name="connsiteY2754" fmla="*/ 13786065 h 23902640"/>
              <a:gd name="connsiteX2755" fmla="*/ 16160315 w 43671952"/>
              <a:gd name="connsiteY2755" fmla="*/ 13669022 h 23902640"/>
              <a:gd name="connsiteX2756" fmla="*/ 16284676 w 43671952"/>
              <a:gd name="connsiteY2756" fmla="*/ 13573925 h 23902640"/>
              <a:gd name="connsiteX2757" fmla="*/ 16379771 w 43671952"/>
              <a:gd name="connsiteY2757" fmla="*/ 13551979 h 23902640"/>
              <a:gd name="connsiteX2758" fmla="*/ 16533389 w 43671952"/>
              <a:gd name="connsiteY2758" fmla="*/ 13434936 h 23902640"/>
              <a:gd name="connsiteX2759" fmla="*/ 16657749 w 43671952"/>
              <a:gd name="connsiteY2759" fmla="*/ 13405675 h 23902640"/>
              <a:gd name="connsiteX2760" fmla="*/ 16760162 w 43671952"/>
              <a:gd name="connsiteY2760" fmla="*/ 13332523 h 23902640"/>
              <a:gd name="connsiteX2761" fmla="*/ 16789421 w 43671952"/>
              <a:gd name="connsiteY2761" fmla="*/ 13237425 h 23902640"/>
              <a:gd name="connsiteX2762" fmla="*/ 16935723 w 43671952"/>
              <a:gd name="connsiteY2762" fmla="*/ 13083806 h 23902640"/>
              <a:gd name="connsiteX2763" fmla="*/ 17067399 w 43671952"/>
              <a:gd name="connsiteY2763" fmla="*/ 13039915 h 23902640"/>
              <a:gd name="connsiteX2764" fmla="*/ 17140551 w 43671952"/>
              <a:gd name="connsiteY2764" fmla="*/ 12908241 h 23902640"/>
              <a:gd name="connsiteX2765" fmla="*/ 11694495 w 43671952"/>
              <a:gd name="connsiteY2765" fmla="*/ 12756831 h 23902640"/>
              <a:gd name="connsiteX2766" fmla="*/ 11717355 w 43671952"/>
              <a:gd name="connsiteY2766" fmla="*/ 12779691 h 23902640"/>
              <a:gd name="connsiteX2767" fmla="*/ 11694495 w 43671952"/>
              <a:gd name="connsiteY2767" fmla="*/ 12802551 h 23902640"/>
              <a:gd name="connsiteX2768" fmla="*/ 11671635 w 43671952"/>
              <a:gd name="connsiteY2768" fmla="*/ 12779691 h 23902640"/>
              <a:gd name="connsiteX2769" fmla="*/ 11694495 w 43671952"/>
              <a:gd name="connsiteY2769" fmla="*/ 12756831 h 23902640"/>
              <a:gd name="connsiteX2770" fmla="*/ 24249983 w 43671952"/>
              <a:gd name="connsiteY2770" fmla="*/ 12749689 h 23902640"/>
              <a:gd name="connsiteX2771" fmla="*/ 24272843 w 43671952"/>
              <a:gd name="connsiteY2771" fmla="*/ 12772549 h 23902640"/>
              <a:gd name="connsiteX2772" fmla="*/ 24249983 w 43671952"/>
              <a:gd name="connsiteY2772" fmla="*/ 12795409 h 23902640"/>
              <a:gd name="connsiteX2773" fmla="*/ 24227123 w 43671952"/>
              <a:gd name="connsiteY2773" fmla="*/ 12772549 h 23902640"/>
              <a:gd name="connsiteX2774" fmla="*/ 24249983 w 43671952"/>
              <a:gd name="connsiteY2774" fmla="*/ 12749689 h 23902640"/>
              <a:gd name="connsiteX2775" fmla="*/ 24573835 w 43671952"/>
              <a:gd name="connsiteY2775" fmla="*/ 12740164 h 23902640"/>
              <a:gd name="connsiteX2776" fmla="*/ 24596695 w 43671952"/>
              <a:gd name="connsiteY2776" fmla="*/ 12763024 h 23902640"/>
              <a:gd name="connsiteX2777" fmla="*/ 24573835 w 43671952"/>
              <a:gd name="connsiteY2777" fmla="*/ 12785884 h 23902640"/>
              <a:gd name="connsiteX2778" fmla="*/ 24550975 w 43671952"/>
              <a:gd name="connsiteY2778" fmla="*/ 12763024 h 23902640"/>
              <a:gd name="connsiteX2779" fmla="*/ 24573835 w 43671952"/>
              <a:gd name="connsiteY2779" fmla="*/ 12740164 h 23902640"/>
              <a:gd name="connsiteX2780" fmla="*/ 22449757 w 43671952"/>
              <a:gd name="connsiteY2780" fmla="*/ 12737782 h 23902640"/>
              <a:gd name="connsiteX2781" fmla="*/ 22472617 w 43671952"/>
              <a:gd name="connsiteY2781" fmla="*/ 12760642 h 23902640"/>
              <a:gd name="connsiteX2782" fmla="*/ 22449757 w 43671952"/>
              <a:gd name="connsiteY2782" fmla="*/ 12783502 h 23902640"/>
              <a:gd name="connsiteX2783" fmla="*/ 22426897 w 43671952"/>
              <a:gd name="connsiteY2783" fmla="*/ 12760642 h 23902640"/>
              <a:gd name="connsiteX2784" fmla="*/ 22449757 w 43671952"/>
              <a:gd name="connsiteY2784" fmla="*/ 12737782 h 23902640"/>
              <a:gd name="connsiteX2785" fmla="*/ 16951515 w 43671952"/>
              <a:gd name="connsiteY2785" fmla="*/ 12683012 h 23902640"/>
              <a:gd name="connsiteX2786" fmla="*/ 16974375 w 43671952"/>
              <a:gd name="connsiteY2786" fmla="*/ 12705872 h 23902640"/>
              <a:gd name="connsiteX2787" fmla="*/ 16951515 w 43671952"/>
              <a:gd name="connsiteY2787" fmla="*/ 12728732 h 23902640"/>
              <a:gd name="connsiteX2788" fmla="*/ 16928655 w 43671952"/>
              <a:gd name="connsiteY2788" fmla="*/ 12705872 h 23902640"/>
              <a:gd name="connsiteX2789" fmla="*/ 16951515 w 43671952"/>
              <a:gd name="connsiteY2789" fmla="*/ 12683012 h 23902640"/>
              <a:gd name="connsiteX2790" fmla="*/ 24211883 w 43671952"/>
              <a:gd name="connsiteY2790" fmla="*/ 12661583 h 23902640"/>
              <a:gd name="connsiteX2791" fmla="*/ 24234743 w 43671952"/>
              <a:gd name="connsiteY2791" fmla="*/ 12684443 h 23902640"/>
              <a:gd name="connsiteX2792" fmla="*/ 24211883 w 43671952"/>
              <a:gd name="connsiteY2792" fmla="*/ 12707303 h 23902640"/>
              <a:gd name="connsiteX2793" fmla="*/ 24189023 w 43671952"/>
              <a:gd name="connsiteY2793" fmla="*/ 12684443 h 23902640"/>
              <a:gd name="connsiteX2794" fmla="*/ 24211883 w 43671952"/>
              <a:gd name="connsiteY2794" fmla="*/ 12661583 h 23902640"/>
              <a:gd name="connsiteX2795" fmla="*/ 16246667 w 43671952"/>
              <a:gd name="connsiteY2795" fmla="*/ 12623481 h 23902640"/>
              <a:gd name="connsiteX2796" fmla="*/ 16269527 w 43671952"/>
              <a:gd name="connsiteY2796" fmla="*/ 12646341 h 23902640"/>
              <a:gd name="connsiteX2797" fmla="*/ 16246667 w 43671952"/>
              <a:gd name="connsiteY2797" fmla="*/ 12669201 h 23902640"/>
              <a:gd name="connsiteX2798" fmla="*/ 16223808 w 43671952"/>
              <a:gd name="connsiteY2798" fmla="*/ 12646341 h 23902640"/>
              <a:gd name="connsiteX2799" fmla="*/ 16246667 w 43671952"/>
              <a:gd name="connsiteY2799" fmla="*/ 12623481 h 23902640"/>
              <a:gd name="connsiteX2800" fmla="*/ 16270479 w 43671952"/>
              <a:gd name="connsiteY2800" fmla="*/ 12554424 h 23902640"/>
              <a:gd name="connsiteX2801" fmla="*/ 16293339 w 43671952"/>
              <a:gd name="connsiteY2801" fmla="*/ 12577284 h 23902640"/>
              <a:gd name="connsiteX2802" fmla="*/ 16270479 w 43671952"/>
              <a:gd name="connsiteY2802" fmla="*/ 12600144 h 23902640"/>
              <a:gd name="connsiteX2803" fmla="*/ 16247619 w 43671952"/>
              <a:gd name="connsiteY2803" fmla="*/ 12577284 h 23902640"/>
              <a:gd name="connsiteX2804" fmla="*/ 16270479 w 43671952"/>
              <a:gd name="connsiteY2804" fmla="*/ 12554424 h 23902640"/>
              <a:gd name="connsiteX2805" fmla="*/ 11544475 w 43671952"/>
              <a:gd name="connsiteY2805" fmla="*/ 12537756 h 23902640"/>
              <a:gd name="connsiteX2806" fmla="*/ 11567334 w 43671952"/>
              <a:gd name="connsiteY2806" fmla="*/ 12560616 h 23902640"/>
              <a:gd name="connsiteX2807" fmla="*/ 11544475 w 43671952"/>
              <a:gd name="connsiteY2807" fmla="*/ 12583476 h 23902640"/>
              <a:gd name="connsiteX2808" fmla="*/ 11521614 w 43671952"/>
              <a:gd name="connsiteY2808" fmla="*/ 12560616 h 23902640"/>
              <a:gd name="connsiteX2809" fmla="*/ 11544475 w 43671952"/>
              <a:gd name="connsiteY2809" fmla="*/ 12537756 h 23902640"/>
              <a:gd name="connsiteX2810" fmla="*/ 17153923 w 43671952"/>
              <a:gd name="connsiteY2810" fmla="*/ 12532994 h 23902640"/>
              <a:gd name="connsiteX2811" fmla="*/ 17176783 w 43671952"/>
              <a:gd name="connsiteY2811" fmla="*/ 12555854 h 23902640"/>
              <a:gd name="connsiteX2812" fmla="*/ 17153923 w 43671952"/>
              <a:gd name="connsiteY2812" fmla="*/ 12578714 h 23902640"/>
              <a:gd name="connsiteX2813" fmla="*/ 17131063 w 43671952"/>
              <a:gd name="connsiteY2813" fmla="*/ 12555854 h 23902640"/>
              <a:gd name="connsiteX2814" fmla="*/ 17153923 w 43671952"/>
              <a:gd name="connsiteY2814" fmla="*/ 12532994 h 23902640"/>
              <a:gd name="connsiteX2815" fmla="*/ 24061863 w 43671952"/>
              <a:gd name="connsiteY2815" fmla="*/ 12521090 h 23902640"/>
              <a:gd name="connsiteX2816" fmla="*/ 24084723 w 43671952"/>
              <a:gd name="connsiteY2816" fmla="*/ 12543950 h 23902640"/>
              <a:gd name="connsiteX2817" fmla="*/ 24061863 w 43671952"/>
              <a:gd name="connsiteY2817" fmla="*/ 12566810 h 23902640"/>
              <a:gd name="connsiteX2818" fmla="*/ 24039003 w 43671952"/>
              <a:gd name="connsiteY2818" fmla="*/ 12543950 h 23902640"/>
              <a:gd name="connsiteX2819" fmla="*/ 24061863 w 43671952"/>
              <a:gd name="connsiteY2819" fmla="*/ 12521090 h 23902640"/>
              <a:gd name="connsiteX2820" fmla="*/ 24595263 w 43671952"/>
              <a:gd name="connsiteY2820" fmla="*/ 12513946 h 23902640"/>
              <a:gd name="connsiteX2821" fmla="*/ 24618123 w 43671952"/>
              <a:gd name="connsiteY2821" fmla="*/ 12536806 h 23902640"/>
              <a:gd name="connsiteX2822" fmla="*/ 24595263 w 43671952"/>
              <a:gd name="connsiteY2822" fmla="*/ 12559666 h 23902640"/>
              <a:gd name="connsiteX2823" fmla="*/ 24572403 w 43671952"/>
              <a:gd name="connsiteY2823" fmla="*/ 12536806 h 23902640"/>
              <a:gd name="connsiteX2824" fmla="*/ 24595263 w 43671952"/>
              <a:gd name="connsiteY2824" fmla="*/ 12513946 h 23902640"/>
              <a:gd name="connsiteX2825" fmla="*/ 23835643 w 43671952"/>
              <a:gd name="connsiteY2825" fmla="*/ 12468702 h 23902640"/>
              <a:gd name="connsiteX2826" fmla="*/ 23858503 w 43671952"/>
              <a:gd name="connsiteY2826" fmla="*/ 12491562 h 23902640"/>
              <a:gd name="connsiteX2827" fmla="*/ 23835643 w 43671952"/>
              <a:gd name="connsiteY2827" fmla="*/ 12514422 h 23902640"/>
              <a:gd name="connsiteX2828" fmla="*/ 23812783 w 43671952"/>
              <a:gd name="connsiteY2828" fmla="*/ 12491562 h 23902640"/>
              <a:gd name="connsiteX2829" fmla="*/ 23835643 w 43671952"/>
              <a:gd name="connsiteY2829" fmla="*/ 12468702 h 23902640"/>
              <a:gd name="connsiteX2830" fmla="*/ 14240057 w 43671952"/>
              <a:gd name="connsiteY2830" fmla="*/ 12449649 h 23902640"/>
              <a:gd name="connsiteX2831" fmla="*/ 14262917 w 43671952"/>
              <a:gd name="connsiteY2831" fmla="*/ 12472509 h 23902640"/>
              <a:gd name="connsiteX2832" fmla="*/ 14240057 w 43671952"/>
              <a:gd name="connsiteY2832" fmla="*/ 12495369 h 23902640"/>
              <a:gd name="connsiteX2833" fmla="*/ 14217197 w 43671952"/>
              <a:gd name="connsiteY2833" fmla="*/ 12472509 h 23902640"/>
              <a:gd name="connsiteX2834" fmla="*/ 14240057 w 43671952"/>
              <a:gd name="connsiteY2834" fmla="*/ 12449649 h 23902640"/>
              <a:gd name="connsiteX2835" fmla="*/ 18457283 w 43671952"/>
              <a:gd name="connsiteY2835" fmla="*/ 12388861 h 23902640"/>
              <a:gd name="connsiteX2836" fmla="*/ 18537923 w 43671952"/>
              <a:gd name="connsiteY2836" fmla="*/ 12442450 h 23902640"/>
              <a:gd name="connsiteX2837" fmla="*/ 18537751 w 43671952"/>
              <a:gd name="connsiteY2837" fmla="*/ 12535165 h 23902640"/>
              <a:gd name="connsiteX2838" fmla="*/ 18559695 w 43671952"/>
              <a:gd name="connsiteY2838" fmla="*/ 12549796 h 23902640"/>
              <a:gd name="connsiteX2839" fmla="*/ 18581643 w 43671952"/>
              <a:gd name="connsiteY2839" fmla="*/ 12688784 h 23902640"/>
              <a:gd name="connsiteX2840" fmla="*/ 18577051 w 43671952"/>
              <a:gd name="connsiteY2840" fmla="*/ 12801236 h 23902640"/>
              <a:gd name="connsiteX2841" fmla="*/ 18413391 w 43671952"/>
              <a:gd name="connsiteY2841" fmla="*/ 12769252 h 23902640"/>
              <a:gd name="connsiteX2842" fmla="*/ 18413391 w 43671952"/>
              <a:gd name="connsiteY2842" fmla="*/ 12835088 h 23902640"/>
              <a:gd name="connsiteX2843" fmla="*/ 18462391 w 43671952"/>
              <a:gd name="connsiteY2843" fmla="*/ 12891058 h 23902640"/>
              <a:gd name="connsiteX2844" fmla="*/ 18447415 w 43671952"/>
              <a:gd name="connsiteY2844" fmla="*/ 13004024 h 23902640"/>
              <a:gd name="connsiteX2845" fmla="*/ 18232895 w 43671952"/>
              <a:gd name="connsiteY2845" fmla="*/ 12884600 h 23902640"/>
              <a:gd name="connsiteX2846" fmla="*/ 18245143 w 43671952"/>
              <a:gd name="connsiteY2846" fmla="*/ 12696100 h 23902640"/>
              <a:gd name="connsiteX2847" fmla="*/ 18179307 w 43671952"/>
              <a:gd name="connsiteY2847" fmla="*/ 12652208 h 23902640"/>
              <a:gd name="connsiteX2848" fmla="*/ 18054947 w 43671952"/>
              <a:gd name="connsiteY2848" fmla="*/ 12696100 h 23902640"/>
              <a:gd name="connsiteX2849" fmla="*/ 17915959 w 43671952"/>
              <a:gd name="connsiteY2849" fmla="*/ 12791197 h 23902640"/>
              <a:gd name="connsiteX2850" fmla="*/ 17923275 w 43671952"/>
              <a:gd name="connsiteY2850" fmla="*/ 12732676 h 23902640"/>
              <a:gd name="connsiteX2851" fmla="*/ 18098839 w 43671952"/>
              <a:gd name="connsiteY2851" fmla="*/ 12549796 h 23902640"/>
              <a:gd name="connsiteX2852" fmla="*/ 18215883 w 43671952"/>
              <a:gd name="connsiteY2852" fmla="*/ 12535165 h 23902640"/>
              <a:gd name="connsiteX2853" fmla="*/ 18230513 w 43671952"/>
              <a:gd name="connsiteY2853" fmla="*/ 12637578 h 23902640"/>
              <a:gd name="connsiteX2854" fmla="*/ 18298903 w 43671952"/>
              <a:gd name="connsiteY2854" fmla="*/ 12530402 h 23902640"/>
              <a:gd name="connsiteX2855" fmla="*/ 18354871 w 43671952"/>
              <a:gd name="connsiteY2855" fmla="*/ 12476644 h 23902640"/>
              <a:gd name="connsiteX2856" fmla="*/ 18477019 w 43671952"/>
              <a:gd name="connsiteY2856" fmla="*/ 12477158 h 23902640"/>
              <a:gd name="connsiteX2857" fmla="*/ 18457283 w 43671952"/>
              <a:gd name="connsiteY2857" fmla="*/ 12388861 h 23902640"/>
              <a:gd name="connsiteX2858" fmla="*/ 11689734 w 43671952"/>
              <a:gd name="connsiteY2858" fmla="*/ 12380593 h 23902640"/>
              <a:gd name="connsiteX2859" fmla="*/ 11712594 w 43671952"/>
              <a:gd name="connsiteY2859" fmla="*/ 12403453 h 23902640"/>
              <a:gd name="connsiteX2860" fmla="*/ 11689734 w 43671952"/>
              <a:gd name="connsiteY2860" fmla="*/ 12426313 h 23902640"/>
              <a:gd name="connsiteX2861" fmla="*/ 11666874 w 43671952"/>
              <a:gd name="connsiteY2861" fmla="*/ 12403453 h 23902640"/>
              <a:gd name="connsiteX2862" fmla="*/ 11689734 w 43671952"/>
              <a:gd name="connsiteY2862" fmla="*/ 12380593 h 23902640"/>
              <a:gd name="connsiteX2863" fmla="*/ 23190327 w 43671952"/>
              <a:gd name="connsiteY2863" fmla="*/ 12363927 h 23902640"/>
              <a:gd name="connsiteX2864" fmla="*/ 23213187 w 43671952"/>
              <a:gd name="connsiteY2864" fmla="*/ 12386787 h 23902640"/>
              <a:gd name="connsiteX2865" fmla="*/ 23190327 w 43671952"/>
              <a:gd name="connsiteY2865" fmla="*/ 12409647 h 23902640"/>
              <a:gd name="connsiteX2866" fmla="*/ 23167467 w 43671952"/>
              <a:gd name="connsiteY2866" fmla="*/ 12386787 h 23902640"/>
              <a:gd name="connsiteX2867" fmla="*/ 23190327 w 43671952"/>
              <a:gd name="connsiteY2867" fmla="*/ 12363927 h 23902640"/>
              <a:gd name="connsiteX2868" fmla="*/ 17025335 w 43671952"/>
              <a:gd name="connsiteY2868" fmla="*/ 12344875 h 23902640"/>
              <a:gd name="connsiteX2869" fmla="*/ 17048195 w 43671952"/>
              <a:gd name="connsiteY2869" fmla="*/ 12367735 h 23902640"/>
              <a:gd name="connsiteX2870" fmla="*/ 17025335 w 43671952"/>
              <a:gd name="connsiteY2870" fmla="*/ 12390595 h 23902640"/>
              <a:gd name="connsiteX2871" fmla="*/ 17002475 w 43671952"/>
              <a:gd name="connsiteY2871" fmla="*/ 12367735 h 23902640"/>
              <a:gd name="connsiteX2872" fmla="*/ 17025335 w 43671952"/>
              <a:gd name="connsiteY2872" fmla="*/ 12344875 h 23902640"/>
              <a:gd name="connsiteX2873" fmla="*/ 12531976 w 43671952"/>
              <a:gd name="connsiteY2873" fmla="*/ 12279134 h 23902640"/>
              <a:gd name="connsiteX2874" fmla="*/ 12612445 w 43671952"/>
              <a:gd name="connsiteY2874" fmla="*/ 12352286 h 23902640"/>
              <a:gd name="connsiteX2875" fmla="*/ 12627073 w 43671952"/>
              <a:gd name="connsiteY2875" fmla="*/ 12432753 h 23902640"/>
              <a:gd name="connsiteX2876" fmla="*/ 12670964 w 43671952"/>
              <a:gd name="connsiteY2876" fmla="*/ 12476645 h 23902640"/>
              <a:gd name="connsiteX2877" fmla="*/ 12678279 w 43671952"/>
              <a:gd name="connsiteY2877" fmla="*/ 12739992 h 23902640"/>
              <a:gd name="connsiteX2878" fmla="*/ 12590497 w 43671952"/>
              <a:gd name="connsiteY2878" fmla="*/ 12798513 h 23902640"/>
              <a:gd name="connsiteX2879" fmla="*/ 12451509 w 43671952"/>
              <a:gd name="connsiteY2879" fmla="*/ 12798513 h 23902640"/>
              <a:gd name="connsiteX2880" fmla="*/ 12385674 w 43671952"/>
              <a:gd name="connsiteY2880" fmla="*/ 12681470 h 23902640"/>
              <a:gd name="connsiteX2881" fmla="*/ 12378359 w 43671952"/>
              <a:gd name="connsiteY2881" fmla="*/ 12483960 h 23902640"/>
              <a:gd name="connsiteX2882" fmla="*/ 12444193 w 43671952"/>
              <a:gd name="connsiteY2882" fmla="*/ 12440069 h 23902640"/>
              <a:gd name="connsiteX2883" fmla="*/ 12436880 w 43671952"/>
              <a:gd name="connsiteY2883" fmla="*/ 12330341 h 23902640"/>
              <a:gd name="connsiteX2884" fmla="*/ 12495399 w 43671952"/>
              <a:gd name="connsiteY2884" fmla="*/ 12330341 h 23902640"/>
              <a:gd name="connsiteX2885" fmla="*/ 23899939 w 43671952"/>
              <a:gd name="connsiteY2885" fmla="*/ 12275821 h 23902640"/>
              <a:gd name="connsiteX2886" fmla="*/ 23922799 w 43671952"/>
              <a:gd name="connsiteY2886" fmla="*/ 12298681 h 23902640"/>
              <a:gd name="connsiteX2887" fmla="*/ 23899939 w 43671952"/>
              <a:gd name="connsiteY2887" fmla="*/ 12321541 h 23902640"/>
              <a:gd name="connsiteX2888" fmla="*/ 23877079 w 43671952"/>
              <a:gd name="connsiteY2888" fmla="*/ 12298681 h 23902640"/>
              <a:gd name="connsiteX2889" fmla="*/ 23899939 w 43671952"/>
              <a:gd name="connsiteY2889" fmla="*/ 12275821 h 23902640"/>
              <a:gd name="connsiteX2890" fmla="*/ 18115219 w 43671952"/>
              <a:gd name="connsiteY2890" fmla="*/ 12253912 h 23902640"/>
              <a:gd name="connsiteX2891" fmla="*/ 18134267 w 43671952"/>
              <a:gd name="connsiteY2891" fmla="*/ 12257087 h 23902640"/>
              <a:gd name="connsiteX2892" fmla="*/ 18140619 w 43671952"/>
              <a:gd name="connsiteY2892" fmla="*/ 12276137 h 23902640"/>
              <a:gd name="connsiteX2893" fmla="*/ 18146967 w 43671952"/>
              <a:gd name="connsiteY2893" fmla="*/ 12285662 h 23902640"/>
              <a:gd name="connsiteX2894" fmla="*/ 18150143 w 43671952"/>
              <a:gd name="connsiteY2894" fmla="*/ 12295187 h 23902640"/>
              <a:gd name="connsiteX2895" fmla="*/ 18153319 w 43671952"/>
              <a:gd name="connsiteY2895" fmla="*/ 12399962 h 23902640"/>
              <a:gd name="connsiteX2896" fmla="*/ 18150143 w 43671952"/>
              <a:gd name="connsiteY2896" fmla="*/ 12425362 h 23902640"/>
              <a:gd name="connsiteX2897" fmla="*/ 18140619 w 43671952"/>
              <a:gd name="connsiteY2897" fmla="*/ 12431712 h 23902640"/>
              <a:gd name="connsiteX2898" fmla="*/ 18134267 w 43671952"/>
              <a:gd name="connsiteY2898" fmla="*/ 12441237 h 23902640"/>
              <a:gd name="connsiteX2899" fmla="*/ 18108867 w 43671952"/>
              <a:gd name="connsiteY2899" fmla="*/ 12425362 h 23902640"/>
              <a:gd name="connsiteX2900" fmla="*/ 18105693 w 43671952"/>
              <a:gd name="connsiteY2900" fmla="*/ 12415837 h 23902640"/>
              <a:gd name="connsiteX2901" fmla="*/ 18086643 w 43671952"/>
              <a:gd name="connsiteY2901" fmla="*/ 12387262 h 23902640"/>
              <a:gd name="connsiteX2902" fmla="*/ 18080293 w 43671952"/>
              <a:gd name="connsiteY2902" fmla="*/ 12377737 h 23902640"/>
              <a:gd name="connsiteX2903" fmla="*/ 18077119 w 43671952"/>
              <a:gd name="connsiteY2903" fmla="*/ 12368212 h 23902640"/>
              <a:gd name="connsiteX2904" fmla="*/ 18077119 w 43671952"/>
              <a:gd name="connsiteY2904" fmla="*/ 12307887 h 23902640"/>
              <a:gd name="connsiteX2905" fmla="*/ 18089819 w 43671952"/>
              <a:gd name="connsiteY2905" fmla="*/ 12288837 h 23902640"/>
              <a:gd name="connsiteX2906" fmla="*/ 18096167 w 43671952"/>
              <a:gd name="connsiteY2906" fmla="*/ 12279312 h 23902640"/>
              <a:gd name="connsiteX2907" fmla="*/ 18105693 w 43671952"/>
              <a:gd name="connsiteY2907" fmla="*/ 12260262 h 23902640"/>
              <a:gd name="connsiteX2908" fmla="*/ 18115219 w 43671952"/>
              <a:gd name="connsiteY2908" fmla="*/ 12253912 h 23902640"/>
              <a:gd name="connsiteX2909" fmla="*/ 16982475 w 43671952"/>
              <a:gd name="connsiteY2909" fmla="*/ 12213906 h 23902640"/>
              <a:gd name="connsiteX2910" fmla="*/ 17005335 w 43671952"/>
              <a:gd name="connsiteY2910" fmla="*/ 12236766 h 23902640"/>
              <a:gd name="connsiteX2911" fmla="*/ 16982475 w 43671952"/>
              <a:gd name="connsiteY2911" fmla="*/ 12259626 h 23902640"/>
              <a:gd name="connsiteX2912" fmla="*/ 16959615 w 43671952"/>
              <a:gd name="connsiteY2912" fmla="*/ 12236766 h 23902640"/>
              <a:gd name="connsiteX2913" fmla="*/ 16982475 w 43671952"/>
              <a:gd name="connsiteY2913" fmla="*/ 12213906 h 23902640"/>
              <a:gd name="connsiteX2914" fmla="*/ 31029399 w 43671952"/>
              <a:gd name="connsiteY2914" fmla="*/ 12183745 h 23902640"/>
              <a:gd name="connsiteX2915" fmla="*/ 31052259 w 43671952"/>
              <a:gd name="connsiteY2915" fmla="*/ 12206605 h 23902640"/>
              <a:gd name="connsiteX2916" fmla="*/ 31029399 w 43671952"/>
              <a:gd name="connsiteY2916" fmla="*/ 12229465 h 23902640"/>
              <a:gd name="connsiteX2917" fmla="*/ 31006539 w 43671952"/>
              <a:gd name="connsiteY2917" fmla="*/ 12206605 h 23902640"/>
              <a:gd name="connsiteX2918" fmla="*/ 31029399 w 43671952"/>
              <a:gd name="connsiteY2918" fmla="*/ 12183745 h 23902640"/>
              <a:gd name="connsiteX2919" fmla="*/ 18366041 w 43671952"/>
              <a:gd name="connsiteY2919" fmla="*/ 12171362 h 23902640"/>
              <a:gd name="connsiteX2920" fmla="*/ 18381915 w 43671952"/>
              <a:gd name="connsiteY2920" fmla="*/ 12174537 h 23902640"/>
              <a:gd name="connsiteX2921" fmla="*/ 18400965 w 43671952"/>
              <a:gd name="connsiteY2921" fmla="*/ 12187237 h 23902640"/>
              <a:gd name="connsiteX2922" fmla="*/ 18407315 w 43671952"/>
              <a:gd name="connsiteY2922" fmla="*/ 12196762 h 23902640"/>
              <a:gd name="connsiteX2923" fmla="*/ 18416839 w 43671952"/>
              <a:gd name="connsiteY2923" fmla="*/ 12206287 h 23902640"/>
              <a:gd name="connsiteX2924" fmla="*/ 18420015 w 43671952"/>
              <a:gd name="connsiteY2924" fmla="*/ 12215812 h 23902640"/>
              <a:gd name="connsiteX2925" fmla="*/ 18407315 w 43671952"/>
              <a:gd name="connsiteY2925" fmla="*/ 12279312 h 23902640"/>
              <a:gd name="connsiteX2926" fmla="*/ 18404141 w 43671952"/>
              <a:gd name="connsiteY2926" fmla="*/ 12285662 h 23902640"/>
              <a:gd name="connsiteX2927" fmla="*/ 18366041 w 43671952"/>
              <a:gd name="connsiteY2927" fmla="*/ 12253912 h 23902640"/>
              <a:gd name="connsiteX2928" fmla="*/ 18362867 w 43671952"/>
              <a:gd name="connsiteY2928" fmla="*/ 12244387 h 23902640"/>
              <a:gd name="connsiteX2929" fmla="*/ 18350165 w 43671952"/>
              <a:gd name="connsiteY2929" fmla="*/ 12225337 h 23902640"/>
              <a:gd name="connsiteX2930" fmla="*/ 18353339 w 43671952"/>
              <a:gd name="connsiteY2930" fmla="*/ 12187237 h 23902640"/>
              <a:gd name="connsiteX2931" fmla="*/ 18356515 w 43671952"/>
              <a:gd name="connsiteY2931" fmla="*/ 12177712 h 23902640"/>
              <a:gd name="connsiteX2932" fmla="*/ 18366041 w 43671952"/>
              <a:gd name="connsiteY2932" fmla="*/ 12171362 h 23902640"/>
              <a:gd name="connsiteX2933" fmla="*/ 17681875 w 43671952"/>
              <a:gd name="connsiteY2933" fmla="*/ 12162091 h 23902640"/>
              <a:gd name="connsiteX2934" fmla="*/ 17659927 w 43671952"/>
              <a:gd name="connsiteY2934" fmla="*/ 12264504 h 23902640"/>
              <a:gd name="connsiteX2935" fmla="*/ 17513623 w 43671952"/>
              <a:gd name="connsiteY2935" fmla="*/ 12418123 h 23902640"/>
              <a:gd name="connsiteX2936" fmla="*/ 17352691 w 43671952"/>
              <a:gd name="connsiteY2936" fmla="*/ 12513221 h 23902640"/>
              <a:gd name="connsiteX2937" fmla="*/ 17469733 w 43671952"/>
              <a:gd name="connsiteY2937" fmla="*/ 12359601 h 23902640"/>
              <a:gd name="connsiteX2938" fmla="*/ 17681875 w 43671952"/>
              <a:gd name="connsiteY2938" fmla="*/ 12162091 h 23902640"/>
              <a:gd name="connsiteX2939" fmla="*/ 23895179 w 43671952"/>
              <a:gd name="connsiteY2939" fmla="*/ 12147234 h 23902640"/>
              <a:gd name="connsiteX2940" fmla="*/ 23918039 w 43671952"/>
              <a:gd name="connsiteY2940" fmla="*/ 12170094 h 23902640"/>
              <a:gd name="connsiteX2941" fmla="*/ 23895179 w 43671952"/>
              <a:gd name="connsiteY2941" fmla="*/ 12192954 h 23902640"/>
              <a:gd name="connsiteX2942" fmla="*/ 23872319 w 43671952"/>
              <a:gd name="connsiteY2942" fmla="*/ 12170094 h 23902640"/>
              <a:gd name="connsiteX2943" fmla="*/ 23895179 w 43671952"/>
              <a:gd name="connsiteY2943" fmla="*/ 12147234 h 23902640"/>
              <a:gd name="connsiteX2944" fmla="*/ 18266989 w 43671952"/>
              <a:gd name="connsiteY2944" fmla="*/ 12144021 h 23902640"/>
              <a:gd name="connsiteX2945" fmla="*/ 18273967 w 43671952"/>
              <a:gd name="connsiteY2945" fmla="*/ 12149137 h 23902640"/>
              <a:gd name="connsiteX2946" fmla="*/ 18280315 w 43671952"/>
              <a:gd name="connsiteY2946" fmla="*/ 12168187 h 23902640"/>
              <a:gd name="connsiteX2947" fmla="*/ 18283491 w 43671952"/>
              <a:gd name="connsiteY2947" fmla="*/ 12177712 h 23902640"/>
              <a:gd name="connsiteX2948" fmla="*/ 18277141 w 43671952"/>
              <a:gd name="connsiteY2948" fmla="*/ 12244387 h 23902640"/>
              <a:gd name="connsiteX2949" fmla="*/ 18270791 w 43671952"/>
              <a:gd name="connsiteY2949" fmla="*/ 12253912 h 23902640"/>
              <a:gd name="connsiteX2950" fmla="*/ 18261267 w 43671952"/>
              <a:gd name="connsiteY2950" fmla="*/ 12272962 h 23902640"/>
              <a:gd name="connsiteX2951" fmla="*/ 18251741 w 43671952"/>
              <a:gd name="connsiteY2951" fmla="*/ 12279312 h 23902640"/>
              <a:gd name="connsiteX2952" fmla="*/ 18229515 w 43671952"/>
              <a:gd name="connsiteY2952" fmla="*/ 12282487 h 23902640"/>
              <a:gd name="connsiteX2953" fmla="*/ 18207291 w 43671952"/>
              <a:gd name="connsiteY2953" fmla="*/ 12266612 h 23902640"/>
              <a:gd name="connsiteX2954" fmla="*/ 18210467 w 43671952"/>
              <a:gd name="connsiteY2954" fmla="*/ 12212637 h 23902640"/>
              <a:gd name="connsiteX2955" fmla="*/ 18213641 w 43671952"/>
              <a:gd name="connsiteY2955" fmla="*/ 12203112 h 23902640"/>
              <a:gd name="connsiteX2956" fmla="*/ 18226341 w 43671952"/>
              <a:gd name="connsiteY2956" fmla="*/ 12184062 h 23902640"/>
              <a:gd name="connsiteX2957" fmla="*/ 18235867 w 43671952"/>
              <a:gd name="connsiteY2957" fmla="*/ 12180887 h 23902640"/>
              <a:gd name="connsiteX2958" fmla="*/ 18245391 w 43671952"/>
              <a:gd name="connsiteY2958" fmla="*/ 12161837 h 23902640"/>
              <a:gd name="connsiteX2959" fmla="*/ 18254915 w 43671952"/>
              <a:gd name="connsiteY2959" fmla="*/ 12155487 h 23902640"/>
              <a:gd name="connsiteX2960" fmla="*/ 18266989 w 43671952"/>
              <a:gd name="connsiteY2960" fmla="*/ 12144021 h 23902640"/>
              <a:gd name="connsiteX2961" fmla="*/ 23399879 w 43671952"/>
              <a:gd name="connsiteY2961" fmla="*/ 12042459 h 23902640"/>
              <a:gd name="connsiteX2962" fmla="*/ 23422739 w 43671952"/>
              <a:gd name="connsiteY2962" fmla="*/ 12065319 h 23902640"/>
              <a:gd name="connsiteX2963" fmla="*/ 23399879 w 43671952"/>
              <a:gd name="connsiteY2963" fmla="*/ 12088179 h 23902640"/>
              <a:gd name="connsiteX2964" fmla="*/ 23377019 w 43671952"/>
              <a:gd name="connsiteY2964" fmla="*/ 12065319 h 23902640"/>
              <a:gd name="connsiteX2965" fmla="*/ 23399879 w 43671952"/>
              <a:gd name="connsiteY2965" fmla="*/ 12042459 h 23902640"/>
              <a:gd name="connsiteX2966" fmla="*/ 18016791 w 43671952"/>
              <a:gd name="connsiteY2966" fmla="*/ 12034837 h 23902640"/>
              <a:gd name="connsiteX2967" fmla="*/ 18048543 w 43671952"/>
              <a:gd name="connsiteY2967" fmla="*/ 12041187 h 23902640"/>
              <a:gd name="connsiteX2968" fmla="*/ 18058067 w 43671952"/>
              <a:gd name="connsiteY2968" fmla="*/ 12047537 h 23902640"/>
              <a:gd name="connsiteX2969" fmla="*/ 18080291 w 43671952"/>
              <a:gd name="connsiteY2969" fmla="*/ 12053887 h 23902640"/>
              <a:gd name="connsiteX2970" fmla="*/ 18131091 w 43671952"/>
              <a:gd name="connsiteY2970" fmla="*/ 12057062 h 23902640"/>
              <a:gd name="connsiteX2971" fmla="*/ 18140619 w 43671952"/>
              <a:gd name="connsiteY2971" fmla="*/ 12060237 h 23902640"/>
              <a:gd name="connsiteX2972" fmla="*/ 18146967 w 43671952"/>
              <a:gd name="connsiteY2972" fmla="*/ 12069762 h 23902640"/>
              <a:gd name="connsiteX2973" fmla="*/ 18156491 w 43671952"/>
              <a:gd name="connsiteY2973" fmla="*/ 12076112 h 23902640"/>
              <a:gd name="connsiteX2974" fmla="*/ 18159667 w 43671952"/>
              <a:gd name="connsiteY2974" fmla="*/ 12085637 h 23902640"/>
              <a:gd name="connsiteX2975" fmla="*/ 18153319 w 43671952"/>
              <a:gd name="connsiteY2975" fmla="*/ 12111037 h 23902640"/>
              <a:gd name="connsiteX2976" fmla="*/ 18146967 w 43671952"/>
              <a:gd name="connsiteY2976" fmla="*/ 12120562 h 23902640"/>
              <a:gd name="connsiteX2977" fmla="*/ 18140619 w 43671952"/>
              <a:gd name="connsiteY2977" fmla="*/ 12139612 h 23902640"/>
              <a:gd name="connsiteX2978" fmla="*/ 18134267 w 43671952"/>
              <a:gd name="connsiteY2978" fmla="*/ 12158662 h 23902640"/>
              <a:gd name="connsiteX2979" fmla="*/ 18131091 w 43671952"/>
              <a:gd name="connsiteY2979" fmla="*/ 12168187 h 23902640"/>
              <a:gd name="connsiteX2980" fmla="*/ 18121567 w 43671952"/>
              <a:gd name="connsiteY2980" fmla="*/ 12174537 h 23902640"/>
              <a:gd name="connsiteX2981" fmla="*/ 18115215 w 43671952"/>
              <a:gd name="connsiteY2981" fmla="*/ 12187237 h 23902640"/>
              <a:gd name="connsiteX2982" fmla="*/ 18105691 w 43671952"/>
              <a:gd name="connsiteY2982" fmla="*/ 12193587 h 23902640"/>
              <a:gd name="connsiteX2983" fmla="*/ 18077119 w 43671952"/>
              <a:gd name="connsiteY2983" fmla="*/ 12215812 h 23902640"/>
              <a:gd name="connsiteX2984" fmla="*/ 18067591 w 43671952"/>
              <a:gd name="connsiteY2984" fmla="*/ 12218987 h 23902640"/>
              <a:gd name="connsiteX2985" fmla="*/ 18048543 w 43671952"/>
              <a:gd name="connsiteY2985" fmla="*/ 12231687 h 23902640"/>
              <a:gd name="connsiteX2986" fmla="*/ 18019967 w 43671952"/>
              <a:gd name="connsiteY2986" fmla="*/ 12241212 h 23902640"/>
              <a:gd name="connsiteX2987" fmla="*/ 18010443 w 43671952"/>
              <a:gd name="connsiteY2987" fmla="*/ 12244387 h 23902640"/>
              <a:gd name="connsiteX2988" fmla="*/ 17985043 w 43671952"/>
              <a:gd name="connsiteY2988" fmla="*/ 12244387 h 23902640"/>
              <a:gd name="connsiteX2989" fmla="*/ 17978691 w 43671952"/>
              <a:gd name="connsiteY2989" fmla="*/ 12187237 h 23902640"/>
              <a:gd name="connsiteX2990" fmla="*/ 17988217 w 43671952"/>
              <a:gd name="connsiteY2990" fmla="*/ 12180887 h 23902640"/>
              <a:gd name="connsiteX2991" fmla="*/ 18004091 w 43671952"/>
              <a:gd name="connsiteY2991" fmla="*/ 12152312 h 23902640"/>
              <a:gd name="connsiteX2992" fmla="*/ 18000917 w 43671952"/>
              <a:gd name="connsiteY2992" fmla="*/ 12098337 h 23902640"/>
              <a:gd name="connsiteX2993" fmla="*/ 17994567 w 43671952"/>
              <a:gd name="connsiteY2993" fmla="*/ 12066587 h 23902640"/>
              <a:gd name="connsiteX2994" fmla="*/ 17997743 w 43671952"/>
              <a:gd name="connsiteY2994" fmla="*/ 12044362 h 23902640"/>
              <a:gd name="connsiteX2995" fmla="*/ 18016791 w 43671952"/>
              <a:gd name="connsiteY2995" fmla="*/ 12034837 h 23902640"/>
              <a:gd name="connsiteX2996" fmla="*/ 23795163 w 43671952"/>
              <a:gd name="connsiteY2996" fmla="*/ 12028171 h 23902640"/>
              <a:gd name="connsiteX2997" fmla="*/ 23818023 w 43671952"/>
              <a:gd name="connsiteY2997" fmla="*/ 12051031 h 23902640"/>
              <a:gd name="connsiteX2998" fmla="*/ 23795163 w 43671952"/>
              <a:gd name="connsiteY2998" fmla="*/ 12073891 h 23902640"/>
              <a:gd name="connsiteX2999" fmla="*/ 23772303 w 43671952"/>
              <a:gd name="connsiteY2999" fmla="*/ 12051031 h 23902640"/>
              <a:gd name="connsiteX3000" fmla="*/ 23795163 w 43671952"/>
              <a:gd name="connsiteY3000" fmla="*/ 12028171 h 23902640"/>
              <a:gd name="connsiteX3001" fmla="*/ 14137659 w 43671952"/>
              <a:gd name="connsiteY3001" fmla="*/ 11971018 h 23902640"/>
              <a:gd name="connsiteX3002" fmla="*/ 14160519 w 43671952"/>
              <a:gd name="connsiteY3002" fmla="*/ 11993878 h 23902640"/>
              <a:gd name="connsiteX3003" fmla="*/ 14137659 w 43671952"/>
              <a:gd name="connsiteY3003" fmla="*/ 12016738 h 23902640"/>
              <a:gd name="connsiteX3004" fmla="*/ 14114799 w 43671952"/>
              <a:gd name="connsiteY3004" fmla="*/ 11993878 h 23902640"/>
              <a:gd name="connsiteX3005" fmla="*/ 14137659 w 43671952"/>
              <a:gd name="connsiteY3005" fmla="*/ 11971018 h 23902640"/>
              <a:gd name="connsiteX3006" fmla="*/ 18213639 w 43671952"/>
              <a:gd name="connsiteY3006" fmla="*/ 11968162 h 23902640"/>
              <a:gd name="connsiteX3007" fmla="*/ 18242215 w 43671952"/>
              <a:gd name="connsiteY3007" fmla="*/ 11971337 h 23902640"/>
              <a:gd name="connsiteX3008" fmla="*/ 18261265 w 43671952"/>
              <a:gd name="connsiteY3008" fmla="*/ 11987212 h 23902640"/>
              <a:gd name="connsiteX3009" fmla="*/ 18267615 w 43671952"/>
              <a:gd name="connsiteY3009" fmla="*/ 11996737 h 23902640"/>
              <a:gd name="connsiteX3010" fmla="*/ 18277139 w 43671952"/>
              <a:gd name="connsiteY3010" fmla="*/ 12003087 h 23902640"/>
              <a:gd name="connsiteX3011" fmla="*/ 18267615 w 43671952"/>
              <a:gd name="connsiteY3011" fmla="*/ 12044362 h 23902640"/>
              <a:gd name="connsiteX3012" fmla="*/ 18258089 w 43671952"/>
              <a:gd name="connsiteY3012" fmla="*/ 12047537 h 23902640"/>
              <a:gd name="connsiteX3013" fmla="*/ 18235865 w 43671952"/>
              <a:gd name="connsiteY3013" fmla="*/ 12053887 h 23902640"/>
              <a:gd name="connsiteX3014" fmla="*/ 18210465 w 43671952"/>
              <a:gd name="connsiteY3014" fmla="*/ 12044362 h 23902640"/>
              <a:gd name="connsiteX3015" fmla="*/ 18207291 w 43671952"/>
              <a:gd name="connsiteY3015" fmla="*/ 12034837 h 23902640"/>
              <a:gd name="connsiteX3016" fmla="*/ 18194591 w 43671952"/>
              <a:gd name="connsiteY3016" fmla="*/ 12015787 h 23902640"/>
              <a:gd name="connsiteX3017" fmla="*/ 18194591 w 43671952"/>
              <a:gd name="connsiteY3017" fmla="*/ 11974512 h 23902640"/>
              <a:gd name="connsiteX3018" fmla="*/ 18213639 w 43671952"/>
              <a:gd name="connsiteY3018" fmla="*/ 11968162 h 23902640"/>
              <a:gd name="connsiteX3019" fmla="*/ 24409527 w 43671952"/>
              <a:gd name="connsiteY3019" fmla="*/ 11956733 h 23902640"/>
              <a:gd name="connsiteX3020" fmla="*/ 24432387 w 43671952"/>
              <a:gd name="connsiteY3020" fmla="*/ 11979593 h 23902640"/>
              <a:gd name="connsiteX3021" fmla="*/ 24409527 w 43671952"/>
              <a:gd name="connsiteY3021" fmla="*/ 12002453 h 23902640"/>
              <a:gd name="connsiteX3022" fmla="*/ 24386667 w 43671952"/>
              <a:gd name="connsiteY3022" fmla="*/ 11979593 h 23902640"/>
              <a:gd name="connsiteX3023" fmla="*/ 24409527 w 43671952"/>
              <a:gd name="connsiteY3023" fmla="*/ 11956733 h 23902640"/>
              <a:gd name="connsiteX3024" fmla="*/ 18388265 w 43671952"/>
              <a:gd name="connsiteY3024" fmla="*/ 11952287 h 23902640"/>
              <a:gd name="connsiteX3025" fmla="*/ 18420015 w 43671952"/>
              <a:gd name="connsiteY3025" fmla="*/ 11961812 h 23902640"/>
              <a:gd name="connsiteX3026" fmla="*/ 18429539 w 43671952"/>
              <a:gd name="connsiteY3026" fmla="*/ 11968162 h 23902640"/>
              <a:gd name="connsiteX3027" fmla="*/ 18432715 w 43671952"/>
              <a:gd name="connsiteY3027" fmla="*/ 11977687 h 23902640"/>
              <a:gd name="connsiteX3028" fmla="*/ 18448591 w 43671952"/>
              <a:gd name="connsiteY3028" fmla="*/ 11999912 h 23902640"/>
              <a:gd name="connsiteX3029" fmla="*/ 18451763 w 43671952"/>
              <a:gd name="connsiteY3029" fmla="*/ 12012612 h 23902640"/>
              <a:gd name="connsiteX3030" fmla="*/ 18458115 w 43671952"/>
              <a:gd name="connsiteY3030" fmla="*/ 12031662 h 23902640"/>
              <a:gd name="connsiteX3031" fmla="*/ 18461291 w 43671952"/>
              <a:gd name="connsiteY3031" fmla="*/ 12044362 h 23902640"/>
              <a:gd name="connsiteX3032" fmla="*/ 18467639 w 43671952"/>
              <a:gd name="connsiteY3032" fmla="*/ 12063412 h 23902640"/>
              <a:gd name="connsiteX3033" fmla="*/ 18470815 w 43671952"/>
              <a:gd name="connsiteY3033" fmla="*/ 12082462 h 23902640"/>
              <a:gd name="connsiteX3034" fmla="*/ 18464465 w 43671952"/>
              <a:gd name="connsiteY3034" fmla="*/ 12142787 h 23902640"/>
              <a:gd name="connsiteX3035" fmla="*/ 18432715 w 43671952"/>
              <a:gd name="connsiteY3035" fmla="*/ 12120562 h 23902640"/>
              <a:gd name="connsiteX3036" fmla="*/ 18423191 w 43671952"/>
              <a:gd name="connsiteY3036" fmla="*/ 12114212 h 23902640"/>
              <a:gd name="connsiteX3037" fmla="*/ 18410491 w 43671952"/>
              <a:gd name="connsiteY3037" fmla="*/ 12098337 h 23902640"/>
              <a:gd name="connsiteX3038" fmla="*/ 18407315 w 43671952"/>
              <a:gd name="connsiteY3038" fmla="*/ 12088812 h 23902640"/>
              <a:gd name="connsiteX3039" fmla="*/ 18394615 w 43671952"/>
              <a:gd name="connsiteY3039" fmla="*/ 12069762 h 23902640"/>
              <a:gd name="connsiteX3040" fmla="*/ 18388265 w 43671952"/>
              <a:gd name="connsiteY3040" fmla="*/ 12050712 h 23902640"/>
              <a:gd name="connsiteX3041" fmla="*/ 18385091 w 43671952"/>
              <a:gd name="connsiteY3041" fmla="*/ 12041187 h 23902640"/>
              <a:gd name="connsiteX3042" fmla="*/ 18378739 w 43671952"/>
              <a:gd name="connsiteY3042" fmla="*/ 12031662 h 23902640"/>
              <a:gd name="connsiteX3043" fmla="*/ 18378739 w 43671952"/>
              <a:gd name="connsiteY3043" fmla="*/ 11955462 h 23902640"/>
              <a:gd name="connsiteX3044" fmla="*/ 18388265 w 43671952"/>
              <a:gd name="connsiteY3044" fmla="*/ 11952287 h 23902640"/>
              <a:gd name="connsiteX3045" fmla="*/ 14144803 w 43671952"/>
              <a:gd name="connsiteY3045" fmla="*/ 11894818 h 23902640"/>
              <a:gd name="connsiteX3046" fmla="*/ 14167663 w 43671952"/>
              <a:gd name="connsiteY3046" fmla="*/ 11917678 h 23902640"/>
              <a:gd name="connsiteX3047" fmla="*/ 14144803 w 43671952"/>
              <a:gd name="connsiteY3047" fmla="*/ 11940538 h 23902640"/>
              <a:gd name="connsiteX3048" fmla="*/ 14121943 w 43671952"/>
              <a:gd name="connsiteY3048" fmla="*/ 11917678 h 23902640"/>
              <a:gd name="connsiteX3049" fmla="*/ 14144803 w 43671952"/>
              <a:gd name="connsiteY3049" fmla="*/ 11894818 h 23902640"/>
              <a:gd name="connsiteX3050" fmla="*/ 17817707 w 43671952"/>
              <a:gd name="connsiteY3050" fmla="*/ 11822671 h 23902640"/>
              <a:gd name="connsiteX3051" fmla="*/ 17829467 w 43671952"/>
              <a:gd name="connsiteY3051" fmla="*/ 11825416 h 23902640"/>
              <a:gd name="connsiteX3052" fmla="*/ 17848519 w 43671952"/>
              <a:gd name="connsiteY3052" fmla="*/ 11834941 h 23902640"/>
              <a:gd name="connsiteX3053" fmla="*/ 17867567 w 43671952"/>
              <a:gd name="connsiteY3053" fmla="*/ 11844466 h 23902640"/>
              <a:gd name="connsiteX3054" fmla="*/ 17905667 w 43671952"/>
              <a:gd name="connsiteY3054" fmla="*/ 11838116 h 23902640"/>
              <a:gd name="connsiteX3055" fmla="*/ 17940595 w 43671952"/>
              <a:gd name="connsiteY3055" fmla="*/ 11841291 h 23902640"/>
              <a:gd name="connsiteX3056" fmla="*/ 17956467 w 43671952"/>
              <a:gd name="connsiteY3056" fmla="*/ 11857166 h 23902640"/>
              <a:gd name="connsiteX3057" fmla="*/ 17962819 w 43671952"/>
              <a:gd name="connsiteY3057" fmla="*/ 11876216 h 23902640"/>
              <a:gd name="connsiteX3058" fmla="*/ 17956467 w 43671952"/>
              <a:gd name="connsiteY3058" fmla="*/ 11911012 h 23902640"/>
              <a:gd name="connsiteX3059" fmla="*/ 17953291 w 43671952"/>
              <a:gd name="connsiteY3059" fmla="*/ 11920537 h 23902640"/>
              <a:gd name="connsiteX3060" fmla="*/ 17934243 w 43671952"/>
              <a:gd name="connsiteY3060" fmla="*/ 11939587 h 23902640"/>
              <a:gd name="connsiteX3061" fmla="*/ 17931067 w 43671952"/>
              <a:gd name="connsiteY3061" fmla="*/ 11949112 h 23902640"/>
              <a:gd name="connsiteX3062" fmla="*/ 17908843 w 43671952"/>
              <a:gd name="connsiteY3062" fmla="*/ 11968162 h 23902640"/>
              <a:gd name="connsiteX3063" fmla="*/ 17883443 w 43671952"/>
              <a:gd name="connsiteY3063" fmla="*/ 11958637 h 23902640"/>
              <a:gd name="connsiteX3064" fmla="*/ 17864391 w 43671952"/>
              <a:gd name="connsiteY3064" fmla="*/ 11949112 h 23902640"/>
              <a:gd name="connsiteX3065" fmla="*/ 17848519 w 43671952"/>
              <a:gd name="connsiteY3065" fmla="*/ 11930062 h 23902640"/>
              <a:gd name="connsiteX3066" fmla="*/ 17842167 w 43671952"/>
              <a:gd name="connsiteY3066" fmla="*/ 11920537 h 23902640"/>
              <a:gd name="connsiteX3067" fmla="*/ 17838995 w 43671952"/>
              <a:gd name="connsiteY3067" fmla="*/ 11911012 h 23902640"/>
              <a:gd name="connsiteX3068" fmla="*/ 17829467 w 43671952"/>
              <a:gd name="connsiteY3068" fmla="*/ 11904662 h 23902640"/>
              <a:gd name="connsiteX3069" fmla="*/ 17826293 w 43671952"/>
              <a:gd name="connsiteY3069" fmla="*/ 11895137 h 23902640"/>
              <a:gd name="connsiteX3070" fmla="*/ 17810419 w 43671952"/>
              <a:gd name="connsiteY3070" fmla="*/ 11879391 h 23902640"/>
              <a:gd name="connsiteX3071" fmla="*/ 17804067 w 43671952"/>
              <a:gd name="connsiteY3071" fmla="*/ 11860341 h 23902640"/>
              <a:gd name="connsiteX3072" fmla="*/ 17800893 w 43671952"/>
              <a:gd name="connsiteY3072" fmla="*/ 11850816 h 23902640"/>
              <a:gd name="connsiteX3073" fmla="*/ 17804067 w 43671952"/>
              <a:gd name="connsiteY3073" fmla="*/ 11825416 h 23902640"/>
              <a:gd name="connsiteX3074" fmla="*/ 17817707 w 43671952"/>
              <a:gd name="connsiteY3074" fmla="*/ 11822671 h 23902640"/>
              <a:gd name="connsiteX3075" fmla="*/ 14190046 w 43671952"/>
              <a:gd name="connsiteY3075" fmla="*/ 11813884 h 23902640"/>
              <a:gd name="connsiteX3076" fmla="*/ 14212906 w 43671952"/>
              <a:gd name="connsiteY3076" fmla="*/ 11836744 h 23902640"/>
              <a:gd name="connsiteX3077" fmla="*/ 14190046 w 43671952"/>
              <a:gd name="connsiteY3077" fmla="*/ 11859604 h 23902640"/>
              <a:gd name="connsiteX3078" fmla="*/ 14167186 w 43671952"/>
              <a:gd name="connsiteY3078" fmla="*/ 11836744 h 23902640"/>
              <a:gd name="connsiteX3079" fmla="*/ 14190046 w 43671952"/>
              <a:gd name="connsiteY3079" fmla="*/ 11813884 h 23902640"/>
              <a:gd name="connsiteX3080" fmla="*/ 11642107 w 43671952"/>
              <a:gd name="connsiteY3080" fmla="*/ 11749589 h 23902640"/>
              <a:gd name="connsiteX3081" fmla="*/ 11664967 w 43671952"/>
              <a:gd name="connsiteY3081" fmla="*/ 11772449 h 23902640"/>
              <a:gd name="connsiteX3082" fmla="*/ 11642107 w 43671952"/>
              <a:gd name="connsiteY3082" fmla="*/ 11795310 h 23902640"/>
              <a:gd name="connsiteX3083" fmla="*/ 11619247 w 43671952"/>
              <a:gd name="connsiteY3083" fmla="*/ 11772449 h 23902640"/>
              <a:gd name="connsiteX3084" fmla="*/ 11642107 w 43671952"/>
              <a:gd name="connsiteY3084" fmla="*/ 11749589 h 23902640"/>
              <a:gd name="connsiteX3085" fmla="*/ 40474135 w 43671952"/>
              <a:gd name="connsiteY3085" fmla="*/ 11627778 h 23902640"/>
              <a:gd name="connsiteX3086" fmla="*/ 40505087 w 43671952"/>
              <a:gd name="connsiteY3086" fmla="*/ 11630159 h 23902640"/>
              <a:gd name="connsiteX3087" fmla="*/ 40519375 w 43671952"/>
              <a:gd name="connsiteY3087" fmla="*/ 11634923 h 23902640"/>
              <a:gd name="connsiteX3088" fmla="*/ 40540807 w 43671952"/>
              <a:gd name="connsiteY3088" fmla="*/ 11646828 h 23902640"/>
              <a:gd name="connsiteX3089" fmla="*/ 40555095 w 43671952"/>
              <a:gd name="connsiteY3089" fmla="*/ 11656353 h 23902640"/>
              <a:gd name="connsiteX3090" fmla="*/ 40562239 w 43671952"/>
              <a:gd name="connsiteY3090" fmla="*/ 11661117 h 23902640"/>
              <a:gd name="connsiteX3091" fmla="*/ 40571767 w 43671952"/>
              <a:gd name="connsiteY3091" fmla="*/ 11682547 h 23902640"/>
              <a:gd name="connsiteX3092" fmla="*/ 40574143 w 43671952"/>
              <a:gd name="connsiteY3092" fmla="*/ 11689691 h 23902640"/>
              <a:gd name="connsiteX3093" fmla="*/ 40576527 w 43671952"/>
              <a:gd name="connsiteY3093" fmla="*/ 11696834 h 23902640"/>
              <a:gd name="connsiteX3094" fmla="*/ 40569383 w 43671952"/>
              <a:gd name="connsiteY3094" fmla="*/ 11742079 h 23902640"/>
              <a:gd name="connsiteX3095" fmla="*/ 40555095 w 43671952"/>
              <a:gd name="connsiteY3095" fmla="*/ 11763510 h 23902640"/>
              <a:gd name="connsiteX3096" fmla="*/ 40550335 w 43671952"/>
              <a:gd name="connsiteY3096" fmla="*/ 11770652 h 23902640"/>
              <a:gd name="connsiteX3097" fmla="*/ 40540807 w 43671952"/>
              <a:gd name="connsiteY3097" fmla="*/ 11782560 h 23902640"/>
              <a:gd name="connsiteX3098" fmla="*/ 40533663 w 43671952"/>
              <a:gd name="connsiteY3098" fmla="*/ 11789703 h 23902640"/>
              <a:gd name="connsiteX3099" fmla="*/ 40500327 w 43671952"/>
              <a:gd name="connsiteY3099" fmla="*/ 11789703 h 23902640"/>
              <a:gd name="connsiteX3100" fmla="*/ 40493183 w 43671952"/>
              <a:gd name="connsiteY3100" fmla="*/ 11768272 h 23902640"/>
              <a:gd name="connsiteX3101" fmla="*/ 40490803 w 43671952"/>
              <a:gd name="connsiteY3101" fmla="*/ 11758747 h 23902640"/>
              <a:gd name="connsiteX3102" fmla="*/ 40486039 w 43671952"/>
              <a:gd name="connsiteY3102" fmla="*/ 11744458 h 23902640"/>
              <a:gd name="connsiteX3103" fmla="*/ 40478895 w 43671952"/>
              <a:gd name="connsiteY3103" fmla="*/ 11718266 h 23902640"/>
              <a:gd name="connsiteX3104" fmla="*/ 40471751 w 43671952"/>
              <a:gd name="connsiteY3104" fmla="*/ 11703978 h 23902640"/>
              <a:gd name="connsiteX3105" fmla="*/ 40464607 w 43671952"/>
              <a:gd name="connsiteY3105" fmla="*/ 11699216 h 23902640"/>
              <a:gd name="connsiteX3106" fmla="*/ 40459847 w 43671952"/>
              <a:gd name="connsiteY3106" fmla="*/ 11684927 h 23902640"/>
              <a:gd name="connsiteX3107" fmla="*/ 40457463 w 43671952"/>
              <a:gd name="connsiteY3107" fmla="*/ 11675403 h 23902640"/>
              <a:gd name="connsiteX3108" fmla="*/ 40452703 w 43671952"/>
              <a:gd name="connsiteY3108" fmla="*/ 11661117 h 23902640"/>
              <a:gd name="connsiteX3109" fmla="*/ 40450319 w 43671952"/>
              <a:gd name="connsiteY3109" fmla="*/ 11653973 h 23902640"/>
              <a:gd name="connsiteX3110" fmla="*/ 40459847 w 43671952"/>
              <a:gd name="connsiteY3110" fmla="*/ 11632542 h 23902640"/>
              <a:gd name="connsiteX3111" fmla="*/ 40474135 w 43671952"/>
              <a:gd name="connsiteY3111" fmla="*/ 11627778 h 23902640"/>
              <a:gd name="connsiteX3112" fmla="*/ 17434911 w 43671952"/>
              <a:gd name="connsiteY3112" fmla="*/ 11623393 h 23902640"/>
              <a:gd name="connsiteX3113" fmla="*/ 17457771 w 43671952"/>
              <a:gd name="connsiteY3113" fmla="*/ 11646253 h 23902640"/>
              <a:gd name="connsiteX3114" fmla="*/ 17434911 w 43671952"/>
              <a:gd name="connsiteY3114" fmla="*/ 11669114 h 23902640"/>
              <a:gd name="connsiteX3115" fmla="*/ 17412051 w 43671952"/>
              <a:gd name="connsiteY3115" fmla="*/ 11646253 h 23902640"/>
              <a:gd name="connsiteX3116" fmla="*/ 17434911 w 43671952"/>
              <a:gd name="connsiteY3116" fmla="*/ 11623393 h 23902640"/>
              <a:gd name="connsiteX3117" fmla="*/ 24285703 w 43671952"/>
              <a:gd name="connsiteY3117" fmla="*/ 11613888 h 23902640"/>
              <a:gd name="connsiteX3118" fmla="*/ 24308563 w 43671952"/>
              <a:gd name="connsiteY3118" fmla="*/ 11636746 h 23902640"/>
              <a:gd name="connsiteX3119" fmla="*/ 24285703 w 43671952"/>
              <a:gd name="connsiteY3119" fmla="*/ 11659606 h 23902640"/>
              <a:gd name="connsiteX3120" fmla="*/ 24262843 w 43671952"/>
              <a:gd name="connsiteY3120" fmla="*/ 11636746 h 23902640"/>
              <a:gd name="connsiteX3121" fmla="*/ 24285703 w 43671952"/>
              <a:gd name="connsiteY3121" fmla="*/ 11613888 h 23902640"/>
              <a:gd name="connsiteX3122" fmla="*/ 11584959 w 43671952"/>
              <a:gd name="connsiteY3122" fmla="*/ 11613859 h 23902640"/>
              <a:gd name="connsiteX3123" fmla="*/ 11607817 w 43671952"/>
              <a:gd name="connsiteY3123" fmla="*/ 11636719 h 23902640"/>
              <a:gd name="connsiteX3124" fmla="*/ 11584959 w 43671952"/>
              <a:gd name="connsiteY3124" fmla="*/ 11659579 h 23902640"/>
              <a:gd name="connsiteX3125" fmla="*/ 11562097 w 43671952"/>
              <a:gd name="connsiteY3125" fmla="*/ 11636719 h 23902640"/>
              <a:gd name="connsiteX3126" fmla="*/ 11584959 w 43671952"/>
              <a:gd name="connsiteY3126" fmla="*/ 11613859 h 23902640"/>
              <a:gd name="connsiteX3127" fmla="*/ 21206831 w 43671952"/>
              <a:gd name="connsiteY3127" fmla="*/ 11604356 h 23902640"/>
              <a:gd name="connsiteX3128" fmla="*/ 21229691 w 43671952"/>
              <a:gd name="connsiteY3128" fmla="*/ 11627216 h 23902640"/>
              <a:gd name="connsiteX3129" fmla="*/ 21206831 w 43671952"/>
              <a:gd name="connsiteY3129" fmla="*/ 11650076 h 23902640"/>
              <a:gd name="connsiteX3130" fmla="*/ 21183971 w 43671952"/>
              <a:gd name="connsiteY3130" fmla="*/ 11627216 h 23902640"/>
              <a:gd name="connsiteX3131" fmla="*/ 21206831 w 43671952"/>
              <a:gd name="connsiteY3131" fmla="*/ 11604356 h 23902640"/>
              <a:gd name="connsiteX3132" fmla="*/ 21330655 w 43671952"/>
              <a:gd name="connsiteY3132" fmla="*/ 11590068 h 23902640"/>
              <a:gd name="connsiteX3133" fmla="*/ 21353515 w 43671952"/>
              <a:gd name="connsiteY3133" fmla="*/ 11612928 h 23902640"/>
              <a:gd name="connsiteX3134" fmla="*/ 21330655 w 43671952"/>
              <a:gd name="connsiteY3134" fmla="*/ 11635788 h 23902640"/>
              <a:gd name="connsiteX3135" fmla="*/ 21307795 w 43671952"/>
              <a:gd name="connsiteY3135" fmla="*/ 11612928 h 23902640"/>
              <a:gd name="connsiteX3136" fmla="*/ 21330655 w 43671952"/>
              <a:gd name="connsiteY3136" fmla="*/ 11590068 h 23902640"/>
              <a:gd name="connsiteX3137" fmla="*/ 14304344 w 43671952"/>
              <a:gd name="connsiteY3137" fmla="*/ 11518610 h 23902640"/>
              <a:gd name="connsiteX3138" fmla="*/ 14327206 w 43671952"/>
              <a:gd name="connsiteY3138" fmla="*/ 11541469 h 23902640"/>
              <a:gd name="connsiteX3139" fmla="*/ 14304344 w 43671952"/>
              <a:gd name="connsiteY3139" fmla="*/ 11564330 h 23902640"/>
              <a:gd name="connsiteX3140" fmla="*/ 14281484 w 43671952"/>
              <a:gd name="connsiteY3140" fmla="*/ 11541469 h 23902640"/>
              <a:gd name="connsiteX3141" fmla="*/ 14304344 w 43671952"/>
              <a:gd name="connsiteY3141" fmla="*/ 11518610 h 23902640"/>
              <a:gd name="connsiteX3142" fmla="*/ 16996767 w 43671952"/>
              <a:gd name="connsiteY3142" fmla="*/ 11458296 h 23902640"/>
              <a:gd name="connsiteX3143" fmla="*/ 17019625 w 43671952"/>
              <a:gd name="connsiteY3143" fmla="*/ 11481155 h 23902640"/>
              <a:gd name="connsiteX3144" fmla="*/ 16996767 w 43671952"/>
              <a:gd name="connsiteY3144" fmla="*/ 11504017 h 23902640"/>
              <a:gd name="connsiteX3145" fmla="*/ 16973907 w 43671952"/>
              <a:gd name="connsiteY3145" fmla="*/ 11481155 h 23902640"/>
              <a:gd name="connsiteX3146" fmla="*/ 16996767 w 43671952"/>
              <a:gd name="connsiteY3146" fmla="*/ 11458296 h 23902640"/>
              <a:gd name="connsiteX3147" fmla="*/ 17130115 w 43671952"/>
              <a:gd name="connsiteY3147" fmla="*/ 11455121 h 23902640"/>
              <a:gd name="connsiteX3148" fmla="*/ 17152975 w 43671952"/>
              <a:gd name="connsiteY3148" fmla="*/ 11477981 h 23902640"/>
              <a:gd name="connsiteX3149" fmla="*/ 17130115 w 43671952"/>
              <a:gd name="connsiteY3149" fmla="*/ 11500841 h 23902640"/>
              <a:gd name="connsiteX3150" fmla="*/ 17107255 w 43671952"/>
              <a:gd name="connsiteY3150" fmla="*/ 11477981 h 23902640"/>
              <a:gd name="connsiteX3151" fmla="*/ 17130115 w 43671952"/>
              <a:gd name="connsiteY3151" fmla="*/ 11455121 h 23902640"/>
              <a:gd name="connsiteX3152" fmla="*/ 40414603 w 43671952"/>
              <a:gd name="connsiteY3152" fmla="*/ 11368222 h 23902640"/>
              <a:gd name="connsiteX3153" fmla="*/ 40426511 w 43671952"/>
              <a:gd name="connsiteY3153" fmla="*/ 11370603 h 23902640"/>
              <a:gd name="connsiteX3154" fmla="*/ 40433655 w 43671952"/>
              <a:gd name="connsiteY3154" fmla="*/ 11372984 h 23902640"/>
              <a:gd name="connsiteX3155" fmla="*/ 40443175 w 43671952"/>
              <a:gd name="connsiteY3155" fmla="*/ 11375366 h 23902640"/>
              <a:gd name="connsiteX3156" fmla="*/ 40450319 w 43671952"/>
              <a:gd name="connsiteY3156" fmla="*/ 11380128 h 23902640"/>
              <a:gd name="connsiteX3157" fmla="*/ 40455087 w 43671952"/>
              <a:gd name="connsiteY3157" fmla="*/ 11394417 h 23902640"/>
              <a:gd name="connsiteX3158" fmla="*/ 40426511 w 43671952"/>
              <a:gd name="connsiteY3158" fmla="*/ 11406322 h 23902640"/>
              <a:gd name="connsiteX3159" fmla="*/ 40436031 w 43671952"/>
              <a:gd name="connsiteY3159" fmla="*/ 11413466 h 23902640"/>
              <a:gd name="connsiteX3160" fmla="*/ 40402695 w 43671952"/>
              <a:gd name="connsiteY3160" fmla="*/ 11408703 h 23902640"/>
              <a:gd name="connsiteX3161" fmla="*/ 40395551 w 43671952"/>
              <a:gd name="connsiteY3161" fmla="*/ 11403941 h 23902640"/>
              <a:gd name="connsiteX3162" fmla="*/ 40390791 w 43671952"/>
              <a:gd name="connsiteY3162" fmla="*/ 11396797 h 23902640"/>
              <a:gd name="connsiteX3163" fmla="*/ 40386031 w 43671952"/>
              <a:gd name="connsiteY3163" fmla="*/ 11382510 h 23902640"/>
              <a:gd name="connsiteX3164" fmla="*/ 40390791 w 43671952"/>
              <a:gd name="connsiteY3164" fmla="*/ 11375366 h 23902640"/>
              <a:gd name="connsiteX3165" fmla="*/ 40397935 w 43671952"/>
              <a:gd name="connsiteY3165" fmla="*/ 11372984 h 23902640"/>
              <a:gd name="connsiteX3166" fmla="*/ 40414603 w 43671952"/>
              <a:gd name="connsiteY3166" fmla="*/ 11368222 h 23902640"/>
              <a:gd name="connsiteX3167" fmla="*/ 17130117 w 43671952"/>
              <a:gd name="connsiteY3167" fmla="*/ 11353521 h 23902640"/>
              <a:gd name="connsiteX3168" fmla="*/ 17152977 w 43671952"/>
              <a:gd name="connsiteY3168" fmla="*/ 11376381 h 23902640"/>
              <a:gd name="connsiteX3169" fmla="*/ 17130117 w 43671952"/>
              <a:gd name="connsiteY3169" fmla="*/ 11399242 h 23902640"/>
              <a:gd name="connsiteX3170" fmla="*/ 17107257 w 43671952"/>
              <a:gd name="connsiteY3170" fmla="*/ 11376381 h 23902640"/>
              <a:gd name="connsiteX3171" fmla="*/ 17130117 w 43671952"/>
              <a:gd name="connsiteY3171" fmla="*/ 11353521 h 23902640"/>
              <a:gd name="connsiteX3172" fmla="*/ 17022165 w 43671952"/>
              <a:gd name="connsiteY3172" fmla="*/ 11353520 h 23902640"/>
              <a:gd name="connsiteX3173" fmla="*/ 17045025 w 43671952"/>
              <a:gd name="connsiteY3173" fmla="*/ 11376380 h 23902640"/>
              <a:gd name="connsiteX3174" fmla="*/ 17022165 w 43671952"/>
              <a:gd name="connsiteY3174" fmla="*/ 11399240 h 23902640"/>
              <a:gd name="connsiteX3175" fmla="*/ 16999305 w 43671952"/>
              <a:gd name="connsiteY3175" fmla="*/ 11376380 h 23902640"/>
              <a:gd name="connsiteX3176" fmla="*/ 17022165 w 43671952"/>
              <a:gd name="connsiteY3176" fmla="*/ 11353520 h 23902640"/>
              <a:gd name="connsiteX3177" fmla="*/ 21144919 w 43671952"/>
              <a:gd name="connsiteY3177" fmla="*/ 11332893 h 23902640"/>
              <a:gd name="connsiteX3178" fmla="*/ 21167779 w 43671952"/>
              <a:gd name="connsiteY3178" fmla="*/ 11355753 h 23902640"/>
              <a:gd name="connsiteX3179" fmla="*/ 21144919 w 43671952"/>
              <a:gd name="connsiteY3179" fmla="*/ 11378613 h 23902640"/>
              <a:gd name="connsiteX3180" fmla="*/ 21122059 w 43671952"/>
              <a:gd name="connsiteY3180" fmla="*/ 11355753 h 23902640"/>
              <a:gd name="connsiteX3181" fmla="*/ 21144919 w 43671952"/>
              <a:gd name="connsiteY3181" fmla="*/ 11332893 h 23902640"/>
              <a:gd name="connsiteX3182" fmla="*/ 16577663 w 43671952"/>
              <a:gd name="connsiteY3182" fmla="*/ 11255095 h 23902640"/>
              <a:gd name="connsiteX3183" fmla="*/ 16600524 w 43671952"/>
              <a:gd name="connsiteY3183" fmla="*/ 11277955 h 23902640"/>
              <a:gd name="connsiteX3184" fmla="*/ 16577663 w 43671952"/>
              <a:gd name="connsiteY3184" fmla="*/ 11300815 h 23902640"/>
              <a:gd name="connsiteX3185" fmla="*/ 16554803 w 43671952"/>
              <a:gd name="connsiteY3185" fmla="*/ 11277955 h 23902640"/>
              <a:gd name="connsiteX3186" fmla="*/ 16577663 w 43671952"/>
              <a:gd name="connsiteY3186" fmla="*/ 11255095 h 23902640"/>
              <a:gd name="connsiteX3187" fmla="*/ 21161587 w 43671952"/>
              <a:gd name="connsiteY3187" fmla="*/ 11254311 h 23902640"/>
              <a:gd name="connsiteX3188" fmla="*/ 21184447 w 43671952"/>
              <a:gd name="connsiteY3188" fmla="*/ 11277171 h 23902640"/>
              <a:gd name="connsiteX3189" fmla="*/ 21161587 w 43671952"/>
              <a:gd name="connsiteY3189" fmla="*/ 11300032 h 23902640"/>
              <a:gd name="connsiteX3190" fmla="*/ 21138727 w 43671952"/>
              <a:gd name="connsiteY3190" fmla="*/ 11277171 h 23902640"/>
              <a:gd name="connsiteX3191" fmla="*/ 21161587 w 43671952"/>
              <a:gd name="connsiteY3191" fmla="*/ 11254311 h 23902640"/>
              <a:gd name="connsiteX3192" fmla="*/ 16672915 w 43671952"/>
              <a:gd name="connsiteY3192" fmla="*/ 11226520 h 23902640"/>
              <a:gd name="connsiteX3193" fmla="*/ 16695775 w 43671952"/>
              <a:gd name="connsiteY3193" fmla="*/ 11249380 h 23902640"/>
              <a:gd name="connsiteX3194" fmla="*/ 16672915 w 43671952"/>
              <a:gd name="connsiteY3194" fmla="*/ 11272240 h 23902640"/>
              <a:gd name="connsiteX3195" fmla="*/ 16650055 w 43671952"/>
              <a:gd name="connsiteY3195" fmla="*/ 11249380 h 23902640"/>
              <a:gd name="connsiteX3196" fmla="*/ 16672915 w 43671952"/>
              <a:gd name="connsiteY3196" fmla="*/ 11226520 h 23902640"/>
              <a:gd name="connsiteX3197" fmla="*/ 21142535 w 43671952"/>
              <a:gd name="connsiteY3197" fmla="*/ 11161442 h 23902640"/>
              <a:gd name="connsiteX3198" fmla="*/ 21165395 w 43671952"/>
              <a:gd name="connsiteY3198" fmla="*/ 11184302 h 23902640"/>
              <a:gd name="connsiteX3199" fmla="*/ 21142535 w 43671952"/>
              <a:gd name="connsiteY3199" fmla="*/ 11207162 h 23902640"/>
              <a:gd name="connsiteX3200" fmla="*/ 21119675 w 43671952"/>
              <a:gd name="connsiteY3200" fmla="*/ 11184302 h 23902640"/>
              <a:gd name="connsiteX3201" fmla="*/ 21142535 w 43671952"/>
              <a:gd name="connsiteY3201" fmla="*/ 11161442 h 23902640"/>
              <a:gd name="connsiteX3202" fmla="*/ 16571316 w 43671952"/>
              <a:gd name="connsiteY3202" fmla="*/ 11153495 h 23902640"/>
              <a:gd name="connsiteX3203" fmla="*/ 16594176 w 43671952"/>
              <a:gd name="connsiteY3203" fmla="*/ 11176355 h 23902640"/>
              <a:gd name="connsiteX3204" fmla="*/ 16571316 w 43671952"/>
              <a:gd name="connsiteY3204" fmla="*/ 11199215 h 23902640"/>
              <a:gd name="connsiteX3205" fmla="*/ 16548457 w 43671952"/>
              <a:gd name="connsiteY3205" fmla="*/ 11176355 h 23902640"/>
              <a:gd name="connsiteX3206" fmla="*/ 16571316 w 43671952"/>
              <a:gd name="connsiteY3206" fmla="*/ 11153495 h 23902640"/>
              <a:gd name="connsiteX3207" fmla="*/ 21404471 w 43671952"/>
              <a:gd name="connsiteY3207" fmla="*/ 11147154 h 23902640"/>
              <a:gd name="connsiteX3208" fmla="*/ 21427331 w 43671952"/>
              <a:gd name="connsiteY3208" fmla="*/ 11170014 h 23902640"/>
              <a:gd name="connsiteX3209" fmla="*/ 21404471 w 43671952"/>
              <a:gd name="connsiteY3209" fmla="*/ 11192874 h 23902640"/>
              <a:gd name="connsiteX3210" fmla="*/ 21381615 w 43671952"/>
              <a:gd name="connsiteY3210" fmla="*/ 11170014 h 23902640"/>
              <a:gd name="connsiteX3211" fmla="*/ 21404471 w 43671952"/>
              <a:gd name="connsiteY3211" fmla="*/ 11147154 h 23902640"/>
              <a:gd name="connsiteX3212" fmla="*/ 16669742 w 43671952"/>
              <a:gd name="connsiteY3212" fmla="*/ 11137620 h 23902640"/>
              <a:gd name="connsiteX3213" fmla="*/ 16692600 w 43671952"/>
              <a:gd name="connsiteY3213" fmla="*/ 11160479 h 23902640"/>
              <a:gd name="connsiteX3214" fmla="*/ 16669742 w 43671952"/>
              <a:gd name="connsiteY3214" fmla="*/ 11183339 h 23902640"/>
              <a:gd name="connsiteX3215" fmla="*/ 16646882 w 43671952"/>
              <a:gd name="connsiteY3215" fmla="*/ 11160479 h 23902640"/>
              <a:gd name="connsiteX3216" fmla="*/ 16669742 w 43671952"/>
              <a:gd name="connsiteY3216" fmla="*/ 11137620 h 23902640"/>
              <a:gd name="connsiteX3217" fmla="*/ 40424127 w 43671952"/>
              <a:gd name="connsiteY3217" fmla="*/ 11113429 h 23902640"/>
              <a:gd name="connsiteX3218" fmla="*/ 40438415 w 43671952"/>
              <a:gd name="connsiteY3218" fmla="*/ 11115810 h 23902640"/>
              <a:gd name="connsiteX3219" fmla="*/ 40445559 w 43671952"/>
              <a:gd name="connsiteY3219" fmla="*/ 11130099 h 23902640"/>
              <a:gd name="connsiteX3220" fmla="*/ 40438415 w 43671952"/>
              <a:gd name="connsiteY3220" fmla="*/ 11156292 h 23902640"/>
              <a:gd name="connsiteX3221" fmla="*/ 40431271 w 43671952"/>
              <a:gd name="connsiteY3221" fmla="*/ 11158673 h 23902640"/>
              <a:gd name="connsiteX3222" fmla="*/ 40424127 w 43671952"/>
              <a:gd name="connsiteY3222" fmla="*/ 11168199 h 23902640"/>
              <a:gd name="connsiteX3223" fmla="*/ 40371743 w 43671952"/>
              <a:gd name="connsiteY3223" fmla="*/ 11165817 h 23902640"/>
              <a:gd name="connsiteX3224" fmla="*/ 40369359 w 43671952"/>
              <a:gd name="connsiteY3224" fmla="*/ 11158673 h 23902640"/>
              <a:gd name="connsiteX3225" fmla="*/ 40371743 w 43671952"/>
              <a:gd name="connsiteY3225" fmla="*/ 11142005 h 23902640"/>
              <a:gd name="connsiteX3226" fmla="*/ 40390791 w 43671952"/>
              <a:gd name="connsiteY3226" fmla="*/ 11125336 h 23902640"/>
              <a:gd name="connsiteX3227" fmla="*/ 40397935 w 43671952"/>
              <a:gd name="connsiteY3227" fmla="*/ 11122954 h 23902640"/>
              <a:gd name="connsiteX3228" fmla="*/ 40405079 w 43671952"/>
              <a:gd name="connsiteY3228" fmla="*/ 11118192 h 23902640"/>
              <a:gd name="connsiteX3229" fmla="*/ 40424127 w 43671952"/>
              <a:gd name="connsiteY3229" fmla="*/ 11113429 h 23902640"/>
              <a:gd name="connsiteX3230" fmla="*/ 25404891 w 43671952"/>
              <a:gd name="connsiteY3230" fmla="*/ 11090010 h 23902640"/>
              <a:gd name="connsiteX3231" fmla="*/ 25427751 w 43671952"/>
              <a:gd name="connsiteY3231" fmla="*/ 11112871 h 23902640"/>
              <a:gd name="connsiteX3232" fmla="*/ 25404891 w 43671952"/>
              <a:gd name="connsiteY3232" fmla="*/ 11135732 h 23902640"/>
              <a:gd name="connsiteX3233" fmla="*/ 25382031 w 43671952"/>
              <a:gd name="connsiteY3233" fmla="*/ 11112871 h 23902640"/>
              <a:gd name="connsiteX3234" fmla="*/ 25404891 w 43671952"/>
              <a:gd name="connsiteY3234" fmla="*/ 11090010 h 23902640"/>
              <a:gd name="connsiteX3235" fmla="*/ 40643203 w 43671952"/>
              <a:gd name="connsiteY3235" fmla="*/ 11077709 h 23902640"/>
              <a:gd name="connsiteX3236" fmla="*/ 40667015 w 43671952"/>
              <a:gd name="connsiteY3236" fmla="*/ 11080092 h 23902640"/>
              <a:gd name="connsiteX3237" fmla="*/ 40669399 w 43671952"/>
              <a:gd name="connsiteY3237" fmla="*/ 11087235 h 23902640"/>
              <a:gd name="connsiteX3238" fmla="*/ 40674159 w 43671952"/>
              <a:gd name="connsiteY3238" fmla="*/ 11094379 h 23902640"/>
              <a:gd name="connsiteX3239" fmla="*/ 40678919 w 43671952"/>
              <a:gd name="connsiteY3239" fmla="*/ 11108666 h 23902640"/>
              <a:gd name="connsiteX3240" fmla="*/ 40676543 w 43671952"/>
              <a:gd name="connsiteY3240" fmla="*/ 11125334 h 23902640"/>
              <a:gd name="connsiteX3241" fmla="*/ 40652727 w 43671952"/>
              <a:gd name="connsiteY3241" fmla="*/ 11146766 h 23902640"/>
              <a:gd name="connsiteX3242" fmla="*/ 40643203 w 43671952"/>
              <a:gd name="connsiteY3242" fmla="*/ 11139623 h 23902640"/>
              <a:gd name="connsiteX3243" fmla="*/ 40628915 w 43671952"/>
              <a:gd name="connsiteY3243" fmla="*/ 11115809 h 23902640"/>
              <a:gd name="connsiteX3244" fmla="*/ 40636059 w 43671952"/>
              <a:gd name="connsiteY3244" fmla="*/ 11084854 h 23902640"/>
              <a:gd name="connsiteX3245" fmla="*/ 40576527 w 43671952"/>
              <a:gd name="connsiteY3245" fmla="*/ 11037229 h 23902640"/>
              <a:gd name="connsiteX3246" fmla="*/ 40588431 w 43671952"/>
              <a:gd name="connsiteY3246" fmla="*/ 11039611 h 23902640"/>
              <a:gd name="connsiteX3247" fmla="*/ 40597959 w 43671952"/>
              <a:gd name="connsiteY3247" fmla="*/ 11053899 h 23902640"/>
              <a:gd name="connsiteX3248" fmla="*/ 40597959 w 43671952"/>
              <a:gd name="connsiteY3248" fmla="*/ 11077710 h 23902640"/>
              <a:gd name="connsiteX3249" fmla="*/ 40586055 w 43671952"/>
              <a:gd name="connsiteY3249" fmla="*/ 11087235 h 23902640"/>
              <a:gd name="connsiteX3250" fmla="*/ 40557479 w 43671952"/>
              <a:gd name="connsiteY3250" fmla="*/ 11077710 h 23902640"/>
              <a:gd name="connsiteX3251" fmla="*/ 40552715 w 43671952"/>
              <a:gd name="connsiteY3251" fmla="*/ 11063424 h 23902640"/>
              <a:gd name="connsiteX3252" fmla="*/ 40562239 w 43671952"/>
              <a:gd name="connsiteY3252" fmla="*/ 11041993 h 23902640"/>
              <a:gd name="connsiteX3253" fmla="*/ 40576527 w 43671952"/>
              <a:gd name="connsiteY3253" fmla="*/ 11037229 h 23902640"/>
              <a:gd name="connsiteX3254" fmla="*/ 40383999 w 43671952"/>
              <a:gd name="connsiteY3254" fmla="*/ 10996275 h 23902640"/>
              <a:gd name="connsiteX3255" fmla="*/ 40400315 w 43671952"/>
              <a:gd name="connsiteY3255" fmla="*/ 10999130 h 23902640"/>
              <a:gd name="connsiteX3256" fmla="*/ 40416983 w 43671952"/>
              <a:gd name="connsiteY3256" fmla="*/ 11003893 h 23902640"/>
              <a:gd name="connsiteX3257" fmla="*/ 40421743 w 43671952"/>
              <a:gd name="connsiteY3257" fmla="*/ 11011035 h 23902640"/>
              <a:gd name="connsiteX3258" fmla="*/ 40419367 w 43671952"/>
              <a:gd name="connsiteY3258" fmla="*/ 11030085 h 23902640"/>
              <a:gd name="connsiteX3259" fmla="*/ 40412223 w 43671952"/>
              <a:gd name="connsiteY3259" fmla="*/ 11032468 h 23902640"/>
              <a:gd name="connsiteX3260" fmla="*/ 40405079 w 43671952"/>
              <a:gd name="connsiteY3260" fmla="*/ 11037229 h 23902640"/>
              <a:gd name="connsiteX3261" fmla="*/ 40400315 w 43671952"/>
              <a:gd name="connsiteY3261" fmla="*/ 11039611 h 23902640"/>
              <a:gd name="connsiteX3262" fmla="*/ 40381263 w 43671952"/>
              <a:gd name="connsiteY3262" fmla="*/ 11030085 h 23902640"/>
              <a:gd name="connsiteX3263" fmla="*/ 40369359 w 43671952"/>
              <a:gd name="connsiteY3263" fmla="*/ 11015798 h 23902640"/>
              <a:gd name="connsiteX3264" fmla="*/ 40366975 w 43671952"/>
              <a:gd name="connsiteY3264" fmla="*/ 11008655 h 23902640"/>
              <a:gd name="connsiteX3265" fmla="*/ 40369359 w 43671952"/>
              <a:gd name="connsiteY3265" fmla="*/ 11001510 h 23902640"/>
              <a:gd name="connsiteX3266" fmla="*/ 40383999 w 43671952"/>
              <a:gd name="connsiteY3266" fmla="*/ 10996275 h 23902640"/>
              <a:gd name="connsiteX3267" fmla="*/ 17910951 w 43671952"/>
              <a:gd name="connsiteY3267" fmla="*/ 10992298 h 23902640"/>
              <a:gd name="connsiteX3268" fmla="*/ 17912015 w 43671952"/>
              <a:gd name="connsiteY3268" fmla="*/ 10996739 h 23902640"/>
              <a:gd name="connsiteX3269" fmla="*/ 17975515 w 43671952"/>
              <a:gd name="connsiteY3269" fmla="*/ 10999914 h 23902640"/>
              <a:gd name="connsiteX3270" fmla="*/ 17994563 w 43671952"/>
              <a:gd name="connsiteY3270" fmla="*/ 11006264 h 23902640"/>
              <a:gd name="connsiteX3271" fmla="*/ 18004087 w 43671952"/>
              <a:gd name="connsiteY3271" fmla="*/ 11009440 h 23902640"/>
              <a:gd name="connsiteX3272" fmla="*/ 18032663 w 43671952"/>
              <a:gd name="connsiteY3272" fmla="*/ 11025315 h 23902640"/>
              <a:gd name="connsiteX3273" fmla="*/ 18042189 w 43671952"/>
              <a:gd name="connsiteY3273" fmla="*/ 11034839 h 23902640"/>
              <a:gd name="connsiteX3274" fmla="*/ 18048539 w 43671952"/>
              <a:gd name="connsiteY3274" fmla="*/ 11044364 h 23902640"/>
              <a:gd name="connsiteX3275" fmla="*/ 18058063 w 43671952"/>
              <a:gd name="connsiteY3275" fmla="*/ 11050714 h 23902640"/>
              <a:gd name="connsiteX3276" fmla="*/ 18077115 w 43671952"/>
              <a:gd name="connsiteY3276" fmla="*/ 11079289 h 23902640"/>
              <a:gd name="connsiteX3277" fmla="*/ 18083463 w 43671952"/>
              <a:gd name="connsiteY3277" fmla="*/ 11088814 h 23902640"/>
              <a:gd name="connsiteX3278" fmla="*/ 18086639 w 43671952"/>
              <a:gd name="connsiteY3278" fmla="*/ 11098340 h 23902640"/>
              <a:gd name="connsiteX3279" fmla="*/ 18092991 w 43671952"/>
              <a:gd name="connsiteY3279" fmla="*/ 11107864 h 23902640"/>
              <a:gd name="connsiteX3280" fmla="*/ 18099339 w 43671952"/>
              <a:gd name="connsiteY3280" fmla="*/ 11126914 h 23902640"/>
              <a:gd name="connsiteX3281" fmla="*/ 18112039 w 43671952"/>
              <a:gd name="connsiteY3281" fmla="*/ 11165015 h 23902640"/>
              <a:gd name="connsiteX3282" fmla="*/ 18121563 w 43671952"/>
              <a:gd name="connsiteY3282" fmla="*/ 11184064 h 23902640"/>
              <a:gd name="connsiteX3283" fmla="*/ 18127915 w 43671952"/>
              <a:gd name="connsiteY3283" fmla="*/ 11209466 h 23902640"/>
              <a:gd name="connsiteX3284" fmla="*/ 18124739 w 43671952"/>
              <a:gd name="connsiteY3284" fmla="*/ 11244389 h 23902640"/>
              <a:gd name="connsiteX3285" fmla="*/ 18118391 w 43671952"/>
              <a:gd name="connsiteY3285" fmla="*/ 11266614 h 23902640"/>
              <a:gd name="connsiteX3286" fmla="*/ 18105689 w 43671952"/>
              <a:gd name="connsiteY3286" fmla="*/ 11285664 h 23902640"/>
              <a:gd name="connsiteX3287" fmla="*/ 18102515 w 43671952"/>
              <a:gd name="connsiteY3287" fmla="*/ 11295189 h 23902640"/>
              <a:gd name="connsiteX3288" fmla="*/ 18089815 w 43671952"/>
              <a:gd name="connsiteY3288" fmla="*/ 11314239 h 23902640"/>
              <a:gd name="connsiteX3289" fmla="*/ 18083463 w 43671952"/>
              <a:gd name="connsiteY3289" fmla="*/ 11323764 h 23902640"/>
              <a:gd name="connsiteX3290" fmla="*/ 18064415 w 43671952"/>
              <a:gd name="connsiteY3290" fmla="*/ 11330114 h 23902640"/>
              <a:gd name="connsiteX3291" fmla="*/ 18054889 w 43671952"/>
              <a:gd name="connsiteY3291" fmla="*/ 11336464 h 23902640"/>
              <a:gd name="connsiteX3292" fmla="*/ 18035839 w 43671952"/>
              <a:gd name="connsiteY3292" fmla="*/ 11342815 h 23902640"/>
              <a:gd name="connsiteX3293" fmla="*/ 18035839 w 43671952"/>
              <a:gd name="connsiteY3293" fmla="*/ 11371390 h 23902640"/>
              <a:gd name="connsiteX3294" fmla="*/ 18042189 w 43671952"/>
              <a:gd name="connsiteY3294" fmla="*/ 11380914 h 23902640"/>
              <a:gd name="connsiteX3295" fmla="*/ 18054889 w 43671952"/>
              <a:gd name="connsiteY3295" fmla="*/ 11396789 h 23902640"/>
              <a:gd name="connsiteX3296" fmla="*/ 18054889 w 43671952"/>
              <a:gd name="connsiteY3296" fmla="*/ 11419016 h 23902640"/>
              <a:gd name="connsiteX3297" fmla="*/ 18051715 w 43671952"/>
              <a:gd name="connsiteY3297" fmla="*/ 11428539 h 23902640"/>
              <a:gd name="connsiteX3298" fmla="*/ 18032663 w 43671952"/>
              <a:gd name="connsiteY3298" fmla="*/ 11441240 h 23902640"/>
              <a:gd name="connsiteX3299" fmla="*/ 18013615 w 43671952"/>
              <a:gd name="connsiteY3299" fmla="*/ 11450764 h 23902640"/>
              <a:gd name="connsiteX3300" fmla="*/ 18004087 w 43671952"/>
              <a:gd name="connsiteY3300" fmla="*/ 11457114 h 23902640"/>
              <a:gd name="connsiteX3301" fmla="*/ 17985039 w 43671952"/>
              <a:gd name="connsiteY3301" fmla="*/ 11466639 h 23902640"/>
              <a:gd name="connsiteX3302" fmla="*/ 17975515 w 43671952"/>
              <a:gd name="connsiteY3302" fmla="*/ 11485689 h 23902640"/>
              <a:gd name="connsiteX3303" fmla="*/ 17969163 w 43671952"/>
              <a:gd name="connsiteY3303" fmla="*/ 11495214 h 23902640"/>
              <a:gd name="connsiteX3304" fmla="*/ 17962815 w 43671952"/>
              <a:gd name="connsiteY3304" fmla="*/ 11514264 h 23902640"/>
              <a:gd name="connsiteX3305" fmla="*/ 17965989 w 43671952"/>
              <a:gd name="connsiteY3305" fmla="*/ 11568239 h 23902640"/>
              <a:gd name="connsiteX3306" fmla="*/ 17972339 w 43671952"/>
              <a:gd name="connsiteY3306" fmla="*/ 11590464 h 23902640"/>
              <a:gd name="connsiteX3307" fmla="*/ 17985039 w 43671952"/>
              <a:gd name="connsiteY3307" fmla="*/ 11609515 h 23902640"/>
              <a:gd name="connsiteX3308" fmla="*/ 17988215 w 43671952"/>
              <a:gd name="connsiteY3308" fmla="*/ 11619039 h 23902640"/>
              <a:gd name="connsiteX3309" fmla="*/ 18000915 w 43671952"/>
              <a:gd name="connsiteY3309" fmla="*/ 11638090 h 23902640"/>
              <a:gd name="connsiteX3310" fmla="*/ 18019963 w 43671952"/>
              <a:gd name="connsiteY3310" fmla="*/ 11644439 h 23902640"/>
              <a:gd name="connsiteX3311" fmla="*/ 18029489 w 43671952"/>
              <a:gd name="connsiteY3311" fmla="*/ 11653965 h 23902640"/>
              <a:gd name="connsiteX3312" fmla="*/ 18039015 w 43671952"/>
              <a:gd name="connsiteY3312" fmla="*/ 11657139 h 23902640"/>
              <a:gd name="connsiteX3313" fmla="*/ 18048539 w 43671952"/>
              <a:gd name="connsiteY3313" fmla="*/ 11663489 h 23902640"/>
              <a:gd name="connsiteX3314" fmla="*/ 18096163 w 43671952"/>
              <a:gd name="connsiteY3314" fmla="*/ 11669839 h 23902640"/>
              <a:gd name="connsiteX3315" fmla="*/ 18162839 w 43671952"/>
              <a:gd name="connsiteY3315" fmla="*/ 11673014 h 23902640"/>
              <a:gd name="connsiteX3316" fmla="*/ 18172363 w 43671952"/>
              <a:gd name="connsiteY3316" fmla="*/ 11676189 h 23902640"/>
              <a:gd name="connsiteX3317" fmla="*/ 18188239 w 43671952"/>
              <a:gd name="connsiteY3317" fmla="*/ 11679364 h 23902640"/>
              <a:gd name="connsiteX3318" fmla="*/ 18200939 w 43671952"/>
              <a:gd name="connsiteY3318" fmla="*/ 11682539 h 23902640"/>
              <a:gd name="connsiteX3319" fmla="*/ 18219989 w 43671952"/>
              <a:gd name="connsiteY3319" fmla="*/ 11695239 h 23902640"/>
              <a:gd name="connsiteX3320" fmla="*/ 18232691 w 43671952"/>
              <a:gd name="connsiteY3320" fmla="*/ 11723814 h 23902640"/>
              <a:gd name="connsiteX3321" fmla="*/ 18235863 w 43671952"/>
              <a:gd name="connsiteY3321" fmla="*/ 11749214 h 23902640"/>
              <a:gd name="connsiteX3322" fmla="*/ 18242215 w 43671952"/>
              <a:gd name="connsiteY3322" fmla="*/ 11796839 h 23902640"/>
              <a:gd name="connsiteX3323" fmla="*/ 18258087 w 43671952"/>
              <a:gd name="connsiteY3323" fmla="*/ 11822239 h 23902640"/>
              <a:gd name="connsiteX3324" fmla="*/ 18286663 w 43671952"/>
              <a:gd name="connsiteY3324" fmla="*/ 11825414 h 23902640"/>
              <a:gd name="connsiteX3325" fmla="*/ 18302539 w 43671952"/>
              <a:gd name="connsiteY3325" fmla="*/ 11828589 h 23902640"/>
              <a:gd name="connsiteX3326" fmla="*/ 18350163 w 43671952"/>
              <a:gd name="connsiteY3326" fmla="*/ 11831764 h 23902640"/>
              <a:gd name="connsiteX3327" fmla="*/ 18353339 w 43671952"/>
              <a:gd name="connsiteY3327" fmla="*/ 11882564 h 23902640"/>
              <a:gd name="connsiteX3328" fmla="*/ 18343815 w 43671952"/>
              <a:gd name="connsiteY3328" fmla="*/ 11891962 h 23902640"/>
              <a:gd name="connsiteX3329" fmla="*/ 18315239 w 43671952"/>
              <a:gd name="connsiteY3329" fmla="*/ 11904662 h 23902640"/>
              <a:gd name="connsiteX3330" fmla="*/ 18305715 w 43671952"/>
              <a:gd name="connsiteY3330" fmla="*/ 11907837 h 23902640"/>
              <a:gd name="connsiteX3331" fmla="*/ 18264439 w 43671952"/>
              <a:gd name="connsiteY3331" fmla="*/ 11901487 h 23902640"/>
              <a:gd name="connsiteX3332" fmla="*/ 18254915 w 43671952"/>
              <a:gd name="connsiteY3332" fmla="*/ 11895137 h 23902640"/>
              <a:gd name="connsiteX3333" fmla="*/ 18235863 w 43671952"/>
              <a:gd name="connsiteY3333" fmla="*/ 11888914 h 23902640"/>
              <a:gd name="connsiteX3334" fmla="*/ 18207287 w 43671952"/>
              <a:gd name="connsiteY3334" fmla="*/ 11876214 h 23902640"/>
              <a:gd name="connsiteX3335" fmla="*/ 18178715 w 43671952"/>
              <a:gd name="connsiteY3335" fmla="*/ 11873039 h 23902640"/>
              <a:gd name="connsiteX3336" fmla="*/ 18166015 w 43671952"/>
              <a:gd name="connsiteY3336" fmla="*/ 11857164 h 23902640"/>
              <a:gd name="connsiteX3337" fmla="*/ 18159663 w 43671952"/>
              <a:gd name="connsiteY3337" fmla="*/ 11838114 h 23902640"/>
              <a:gd name="connsiteX3338" fmla="*/ 18157159 w 43671952"/>
              <a:gd name="connsiteY3338" fmla="*/ 11815534 h 23902640"/>
              <a:gd name="connsiteX3339" fmla="*/ 18156125 w 43671952"/>
              <a:gd name="connsiteY3339" fmla="*/ 11806147 h 23902640"/>
              <a:gd name="connsiteX3340" fmla="*/ 18156095 w 43671952"/>
              <a:gd name="connsiteY3340" fmla="*/ 11805870 h 23902640"/>
              <a:gd name="connsiteX3341" fmla="*/ 18155993 w 43671952"/>
              <a:gd name="connsiteY3341" fmla="*/ 11804927 h 23902640"/>
              <a:gd name="connsiteX3342" fmla="*/ 18156125 w 43671952"/>
              <a:gd name="connsiteY3342" fmla="*/ 11806147 h 23902640"/>
              <a:gd name="connsiteX3343" fmla="*/ 18156379 w 43671952"/>
              <a:gd name="connsiteY3343" fmla="*/ 11808508 h 23902640"/>
              <a:gd name="connsiteX3344" fmla="*/ 18153315 w 43671952"/>
              <a:gd name="connsiteY3344" fmla="*/ 11784140 h 23902640"/>
              <a:gd name="connsiteX3345" fmla="*/ 18150139 w 43671952"/>
              <a:gd name="connsiteY3345" fmla="*/ 11755565 h 23902640"/>
              <a:gd name="connsiteX3346" fmla="*/ 18118391 w 43671952"/>
              <a:gd name="connsiteY3346" fmla="*/ 11723814 h 23902640"/>
              <a:gd name="connsiteX3347" fmla="*/ 18108863 w 43671952"/>
              <a:gd name="connsiteY3347" fmla="*/ 11720640 h 23902640"/>
              <a:gd name="connsiteX3348" fmla="*/ 18099339 w 43671952"/>
              <a:gd name="connsiteY3348" fmla="*/ 11723814 h 23902640"/>
              <a:gd name="connsiteX3349" fmla="*/ 18089815 w 43671952"/>
              <a:gd name="connsiteY3349" fmla="*/ 11742864 h 23902640"/>
              <a:gd name="connsiteX3350" fmla="*/ 18080289 w 43671952"/>
              <a:gd name="connsiteY3350" fmla="*/ 11761914 h 23902640"/>
              <a:gd name="connsiteX3351" fmla="*/ 18077115 w 43671952"/>
              <a:gd name="connsiteY3351" fmla="*/ 11777789 h 23902640"/>
              <a:gd name="connsiteX3352" fmla="*/ 18073939 w 43671952"/>
              <a:gd name="connsiteY3352" fmla="*/ 11787314 h 23902640"/>
              <a:gd name="connsiteX3353" fmla="*/ 18054889 w 43671952"/>
              <a:gd name="connsiteY3353" fmla="*/ 11800014 h 23902640"/>
              <a:gd name="connsiteX3354" fmla="*/ 18035839 w 43671952"/>
              <a:gd name="connsiteY3354" fmla="*/ 11806364 h 23902640"/>
              <a:gd name="connsiteX3355" fmla="*/ 18026315 w 43671952"/>
              <a:gd name="connsiteY3355" fmla="*/ 11803189 h 23902640"/>
              <a:gd name="connsiteX3356" fmla="*/ 18019963 w 43671952"/>
              <a:gd name="connsiteY3356" fmla="*/ 11784140 h 23902640"/>
              <a:gd name="connsiteX3357" fmla="*/ 18007263 w 43671952"/>
              <a:gd name="connsiteY3357" fmla="*/ 11746039 h 23902640"/>
              <a:gd name="connsiteX3358" fmla="*/ 18004087 w 43671952"/>
              <a:gd name="connsiteY3358" fmla="*/ 11736514 h 23902640"/>
              <a:gd name="connsiteX3359" fmla="*/ 17985039 w 43671952"/>
              <a:gd name="connsiteY3359" fmla="*/ 11730164 h 23902640"/>
              <a:gd name="connsiteX3360" fmla="*/ 17953287 w 43671952"/>
              <a:gd name="connsiteY3360" fmla="*/ 11733339 h 23902640"/>
              <a:gd name="connsiteX3361" fmla="*/ 17921539 w 43671952"/>
              <a:gd name="connsiteY3361" fmla="*/ 11739690 h 23902640"/>
              <a:gd name="connsiteX3362" fmla="*/ 17912015 w 43671952"/>
              <a:gd name="connsiteY3362" fmla="*/ 11742864 h 23902640"/>
              <a:gd name="connsiteX3363" fmla="*/ 17892963 w 43671952"/>
              <a:gd name="connsiteY3363" fmla="*/ 11746039 h 23902640"/>
              <a:gd name="connsiteX3364" fmla="*/ 17873915 w 43671952"/>
              <a:gd name="connsiteY3364" fmla="*/ 11752389 h 23902640"/>
              <a:gd name="connsiteX3365" fmla="*/ 17823115 w 43671952"/>
              <a:gd name="connsiteY3365" fmla="*/ 11742864 h 23902640"/>
              <a:gd name="connsiteX3366" fmla="*/ 17813589 w 43671952"/>
              <a:gd name="connsiteY3366" fmla="*/ 11736514 h 23902640"/>
              <a:gd name="connsiteX3367" fmla="*/ 17810415 w 43671952"/>
              <a:gd name="connsiteY3367" fmla="*/ 11726989 h 23902640"/>
              <a:gd name="connsiteX3368" fmla="*/ 17804063 w 43671952"/>
              <a:gd name="connsiteY3368" fmla="*/ 11717464 h 23902640"/>
              <a:gd name="connsiteX3369" fmla="*/ 17797715 w 43671952"/>
              <a:gd name="connsiteY3369" fmla="*/ 11695239 h 23902640"/>
              <a:gd name="connsiteX3370" fmla="*/ 17791363 w 43671952"/>
              <a:gd name="connsiteY3370" fmla="*/ 11685714 h 23902640"/>
              <a:gd name="connsiteX3371" fmla="*/ 17788189 w 43671952"/>
              <a:gd name="connsiteY3371" fmla="*/ 11676189 h 23902640"/>
              <a:gd name="connsiteX3372" fmla="*/ 17781839 w 43671952"/>
              <a:gd name="connsiteY3372" fmla="*/ 11666665 h 23902640"/>
              <a:gd name="connsiteX3373" fmla="*/ 17778663 w 43671952"/>
              <a:gd name="connsiteY3373" fmla="*/ 11657139 h 23902640"/>
              <a:gd name="connsiteX3374" fmla="*/ 17772315 w 43671952"/>
              <a:gd name="connsiteY3374" fmla="*/ 11647614 h 23902640"/>
              <a:gd name="connsiteX3375" fmla="*/ 17765963 w 43671952"/>
              <a:gd name="connsiteY3375" fmla="*/ 11628564 h 23902640"/>
              <a:gd name="connsiteX3376" fmla="*/ 17762789 w 43671952"/>
              <a:gd name="connsiteY3376" fmla="*/ 11619039 h 23902640"/>
              <a:gd name="connsiteX3377" fmla="*/ 17759615 w 43671952"/>
              <a:gd name="connsiteY3377" fmla="*/ 11609515 h 23902640"/>
              <a:gd name="connsiteX3378" fmla="*/ 17762789 w 43671952"/>
              <a:gd name="connsiteY3378" fmla="*/ 11542839 h 23902640"/>
              <a:gd name="connsiteX3379" fmla="*/ 17769139 w 43671952"/>
              <a:gd name="connsiteY3379" fmla="*/ 11520615 h 23902640"/>
              <a:gd name="connsiteX3380" fmla="*/ 17775491 w 43671952"/>
              <a:gd name="connsiteY3380" fmla="*/ 11498389 h 23902640"/>
              <a:gd name="connsiteX3381" fmla="*/ 17781839 w 43671952"/>
              <a:gd name="connsiteY3381" fmla="*/ 11488864 h 23902640"/>
              <a:gd name="connsiteX3382" fmla="*/ 17791363 w 43671952"/>
              <a:gd name="connsiteY3382" fmla="*/ 11457114 h 23902640"/>
              <a:gd name="connsiteX3383" fmla="*/ 17797715 w 43671952"/>
              <a:gd name="connsiteY3383" fmla="*/ 11447590 h 23902640"/>
              <a:gd name="connsiteX3384" fmla="*/ 17804063 w 43671952"/>
              <a:gd name="connsiteY3384" fmla="*/ 11428539 h 23902640"/>
              <a:gd name="connsiteX3385" fmla="*/ 17807239 w 43671952"/>
              <a:gd name="connsiteY3385" fmla="*/ 11419016 h 23902640"/>
              <a:gd name="connsiteX3386" fmla="*/ 17813589 w 43671952"/>
              <a:gd name="connsiteY3386" fmla="*/ 11406315 h 23902640"/>
              <a:gd name="connsiteX3387" fmla="*/ 17816763 w 43671952"/>
              <a:gd name="connsiteY3387" fmla="*/ 11396789 h 23902640"/>
              <a:gd name="connsiteX3388" fmla="*/ 17829463 w 43671952"/>
              <a:gd name="connsiteY3388" fmla="*/ 11377740 h 23902640"/>
              <a:gd name="connsiteX3389" fmla="*/ 17832639 w 43671952"/>
              <a:gd name="connsiteY3389" fmla="*/ 11365039 h 23902640"/>
              <a:gd name="connsiteX3390" fmla="*/ 17835815 w 43671952"/>
              <a:gd name="connsiteY3390" fmla="*/ 11355514 h 23902640"/>
              <a:gd name="connsiteX3391" fmla="*/ 17832639 w 43671952"/>
              <a:gd name="connsiteY3391" fmla="*/ 11326939 h 23902640"/>
              <a:gd name="connsiteX3392" fmla="*/ 17842163 w 43671952"/>
              <a:gd name="connsiteY3392" fmla="*/ 11282489 h 23902640"/>
              <a:gd name="connsiteX3393" fmla="*/ 17845339 w 43671952"/>
              <a:gd name="connsiteY3393" fmla="*/ 11269789 h 23902640"/>
              <a:gd name="connsiteX3394" fmla="*/ 17851689 w 43671952"/>
              <a:gd name="connsiteY3394" fmla="*/ 11260265 h 23902640"/>
              <a:gd name="connsiteX3395" fmla="*/ 17858039 w 43671952"/>
              <a:gd name="connsiteY3395" fmla="*/ 11241214 h 23902640"/>
              <a:gd name="connsiteX3396" fmla="*/ 17867563 w 43671952"/>
              <a:gd name="connsiteY3396" fmla="*/ 11212639 h 23902640"/>
              <a:gd name="connsiteX3397" fmla="*/ 17870739 w 43671952"/>
              <a:gd name="connsiteY3397" fmla="*/ 11203115 h 23902640"/>
              <a:gd name="connsiteX3398" fmla="*/ 17873915 w 43671952"/>
              <a:gd name="connsiteY3398" fmla="*/ 11193589 h 23902640"/>
              <a:gd name="connsiteX3399" fmla="*/ 17873915 w 43671952"/>
              <a:gd name="connsiteY3399" fmla="*/ 11098340 h 23902640"/>
              <a:gd name="connsiteX3400" fmla="*/ 17880263 w 43671952"/>
              <a:gd name="connsiteY3400" fmla="*/ 11088814 h 23902640"/>
              <a:gd name="connsiteX3401" fmla="*/ 17883439 w 43671952"/>
              <a:gd name="connsiteY3401" fmla="*/ 11079289 h 23902640"/>
              <a:gd name="connsiteX3402" fmla="*/ 17889791 w 43671952"/>
              <a:gd name="connsiteY3402" fmla="*/ 11069766 h 23902640"/>
              <a:gd name="connsiteX3403" fmla="*/ 17896139 w 43671952"/>
              <a:gd name="connsiteY3403" fmla="*/ 11050714 h 23902640"/>
              <a:gd name="connsiteX3404" fmla="*/ 17902489 w 43671952"/>
              <a:gd name="connsiteY3404" fmla="*/ 11006264 h 23902640"/>
              <a:gd name="connsiteX3405" fmla="*/ 17905663 w 43671952"/>
              <a:gd name="connsiteY3405" fmla="*/ 10996739 h 23902640"/>
              <a:gd name="connsiteX3406" fmla="*/ 17910951 w 43671952"/>
              <a:gd name="connsiteY3406" fmla="*/ 10992298 h 23902640"/>
              <a:gd name="connsiteX3407" fmla="*/ 21016327 w 43671952"/>
              <a:gd name="connsiteY3407" fmla="*/ 10873310 h 23902640"/>
              <a:gd name="connsiteX3408" fmla="*/ 21039187 w 43671952"/>
              <a:gd name="connsiteY3408" fmla="*/ 10896170 h 23902640"/>
              <a:gd name="connsiteX3409" fmla="*/ 21016327 w 43671952"/>
              <a:gd name="connsiteY3409" fmla="*/ 10919031 h 23902640"/>
              <a:gd name="connsiteX3410" fmla="*/ 20993467 w 43671952"/>
              <a:gd name="connsiteY3410" fmla="*/ 10896170 h 23902640"/>
              <a:gd name="connsiteX3411" fmla="*/ 21016327 w 43671952"/>
              <a:gd name="connsiteY3411" fmla="*/ 10873310 h 23902640"/>
              <a:gd name="connsiteX3412" fmla="*/ 40364599 w 43671952"/>
              <a:gd name="connsiteY3412" fmla="*/ 10841969 h 23902640"/>
              <a:gd name="connsiteX3413" fmla="*/ 40395551 w 43671952"/>
              <a:gd name="connsiteY3413" fmla="*/ 10846731 h 23902640"/>
              <a:gd name="connsiteX3414" fmla="*/ 40402695 w 43671952"/>
              <a:gd name="connsiteY3414" fmla="*/ 10851493 h 23902640"/>
              <a:gd name="connsiteX3415" fmla="*/ 40407459 w 43671952"/>
              <a:gd name="connsiteY3415" fmla="*/ 10865780 h 23902640"/>
              <a:gd name="connsiteX3416" fmla="*/ 40409839 w 43671952"/>
              <a:gd name="connsiteY3416" fmla="*/ 10872925 h 23902640"/>
              <a:gd name="connsiteX3417" fmla="*/ 40405079 w 43671952"/>
              <a:gd name="connsiteY3417" fmla="*/ 10889594 h 23902640"/>
              <a:gd name="connsiteX3418" fmla="*/ 40400315 w 43671952"/>
              <a:gd name="connsiteY3418" fmla="*/ 10896738 h 23902640"/>
              <a:gd name="connsiteX3419" fmla="*/ 40386031 w 43671952"/>
              <a:gd name="connsiteY3419" fmla="*/ 10903881 h 23902640"/>
              <a:gd name="connsiteX3420" fmla="*/ 40345543 w 43671952"/>
              <a:gd name="connsiteY3420" fmla="*/ 10896738 h 23902640"/>
              <a:gd name="connsiteX3421" fmla="*/ 40338403 w 43671952"/>
              <a:gd name="connsiteY3421" fmla="*/ 10891974 h 23902640"/>
              <a:gd name="connsiteX3422" fmla="*/ 40336023 w 43671952"/>
              <a:gd name="connsiteY3422" fmla="*/ 10863399 h 23902640"/>
              <a:gd name="connsiteX3423" fmla="*/ 40343167 w 43671952"/>
              <a:gd name="connsiteY3423" fmla="*/ 10849112 h 23902640"/>
              <a:gd name="connsiteX3424" fmla="*/ 40357455 w 43671952"/>
              <a:gd name="connsiteY3424" fmla="*/ 10844349 h 23902640"/>
              <a:gd name="connsiteX3425" fmla="*/ 16559454 w 43671952"/>
              <a:gd name="connsiteY3425" fmla="*/ 10725270 h 23902640"/>
              <a:gd name="connsiteX3426" fmla="*/ 16611843 w 43671952"/>
              <a:gd name="connsiteY3426" fmla="*/ 10730034 h 23902640"/>
              <a:gd name="connsiteX3427" fmla="*/ 16618985 w 43671952"/>
              <a:gd name="connsiteY3427" fmla="*/ 10732415 h 23902640"/>
              <a:gd name="connsiteX3428" fmla="*/ 16626131 w 43671952"/>
              <a:gd name="connsiteY3428" fmla="*/ 10739559 h 23902640"/>
              <a:gd name="connsiteX3429" fmla="*/ 16635655 w 43671952"/>
              <a:gd name="connsiteY3429" fmla="*/ 10744321 h 23902640"/>
              <a:gd name="connsiteX3430" fmla="*/ 16638039 w 43671952"/>
              <a:gd name="connsiteY3430" fmla="*/ 10751464 h 23902640"/>
              <a:gd name="connsiteX3431" fmla="*/ 16647562 w 43671952"/>
              <a:gd name="connsiteY3431" fmla="*/ 10765752 h 23902640"/>
              <a:gd name="connsiteX3432" fmla="*/ 16640418 w 43671952"/>
              <a:gd name="connsiteY3432" fmla="*/ 10801471 h 23902640"/>
              <a:gd name="connsiteX3433" fmla="*/ 16638039 w 43671952"/>
              <a:gd name="connsiteY3433" fmla="*/ 10808615 h 23902640"/>
              <a:gd name="connsiteX3434" fmla="*/ 16630896 w 43671952"/>
              <a:gd name="connsiteY3434" fmla="*/ 10813377 h 23902640"/>
              <a:gd name="connsiteX3435" fmla="*/ 16623750 w 43671952"/>
              <a:gd name="connsiteY3435" fmla="*/ 10827664 h 23902640"/>
              <a:gd name="connsiteX3436" fmla="*/ 16616608 w 43671952"/>
              <a:gd name="connsiteY3436" fmla="*/ 10832427 h 23902640"/>
              <a:gd name="connsiteX3437" fmla="*/ 16599936 w 43671952"/>
              <a:gd name="connsiteY3437" fmla="*/ 10849095 h 23902640"/>
              <a:gd name="connsiteX3438" fmla="*/ 16592795 w 43671952"/>
              <a:gd name="connsiteY3438" fmla="*/ 10856239 h 23902640"/>
              <a:gd name="connsiteX3439" fmla="*/ 16583268 w 43671952"/>
              <a:gd name="connsiteY3439" fmla="*/ 10858620 h 23902640"/>
              <a:gd name="connsiteX3440" fmla="*/ 16561835 w 43671952"/>
              <a:gd name="connsiteY3440" fmla="*/ 10865764 h 23902640"/>
              <a:gd name="connsiteX3441" fmla="*/ 16547551 w 43671952"/>
              <a:gd name="connsiteY3441" fmla="*/ 10870527 h 23902640"/>
              <a:gd name="connsiteX3442" fmla="*/ 16533262 w 43671952"/>
              <a:gd name="connsiteY3442" fmla="*/ 10880053 h 23902640"/>
              <a:gd name="connsiteX3443" fmla="*/ 16528499 w 43671952"/>
              <a:gd name="connsiteY3443" fmla="*/ 10887195 h 23902640"/>
              <a:gd name="connsiteX3444" fmla="*/ 16521355 w 43671952"/>
              <a:gd name="connsiteY3444" fmla="*/ 10891959 h 23902640"/>
              <a:gd name="connsiteX3445" fmla="*/ 16518976 w 43671952"/>
              <a:gd name="connsiteY3445" fmla="*/ 10899102 h 23902640"/>
              <a:gd name="connsiteX3446" fmla="*/ 16514211 w 43671952"/>
              <a:gd name="connsiteY3446" fmla="*/ 10906245 h 23902640"/>
              <a:gd name="connsiteX3447" fmla="*/ 16511831 w 43671952"/>
              <a:gd name="connsiteY3447" fmla="*/ 10913389 h 23902640"/>
              <a:gd name="connsiteX3448" fmla="*/ 16502308 w 43671952"/>
              <a:gd name="connsiteY3448" fmla="*/ 10927678 h 23902640"/>
              <a:gd name="connsiteX3449" fmla="*/ 16495163 w 43671952"/>
              <a:gd name="connsiteY3449" fmla="*/ 10949109 h 23902640"/>
              <a:gd name="connsiteX3450" fmla="*/ 16492782 w 43671952"/>
              <a:gd name="connsiteY3450" fmla="*/ 10956252 h 23902640"/>
              <a:gd name="connsiteX3451" fmla="*/ 16490402 w 43671952"/>
              <a:gd name="connsiteY3451" fmla="*/ 10963395 h 23902640"/>
              <a:gd name="connsiteX3452" fmla="*/ 16488019 w 43671952"/>
              <a:gd name="connsiteY3452" fmla="*/ 10980064 h 23902640"/>
              <a:gd name="connsiteX3453" fmla="*/ 16466589 w 43671952"/>
              <a:gd name="connsiteY3453" fmla="*/ 10991972 h 23902640"/>
              <a:gd name="connsiteX3454" fmla="*/ 16459445 w 43671952"/>
              <a:gd name="connsiteY3454" fmla="*/ 10991972 h 23902640"/>
              <a:gd name="connsiteX3455" fmla="*/ 16426107 w 43671952"/>
              <a:gd name="connsiteY3455" fmla="*/ 10984827 h 23902640"/>
              <a:gd name="connsiteX3456" fmla="*/ 16399911 w 43671952"/>
              <a:gd name="connsiteY3456" fmla="*/ 10977683 h 23902640"/>
              <a:gd name="connsiteX3457" fmla="*/ 16390385 w 43671952"/>
              <a:gd name="connsiteY3457" fmla="*/ 10975304 h 23902640"/>
              <a:gd name="connsiteX3458" fmla="*/ 16366575 w 43671952"/>
              <a:gd name="connsiteY3458" fmla="*/ 10972920 h 23902640"/>
              <a:gd name="connsiteX3459" fmla="*/ 16352289 w 43671952"/>
              <a:gd name="connsiteY3459" fmla="*/ 10968158 h 23902640"/>
              <a:gd name="connsiteX3460" fmla="*/ 16338000 w 43671952"/>
              <a:gd name="connsiteY3460" fmla="*/ 10961014 h 23902640"/>
              <a:gd name="connsiteX3461" fmla="*/ 16326093 w 43671952"/>
              <a:gd name="connsiteY3461" fmla="*/ 10939584 h 23902640"/>
              <a:gd name="connsiteX3462" fmla="*/ 16323714 w 43671952"/>
              <a:gd name="connsiteY3462" fmla="*/ 10932440 h 23902640"/>
              <a:gd name="connsiteX3463" fmla="*/ 16321332 w 43671952"/>
              <a:gd name="connsiteY3463" fmla="*/ 10925295 h 23902640"/>
              <a:gd name="connsiteX3464" fmla="*/ 16323714 w 43671952"/>
              <a:gd name="connsiteY3464" fmla="*/ 10846716 h 23902640"/>
              <a:gd name="connsiteX3465" fmla="*/ 16326093 w 43671952"/>
              <a:gd name="connsiteY3465" fmla="*/ 10839571 h 23902640"/>
              <a:gd name="connsiteX3466" fmla="*/ 16333237 w 43671952"/>
              <a:gd name="connsiteY3466" fmla="*/ 10830045 h 23902640"/>
              <a:gd name="connsiteX3467" fmla="*/ 16338000 w 43671952"/>
              <a:gd name="connsiteY3467" fmla="*/ 10822902 h 23902640"/>
              <a:gd name="connsiteX3468" fmla="*/ 16345146 w 43671952"/>
              <a:gd name="connsiteY3468" fmla="*/ 10818139 h 23902640"/>
              <a:gd name="connsiteX3469" fmla="*/ 16349905 w 43671952"/>
              <a:gd name="connsiteY3469" fmla="*/ 10810996 h 23902640"/>
              <a:gd name="connsiteX3470" fmla="*/ 16364195 w 43671952"/>
              <a:gd name="connsiteY3470" fmla="*/ 10803853 h 23902640"/>
              <a:gd name="connsiteX3471" fmla="*/ 16385627 w 43671952"/>
              <a:gd name="connsiteY3471" fmla="*/ 10789565 h 23902640"/>
              <a:gd name="connsiteX3472" fmla="*/ 16392771 w 43671952"/>
              <a:gd name="connsiteY3472" fmla="*/ 10784802 h 23902640"/>
              <a:gd name="connsiteX3473" fmla="*/ 16399911 w 43671952"/>
              <a:gd name="connsiteY3473" fmla="*/ 10780039 h 23902640"/>
              <a:gd name="connsiteX3474" fmla="*/ 16411818 w 43671952"/>
              <a:gd name="connsiteY3474" fmla="*/ 10775277 h 23902640"/>
              <a:gd name="connsiteX3475" fmla="*/ 16428486 w 43671952"/>
              <a:gd name="connsiteY3475" fmla="*/ 10768133 h 23902640"/>
              <a:gd name="connsiteX3476" fmla="*/ 16435632 w 43671952"/>
              <a:gd name="connsiteY3476" fmla="*/ 10763370 h 23902640"/>
              <a:gd name="connsiteX3477" fmla="*/ 16449921 w 43671952"/>
              <a:gd name="connsiteY3477" fmla="*/ 10758609 h 23902640"/>
              <a:gd name="connsiteX3478" fmla="*/ 16457061 w 43671952"/>
              <a:gd name="connsiteY3478" fmla="*/ 10753845 h 23902640"/>
              <a:gd name="connsiteX3479" fmla="*/ 16464205 w 43671952"/>
              <a:gd name="connsiteY3479" fmla="*/ 10751464 h 23902640"/>
              <a:gd name="connsiteX3480" fmla="*/ 16471349 w 43671952"/>
              <a:gd name="connsiteY3480" fmla="*/ 10744321 h 23902640"/>
              <a:gd name="connsiteX3481" fmla="*/ 16492782 w 43671952"/>
              <a:gd name="connsiteY3481" fmla="*/ 10737177 h 23902640"/>
              <a:gd name="connsiteX3482" fmla="*/ 16509450 w 43671952"/>
              <a:gd name="connsiteY3482" fmla="*/ 10732415 h 23902640"/>
              <a:gd name="connsiteX3483" fmla="*/ 16523739 w 43671952"/>
              <a:gd name="connsiteY3483" fmla="*/ 10730034 h 23902640"/>
              <a:gd name="connsiteX3484" fmla="*/ 16530883 w 43671952"/>
              <a:gd name="connsiteY3484" fmla="*/ 10727652 h 23902640"/>
              <a:gd name="connsiteX3485" fmla="*/ 16559454 w 43671952"/>
              <a:gd name="connsiteY3485" fmla="*/ 10725270 h 23902640"/>
              <a:gd name="connsiteX3486" fmla="*/ 40300303 w 43671952"/>
              <a:gd name="connsiteY3486" fmla="*/ 10677661 h 23902640"/>
              <a:gd name="connsiteX3487" fmla="*/ 40316971 w 43671952"/>
              <a:gd name="connsiteY3487" fmla="*/ 10687186 h 23902640"/>
              <a:gd name="connsiteX3488" fmla="*/ 40314591 w 43671952"/>
              <a:gd name="connsiteY3488" fmla="*/ 10703856 h 23902640"/>
              <a:gd name="connsiteX3489" fmla="*/ 40312207 w 43671952"/>
              <a:gd name="connsiteY3489" fmla="*/ 10710999 h 23902640"/>
              <a:gd name="connsiteX3490" fmla="*/ 40307447 w 43671952"/>
              <a:gd name="connsiteY3490" fmla="*/ 10708619 h 23902640"/>
              <a:gd name="connsiteX3491" fmla="*/ 40286015 w 43671952"/>
              <a:gd name="connsiteY3491" fmla="*/ 10703856 h 23902640"/>
              <a:gd name="connsiteX3492" fmla="*/ 40283631 w 43671952"/>
              <a:gd name="connsiteY3492" fmla="*/ 10696712 h 23902640"/>
              <a:gd name="connsiteX3493" fmla="*/ 40286015 w 43671952"/>
              <a:gd name="connsiteY3493" fmla="*/ 10684805 h 23902640"/>
              <a:gd name="connsiteX3494" fmla="*/ 40300303 w 43671952"/>
              <a:gd name="connsiteY3494" fmla="*/ 10677661 h 23902640"/>
              <a:gd name="connsiteX3495" fmla="*/ 21023471 w 43671952"/>
              <a:gd name="connsiteY3495" fmla="*/ 10675667 h 23902640"/>
              <a:gd name="connsiteX3496" fmla="*/ 21046331 w 43671952"/>
              <a:gd name="connsiteY3496" fmla="*/ 10698528 h 23902640"/>
              <a:gd name="connsiteX3497" fmla="*/ 21023471 w 43671952"/>
              <a:gd name="connsiteY3497" fmla="*/ 10721387 h 23902640"/>
              <a:gd name="connsiteX3498" fmla="*/ 21000611 w 43671952"/>
              <a:gd name="connsiteY3498" fmla="*/ 10698528 h 23902640"/>
              <a:gd name="connsiteX3499" fmla="*/ 21023471 w 43671952"/>
              <a:gd name="connsiteY3499" fmla="*/ 10675667 h 23902640"/>
              <a:gd name="connsiteX3500" fmla="*/ 28736951 w 43671952"/>
              <a:gd name="connsiteY3500" fmla="*/ 10639528 h 23902640"/>
              <a:gd name="connsiteX3501" fmla="*/ 28770291 w 43671952"/>
              <a:gd name="connsiteY3501" fmla="*/ 10644291 h 23902640"/>
              <a:gd name="connsiteX3502" fmla="*/ 28784579 w 43671952"/>
              <a:gd name="connsiteY3502" fmla="*/ 10649054 h 23902640"/>
              <a:gd name="connsiteX3503" fmla="*/ 28794103 w 43671952"/>
              <a:gd name="connsiteY3503" fmla="*/ 10663340 h 23902640"/>
              <a:gd name="connsiteX3504" fmla="*/ 28808391 w 43671952"/>
              <a:gd name="connsiteY3504" fmla="*/ 10672866 h 23902640"/>
              <a:gd name="connsiteX3505" fmla="*/ 28817915 w 43671952"/>
              <a:gd name="connsiteY3505" fmla="*/ 10687153 h 23902640"/>
              <a:gd name="connsiteX3506" fmla="*/ 28846491 w 43671952"/>
              <a:gd name="connsiteY3506" fmla="*/ 10701440 h 23902640"/>
              <a:gd name="connsiteX3507" fmla="*/ 28860779 w 43671952"/>
              <a:gd name="connsiteY3507" fmla="*/ 10715727 h 23902640"/>
              <a:gd name="connsiteX3508" fmla="*/ 28875063 w 43671952"/>
              <a:gd name="connsiteY3508" fmla="*/ 10720491 h 23902640"/>
              <a:gd name="connsiteX3509" fmla="*/ 28884591 w 43671952"/>
              <a:gd name="connsiteY3509" fmla="*/ 10749068 h 23902640"/>
              <a:gd name="connsiteX3510" fmla="*/ 28870303 w 43671952"/>
              <a:gd name="connsiteY3510" fmla="*/ 10777642 h 23902640"/>
              <a:gd name="connsiteX3511" fmla="*/ 28841727 w 43671952"/>
              <a:gd name="connsiteY3511" fmla="*/ 10787166 h 23902640"/>
              <a:gd name="connsiteX3512" fmla="*/ 28808391 w 43671952"/>
              <a:gd name="connsiteY3512" fmla="*/ 10796690 h 23902640"/>
              <a:gd name="connsiteX3513" fmla="*/ 28779815 w 43671952"/>
              <a:gd name="connsiteY3513" fmla="*/ 10806215 h 23902640"/>
              <a:gd name="connsiteX3514" fmla="*/ 28775051 w 43671952"/>
              <a:gd name="connsiteY3514" fmla="*/ 10801452 h 23902640"/>
              <a:gd name="connsiteX3515" fmla="*/ 28746479 w 43671952"/>
              <a:gd name="connsiteY3515" fmla="*/ 10768115 h 23902640"/>
              <a:gd name="connsiteX3516" fmla="*/ 28732191 w 43671952"/>
              <a:gd name="connsiteY3516" fmla="*/ 10758591 h 23902640"/>
              <a:gd name="connsiteX3517" fmla="*/ 28708379 w 43671952"/>
              <a:gd name="connsiteY3517" fmla="*/ 10734778 h 23902640"/>
              <a:gd name="connsiteX3518" fmla="*/ 28694091 w 43671952"/>
              <a:gd name="connsiteY3518" fmla="*/ 10687153 h 23902640"/>
              <a:gd name="connsiteX3519" fmla="*/ 28698851 w 43671952"/>
              <a:gd name="connsiteY3519" fmla="*/ 10649054 h 23902640"/>
              <a:gd name="connsiteX3520" fmla="*/ 28713139 w 43671952"/>
              <a:gd name="connsiteY3520" fmla="*/ 10644291 h 23902640"/>
              <a:gd name="connsiteX3521" fmla="*/ 28736951 w 43671952"/>
              <a:gd name="connsiteY3521" fmla="*/ 10639528 h 23902640"/>
              <a:gd name="connsiteX3522" fmla="*/ 17438091 w 43671952"/>
              <a:gd name="connsiteY3522" fmla="*/ 10562947 h 23902640"/>
              <a:gd name="connsiteX3523" fmla="*/ 17460951 w 43671952"/>
              <a:gd name="connsiteY3523" fmla="*/ 10585807 h 23902640"/>
              <a:gd name="connsiteX3524" fmla="*/ 17438091 w 43671952"/>
              <a:gd name="connsiteY3524" fmla="*/ 10608667 h 23902640"/>
              <a:gd name="connsiteX3525" fmla="*/ 17415231 w 43671952"/>
              <a:gd name="connsiteY3525" fmla="*/ 10585807 h 23902640"/>
              <a:gd name="connsiteX3526" fmla="*/ 17438091 w 43671952"/>
              <a:gd name="connsiteY3526" fmla="*/ 10562947 h 23902640"/>
              <a:gd name="connsiteX3527" fmla="*/ 169128 w 43671952"/>
              <a:gd name="connsiteY3527" fmla="*/ 10541809 h 23902640"/>
              <a:gd name="connsiteX3528" fmla="*/ 197703 w 43671952"/>
              <a:gd name="connsiteY3528" fmla="*/ 10544190 h 23902640"/>
              <a:gd name="connsiteX3529" fmla="*/ 204849 w 43671952"/>
              <a:gd name="connsiteY3529" fmla="*/ 10546573 h 23902640"/>
              <a:gd name="connsiteX3530" fmla="*/ 209610 w 43671952"/>
              <a:gd name="connsiteY3530" fmla="*/ 10553715 h 23902640"/>
              <a:gd name="connsiteX3531" fmla="*/ 204849 w 43671952"/>
              <a:gd name="connsiteY3531" fmla="*/ 10575148 h 23902640"/>
              <a:gd name="connsiteX3532" fmla="*/ 197703 w 43671952"/>
              <a:gd name="connsiteY3532" fmla="*/ 10582291 h 23902640"/>
              <a:gd name="connsiteX3533" fmla="*/ 190555 w 43671952"/>
              <a:gd name="connsiteY3533" fmla="*/ 10584671 h 23902640"/>
              <a:gd name="connsiteX3534" fmla="*/ 173887 w 43671952"/>
              <a:gd name="connsiteY3534" fmla="*/ 10594196 h 23902640"/>
              <a:gd name="connsiteX3535" fmla="*/ 164367 w 43671952"/>
              <a:gd name="connsiteY3535" fmla="*/ 10598959 h 23902640"/>
              <a:gd name="connsiteX3536" fmla="*/ 142928 w 43671952"/>
              <a:gd name="connsiteY3536" fmla="*/ 10601341 h 23902640"/>
              <a:gd name="connsiteX3537" fmla="*/ 133405 w 43671952"/>
              <a:gd name="connsiteY3537" fmla="*/ 10582291 h 23902640"/>
              <a:gd name="connsiteX3538" fmla="*/ 138166 w 43671952"/>
              <a:gd name="connsiteY3538" fmla="*/ 10575148 h 23902640"/>
              <a:gd name="connsiteX3539" fmla="*/ 142928 w 43671952"/>
              <a:gd name="connsiteY3539" fmla="*/ 10560858 h 23902640"/>
              <a:gd name="connsiteX3540" fmla="*/ 147690 w 43671952"/>
              <a:gd name="connsiteY3540" fmla="*/ 10553715 h 23902640"/>
              <a:gd name="connsiteX3541" fmla="*/ 169128 w 43671952"/>
              <a:gd name="connsiteY3541" fmla="*/ 10541809 h 23902640"/>
              <a:gd name="connsiteX3542" fmla="*/ 16722 w 43671952"/>
              <a:gd name="connsiteY3542" fmla="*/ 10534665 h 23902640"/>
              <a:gd name="connsiteX3543" fmla="*/ 35773 w 43671952"/>
              <a:gd name="connsiteY3543" fmla="*/ 10539428 h 23902640"/>
              <a:gd name="connsiteX3544" fmla="*/ 42921 w 43671952"/>
              <a:gd name="connsiteY3544" fmla="*/ 10544191 h 23902640"/>
              <a:gd name="connsiteX3545" fmla="*/ 57204 w 43671952"/>
              <a:gd name="connsiteY3545" fmla="*/ 10548953 h 23902640"/>
              <a:gd name="connsiteX3546" fmla="*/ 47680 w 43671952"/>
              <a:gd name="connsiteY3546" fmla="*/ 10584673 h 23902640"/>
              <a:gd name="connsiteX3547" fmla="*/ 45297 w 43671952"/>
              <a:gd name="connsiteY3547" fmla="*/ 10591816 h 23902640"/>
              <a:gd name="connsiteX3548" fmla="*/ 21492 w 43671952"/>
              <a:gd name="connsiteY3548" fmla="*/ 10589435 h 23902640"/>
              <a:gd name="connsiteX3549" fmla="*/ 7198 w 43671952"/>
              <a:gd name="connsiteY3549" fmla="*/ 10575148 h 23902640"/>
              <a:gd name="connsiteX3550" fmla="*/ 4826 w 43671952"/>
              <a:gd name="connsiteY3550" fmla="*/ 10568003 h 23902640"/>
              <a:gd name="connsiteX3551" fmla="*/ 53 w 43671952"/>
              <a:gd name="connsiteY3551" fmla="*/ 10560859 h 23902640"/>
              <a:gd name="connsiteX3552" fmla="*/ 2439 w 43671952"/>
              <a:gd name="connsiteY3552" fmla="*/ 10553715 h 23902640"/>
              <a:gd name="connsiteX3553" fmla="*/ 9585 w 43671952"/>
              <a:gd name="connsiteY3553" fmla="*/ 10537047 h 23902640"/>
              <a:gd name="connsiteX3554" fmla="*/ 16722 w 43671952"/>
              <a:gd name="connsiteY3554" fmla="*/ 10534665 h 23902640"/>
              <a:gd name="connsiteX3555" fmla="*/ 28546451 w 43671952"/>
              <a:gd name="connsiteY3555" fmla="*/ 10501416 h 23902640"/>
              <a:gd name="connsiteX3556" fmla="*/ 28579791 w 43671952"/>
              <a:gd name="connsiteY3556" fmla="*/ 10506177 h 23902640"/>
              <a:gd name="connsiteX3557" fmla="*/ 28594079 w 43671952"/>
              <a:gd name="connsiteY3557" fmla="*/ 10510940 h 23902640"/>
              <a:gd name="connsiteX3558" fmla="*/ 28603603 w 43671952"/>
              <a:gd name="connsiteY3558" fmla="*/ 10539515 h 23902640"/>
              <a:gd name="connsiteX3559" fmla="*/ 28589315 w 43671952"/>
              <a:gd name="connsiteY3559" fmla="*/ 10549040 h 23902640"/>
              <a:gd name="connsiteX3560" fmla="*/ 28589315 w 43671952"/>
              <a:gd name="connsiteY3560" fmla="*/ 10568090 h 23902640"/>
              <a:gd name="connsiteX3561" fmla="*/ 28551215 w 43671952"/>
              <a:gd name="connsiteY3561" fmla="*/ 10553803 h 23902640"/>
              <a:gd name="connsiteX3562" fmla="*/ 28536927 w 43671952"/>
              <a:gd name="connsiteY3562" fmla="*/ 10549040 h 23902640"/>
              <a:gd name="connsiteX3563" fmla="*/ 28527403 w 43671952"/>
              <a:gd name="connsiteY3563" fmla="*/ 10534752 h 23902640"/>
              <a:gd name="connsiteX3564" fmla="*/ 28513115 w 43671952"/>
              <a:gd name="connsiteY3564" fmla="*/ 10525228 h 23902640"/>
              <a:gd name="connsiteX3565" fmla="*/ 28517879 w 43671952"/>
              <a:gd name="connsiteY3565" fmla="*/ 10510940 h 23902640"/>
              <a:gd name="connsiteX3566" fmla="*/ 28546451 w 43671952"/>
              <a:gd name="connsiteY3566" fmla="*/ 10501416 h 23902640"/>
              <a:gd name="connsiteX3567" fmla="*/ 40250295 w 43671952"/>
              <a:gd name="connsiteY3567" fmla="*/ 10494307 h 23902640"/>
              <a:gd name="connsiteX3568" fmla="*/ 40302687 w 43671952"/>
              <a:gd name="connsiteY3568" fmla="*/ 10496687 h 23902640"/>
              <a:gd name="connsiteX3569" fmla="*/ 40309831 w 43671952"/>
              <a:gd name="connsiteY3569" fmla="*/ 10501450 h 23902640"/>
              <a:gd name="connsiteX3570" fmla="*/ 40312207 w 43671952"/>
              <a:gd name="connsiteY3570" fmla="*/ 10510975 h 23902640"/>
              <a:gd name="connsiteX3571" fmla="*/ 40314591 w 43671952"/>
              <a:gd name="connsiteY3571" fmla="*/ 10525261 h 23902640"/>
              <a:gd name="connsiteX3572" fmla="*/ 40309831 w 43671952"/>
              <a:gd name="connsiteY3572" fmla="*/ 10563362 h 23902640"/>
              <a:gd name="connsiteX3573" fmla="*/ 40305063 w 43671952"/>
              <a:gd name="connsiteY3573" fmla="*/ 10570505 h 23902640"/>
              <a:gd name="connsiteX3574" fmla="*/ 40297919 w 43671952"/>
              <a:gd name="connsiteY3574" fmla="*/ 10575268 h 23902640"/>
              <a:gd name="connsiteX3575" fmla="*/ 40281255 w 43671952"/>
              <a:gd name="connsiteY3575" fmla="*/ 10584794 h 23902640"/>
              <a:gd name="connsiteX3576" fmla="*/ 40274111 w 43671952"/>
              <a:gd name="connsiteY3576" fmla="*/ 10589555 h 23902640"/>
              <a:gd name="connsiteX3577" fmla="*/ 40259823 w 43671952"/>
              <a:gd name="connsiteY3577" fmla="*/ 10594320 h 23902640"/>
              <a:gd name="connsiteX3578" fmla="*/ 40245535 w 43671952"/>
              <a:gd name="connsiteY3578" fmla="*/ 10603844 h 23902640"/>
              <a:gd name="connsiteX3579" fmla="*/ 40238391 w 43671952"/>
              <a:gd name="connsiteY3579" fmla="*/ 10608605 h 23902640"/>
              <a:gd name="connsiteX3580" fmla="*/ 40224103 w 43671952"/>
              <a:gd name="connsiteY3580" fmla="*/ 10613369 h 23902640"/>
              <a:gd name="connsiteX3581" fmla="*/ 40209815 w 43671952"/>
              <a:gd name="connsiteY3581" fmla="*/ 10618130 h 23902640"/>
              <a:gd name="connsiteX3582" fmla="*/ 40202671 w 43671952"/>
              <a:gd name="connsiteY3582" fmla="*/ 10620513 h 23902640"/>
              <a:gd name="connsiteX3583" fmla="*/ 40200287 w 43671952"/>
              <a:gd name="connsiteY3583" fmla="*/ 10630036 h 23902640"/>
              <a:gd name="connsiteX3584" fmla="*/ 40171715 w 43671952"/>
              <a:gd name="connsiteY3584" fmla="*/ 10620513 h 23902640"/>
              <a:gd name="connsiteX3585" fmla="*/ 40164571 w 43671952"/>
              <a:gd name="connsiteY3585" fmla="*/ 10618130 h 23902640"/>
              <a:gd name="connsiteX3586" fmla="*/ 40157431 w 43671952"/>
              <a:gd name="connsiteY3586" fmla="*/ 10615750 h 23902640"/>
              <a:gd name="connsiteX3587" fmla="*/ 40152663 w 43671952"/>
              <a:gd name="connsiteY3587" fmla="*/ 10608605 h 23902640"/>
              <a:gd name="connsiteX3588" fmla="*/ 40145519 w 43671952"/>
              <a:gd name="connsiteY3588" fmla="*/ 10603844 h 23902640"/>
              <a:gd name="connsiteX3589" fmla="*/ 40143143 w 43671952"/>
              <a:gd name="connsiteY3589" fmla="*/ 10589555 h 23902640"/>
              <a:gd name="connsiteX3590" fmla="*/ 40147903 w 43671952"/>
              <a:gd name="connsiteY3590" fmla="*/ 10553836 h 23902640"/>
              <a:gd name="connsiteX3591" fmla="*/ 40155047 w 43671952"/>
              <a:gd name="connsiteY3591" fmla="*/ 10539550 h 23902640"/>
              <a:gd name="connsiteX3592" fmla="*/ 40176479 w 43671952"/>
              <a:gd name="connsiteY3592" fmla="*/ 10527645 h 23902640"/>
              <a:gd name="connsiteX3593" fmla="*/ 40190767 w 43671952"/>
              <a:gd name="connsiteY3593" fmla="*/ 10515737 h 23902640"/>
              <a:gd name="connsiteX3594" fmla="*/ 40205055 w 43671952"/>
              <a:gd name="connsiteY3594" fmla="*/ 10510975 h 23902640"/>
              <a:gd name="connsiteX3595" fmla="*/ 40212199 w 43671952"/>
              <a:gd name="connsiteY3595" fmla="*/ 10506211 h 23902640"/>
              <a:gd name="connsiteX3596" fmla="*/ 40221719 w 43671952"/>
              <a:gd name="connsiteY3596" fmla="*/ 10503831 h 23902640"/>
              <a:gd name="connsiteX3597" fmla="*/ 40236007 w 43671952"/>
              <a:gd name="connsiteY3597" fmla="*/ 10499068 h 23902640"/>
              <a:gd name="connsiteX3598" fmla="*/ 40243151 w 43671952"/>
              <a:gd name="connsiteY3598" fmla="*/ 10496687 h 23902640"/>
              <a:gd name="connsiteX3599" fmla="*/ 40107423 w 43671952"/>
              <a:gd name="connsiteY3599" fmla="*/ 10418107 h 23902640"/>
              <a:gd name="connsiteX3600" fmla="*/ 40121711 w 43671952"/>
              <a:gd name="connsiteY3600" fmla="*/ 10427631 h 23902640"/>
              <a:gd name="connsiteX3601" fmla="*/ 40124087 w 43671952"/>
              <a:gd name="connsiteY3601" fmla="*/ 10439537 h 23902640"/>
              <a:gd name="connsiteX3602" fmla="*/ 40121711 w 43671952"/>
              <a:gd name="connsiteY3602" fmla="*/ 10475256 h 23902640"/>
              <a:gd name="connsiteX3603" fmla="*/ 40119327 w 43671952"/>
              <a:gd name="connsiteY3603" fmla="*/ 10482400 h 23902640"/>
              <a:gd name="connsiteX3604" fmla="*/ 40112183 w 43671952"/>
              <a:gd name="connsiteY3604" fmla="*/ 10484781 h 23902640"/>
              <a:gd name="connsiteX3605" fmla="*/ 40085991 w 43671952"/>
              <a:gd name="connsiteY3605" fmla="*/ 10482400 h 23902640"/>
              <a:gd name="connsiteX3606" fmla="*/ 40078847 w 43671952"/>
              <a:gd name="connsiteY3606" fmla="*/ 10463351 h 23902640"/>
              <a:gd name="connsiteX3607" fmla="*/ 40076463 w 43671952"/>
              <a:gd name="connsiteY3607" fmla="*/ 10453825 h 23902640"/>
              <a:gd name="connsiteX3608" fmla="*/ 40078847 w 43671952"/>
              <a:gd name="connsiteY3608" fmla="*/ 10434775 h 23902640"/>
              <a:gd name="connsiteX3609" fmla="*/ 40093135 w 43671952"/>
              <a:gd name="connsiteY3609" fmla="*/ 10425251 h 23902640"/>
              <a:gd name="connsiteX3610" fmla="*/ 40107423 w 43671952"/>
              <a:gd name="connsiteY3610" fmla="*/ 10418107 h 23902640"/>
              <a:gd name="connsiteX3611" fmla="*/ 28317851 w 43671952"/>
              <a:gd name="connsiteY3611" fmla="*/ 10415690 h 23902640"/>
              <a:gd name="connsiteX3612" fmla="*/ 28355951 w 43671952"/>
              <a:gd name="connsiteY3612" fmla="*/ 10420453 h 23902640"/>
              <a:gd name="connsiteX3613" fmla="*/ 28365479 w 43671952"/>
              <a:gd name="connsiteY3613" fmla="*/ 10449028 h 23902640"/>
              <a:gd name="connsiteX3614" fmla="*/ 28346427 w 43671952"/>
              <a:gd name="connsiteY3614" fmla="*/ 10463315 h 23902640"/>
              <a:gd name="connsiteX3615" fmla="*/ 28303563 w 43671952"/>
              <a:gd name="connsiteY3615" fmla="*/ 10453791 h 23902640"/>
              <a:gd name="connsiteX3616" fmla="*/ 28298803 w 43671952"/>
              <a:gd name="connsiteY3616" fmla="*/ 10439504 h 23902640"/>
              <a:gd name="connsiteX3617" fmla="*/ 28317851 w 43671952"/>
              <a:gd name="connsiteY3617" fmla="*/ 10415690 h 23902640"/>
              <a:gd name="connsiteX3618" fmla="*/ 28146403 w 43671952"/>
              <a:gd name="connsiteY3618" fmla="*/ 10358542 h 23902640"/>
              <a:gd name="connsiteX3619" fmla="*/ 28174979 w 43671952"/>
              <a:gd name="connsiteY3619" fmla="*/ 10363301 h 23902640"/>
              <a:gd name="connsiteX3620" fmla="*/ 28189263 w 43671952"/>
              <a:gd name="connsiteY3620" fmla="*/ 10368064 h 23902640"/>
              <a:gd name="connsiteX3621" fmla="*/ 28208315 w 43671952"/>
              <a:gd name="connsiteY3621" fmla="*/ 10396641 h 23902640"/>
              <a:gd name="connsiteX3622" fmla="*/ 28165451 w 43671952"/>
              <a:gd name="connsiteY3622" fmla="*/ 10415690 h 23902640"/>
              <a:gd name="connsiteX3623" fmla="*/ 28127351 w 43671952"/>
              <a:gd name="connsiteY3623" fmla="*/ 10396641 h 23902640"/>
              <a:gd name="connsiteX3624" fmla="*/ 28146403 w 43671952"/>
              <a:gd name="connsiteY3624" fmla="*/ 10358542 h 23902640"/>
              <a:gd name="connsiteX3625" fmla="*/ 40021695 w 43671952"/>
              <a:gd name="connsiteY3625" fmla="*/ 10320476 h 23902640"/>
              <a:gd name="connsiteX3626" fmla="*/ 40050271 w 43671952"/>
              <a:gd name="connsiteY3626" fmla="*/ 10322857 h 23902640"/>
              <a:gd name="connsiteX3627" fmla="*/ 40057415 w 43671952"/>
              <a:gd name="connsiteY3627" fmla="*/ 10327620 h 23902640"/>
              <a:gd name="connsiteX3628" fmla="*/ 40059799 w 43671952"/>
              <a:gd name="connsiteY3628" fmla="*/ 10339525 h 23902640"/>
              <a:gd name="connsiteX3629" fmla="*/ 40055031 w 43671952"/>
              <a:gd name="connsiteY3629" fmla="*/ 10370482 h 23902640"/>
              <a:gd name="connsiteX3630" fmla="*/ 40038367 w 43671952"/>
              <a:gd name="connsiteY3630" fmla="*/ 10387151 h 23902640"/>
              <a:gd name="connsiteX3631" fmla="*/ 40033603 w 43671952"/>
              <a:gd name="connsiteY3631" fmla="*/ 10387151 h 23902640"/>
              <a:gd name="connsiteX3632" fmla="*/ 40012171 w 43671952"/>
              <a:gd name="connsiteY3632" fmla="*/ 10368100 h 23902640"/>
              <a:gd name="connsiteX3633" fmla="*/ 40007407 w 43671952"/>
              <a:gd name="connsiteY3633" fmla="*/ 10353813 h 23902640"/>
              <a:gd name="connsiteX3634" fmla="*/ 40009791 w 43671952"/>
              <a:gd name="connsiteY3634" fmla="*/ 10334762 h 23902640"/>
              <a:gd name="connsiteX3635" fmla="*/ 40016935 w 43671952"/>
              <a:gd name="connsiteY3635" fmla="*/ 10327620 h 23902640"/>
              <a:gd name="connsiteX3636" fmla="*/ 40021695 w 43671952"/>
              <a:gd name="connsiteY3636" fmla="*/ 10320476 h 23902640"/>
              <a:gd name="connsiteX3637" fmla="*/ 38173843 w 43671952"/>
              <a:gd name="connsiteY3637" fmla="*/ 10318097 h 23902640"/>
              <a:gd name="connsiteX3638" fmla="*/ 38216707 w 43671952"/>
              <a:gd name="connsiteY3638" fmla="*/ 10320478 h 23902640"/>
              <a:gd name="connsiteX3639" fmla="*/ 38223851 w 43671952"/>
              <a:gd name="connsiteY3639" fmla="*/ 10322859 h 23902640"/>
              <a:gd name="connsiteX3640" fmla="*/ 38233375 w 43671952"/>
              <a:gd name="connsiteY3640" fmla="*/ 10325242 h 23902640"/>
              <a:gd name="connsiteX3641" fmla="*/ 38240519 w 43671952"/>
              <a:gd name="connsiteY3641" fmla="*/ 10327623 h 23902640"/>
              <a:gd name="connsiteX3642" fmla="*/ 38259571 w 43671952"/>
              <a:gd name="connsiteY3642" fmla="*/ 10332384 h 23902640"/>
              <a:gd name="connsiteX3643" fmla="*/ 38269095 w 43671952"/>
              <a:gd name="connsiteY3643" fmla="*/ 10334765 h 23902640"/>
              <a:gd name="connsiteX3644" fmla="*/ 38278619 w 43671952"/>
              <a:gd name="connsiteY3644" fmla="*/ 10337148 h 23902640"/>
              <a:gd name="connsiteX3645" fmla="*/ 38347675 w 43671952"/>
              <a:gd name="connsiteY3645" fmla="*/ 10341910 h 23902640"/>
              <a:gd name="connsiteX3646" fmla="*/ 38354819 w 43671952"/>
              <a:gd name="connsiteY3646" fmla="*/ 10344291 h 23902640"/>
              <a:gd name="connsiteX3647" fmla="*/ 38357203 w 43671952"/>
              <a:gd name="connsiteY3647" fmla="*/ 10351434 h 23902640"/>
              <a:gd name="connsiteX3648" fmla="*/ 38354819 w 43671952"/>
              <a:gd name="connsiteY3648" fmla="*/ 10377629 h 23902640"/>
              <a:gd name="connsiteX3649" fmla="*/ 38352439 w 43671952"/>
              <a:gd name="connsiteY3649" fmla="*/ 10384774 h 23902640"/>
              <a:gd name="connsiteX3650" fmla="*/ 38338151 w 43671952"/>
              <a:gd name="connsiteY3650" fmla="*/ 10389534 h 23902640"/>
              <a:gd name="connsiteX3651" fmla="*/ 38331007 w 43671952"/>
              <a:gd name="connsiteY3651" fmla="*/ 10394298 h 23902640"/>
              <a:gd name="connsiteX3652" fmla="*/ 38316719 w 43671952"/>
              <a:gd name="connsiteY3652" fmla="*/ 10399059 h 23902640"/>
              <a:gd name="connsiteX3653" fmla="*/ 38297671 w 43671952"/>
              <a:gd name="connsiteY3653" fmla="*/ 10403823 h 23902640"/>
              <a:gd name="connsiteX3654" fmla="*/ 38283383 w 43671952"/>
              <a:gd name="connsiteY3654" fmla="*/ 10406204 h 23902640"/>
              <a:gd name="connsiteX3655" fmla="*/ 38269095 w 43671952"/>
              <a:gd name="connsiteY3655" fmla="*/ 10403823 h 23902640"/>
              <a:gd name="connsiteX3656" fmla="*/ 38228615 w 43671952"/>
              <a:gd name="connsiteY3656" fmla="*/ 10396678 h 23902640"/>
              <a:gd name="connsiteX3657" fmla="*/ 38214327 w 43671952"/>
              <a:gd name="connsiteY3657" fmla="*/ 10391915 h 23902640"/>
              <a:gd name="connsiteX3658" fmla="*/ 38192895 w 43671952"/>
              <a:gd name="connsiteY3658" fmla="*/ 10382390 h 23902640"/>
              <a:gd name="connsiteX3659" fmla="*/ 38176227 w 43671952"/>
              <a:gd name="connsiteY3659" fmla="*/ 10380009 h 23902640"/>
              <a:gd name="connsiteX3660" fmla="*/ 38159559 w 43671952"/>
              <a:gd name="connsiteY3660" fmla="*/ 10375247 h 23902640"/>
              <a:gd name="connsiteX3661" fmla="*/ 38154795 w 43671952"/>
              <a:gd name="connsiteY3661" fmla="*/ 10360959 h 23902640"/>
              <a:gd name="connsiteX3662" fmla="*/ 38152415 w 43671952"/>
              <a:gd name="connsiteY3662" fmla="*/ 10353816 h 23902640"/>
              <a:gd name="connsiteX3663" fmla="*/ 38159559 w 43671952"/>
              <a:gd name="connsiteY3663" fmla="*/ 10322859 h 23902640"/>
              <a:gd name="connsiteX3664" fmla="*/ 38173843 w 43671952"/>
              <a:gd name="connsiteY3664" fmla="*/ 10318097 h 23902640"/>
              <a:gd name="connsiteX3665" fmla="*/ 27903515 w 43671952"/>
              <a:gd name="connsiteY3665" fmla="*/ 10301389 h 23902640"/>
              <a:gd name="connsiteX3666" fmla="*/ 27922563 w 43671952"/>
              <a:gd name="connsiteY3666" fmla="*/ 10306151 h 23902640"/>
              <a:gd name="connsiteX3667" fmla="*/ 27936851 w 43671952"/>
              <a:gd name="connsiteY3667" fmla="*/ 10310914 h 23902640"/>
              <a:gd name="connsiteX3668" fmla="*/ 27941615 w 43671952"/>
              <a:gd name="connsiteY3668" fmla="*/ 10329964 h 23902640"/>
              <a:gd name="connsiteX3669" fmla="*/ 27936851 w 43671952"/>
              <a:gd name="connsiteY3669" fmla="*/ 10349015 h 23902640"/>
              <a:gd name="connsiteX3670" fmla="*/ 27917803 w 43671952"/>
              <a:gd name="connsiteY3670" fmla="*/ 10372826 h 23902640"/>
              <a:gd name="connsiteX3671" fmla="*/ 27879703 w 43671952"/>
              <a:gd name="connsiteY3671" fmla="*/ 10353776 h 23902640"/>
              <a:gd name="connsiteX3672" fmla="*/ 27870179 w 43671952"/>
              <a:gd name="connsiteY3672" fmla="*/ 10325202 h 23902640"/>
              <a:gd name="connsiteX3673" fmla="*/ 27874939 w 43671952"/>
              <a:gd name="connsiteY3673" fmla="*/ 10310914 h 23902640"/>
              <a:gd name="connsiteX3674" fmla="*/ 27903515 w 43671952"/>
              <a:gd name="connsiteY3674" fmla="*/ 10301389 h 23902640"/>
              <a:gd name="connsiteX3675" fmla="*/ 40162191 w 43671952"/>
              <a:gd name="connsiteY3675" fmla="*/ 10282375 h 23902640"/>
              <a:gd name="connsiteX3676" fmla="*/ 40186003 w 43671952"/>
              <a:gd name="connsiteY3676" fmla="*/ 10284757 h 23902640"/>
              <a:gd name="connsiteX3677" fmla="*/ 40190767 w 43671952"/>
              <a:gd name="connsiteY3677" fmla="*/ 10291901 h 23902640"/>
              <a:gd name="connsiteX3678" fmla="*/ 40195527 w 43671952"/>
              <a:gd name="connsiteY3678" fmla="*/ 10306187 h 23902640"/>
              <a:gd name="connsiteX3679" fmla="*/ 40197911 w 43671952"/>
              <a:gd name="connsiteY3679" fmla="*/ 10313331 h 23902640"/>
              <a:gd name="connsiteX3680" fmla="*/ 40190767 w 43671952"/>
              <a:gd name="connsiteY3680" fmla="*/ 10332382 h 23902640"/>
              <a:gd name="connsiteX3681" fmla="*/ 40171715 w 43671952"/>
              <a:gd name="connsiteY3681" fmla="*/ 10341906 h 23902640"/>
              <a:gd name="connsiteX3682" fmla="*/ 40150287 w 43671952"/>
              <a:gd name="connsiteY3682" fmla="*/ 10337144 h 23902640"/>
              <a:gd name="connsiteX3683" fmla="*/ 40143143 w 43671952"/>
              <a:gd name="connsiteY3683" fmla="*/ 10334762 h 23902640"/>
              <a:gd name="connsiteX3684" fmla="*/ 40138375 w 43671952"/>
              <a:gd name="connsiteY3684" fmla="*/ 10320476 h 23902640"/>
              <a:gd name="connsiteX3685" fmla="*/ 40140759 w 43671952"/>
              <a:gd name="connsiteY3685" fmla="*/ 10299044 h 23902640"/>
              <a:gd name="connsiteX3686" fmla="*/ 40147903 w 43671952"/>
              <a:gd name="connsiteY3686" fmla="*/ 10294281 h 23902640"/>
              <a:gd name="connsiteX3687" fmla="*/ 40162191 w 43671952"/>
              <a:gd name="connsiteY3687" fmla="*/ 10282375 h 23902640"/>
              <a:gd name="connsiteX3688" fmla="*/ 39931207 w 43671952"/>
              <a:gd name="connsiteY3688" fmla="*/ 10270471 h 23902640"/>
              <a:gd name="connsiteX3689" fmla="*/ 39964543 w 43671952"/>
              <a:gd name="connsiteY3689" fmla="*/ 10272851 h 23902640"/>
              <a:gd name="connsiteX3690" fmla="*/ 39969311 w 43671952"/>
              <a:gd name="connsiteY3690" fmla="*/ 10279995 h 23902640"/>
              <a:gd name="connsiteX3691" fmla="*/ 39969311 w 43671952"/>
              <a:gd name="connsiteY3691" fmla="*/ 10306189 h 23902640"/>
              <a:gd name="connsiteX3692" fmla="*/ 39966927 w 43671952"/>
              <a:gd name="connsiteY3692" fmla="*/ 10313332 h 23902640"/>
              <a:gd name="connsiteX3693" fmla="*/ 39959783 w 43671952"/>
              <a:gd name="connsiteY3693" fmla="*/ 10315714 h 23902640"/>
              <a:gd name="connsiteX3694" fmla="*/ 39950259 w 43671952"/>
              <a:gd name="connsiteY3694" fmla="*/ 10322857 h 23902640"/>
              <a:gd name="connsiteX3695" fmla="*/ 39931207 w 43671952"/>
              <a:gd name="connsiteY3695" fmla="*/ 10313332 h 23902640"/>
              <a:gd name="connsiteX3696" fmla="*/ 39928831 w 43671952"/>
              <a:gd name="connsiteY3696" fmla="*/ 10306189 h 23902640"/>
              <a:gd name="connsiteX3697" fmla="*/ 39924063 w 43671952"/>
              <a:gd name="connsiteY3697" fmla="*/ 10299046 h 23902640"/>
              <a:gd name="connsiteX3698" fmla="*/ 39926447 w 43671952"/>
              <a:gd name="connsiteY3698" fmla="*/ 10277613 h 23902640"/>
              <a:gd name="connsiteX3699" fmla="*/ 39931207 w 43671952"/>
              <a:gd name="connsiteY3699" fmla="*/ 10270471 h 23902640"/>
              <a:gd name="connsiteX3700" fmla="*/ 39684175 w 43671952"/>
              <a:gd name="connsiteY3700" fmla="*/ 10240397 h 23902640"/>
              <a:gd name="connsiteX3701" fmla="*/ 39688755 w 43671952"/>
              <a:gd name="connsiteY3701" fmla="*/ 10241167 h 23902640"/>
              <a:gd name="connsiteX3702" fmla="*/ 39686479 w 43671952"/>
              <a:gd name="connsiteY3702" fmla="*/ 10241729 h 23902640"/>
              <a:gd name="connsiteX3703" fmla="*/ 39676415 w 43671952"/>
              <a:gd name="connsiteY3703" fmla="*/ 10244276 h 23902640"/>
              <a:gd name="connsiteX3704" fmla="*/ 39694743 w 43671952"/>
              <a:gd name="connsiteY3704" fmla="*/ 10239692 h 23902640"/>
              <a:gd name="connsiteX3705" fmla="*/ 39693083 w 43671952"/>
              <a:gd name="connsiteY3705" fmla="*/ 10241895 h 23902640"/>
              <a:gd name="connsiteX3706" fmla="*/ 39688755 w 43671952"/>
              <a:gd name="connsiteY3706" fmla="*/ 10241167 h 23902640"/>
              <a:gd name="connsiteX3707" fmla="*/ 27359899 w 43671952"/>
              <a:gd name="connsiteY3707" fmla="*/ 10192277 h 23902640"/>
              <a:gd name="connsiteX3708" fmla="*/ 27382759 w 43671952"/>
              <a:gd name="connsiteY3708" fmla="*/ 10215138 h 23902640"/>
              <a:gd name="connsiteX3709" fmla="*/ 27359899 w 43671952"/>
              <a:gd name="connsiteY3709" fmla="*/ 10237999 h 23902640"/>
              <a:gd name="connsiteX3710" fmla="*/ 27337039 w 43671952"/>
              <a:gd name="connsiteY3710" fmla="*/ 10215138 h 23902640"/>
              <a:gd name="connsiteX3711" fmla="*/ 27359899 w 43671952"/>
              <a:gd name="connsiteY3711" fmla="*/ 10192277 h 23902640"/>
              <a:gd name="connsiteX3712" fmla="*/ 39676415 w 43671952"/>
              <a:gd name="connsiteY3712" fmla="*/ 10191889 h 23902640"/>
              <a:gd name="connsiteX3713" fmla="*/ 39700227 w 43671952"/>
              <a:gd name="connsiteY3713" fmla="*/ 10194270 h 23902640"/>
              <a:gd name="connsiteX3714" fmla="*/ 39704987 w 43671952"/>
              <a:gd name="connsiteY3714" fmla="*/ 10208557 h 23902640"/>
              <a:gd name="connsiteX3715" fmla="*/ 39695463 w 43671952"/>
              <a:gd name="connsiteY3715" fmla="*/ 10239514 h 23902640"/>
              <a:gd name="connsiteX3716" fmla="*/ 39694743 w 43671952"/>
              <a:gd name="connsiteY3716" fmla="*/ 10239692 h 23902640"/>
              <a:gd name="connsiteX3717" fmla="*/ 39696099 w 43671952"/>
              <a:gd name="connsiteY3717" fmla="*/ 10237892 h 23902640"/>
              <a:gd name="connsiteX3718" fmla="*/ 39695463 w 43671952"/>
              <a:gd name="connsiteY3718" fmla="*/ 10234752 h 23902640"/>
              <a:gd name="connsiteX3719" fmla="*/ 39684175 w 43671952"/>
              <a:gd name="connsiteY3719" fmla="*/ 10240397 h 23902640"/>
              <a:gd name="connsiteX3720" fmla="*/ 39683927 w 43671952"/>
              <a:gd name="connsiteY3720" fmla="*/ 10240354 h 23902640"/>
              <a:gd name="connsiteX3721" fmla="*/ 39674031 w 43671952"/>
              <a:gd name="connsiteY3721" fmla="*/ 10237132 h 23902640"/>
              <a:gd name="connsiteX3722" fmla="*/ 39669271 w 43671952"/>
              <a:gd name="connsiteY3722" fmla="*/ 10229990 h 23902640"/>
              <a:gd name="connsiteX3723" fmla="*/ 39669271 w 43671952"/>
              <a:gd name="connsiteY3723" fmla="*/ 10194270 h 23902640"/>
              <a:gd name="connsiteX3724" fmla="*/ 39676415 w 43671952"/>
              <a:gd name="connsiteY3724" fmla="*/ 10191889 h 23902640"/>
              <a:gd name="connsiteX3725" fmla="*/ 18397739 w 43671952"/>
              <a:gd name="connsiteY3725" fmla="*/ 10136704 h 23902640"/>
              <a:gd name="connsiteX3726" fmla="*/ 18420599 w 43671952"/>
              <a:gd name="connsiteY3726" fmla="*/ 10159564 h 23902640"/>
              <a:gd name="connsiteX3727" fmla="*/ 18397739 w 43671952"/>
              <a:gd name="connsiteY3727" fmla="*/ 10182425 h 23902640"/>
              <a:gd name="connsiteX3728" fmla="*/ 18374879 w 43671952"/>
              <a:gd name="connsiteY3728" fmla="*/ 10159564 h 23902640"/>
              <a:gd name="connsiteX3729" fmla="*/ 18397739 w 43671952"/>
              <a:gd name="connsiteY3729" fmla="*/ 10136704 h 23902640"/>
              <a:gd name="connsiteX3730" fmla="*/ 39476387 w 43671952"/>
              <a:gd name="connsiteY3730" fmla="*/ 10129977 h 23902640"/>
              <a:gd name="connsiteX3731" fmla="*/ 39533539 w 43671952"/>
              <a:gd name="connsiteY3731" fmla="*/ 10132358 h 23902640"/>
              <a:gd name="connsiteX3732" fmla="*/ 39540683 w 43671952"/>
              <a:gd name="connsiteY3732" fmla="*/ 10134739 h 23902640"/>
              <a:gd name="connsiteX3733" fmla="*/ 39566875 w 43671952"/>
              <a:gd name="connsiteY3733" fmla="*/ 10141884 h 23902640"/>
              <a:gd name="connsiteX3734" fmla="*/ 39571639 w 43671952"/>
              <a:gd name="connsiteY3734" fmla="*/ 10149028 h 23902640"/>
              <a:gd name="connsiteX3735" fmla="*/ 39578783 w 43671952"/>
              <a:gd name="connsiteY3735" fmla="*/ 10151409 h 23902640"/>
              <a:gd name="connsiteX3736" fmla="*/ 39581163 w 43671952"/>
              <a:gd name="connsiteY3736" fmla="*/ 10158552 h 23902640"/>
              <a:gd name="connsiteX3737" fmla="*/ 39585927 w 43671952"/>
              <a:gd name="connsiteY3737" fmla="*/ 10165697 h 23902640"/>
              <a:gd name="connsiteX3738" fmla="*/ 39585927 w 43671952"/>
              <a:gd name="connsiteY3738" fmla="*/ 10187127 h 23902640"/>
              <a:gd name="connsiteX3739" fmla="*/ 39578783 w 43671952"/>
              <a:gd name="connsiteY3739" fmla="*/ 10191889 h 23902640"/>
              <a:gd name="connsiteX3740" fmla="*/ 39564495 w 43671952"/>
              <a:gd name="connsiteY3740" fmla="*/ 10196652 h 23902640"/>
              <a:gd name="connsiteX3741" fmla="*/ 39557351 w 43671952"/>
              <a:gd name="connsiteY3741" fmla="*/ 10201416 h 23902640"/>
              <a:gd name="connsiteX3742" fmla="*/ 39543063 w 43671952"/>
              <a:gd name="connsiteY3742" fmla="*/ 10208560 h 23902640"/>
              <a:gd name="connsiteX3743" fmla="*/ 39521631 w 43671952"/>
              <a:gd name="connsiteY3743" fmla="*/ 10206177 h 23902640"/>
              <a:gd name="connsiteX3744" fmla="*/ 39474007 w 43671952"/>
              <a:gd name="connsiteY3744" fmla="*/ 10203796 h 23902640"/>
              <a:gd name="connsiteX3745" fmla="*/ 39466863 w 43671952"/>
              <a:gd name="connsiteY3745" fmla="*/ 10201416 h 23902640"/>
              <a:gd name="connsiteX3746" fmla="*/ 39457339 w 43671952"/>
              <a:gd name="connsiteY3746" fmla="*/ 10199033 h 23902640"/>
              <a:gd name="connsiteX3747" fmla="*/ 39445431 w 43671952"/>
              <a:gd name="connsiteY3747" fmla="*/ 10184746 h 23902640"/>
              <a:gd name="connsiteX3748" fmla="*/ 39438287 w 43671952"/>
              <a:gd name="connsiteY3748" fmla="*/ 10170459 h 23902640"/>
              <a:gd name="connsiteX3749" fmla="*/ 39440671 w 43671952"/>
              <a:gd name="connsiteY3749" fmla="*/ 10146647 h 23902640"/>
              <a:gd name="connsiteX3750" fmla="*/ 39469243 w 43671952"/>
              <a:gd name="connsiteY3750" fmla="*/ 10132358 h 23902640"/>
              <a:gd name="connsiteX3751" fmla="*/ 289060 w 43671952"/>
              <a:gd name="connsiteY3751" fmla="*/ 10094400 h 23902640"/>
              <a:gd name="connsiteX3752" fmla="*/ 304855 w 43671952"/>
              <a:gd name="connsiteY3752" fmla="*/ 10096514 h 23902640"/>
              <a:gd name="connsiteX3753" fmla="*/ 326283 w 43671952"/>
              <a:gd name="connsiteY3753" fmla="*/ 10108422 h 23902640"/>
              <a:gd name="connsiteX3754" fmla="*/ 331045 w 43671952"/>
              <a:gd name="connsiteY3754" fmla="*/ 10115564 h 23902640"/>
              <a:gd name="connsiteX3755" fmla="*/ 338190 w 43671952"/>
              <a:gd name="connsiteY3755" fmla="*/ 10120328 h 23902640"/>
              <a:gd name="connsiteX3756" fmla="*/ 340576 w 43671952"/>
              <a:gd name="connsiteY3756" fmla="*/ 10127471 h 23902640"/>
              <a:gd name="connsiteX3757" fmla="*/ 345337 w 43671952"/>
              <a:gd name="connsiteY3757" fmla="*/ 10134615 h 23902640"/>
              <a:gd name="connsiteX3758" fmla="*/ 342951 w 43671952"/>
              <a:gd name="connsiteY3758" fmla="*/ 10148903 h 23902640"/>
              <a:gd name="connsiteX3759" fmla="*/ 326283 w 43671952"/>
              <a:gd name="connsiteY3759" fmla="*/ 10158427 h 23902640"/>
              <a:gd name="connsiteX3760" fmla="*/ 309615 w 43671952"/>
              <a:gd name="connsiteY3760" fmla="*/ 10134615 h 23902640"/>
              <a:gd name="connsiteX3761" fmla="*/ 297708 w 43671952"/>
              <a:gd name="connsiteY3761" fmla="*/ 10122708 h 23902640"/>
              <a:gd name="connsiteX3762" fmla="*/ 290563 w 43671952"/>
              <a:gd name="connsiteY3762" fmla="*/ 10120328 h 23902640"/>
              <a:gd name="connsiteX3763" fmla="*/ 269133 w 43671952"/>
              <a:gd name="connsiteY3763" fmla="*/ 10103660 h 23902640"/>
              <a:gd name="connsiteX3764" fmla="*/ 271519 w 43671952"/>
              <a:gd name="connsiteY3764" fmla="*/ 10096514 h 23902640"/>
              <a:gd name="connsiteX3765" fmla="*/ 289060 w 43671952"/>
              <a:gd name="connsiteY3765" fmla="*/ 10094400 h 23902640"/>
              <a:gd name="connsiteX3766" fmla="*/ 18571571 w 43671952"/>
              <a:gd name="connsiteY3766" fmla="*/ 10067649 h 23902640"/>
              <a:gd name="connsiteX3767" fmla="*/ 18594431 w 43671952"/>
              <a:gd name="connsiteY3767" fmla="*/ 10090509 h 23902640"/>
              <a:gd name="connsiteX3768" fmla="*/ 18571571 w 43671952"/>
              <a:gd name="connsiteY3768" fmla="*/ 10113369 h 23902640"/>
              <a:gd name="connsiteX3769" fmla="*/ 18548709 w 43671952"/>
              <a:gd name="connsiteY3769" fmla="*/ 10090509 h 23902640"/>
              <a:gd name="connsiteX3770" fmla="*/ 18571571 w 43671952"/>
              <a:gd name="connsiteY3770" fmla="*/ 10067649 h 23902640"/>
              <a:gd name="connsiteX3771" fmla="*/ 20542459 w 43671952"/>
              <a:gd name="connsiteY3771" fmla="*/ 10018440 h 23902640"/>
              <a:gd name="connsiteX3772" fmla="*/ 20565319 w 43671952"/>
              <a:gd name="connsiteY3772" fmla="*/ 10041300 h 23902640"/>
              <a:gd name="connsiteX3773" fmla="*/ 20542459 w 43671952"/>
              <a:gd name="connsiteY3773" fmla="*/ 10064160 h 23902640"/>
              <a:gd name="connsiteX3774" fmla="*/ 20519599 w 43671952"/>
              <a:gd name="connsiteY3774" fmla="*/ 10041300 h 23902640"/>
              <a:gd name="connsiteX3775" fmla="*/ 20542459 w 43671952"/>
              <a:gd name="connsiteY3775" fmla="*/ 10018440 h 23902640"/>
              <a:gd name="connsiteX3776" fmla="*/ 18059643 w 43671952"/>
              <a:gd name="connsiteY3776" fmla="*/ 10018039 h 23902640"/>
              <a:gd name="connsiteX3777" fmla="*/ 18081075 w 43671952"/>
              <a:gd name="connsiteY3777" fmla="*/ 10027564 h 23902640"/>
              <a:gd name="connsiteX3778" fmla="*/ 18085835 w 43671952"/>
              <a:gd name="connsiteY3778" fmla="*/ 10041852 h 23902640"/>
              <a:gd name="connsiteX3779" fmla="*/ 18088219 w 43671952"/>
              <a:gd name="connsiteY3779" fmla="*/ 10048997 h 23902640"/>
              <a:gd name="connsiteX3780" fmla="*/ 18090599 w 43671952"/>
              <a:gd name="connsiteY3780" fmla="*/ 10065664 h 23902640"/>
              <a:gd name="connsiteX3781" fmla="*/ 18092979 w 43671952"/>
              <a:gd name="connsiteY3781" fmla="*/ 10072808 h 23902640"/>
              <a:gd name="connsiteX3782" fmla="*/ 18095359 w 43671952"/>
              <a:gd name="connsiteY3782" fmla="*/ 10082334 h 23902640"/>
              <a:gd name="connsiteX3783" fmla="*/ 18092979 w 43671952"/>
              <a:gd name="connsiteY3783" fmla="*/ 10110909 h 23902640"/>
              <a:gd name="connsiteX3784" fmla="*/ 18085835 w 43671952"/>
              <a:gd name="connsiteY3784" fmla="*/ 10141866 h 23902640"/>
              <a:gd name="connsiteX3785" fmla="*/ 18083455 w 43671952"/>
              <a:gd name="connsiteY3785" fmla="*/ 10151389 h 23902640"/>
              <a:gd name="connsiteX3786" fmla="*/ 18081075 w 43671952"/>
              <a:gd name="connsiteY3786" fmla="*/ 10158534 h 23902640"/>
              <a:gd name="connsiteX3787" fmla="*/ 18078691 w 43671952"/>
              <a:gd name="connsiteY3787" fmla="*/ 10170440 h 23902640"/>
              <a:gd name="connsiteX3788" fmla="*/ 18071547 w 43671952"/>
              <a:gd name="connsiteY3788" fmla="*/ 10191871 h 23902640"/>
              <a:gd name="connsiteX3789" fmla="*/ 18066785 w 43671952"/>
              <a:gd name="connsiteY3789" fmla="*/ 10206160 h 23902640"/>
              <a:gd name="connsiteX3790" fmla="*/ 18057259 w 43671952"/>
              <a:gd name="connsiteY3790" fmla="*/ 10229970 h 23902640"/>
              <a:gd name="connsiteX3791" fmla="*/ 18054879 w 43671952"/>
              <a:gd name="connsiteY3791" fmla="*/ 10237115 h 23902640"/>
              <a:gd name="connsiteX3792" fmla="*/ 18052499 w 43671952"/>
              <a:gd name="connsiteY3792" fmla="*/ 10244259 h 23902640"/>
              <a:gd name="connsiteX3793" fmla="*/ 18050119 w 43671952"/>
              <a:gd name="connsiteY3793" fmla="*/ 10284739 h 23902640"/>
              <a:gd name="connsiteX3794" fmla="*/ 18045355 w 43671952"/>
              <a:gd name="connsiteY3794" fmla="*/ 10299029 h 23902640"/>
              <a:gd name="connsiteX3795" fmla="*/ 18038211 w 43671952"/>
              <a:gd name="connsiteY3795" fmla="*/ 10303790 h 23902640"/>
              <a:gd name="connsiteX3796" fmla="*/ 18028685 w 43671952"/>
              <a:gd name="connsiteY3796" fmla="*/ 10318079 h 23902640"/>
              <a:gd name="connsiteX3797" fmla="*/ 18026303 w 43671952"/>
              <a:gd name="connsiteY3797" fmla="*/ 10325220 h 23902640"/>
              <a:gd name="connsiteX3798" fmla="*/ 18019159 w 43671952"/>
              <a:gd name="connsiteY3798" fmla="*/ 10332364 h 23902640"/>
              <a:gd name="connsiteX3799" fmla="*/ 18009635 w 43671952"/>
              <a:gd name="connsiteY3799" fmla="*/ 10344271 h 23902640"/>
              <a:gd name="connsiteX3800" fmla="*/ 18000111 w 43671952"/>
              <a:gd name="connsiteY3800" fmla="*/ 10356177 h 23902640"/>
              <a:gd name="connsiteX3801" fmla="*/ 17990587 w 43671952"/>
              <a:gd name="connsiteY3801" fmla="*/ 10370464 h 23902640"/>
              <a:gd name="connsiteX3802" fmla="*/ 17988203 w 43671952"/>
              <a:gd name="connsiteY3802" fmla="*/ 10377609 h 23902640"/>
              <a:gd name="connsiteX3803" fmla="*/ 17983443 w 43671952"/>
              <a:gd name="connsiteY3803" fmla="*/ 10384752 h 23902640"/>
              <a:gd name="connsiteX3804" fmla="*/ 17981059 w 43671952"/>
              <a:gd name="connsiteY3804" fmla="*/ 10391896 h 23902640"/>
              <a:gd name="connsiteX3805" fmla="*/ 17976299 w 43671952"/>
              <a:gd name="connsiteY3805" fmla="*/ 10399039 h 23902640"/>
              <a:gd name="connsiteX3806" fmla="*/ 17971535 w 43671952"/>
              <a:gd name="connsiteY3806" fmla="*/ 10413327 h 23902640"/>
              <a:gd name="connsiteX3807" fmla="*/ 17969155 w 43671952"/>
              <a:gd name="connsiteY3807" fmla="*/ 10453809 h 23902640"/>
              <a:gd name="connsiteX3808" fmla="*/ 17957247 w 43671952"/>
              <a:gd name="connsiteY3808" fmla="*/ 10458570 h 23902640"/>
              <a:gd name="connsiteX3809" fmla="*/ 17940579 w 43671952"/>
              <a:gd name="connsiteY3809" fmla="*/ 10446665 h 23902640"/>
              <a:gd name="connsiteX3810" fmla="*/ 17935817 w 43671952"/>
              <a:gd name="connsiteY3810" fmla="*/ 10432378 h 23902640"/>
              <a:gd name="connsiteX3811" fmla="*/ 17931055 w 43671952"/>
              <a:gd name="connsiteY3811" fmla="*/ 10425233 h 23902640"/>
              <a:gd name="connsiteX3812" fmla="*/ 17923911 w 43671952"/>
              <a:gd name="connsiteY3812" fmla="*/ 10403802 h 23902640"/>
              <a:gd name="connsiteX3813" fmla="*/ 17921529 w 43671952"/>
              <a:gd name="connsiteY3813" fmla="*/ 10396659 h 23902640"/>
              <a:gd name="connsiteX3814" fmla="*/ 17919147 w 43671952"/>
              <a:gd name="connsiteY3814" fmla="*/ 10387133 h 23902640"/>
              <a:gd name="connsiteX3815" fmla="*/ 17921529 w 43671952"/>
              <a:gd name="connsiteY3815" fmla="*/ 10356177 h 23902640"/>
              <a:gd name="connsiteX3816" fmla="*/ 17921529 w 43671952"/>
              <a:gd name="connsiteY3816" fmla="*/ 10325220 h 23902640"/>
              <a:gd name="connsiteX3817" fmla="*/ 17916767 w 43671952"/>
              <a:gd name="connsiteY3817" fmla="*/ 10318079 h 23902640"/>
              <a:gd name="connsiteX3818" fmla="*/ 17909623 w 43671952"/>
              <a:gd name="connsiteY3818" fmla="*/ 10315696 h 23902640"/>
              <a:gd name="connsiteX3819" fmla="*/ 17902479 w 43671952"/>
              <a:gd name="connsiteY3819" fmla="*/ 10310935 h 23902640"/>
              <a:gd name="connsiteX3820" fmla="*/ 17895335 w 43671952"/>
              <a:gd name="connsiteY3820" fmla="*/ 10296645 h 23902640"/>
              <a:gd name="connsiteX3821" fmla="*/ 17890573 w 43671952"/>
              <a:gd name="connsiteY3821" fmla="*/ 10289502 h 23902640"/>
              <a:gd name="connsiteX3822" fmla="*/ 17888193 w 43671952"/>
              <a:gd name="connsiteY3822" fmla="*/ 10279977 h 23902640"/>
              <a:gd name="connsiteX3823" fmla="*/ 17890573 w 43671952"/>
              <a:gd name="connsiteY3823" fmla="*/ 10253783 h 23902640"/>
              <a:gd name="connsiteX3824" fmla="*/ 17900099 w 43671952"/>
              <a:gd name="connsiteY3824" fmla="*/ 10229970 h 23902640"/>
              <a:gd name="connsiteX3825" fmla="*/ 17909623 w 43671952"/>
              <a:gd name="connsiteY3825" fmla="*/ 10208539 h 23902640"/>
              <a:gd name="connsiteX3826" fmla="*/ 17916767 w 43671952"/>
              <a:gd name="connsiteY3826" fmla="*/ 10187108 h 23902640"/>
              <a:gd name="connsiteX3827" fmla="*/ 17919147 w 43671952"/>
              <a:gd name="connsiteY3827" fmla="*/ 10179965 h 23902640"/>
              <a:gd name="connsiteX3828" fmla="*/ 17928675 w 43671952"/>
              <a:gd name="connsiteY3828" fmla="*/ 10165678 h 23902640"/>
              <a:gd name="connsiteX3829" fmla="*/ 17933435 w 43671952"/>
              <a:gd name="connsiteY3829" fmla="*/ 10158534 h 23902640"/>
              <a:gd name="connsiteX3830" fmla="*/ 17940579 w 43671952"/>
              <a:gd name="connsiteY3830" fmla="*/ 10144245 h 23902640"/>
              <a:gd name="connsiteX3831" fmla="*/ 17945343 w 43671952"/>
              <a:gd name="connsiteY3831" fmla="*/ 10129958 h 23902640"/>
              <a:gd name="connsiteX3832" fmla="*/ 17959631 w 43671952"/>
              <a:gd name="connsiteY3832" fmla="*/ 10108529 h 23902640"/>
              <a:gd name="connsiteX3833" fmla="*/ 17964391 w 43671952"/>
              <a:gd name="connsiteY3833" fmla="*/ 10101384 h 23902640"/>
              <a:gd name="connsiteX3834" fmla="*/ 17971535 w 43671952"/>
              <a:gd name="connsiteY3834" fmla="*/ 10087095 h 23902640"/>
              <a:gd name="connsiteX3835" fmla="*/ 17973919 w 43671952"/>
              <a:gd name="connsiteY3835" fmla="*/ 10079953 h 23902640"/>
              <a:gd name="connsiteX3836" fmla="*/ 17983443 w 43671952"/>
              <a:gd name="connsiteY3836" fmla="*/ 10065664 h 23902640"/>
              <a:gd name="connsiteX3837" fmla="*/ 17988203 w 43671952"/>
              <a:gd name="connsiteY3837" fmla="*/ 10058521 h 23902640"/>
              <a:gd name="connsiteX3838" fmla="*/ 17995347 w 43671952"/>
              <a:gd name="connsiteY3838" fmla="*/ 10056142 h 23902640"/>
              <a:gd name="connsiteX3839" fmla="*/ 18002491 w 43671952"/>
              <a:gd name="connsiteY3839" fmla="*/ 10048997 h 23902640"/>
              <a:gd name="connsiteX3840" fmla="*/ 18016779 w 43671952"/>
              <a:gd name="connsiteY3840" fmla="*/ 10044233 h 23902640"/>
              <a:gd name="connsiteX3841" fmla="*/ 18023923 w 43671952"/>
              <a:gd name="connsiteY3841" fmla="*/ 10039471 h 23902640"/>
              <a:gd name="connsiteX3842" fmla="*/ 18038211 w 43671952"/>
              <a:gd name="connsiteY3842" fmla="*/ 10034708 h 23902640"/>
              <a:gd name="connsiteX3843" fmla="*/ 18059643 w 43671952"/>
              <a:gd name="connsiteY3843" fmla="*/ 10018039 h 23902640"/>
              <a:gd name="connsiteX3844" fmla="*/ 39733563 w 43671952"/>
              <a:gd name="connsiteY3844" fmla="*/ 10010914 h 23902640"/>
              <a:gd name="connsiteX3845" fmla="*/ 39754995 w 43671952"/>
              <a:gd name="connsiteY3845" fmla="*/ 10018059 h 23902640"/>
              <a:gd name="connsiteX3846" fmla="*/ 39762139 w 43671952"/>
              <a:gd name="connsiteY3846" fmla="*/ 10020440 h 23902640"/>
              <a:gd name="connsiteX3847" fmla="*/ 39778807 w 43671952"/>
              <a:gd name="connsiteY3847" fmla="*/ 10029964 h 23902640"/>
              <a:gd name="connsiteX3848" fmla="*/ 39783571 w 43671952"/>
              <a:gd name="connsiteY3848" fmla="*/ 10037109 h 23902640"/>
              <a:gd name="connsiteX3849" fmla="*/ 39788331 w 43671952"/>
              <a:gd name="connsiteY3849" fmla="*/ 10051396 h 23902640"/>
              <a:gd name="connsiteX3850" fmla="*/ 39793095 w 43671952"/>
              <a:gd name="connsiteY3850" fmla="*/ 10058539 h 23902640"/>
              <a:gd name="connsiteX3851" fmla="*/ 39790715 w 43671952"/>
              <a:gd name="connsiteY3851" fmla="*/ 10079972 h 23902640"/>
              <a:gd name="connsiteX3852" fmla="*/ 39788331 w 43671952"/>
              <a:gd name="connsiteY3852" fmla="*/ 10087114 h 23902640"/>
              <a:gd name="connsiteX3853" fmla="*/ 39781187 w 43671952"/>
              <a:gd name="connsiteY3853" fmla="*/ 10094258 h 23902640"/>
              <a:gd name="connsiteX3854" fmla="*/ 39771663 w 43671952"/>
              <a:gd name="connsiteY3854" fmla="*/ 10103783 h 23902640"/>
              <a:gd name="connsiteX3855" fmla="*/ 39750231 w 43671952"/>
              <a:gd name="connsiteY3855" fmla="*/ 10101402 h 23902640"/>
              <a:gd name="connsiteX3856" fmla="*/ 39743087 w 43671952"/>
              <a:gd name="connsiteY3856" fmla="*/ 10099021 h 23902640"/>
              <a:gd name="connsiteX3857" fmla="*/ 39721659 w 43671952"/>
              <a:gd name="connsiteY3857" fmla="*/ 10082352 h 23902640"/>
              <a:gd name="connsiteX3858" fmla="*/ 39719275 w 43671952"/>
              <a:gd name="connsiteY3858" fmla="*/ 10075209 h 23902640"/>
              <a:gd name="connsiteX3859" fmla="*/ 39714515 w 43671952"/>
              <a:gd name="connsiteY3859" fmla="*/ 10068066 h 23902640"/>
              <a:gd name="connsiteX3860" fmla="*/ 39709751 w 43671952"/>
              <a:gd name="connsiteY3860" fmla="*/ 10053777 h 23902640"/>
              <a:gd name="connsiteX3861" fmla="*/ 39707371 w 43671952"/>
              <a:gd name="connsiteY3861" fmla="*/ 10046633 h 23902640"/>
              <a:gd name="connsiteX3862" fmla="*/ 39709751 w 43671952"/>
              <a:gd name="connsiteY3862" fmla="*/ 10027583 h 23902640"/>
              <a:gd name="connsiteX3863" fmla="*/ 39712131 w 43671952"/>
              <a:gd name="connsiteY3863" fmla="*/ 10020440 h 23902640"/>
              <a:gd name="connsiteX3864" fmla="*/ 39719275 w 43671952"/>
              <a:gd name="connsiteY3864" fmla="*/ 10015678 h 23902640"/>
              <a:gd name="connsiteX3865" fmla="*/ 39733563 w 43671952"/>
              <a:gd name="connsiteY3865" fmla="*/ 10010914 h 23902640"/>
              <a:gd name="connsiteX3866" fmla="*/ 223891 w 43671952"/>
              <a:gd name="connsiteY3866" fmla="*/ 10010789 h 23902640"/>
              <a:gd name="connsiteX3867" fmla="*/ 247705 w 43671952"/>
              <a:gd name="connsiteY3867" fmla="*/ 10013171 h 23902640"/>
              <a:gd name="connsiteX3868" fmla="*/ 261988 w 43671952"/>
              <a:gd name="connsiteY3868" fmla="*/ 10017932 h 23902640"/>
              <a:gd name="connsiteX3869" fmla="*/ 269133 w 43671952"/>
              <a:gd name="connsiteY3869" fmla="*/ 10022696 h 23902640"/>
              <a:gd name="connsiteX3870" fmla="*/ 276280 w 43671952"/>
              <a:gd name="connsiteY3870" fmla="*/ 10025077 h 23902640"/>
              <a:gd name="connsiteX3871" fmla="*/ 278656 w 43671952"/>
              <a:gd name="connsiteY3871" fmla="*/ 10032222 h 23902640"/>
              <a:gd name="connsiteX3872" fmla="*/ 273894 w 43671952"/>
              <a:gd name="connsiteY3872" fmla="*/ 10053652 h 23902640"/>
              <a:gd name="connsiteX3873" fmla="*/ 266749 w 43671952"/>
              <a:gd name="connsiteY3873" fmla="*/ 10063177 h 23902640"/>
              <a:gd name="connsiteX3874" fmla="*/ 250081 w 43671952"/>
              <a:gd name="connsiteY3874" fmla="*/ 10067939 h 23902640"/>
              <a:gd name="connsiteX3875" fmla="*/ 231037 w 43671952"/>
              <a:gd name="connsiteY3875" fmla="*/ 10058415 h 23902640"/>
              <a:gd name="connsiteX3876" fmla="*/ 223891 w 43671952"/>
              <a:gd name="connsiteY3876" fmla="*/ 10056034 h 23902640"/>
              <a:gd name="connsiteX3877" fmla="*/ 207223 w 43671952"/>
              <a:gd name="connsiteY3877" fmla="*/ 10046509 h 23902640"/>
              <a:gd name="connsiteX3878" fmla="*/ 207223 w 43671952"/>
              <a:gd name="connsiteY3878" fmla="*/ 10025077 h 23902640"/>
              <a:gd name="connsiteX3879" fmla="*/ 209599 w 43671952"/>
              <a:gd name="connsiteY3879" fmla="*/ 10017932 h 23902640"/>
              <a:gd name="connsiteX3880" fmla="*/ 223891 w 43671952"/>
              <a:gd name="connsiteY3880" fmla="*/ 10010789 h 23902640"/>
              <a:gd name="connsiteX3881" fmla="*/ 38892983 w 43671952"/>
              <a:gd name="connsiteY3881" fmla="*/ 9951385 h 23902640"/>
              <a:gd name="connsiteX3882" fmla="*/ 38990615 w 43671952"/>
              <a:gd name="connsiteY3882" fmla="*/ 9953764 h 23902640"/>
              <a:gd name="connsiteX3883" fmla="*/ 38997759 w 43671952"/>
              <a:gd name="connsiteY3883" fmla="*/ 9956146 h 23902640"/>
              <a:gd name="connsiteX3884" fmla="*/ 39007283 w 43671952"/>
              <a:gd name="connsiteY3884" fmla="*/ 9958527 h 23902640"/>
              <a:gd name="connsiteX3885" fmla="*/ 39021571 w 43671952"/>
              <a:gd name="connsiteY3885" fmla="*/ 9963289 h 23902640"/>
              <a:gd name="connsiteX3886" fmla="*/ 39028715 w 43671952"/>
              <a:gd name="connsiteY3886" fmla="*/ 9965671 h 23902640"/>
              <a:gd name="connsiteX3887" fmla="*/ 39035859 w 43671952"/>
              <a:gd name="connsiteY3887" fmla="*/ 9970434 h 23902640"/>
              <a:gd name="connsiteX3888" fmla="*/ 39040619 w 43671952"/>
              <a:gd name="connsiteY3888" fmla="*/ 9977580 h 23902640"/>
              <a:gd name="connsiteX3889" fmla="*/ 39047763 w 43671952"/>
              <a:gd name="connsiteY3889" fmla="*/ 9982339 h 23902640"/>
              <a:gd name="connsiteX3890" fmla="*/ 39052527 w 43671952"/>
              <a:gd name="connsiteY3890" fmla="*/ 9996628 h 23902640"/>
              <a:gd name="connsiteX3891" fmla="*/ 39062051 w 43671952"/>
              <a:gd name="connsiteY3891" fmla="*/ 10010914 h 23902640"/>
              <a:gd name="connsiteX3892" fmla="*/ 39066815 w 43671952"/>
              <a:gd name="connsiteY3892" fmla="*/ 10018059 h 23902640"/>
              <a:gd name="connsiteX3893" fmla="*/ 39088243 w 43671952"/>
              <a:gd name="connsiteY3893" fmla="*/ 10032346 h 23902640"/>
              <a:gd name="connsiteX3894" fmla="*/ 39095387 w 43671952"/>
              <a:gd name="connsiteY3894" fmla="*/ 10037109 h 23902640"/>
              <a:gd name="connsiteX3895" fmla="*/ 39128727 w 43671952"/>
              <a:gd name="connsiteY3895" fmla="*/ 10034727 h 23902640"/>
              <a:gd name="connsiteX3896" fmla="*/ 39183495 w 43671952"/>
              <a:gd name="connsiteY3896" fmla="*/ 10039489 h 23902640"/>
              <a:gd name="connsiteX3897" fmla="*/ 39216831 w 43671952"/>
              <a:gd name="connsiteY3897" fmla="*/ 10046633 h 23902640"/>
              <a:gd name="connsiteX3898" fmla="*/ 39223975 w 43671952"/>
              <a:gd name="connsiteY3898" fmla="*/ 10049014 h 23902640"/>
              <a:gd name="connsiteX3899" fmla="*/ 39238263 w 43671952"/>
              <a:gd name="connsiteY3899" fmla="*/ 10060921 h 23902640"/>
              <a:gd name="connsiteX3900" fmla="*/ 39250171 w 43671952"/>
              <a:gd name="connsiteY3900" fmla="*/ 10075209 h 23902640"/>
              <a:gd name="connsiteX3901" fmla="*/ 39252551 w 43671952"/>
              <a:gd name="connsiteY3901" fmla="*/ 10082352 h 23902640"/>
              <a:gd name="connsiteX3902" fmla="*/ 39262075 w 43671952"/>
              <a:gd name="connsiteY3902" fmla="*/ 10096640 h 23902640"/>
              <a:gd name="connsiteX3903" fmla="*/ 39264459 w 43671952"/>
              <a:gd name="connsiteY3903" fmla="*/ 10103783 h 23902640"/>
              <a:gd name="connsiteX3904" fmla="*/ 39266839 w 43671952"/>
              <a:gd name="connsiteY3904" fmla="*/ 10113308 h 23902640"/>
              <a:gd name="connsiteX3905" fmla="*/ 39271603 w 43671952"/>
              <a:gd name="connsiteY3905" fmla="*/ 10120454 h 23902640"/>
              <a:gd name="connsiteX3906" fmla="*/ 39273983 w 43671952"/>
              <a:gd name="connsiteY3906" fmla="*/ 10129977 h 23902640"/>
              <a:gd name="connsiteX3907" fmla="*/ 39278743 w 43671952"/>
              <a:gd name="connsiteY3907" fmla="*/ 10144264 h 23902640"/>
              <a:gd name="connsiteX3908" fmla="*/ 39285887 w 43671952"/>
              <a:gd name="connsiteY3908" fmla="*/ 10168079 h 23902640"/>
              <a:gd name="connsiteX3909" fmla="*/ 39288271 w 43671952"/>
              <a:gd name="connsiteY3909" fmla="*/ 10175221 h 23902640"/>
              <a:gd name="connsiteX3910" fmla="*/ 39290651 w 43671952"/>
              <a:gd name="connsiteY3910" fmla="*/ 10182364 h 23902640"/>
              <a:gd name="connsiteX3911" fmla="*/ 39288271 w 43671952"/>
              <a:gd name="connsiteY3911" fmla="*/ 10210939 h 23902640"/>
              <a:gd name="connsiteX3912" fmla="*/ 39285887 w 43671952"/>
              <a:gd name="connsiteY3912" fmla="*/ 10218084 h 23902640"/>
              <a:gd name="connsiteX3913" fmla="*/ 39250171 w 43671952"/>
              <a:gd name="connsiteY3913" fmla="*/ 10215702 h 23902640"/>
              <a:gd name="connsiteX3914" fmla="*/ 39233503 w 43671952"/>
              <a:gd name="connsiteY3914" fmla="*/ 10208560 h 23902640"/>
              <a:gd name="connsiteX3915" fmla="*/ 39223975 w 43671952"/>
              <a:gd name="connsiteY3915" fmla="*/ 10194272 h 23902640"/>
              <a:gd name="connsiteX3916" fmla="*/ 39157303 w 43671952"/>
              <a:gd name="connsiteY3916" fmla="*/ 10196652 h 23902640"/>
              <a:gd name="connsiteX3917" fmla="*/ 39145395 w 43671952"/>
              <a:gd name="connsiteY3917" fmla="*/ 10210939 h 23902640"/>
              <a:gd name="connsiteX3918" fmla="*/ 39138251 w 43671952"/>
              <a:gd name="connsiteY3918" fmla="*/ 10215702 h 23902640"/>
              <a:gd name="connsiteX3919" fmla="*/ 39133487 w 43671952"/>
              <a:gd name="connsiteY3919" fmla="*/ 10225228 h 23902640"/>
              <a:gd name="connsiteX3920" fmla="*/ 39126343 w 43671952"/>
              <a:gd name="connsiteY3920" fmla="*/ 10229990 h 23902640"/>
              <a:gd name="connsiteX3921" fmla="*/ 39123963 w 43671952"/>
              <a:gd name="connsiteY3921" fmla="*/ 10237133 h 23902640"/>
              <a:gd name="connsiteX3922" fmla="*/ 39114439 w 43671952"/>
              <a:gd name="connsiteY3922" fmla="*/ 10251421 h 23902640"/>
              <a:gd name="connsiteX3923" fmla="*/ 39107295 w 43671952"/>
              <a:gd name="connsiteY3923" fmla="*/ 10265710 h 23902640"/>
              <a:gd name="connsiteX3924" fmla="*/ 39097771 w 43671952"/>
              <a:gd name="connsiteY3924" fmla="*/ 10279997 h 23902640"/>
              <a:gd name="connsiteX3925" fmla="*/ 39081103 w 43671952"/>
              <a:gd name="connsiteY3925" fmla="*/ 10284758 h 23902640"/>
              <a:gd name="connsiteX3926" fmla="*/ 39050143 w 43671952"/>
              <a:gd name="connsiteY3926" fmla="*/ 10282378 h 23902640"/>
              <a:gd name="connsiteX3927" fmla="*/ 39028715 w 43671952"/>
              <a:gd name="connsiteY3927" fmla="*/ 10272854 h 23902640"/>
              <a:gd name="connsiteX3928" fmla="*/ 39014427 w 43671952"/>
              <a:gd name="connsiteY3928" fmla="*/ 10268089 h 23902640"/>
              <a:gd name="connsiteX3929" fmla="*/ 39007283 w 43671952"/>
              <a:gd name="connsiteY3929" fmla="*/ 10265710 h 23902640"/>
              <a:gd name="connsiteX3930" fmla="*/ 38990615 w 43671952"/>
              <a:gd name="connsiteY3930" fmla="*/ 10263327 h 23902640"/>
              <a:gd name="connsiteX3931" fmla="*/ 38971563 w 43671952"/>
              <a:gd name="connsiteY3931" fmla="*/ 10265710 h 23902640"/>
              <a:gd name="connsiteX3932" fmla="*/ 38969183 w 43671952"/>
              <a:gd name="connsiteY3932" fmla="*/ 10272854 h 23902640"/>
              <a:gd name="connsiteX3933" fmla="*/ 38971563 w 43671952"/>
              <a:gd name="connsiteY3933" fmla="*/ 10337148 h 23902640"/>
              <a:gd name="connsiteX3934" fmla="*/ 38976327 w 43671952"/>
              <a:gd name="connsiteY3934" fmla="*/ 10368103 h 23902640"/>
              <a:gd name="connsiteX3935" fmla="*/ 38978707 w 43671952"/>
              <a:gd name="connsiteY3935" fmla="*/ 10396678 h 23902640"/>
              <a:gd name="connsiteX3936" fmla="*/ 38954895 w 43671952"/>
              <a:gd name="connsiteY3936" fmla="*/ 10391914 h 23902640"/>
              <a:gd name="connsiteX3937" fmla="*/ 38947751 w 43671952"/>
              <a:gd name="connsiteY3937" fmla="*/ 10387152 h 23902640"/>
              <a:gd name="connsiteX3938" fmla="*/ 38940607 w 43671952"/>
              <a:gd name="connsiteY3938" fmla="*/ 10384771 h 23902640"/>
              <a:gd name="connsiteX3939" fmla="*/ 38916795 w 43671952"/>
              <a:gd name="connsiteY3939" fmla="*/ 10365721 h 23902640"/>
              <a:gd name="connsiteX3940" fmla="*/ 38907271 w 43671952"/>
              <a:gd name="connsiteY3940" fmla="*/ 10351434 h 23902640"/>
              <a:gd name="connsiteX3941" fmla="*/ 38892983 w 43671952"/>
              <a:gd name="connsiteY3941" fmla="*/ 10341910 h 23902640"/>
              <a:gd name="connsiteX3942" fmla="*/ 38890603 w 43671952"/>
              <a:gd name="connsiteY3942" fmla="*/ 10334765 h 23902640"/>
              <a:gd name="connsiteX3943" fmla="*/ 38883459 w 43671952"/>
              <a:gd name="connsiteY3943" fmla="*/ 10330002 h 23902640"/>
              <a:gd name="connsiteX3944" fmla="*/ 38876315 w 43671952"/>
              <a:gd name="connsiteY3944" fmla="*/ 10322859 h 23902640"/>
              <a:gd name="connsiteX3945" fmla="*/ 38871551 w 43671952"/>
              <a:gd name="connsiteY3945" fmla="*/ 10315714 h 23902640"/>
              <a:gd name="connsiteX3946" fmla="*/ 38759631 w 43671952"/>
              <a:gd name="connsiteY3946" fmla="*/ 10303809 h 23902640"/>
              <a:gd name="connsiteX3947" fmla="*/ 38731059 w 43671952"/>
              <a:gd name="connsiteY3947" fmla="*/ 10306191 h 23902640"/>
              <a:gd name="connsiteX3948" fmla="*/ 38709627 w 43671952"/>
              <a:gd name="connsiteY3948" fmla="*/ 10322859 h 23902640"/>
              <a:gd name="connsiteX3949" fmla="*/ 38702483 w 43671952"/>
              <a:gd name="connsiteY3949" fmla="*/ 10325242 h 23902640"/>
              <a:gd name="connsiteX3950" fmla="*/ 38650095 w 43671952"/>
              <a:gd name="connsiteY3950" fmla="*/ 10322859 h 23902640"/>
              <a:gd name="connsiteX3951" fmla="*/ 38642951 w 43671952"/>
              <a:gd name="connsiteY3951" fmla="*/ 10320477 h 23902640"/>
              <a:gd name="connsiteX3952" fmla="*/ 38635807 w 43671952"/>
              <a:gd name="connsiteY3952" fmla="*/ 10315714 h 23902640"/>
              <a:gd name="connsiteX3953" fmla="*/ 38628663 w 43671952"/>
              <a:gd name="connsiteY3953" fmla="*/ 10308571 h 23902640"/>
              <a:gd name="connsiteX3954" fmla="*/ 38623903 w 43671952"/>
              <a:gd name="connsiteY3954" fmla="*/ 10301427 h 23902640"/>
              <a:gd name="connsiteX3955" fmla="*/ 38626283 w 43671952"/>
              <a:gd name="connsiteY3955" fmla="*/ 10287140 h 23902640"/>
              <a:gd name="connsiteX3956" fmla="*/ 38647715 w 43671952"/>
              <a:gd name="connsiteY3956" fmla="*/ 10277614 h 23902640"/>
              <a:gd name="connsiteX3957" fmla="*/ 38654859 w 43671952"/>
              <a:gd name="connsiteY3957" fmla="*/ 10275233 h 23902640"/>
              <a:gd name="connsiteX3958" fmla="*/ 38662003 w 43671952"/>
              <a:gd name="connsiteY3958" fmla="*/ 10272854 h 23902640"/>
              <a:gd name="connsiteX3959" fmla="*/ 38678671 w 43671952"/>
              <a:gd name="connsiteY3959" fmla="*/ 10265710 h 23902640"/>
              <a:gd name="connsiteX3960" fmla="*/ 38692959 w 43671952"/>
              <a:gd name="connsiteY3960" fmla="*/ 10260946 h 23902640"/>
              <a:gd name="connsiteX3961" fmla="*/ 38714387 w 43671952"/>
              <a:gd name="connsiteY3961" fmla="*/ 10246658 h 23902640"/>
              <a:gd name="connsiteX3962" fmla="*/ 38721531 w 43671952"/>
              <a:gd name="connsiteY3962" fmla="*/ 10241897 h 23902640"/>
              <a:gd name="connsiteX3963" fmla="*/ 38750107 w 43671952"/>
              <a:gd name="connsiteY3963" fmla="*/ 10232372 h 23902640"/>
              <a:gd name="connsiteX3964" fmla="*/ 38757251 w 43671952"/>
              <a:gd name="connsiteY3964" fmla="*/ 10229990 h 23902640"/>
              <a:gd name="connsiteX3965" fmla="*/ 38764395 w 43671952"/>
              <a:gd name="connsiteY3965" fmla="*/ 10225228 h 23902640"/>
              <a:gd name="connsiteX3966" fmla="*/ 38773919 w 43671952"/>
              <a:gd name="connsiteY3966" fmla="*/ 10210939 h 23902640"/>
              <a:gd name="connsiteX3967" fmla="*/ 38778683 w 43671952"/>
              <a:gd name="connsiteY3967" fmla="*/ 10184746 h 23902640"/>
              <a:gd name="connsiteX3968" fmla="*/ 38773919 w 43671952"/>
              <a:gd name="connsiteY3968" fmla="*/ 10106165 h 23902640"/>
              <a:gd name="connsiteX3969" fmla="*/ 38771539 w 43671952"/>
              <a:gd name="connsiteY3969" fmla="*/ 10099021 h 23902640"/>
              <a:gd name="connsiteX3970" fmla="*/ 38764395 w 43671952"/>
              <a:gd name="connsiteY3970" fmla="*/ 10096640 h 23902640"/>
              <a:gd name="connsiteX3971" fmla="*/ 38750107 w 43671952"/>
              <a:gd name="connsiteY3971" fmla="*/ 10089496 h 23902640"/>
              <a:gd name="connsiteX3972" fmla="*/ 38726295 w 43671952"/>
              <a:gd name="connsiteY3972" fmla="*/ 10072828 h 23902640"/>
              <a:gd name="connsiteX3973" fmla="*/ 38721531 w 43671952"/>
              <a:gd name="connsiteY3973" fmla="*/ 10065683 h 23902640"/>
              <a:gd name="connsiteX3974" fmla="*/ 38714387 w 43671952"/>
              <a:gd name="connsiteY3974" fmla="*/ 10063304 h 23902640"/>
              <a:gd name="connsiteX3975" fmla="*/ 38692959 w 43671952"/>
              <a:gd name="connsiteY3975" fmla="*/ 10060921 h 23902640"/>
              <a:gd name="connsiteX3976" fmla="*/ 38678671 w 43671952"/>
              <a:gd name="connsiteY3976" fmla="*/ 10056158 h 23902640"/>
              <a:gd name="connsiteX3977" fmla="*/ 38662003 w 43671952"/>
              <a:gd name="connsiteY3977" fmla="*/ 10041871 h 23902640"/>
              <a:gd name="connsiteX3978" fmla="*/ 38652475 w 43671952"/>
              <a:gd name="connsiteY3978" fmla="*/ 10027583 h 23902640"/>
              <a:gd name="connsiteX3979" fmla="*/ 38654859 w 43671952"/>
              <a:gd name="connsiteY3979" fmla="*/ 10001389 h 23902640"/>
              <a:gd name="connsiteX3980" fmla="*/ 38666763 w 43671952"/>
              <a:gd name="connsiteY3980" fmla="*/ 9979958 h 23902640"/>
              <a:gd name="connsiteX3981" fmla="*/ 38673907 w 43671952"/>
              <a:gd name="connsiteY3981" fmla="*/ 9975198 h 23902640"/>
              <a:gd name="connsiteX3982" fmla="*/ 38688195 w 43671952"/>
              <a:gd name="connsiteY3982" fmla="*/ 9965671 h 23902640"/>
              <a:gd name="connsiteX3983" fmla="*/ 38709627 w 43671952"/>
              <a:gd name="connsiteY3983" fmla="*/ 9956146 h 23902640"/>
              <a:gd name="connsiteX3984" fmla="*/ 38716771 w 43671952"/>
              <a:gd name="connsiteY3984" fmla="*/ 9953764 h 23902640"/>
              <a:gd name="connsiteX3985" fmla="*/ 38747727 w 43671952"/>
              <a:gd name="connsiteY3985" fmla="*/ 9956146 h 23902640"/>
              <a:gd name="connsiteX3986" fmla="*/ 38762015 w 43671952"/>
              <a:gd name="connsiteY3986" fmla="*/ 9960909 h 23902640"/>
              <a:gd name="connsiteX3987" fmla="*/ 38797731 w 43671952"/>
              <a:gd name="connsiteY3987" fmla="*/ 9965671 h 23902640"/>
              <a:gd name="connsiteX3988" fmla="*/ 38823927 w 43671952"/>
              <a:gd name="connsiteY3988" fmla="*/ 9963289 h 23902640"/>
              <a:gd name="connsiteX3989" fmla="*/ 38831071 w 43671952"/>
              <a:gd name="connsiteY3989" fmla="*/ 9960909 h 23902640"/>
              <a:gd name="connsiteX3990" fmla="*/ 38864407 w 43671952"/>
              <a:gd name="connsiteY3990" fmla="*/ 9953764 h 23902640"/>
              <a:gd name="connsiteX3991" fmla="*/ 18238191 w 43671952"/>
              <a:gd name="connsiteY3991" fmla="*/ 9939061 h 23902640"/>
              <a:gd name="connsiteX3992" fmla="*/ 18261051 w 43671952"/>
              <a:gd name="connsiteY3992" fmla="*/ 9961920 h 23902640"/>
              <a:gd name="connsiteX3993" fmla="*/ 18238191 w 43671952"/>
              <a:gd name="connsiteY3993" fmla="*/ 9984780 h 23902640"/>
              <a:gd name="connsiteX3994" fmla="*/ 18215331 w 43671952"/>
              <a:gd name="connsiteY3994" fmla="*/ 9961920 h 23902640"/>
              <a:gd name="connsiteX3995" fmla="*/ 18238191 w 43671952"/>
              <a:gd name="connsiteY3995" fmla="*/ 9939061 h 23902640"/>
              <a:gd name="connsiteX3996" fmla="*/ 18362019 w 43671952"/>
              <a:gd name="connsiteY3996" fmla="*/ 9889849 h 23902640"/>
              <a:gd name="connsiteX3997" fmla="*/ 18384879 w 43671952"/>
              <a:gd name="connsiteY3997" fmla="*/ 9912710 h 23902640"/>
              <a:gd name="connsiteX3998" fmla="*/ 18362019 w 43671952"/>
              <a:gd name="connsiteY3998" fmla="*/ 9935569 h 23902640"/>
              <a:gd name="connsiteX3999" fmla="*/ 18339159 w 43671952"/>
              <a:gd name="connsiteY3999" fmla="*/ 9912710 h 23902640"/>
              <a:gd name="connsiteX4000" fmla="*/ 18362019 w 43671952"/>
              <a:gd name="connsiteY4000" fmla="*/ 9889849 h 23902640"/>
              <a:gd name="connsiteX4001" fmla="*/ 26612187 w 43671952"/>
              <a:gd name="connsiteY4001" fmla="*/ 9851761 h 23902640"/>
              <a:gd name="connsiteX4002" fmla="*/ 26635047 w 43671952"/>
              <a:gd name="connsiteY4002" fmla="*/ 9874622 h 23902640"/>
              <a:gd name="connsiteX4003" fmla="*/ 26612187 w 43671952"/>
              <a:gd name="connsiteY4003" fmla="*/ 9897481 h 23902640"/>
              <a:gd name="connsiteX4004" fmla="*/ 26589327 w 43671952"/>
              <a:gd name="connsiteY4004" fmla="*/ 9874622 h 23902640"/>
              <a:gd name="connsiteX4005" fmla="*/ 26612187 w 43671952"/>
              <a:gd name="connsiteY4005" fmla="*/ 9851761 h 23902640"/>
              <a:gd name="connsiteX4006" fmla="*/ 26314527 w 43671952"/>
              <a:gd name="connsiteY4006" fmla="*/ 9823185 h 23902640"/>
              <a:gd name="connsiteX4007" fmla="*/ 26337387 w 43671952"/>
              <a:gd name="connsiteY4007" fmla="*/ 9846046 h 23902640"/>
              <a:gd name="connsiteX4008" fmla="*/ 26314527 w 43671952"/>
              <a:gd name="connsiteY4008" fmla="*/ 9868905 h 23902640"/>
              <a:gd name="connsiteX4009" fmla="*/ 26291667 w 43671952"/>
              <a:gd name="connsiteY4009" fmla="*/ 9846046 h 23902640"/>
              <a:gd name="connsiteX4010" fmla="*/ 26314527 w 43671952"/>
              <a:gd name="connsiteY4010" fmla="*/ 9823185 h 23902640"/>
              <a:gd name="connsiteX4011" fmla="*/ 18809695 w 43671952"/>
              <a:gd name="connsiteY4011" fmla="*/ 9800949 h 23902640"/>
              <a:gd name="connsiteX4012" fmla="*/ 18832555 w 43671952"/>
              <a:gd name="connsiteY4012" fmla="*/ 9823810 h 23902640"/>
              <a:gd name="connsiteX4013" fmla="*/ 18809695 w 43671952"/>
              <a:gd name="connsiteY4013" fmla="*/ 9846669 h 23902640"/>
              <a:gd name="connsiteX4014" fmla="*/ 18786835 w 43671952"/>
              <a:gd name="connsiteY4014" fmla="*/ 9823810 h 23902640"/>
              <a:gd name="connsiteX4015" fmla="*/ 18809695 w 43671952"/>
              <a:gd name="connsiteY4015" fmla="*/ 9800949 h 23902640"/>
              <a:gd name="connsiteX4016" fmla="*/ 37421371 w 43671952"/>
              <a:gd name="connsiteY4016" fmla="*/ 9720396 h 23902640"/>
              <a:gd name="connsiteX4017" fmla="*/ 37461851 w 43671952"/>
              <a:gd name="connsiteY4017" fmla="*/ 9725155 h 23902640"/>
              <a:gd name="connsiteX4018" fmla="*/ 37476139 w 43671952"/>
              <a:gd name="connsiteY4018" fmla="*/ 9727538 h 23902640"/>
              <a:gd name="connsiteX4019" fmla="*/ 37490427 w 43671952"/>
              <a:gd name="connsiteY4019" fmla="*/ 9732302 h 23902640"/>
              <a:gd name="connsiteX4020" fmla="*/ 37497571 w 43671952"/>
              <a:gd name="connsiteY4020" fmla="*/ 9737064 h 23902640"/>
              <a:gd name="connsiteX4021" fmla="*/ 37495187 w 43671952"/>
              <a:gd name="connsiteY4021" fmla="*/ 9770400 h 23902640"/>
              <a:gd name="connsiteX4022" fmla="*/ 37478519 w 43671952"/>
              <a:gd name="connsiteY4022" fmla="*/ 9789449 h 23902640"/>
              <a:gd name="connsiteX4023" fmla="*/ 37471375 w 43671952"/>
              <a:gd name="connsiteY4023" fmla="*/ 9791831 h 23902640"/>
              <a:gd name="connsiteX4024" fmla="*/ 37464231 w 43671952"/>
              <a:gd name="connsiteY4024" fmla="*/ 9798975 h 23902640"/>
              <a:gd name="connsiteX4025" fmla="*/ 37428515 w 43671952"/>
              <a:gd name="connsiteY4025" fmla="*/ 9791831 h 23902640"/>
              <a:gd name="connsiteX4026" fmla="*/ 37414227 w 43671952"/>
              <a:gd name="connsiteY4026" fmla="*/ 9782306 h 23902640"/>
              <a:gd name="connsiteX4027" fmla="*/ 37404703 w 43671952"/>
              <a:gd name="connsiteY4027" fmla="*/ 9768019 h 23902640"/>
              <a:gd name="connsiteX4028" fmla="*/ 37397559 w 43671952"/>
              <a:gd name="connsiteY4028" fmla="*/ 9753730 h 23902640"/>
              <a:gd name="connsiteX4029" fmla="*/ 37399939 w 43671952"/>
              <a:gd name="connsiteY4029" fmla="*/ 9729919 h 23902640"/>
              <a:gd name="connsiteX4030" fmla="*/ 37407083 w 43671952"/>
              <a:gd name="connsiteY4030" fmla="*/ 9725155 h 23902640"/>
              <a:gd name="connsiteX4031" fmla="*/ 37421371 w 43671952"/>
              <a:gd name="connsiteY4031" fmla="*/ 9720396 h 23902640"/>
              <a:gd name="connsiteX4032" fmla="*/ 38588183 w 43671952"/>
              <a:gd name="connsiteY4032" fmla="*/ 9710869 h 23902640"/>
              <a:gd name="connsiteX4033" fmla="*/ 38619139 w 43671952"/>
              <a:gd name="connsiteY4033" fmla="*/ 9720396 h 23902640"/>
              <a:gd name="connsiteX4034" fmla="*/ 38621519 w 43671952"/>
              <a:gd name="connsiteY4034" fmla="*/ 9727538 h 23902640"/>
              <a:gd name="connsiteX4035" fmla="*/ 38619139 w 43671952"/>
              <a:gd name="connsiteY4035" fmla="*/ 9753732 h 23902640"/>
              <a:gd name="connsiteX4036" fmla="*/ 38600087 w 43671952"/>
              <a:gd name="connsiteY4036" fmla="*/ 9770401 h 23902640"/>
              <a:gd name="connsiteX4037" fmla="*/ 38585803 w 43671952"/>
              <a:gd name="connsiteY4037" fmla="*/ 9775163 h 23902640"/>
              <a:gd name="connsiteX4038" fmla="*/ 38578659 w 43671952"/>
              <a:gd name="connsiteY4038" fmla="*/ 9779925 h 23902640"/>
              <a:gd name="connsiteX4039" fmla="*/ 38564371 w 43671952"/>
              <a:gd name="connsiteY4039" fmla="*/ 9784690 h 23902640"/>
              <a:gd name="connsiteX4040" fmla="*/ 38559607 w 43671952"/>
              <a:gd name="connsiteY4040" fmla="*/ 9791831 h 23902640"/>
              <a:gd name="connsiteX4041" fmla="*/ 38540559 w 43671952"/>
              <a:gd name="connsiteY4041" fmla="*/ 9796594 h 23902640"/>
              <a:gd name="connsiteX4042" fmla="*/ 38528651 w 43671952"/>
              <a:gd name="connsiteY4042" fmla="*/ 9777545 h 23902640"/>
              <a:gd name="connsiteX4043" fmla="*/ 38531031 w 43671952"/>
              <a:gd name="connsiteY4043" fmla="*/ 9751350 h 23902640"/>
              <a:gd name="connsiteX4044" fmla="*/ 38533415 w 43671952"/>
              <a:gd name="connsiteY4044" fmla="*/ 9744208 h 23902640"/>
              <a:gd name="connsiteX4045" fmla="*/ 38540559 w 43671952"/>
              <a:gd name="connsiteY4045" fmla="*/ 9739446 h 23902640"/>
              <a:gd name="connsiteX4046" fmla="*/ 38545319 w 43671952"/>
              <a:gd name="connsiteY4046" fmla="*/ 9732302 h 23902640"/>
              <a:gd name="connsiteX4047" fmla="*/ 38559607 w 43671952"/>
              <a:gd name="connsiteY4047" fmla="*/ 9727538 h 23902640"/>
              <a:gd name="connsiteX4048" fmla="*/ 38573895 w 43671952"/>
              <a:gd name="connsiteY4048" fmla="*/ 9718013 h 23902640"/>
              <a:gd name="connsiteX4049" fmla="*/ 38588183 w 43671952"/>
              <a:gd name="connsiteY4049" fmla="*/ 9710869 h 23902640"/>
              <a:gd name="connsiteX4050" fmla="*/ 18943047 w 43671952"/>
              <a:gd name="connsiteY4050" fmla="*/ 9673952 h 23902640"/>
              <a:gd name="connsiteX4051" fmla="*/ 18965907 w 43671952"/>
              <a:gd name="connsiteY4051" fmla="*/ 9696811 h 23902640"/>
              <a:gd name="connsiteX4052" fmla="*/ 18943047 w 43671952"/>
              <a:gd name="connsiteY4052" fmla="*/ 9719672 h 23902640"/>
              <a:gd name="connsiteX4053" fmla="*/ 18920187 w 43671952"/>
              <a:gd name="connsiteY4053" fmla="*/ 9696811 h 23902640"/>
              <a:gd name="connsiteX4054" fmla="*/ 18943047 w 43671952"/>
              <a:gd name="connsiteY4054" fmla="*/ 9673952 h 23902640"/>
              <a:gd name="connsiteX4055" fmla="*/ 20680571 w 43671952"/>
              <a:gd name="connsiteY4055" fmla="*/ 9604103 h 23902640"/>
              <a:gd name="connsiteX4056" fmla="*/ 20703431 w 43671952"/>
              <a:gd name="connsiteY4056" fmla="*/ 9626964 h 23902640"/>
              <a:gd name="connsiteX4057" fmla="*/ 20680571 w 43671952"/>
              <a:gd name="connsiteY4057" fmla="*/ 9649823 h 23902640"/>
              <a:gd name="connsiteX4058" fmla="*/ 20657711 w 43671952"/>
              <a:gd name="connsiteY4058" fmla="*/ 9626964 h 23902640"/>
              <a:gd name="connsiteX4059" fmla="*/ 20680571 w 43671952"/>
              <a:gd name="connsiteY4059" fmla="*/ 9604103 h 23902640"/>
              <a:gd name="connsiteX4060" fmla="*/ 26050211 w 43671952"/>
              <a:gd name="connsiteY4060" fmla="*/ 9539816 h 23902640"/>
              <a:gd name="connsiteX4061" fmla="*/ 26073071 w 43671952"/>
              <a:gd name="connsiteY4061" fmla="*/ 9562676 h 23902640"/>
              <a:gd name="connsiteX4062" fmla="*/ 26050211 w 43671952"/>
              <a:gd name="connsiteY4062" fmla="*/ 9585538 h 23902640"/>
              <a:gd name="connsiteX4063" fmla="*/ 26027351 w 43671952"/>
              <a:gd name="connsiteY4063" fmla="*/ 9562676 h 23902640"/>
              <a:gd name="connsiteX4064" fmla="*/ 26050211 w 43671952"/>
              <a:gd name="connsiteY4064" fmla="*/ 9539816 h 23902640"/>
              <a:gd name="connsiteX4065" fmla="*/ 38740583 w 43671952"/>
              <a:gd name="connsiteY4065" fmla="*/ 9525131 h 23902640"/>
              <a:gd name="connsiteX4066" fmla="*/ 38764395 w 43671952"/>
              <a:gd name="connsiteY4066" fmla="*/ 9534658 h 23902640"/>
              <a:gd name="connsiteX4067" fmla="*/ 38766775 w 43671952"/>
              <a:gd name="connsiteY4067" fmla="*/ 9541801 h 23902640"/>
              <a:gd name="connsiteX4068" fmla="*/ 38764395 w 43671952"/>
              <a:gd name="connsiteY4068" fmla="*/ 9560850 h 23902640"/>
              <a:gd name="connsiteX4069" fmla="*/ 38757251 w 43671952"/>
              <a:gd name="connsiteY4069" fmla="*/ 9563232 h 23902640"/>
              <a:gd name="connsiteX4070" fmla="*/ 38742963 w 43671952"/>
              <a:gd name="connsiteY4070" fmla="*/ 9570375 h 23902640"/>
              <a:gd name="connsiteX4071" fmla="*/ 38723915 w 43671952"/>
              <a:gd name="connsiteY4071" fmla="*/ 9560850 h 23902640"/>
              <a:gd name="connsiteX4072" fmla="*/ 38719151 w 43671952"/>
              <a:gd name="connsiteY4072" fmla="*/ 9546564 h 23902640"/>
              <a:gd name="connsiteX4073" fmla="*/ 38726295 w 43671952"/>
              <a:gd name="connsiteY4073" fmla="*/ 9529896 h 23902640"/>
              <a:gd name="connsiteX4074" fmla="*/ 38740583 w 43671952"/>
              <a:gd name="connsiteY4074" fmla="*/ 9525131 h 23902640"/>
              <a:gd name="connsiteX4075" fmla="*/ 20671047 w 43671952"/>
              <a:gd name="connsiteY4075" fmla="*/ 9518378 h 23902640"/>
              <a:gd name="connsiteX4076" fmla="*/ 20693907 w 43671952"/>
              <a:gd name="connsiteY4076" fmla="*/ 9541238 h 23902640"/>
              <a:gd name="connsiteX4077" fmla="*/ 20671047 w 43671952"/>
              <a:gd name="connsiteY4077" fmla="*/ 9564098 h 23902640"/>
              <a:gd name="connsiteX4078" fmla="*/ 20648187 w 43671952"/>
              <a:gd name="connsiteY4078" fmla="*/ 9541238 h 23902640"/>
              <a:gd name="connsiteX4079" fmla="*/ 20671047 w 43671952"/>
              <a:gd name="connsiteY4079" fmla="*/ 9518378 h 23902640"/>
              <a:gd name="connsiteX4080" fmla="*/ 37447563 w 43671952"/>
              <a:gd name="connsiteY4080" fmla="*/ 9470850 h 23902640"/>
              <a:gd name="connsiteX4081" fmla="*/ 37500903 w 43671952"/>
              <a:gd name="connsiteY4081" fmla="*/ 9478469 h 23902640"/>
              <a:gd name="connsiteX4082" fmla="*/ 37546623 w 43671952"/>
              <a:gd name="connsiteY4082" fmla="*/ 9493709 h 23902640"/>
              <a:gd name="connsiteX4083" fmla="*/ 37584723 w 43671952"/>
              <a:gd name="connsiteY4083" fmla="*/ 9486090 h 23902640"/>
              <a:gd name="connsiteX4084" fmla="*/ 37607583 w 43671952"/>
              <a:gd name="connsiteY4084" fmla="*/ 9478469 h 23902640"/>
              <a:gd name="connsiteX4085" fmla="*/ 37737123 w 43671952"/>
              <a:gd name="connsiteY4085" fmla="*/ 9486090 h 23902640"/>
              <a:gd name="connsiteX4086" fmla="*/ 37782843 w 43671952"/>
              <a:gd name="connsiteY4086" fmla="*/ 9508949 h 23902640"/>
              <a:gd name="connsiteX4087" fmla="*/ 37813323 w 43671952"/>
              <a:gd name="connsiteY4087" fmla="*/ 9554668 h 23902640"/>
              <a:gd name="connsiteX4088" fmla="*/ 37836183 w 43671952"/>
              <a:gd name="connsiteY4088" fmla="*/ 9562288 h 23902640"/>
              <a:gd name="connsiteX4089" fmla="*/ 37881903 w 43671952"/>
              <a:gd name="connsiteY4089" fmla="*/ 9585148 h 23902640"/>
              <a:gd name="connsiteX4090" fmla="*/ 38003823 w 43671952"/>
              <a:gd name="connsiteY4090" fmla="*/ 9592769 h 23902640"/>
              <a:gd name="connsiteX4091" fmla="*/ 38041923 w 43671952"/>
              <a:gd name="connsiteY4091" fmla="*/ 9661350 h 23902640"/>
              <a:gd name="connsiteX4092" fmla="*/ 38057163 w 43671952"/>
              <a:gd name="connsiteY4092" fmla="*/ 9684209 h 23902640"/>
              <a:gd name="connsiteX4093" fmla="*/ 38125743 w 43671952"/>
              <a:gd name="connsiteY4093" fmla="*/ 9714689 h 23902640"/>
              <a:gd name="connsiteX4094" fmla="*/ 38247663 w 43671952"/>
              <a:gd name="connsiteY4094" fmla="*/ 9722308 h 23902640"/>
              <a:gd name="connsiteX4095" fmla="*/ 38270523 w 43671952"/>
              <a:gd name="connsiteY4095" fmla="*/ 9729929 h 23902640"/>
              <a:gd name="connsiteX4096" fmla="*/ 38301003 w 43671952"/>
              <a:gd name="connsiteY4096" fmla="*/ 9775649 h 23902640"/>
              <a:gd name="connsiteX4097" fmla="*/ 38323863 w 43671952"/>
              <a:gd name="connsiteY4097" fmla="*/ 9821369 h 23902640"/>
              <a:gd name="connsiteX4098" fmla="*/ 38415303 w 43671952"/>
              <a:gd name="connsiteY4098" fmla="*/ 9867088 h 23902640"/>
              <a:gd name="connsiteX4099" fmla="*/ 38506743 w 43671952"/>
              <a:gd name="connsiteY4099" fmla="*/ 9874710 h 23902640"/>
              <a:gd name="connsiteX4100" fmla="*/ 38560083 w 43671952"/>
              <a:gd name="connsiteY4100" fmla="*/ 9928048 h 23902640"/>
              <a:gd name="connsiteX4101" fmla="*/ 38529603 w 43671952"/>
              <a:gd name="connsiteY4101" fmla="*/ 9950908 h 23902640"/>
              <a:gd name="connsiteX4102" fmla="*/ 38506743 w 43671952"/>
              <a:gd name="connsiteY4102" fmla="*/ 9966149 h 23902640"/>
              <a:gd name="connsiteX4103" fmla="*/ 38346723 w 43671952"/>
              <a:gd name="connsiteY4103" fmla="*/ 9981389 h 23902640"/>
              <a:gd name="connsiteX4104" fmla="*/ 38316243 w 43671952"/>
              <a:gd name="connsiteY4104" fmla="*/ 9996628 h 23902640"/>
              <a:gd name="connsiteX4105" fmla="*/ 38293383 w 43671952"/>
              <a:gd name="connsiteY4105" fmla="*/ 10004250 h 23902640"/>
              <a:gd name="connsiteX4106" fmla="*/ 38278143 w 43671952"/>
              <a:gd name="connsiteY4106" fmla="*/ 10027109 h 23902640"/>
              <a:gd name="connsiteX4107" fmla="*/ 38232423 w 43671952"/>
              <a:gd name="connsiteY4107" fmla="*/ 10042348 h 23902640"/>
              <a:gd name="connsiteX4108" fmla="*/ 38209563 w 43671952"/>
              <a:gd name="connsiteY4108" fmla="*/ 10049968 h 23902640"/>
              <a:gd name="connsiteX4109" fmla="*/ 38186703 w 43671952"/>
              <a:gd name="connsiteY4109" fmla="*/ 10042348 h 23902640"/>
              <a:gd name="connsiteX4110" fmla="*/ 38179083 w 43671952"/>
              <a:gd name="connsiteY4110" fmla="*/ 10019488 h 23902640"/>
              <a:gd name="connsiteX4111" fmla="*/ 38171463 w 43671952"/>
              <a:gd name="connsiteY4111" fmla="*/ 9905188 h 23902640"/>
              <a:gd name="connsiteX4112" fmla="*/ 38163843 w 43671952"/>
              <a:gd name="connsiteY4112" fmla="*/ 9882329 h 23902640"/>
              <a:gd name="connsiteX4113" fmla="*/ 38095263 w 43671952"/>
              <a:gd name="connsiteY4113" fmla="*/ 9844228 h 23902640"/>
              <a:gd name="connsiteX4114" fmla="*/ 38041923 w 43671952"/>
              <a:gd name="connsiteY4114" fmla="*/ 9836609 h 23902640"/>
              <a:gd name="connsiteX4115" fmla="*/ 38019063 w 43671952"/>
              <a:gd name="connsiteY4115" fmla="*/ 9828990 h 23902640"/>
              <a:gd name="connsiteX4116" fmla="*/ 38003823 w 43671952"/>
              <a:gd name="connsiteY4116" fmla="*/ 9783270 h 23902640"/>
              <a:gd name="connsiteX4117" fmla="*/ 37988583 w 43671952"/>
              <a:gd name="connsiteY4117" fmla="*/ 9760409 h 23902640"/>
              <a:gd name="connsiteX4118" fmla="*/ 37980963 w 43671952"/>
              <a:gd name="connsiteY4118" fmla="*/ 9737550 h 23902640"/>
              <a:gd name="connsiteX4119" fmla="*/ 37912383 w 43671952"/>
              <a:gd name="connsiteY4119" fmla="*/ 9699448 h 23902640"/>
              <a:gd name="connsiteX4120" fmla="*/ 37885875 w 43671952"/>
              <a:gd name="connsiteY4120" fmla="*/ 9706046 h 23902640"/>
              <a:gd name="connsiteX4121" fmla="*/ 37878775 w 43671952"/>
              <a:gd name="connsiteY4121" fmla="*/ 9707785 h 23902640"/>
              <a:gd name="connsiteX4122" fmla="*/ 37878679 w 43671952"/>
              <a:gd name="connsiteY4122" fmla="*/ 9707803 h 23902640"/>
              <a:gd name="connsiteX4123" fmla="*/ 37874611 w 43671952"/>
              <a:gd name="connsiteY4123" fmla="*/ 9708806 h 23902640"/>
              <a:gd name="connsiteX4124" fmla="*/ 37878775 w 43671952"/>
              <a:gd name="connsiteY4124" fmla="*/ 9707785 h 23902640"/>
              <a:gd name="connsiteX4125" fmla="*/ 37886263 w 43671952"/>
              <a:gd name="connsiteY4125" fmla="*/ 9706432 h 23902640"/>
              <a:gd name="connsiteX4126" fmla="*/ 37859043 w 43671952"/>
              <a:gd name="connsiteY4126" fmla="*/ 9714689 h 23902640"/>
              <a:gd name="connsiteX4127" fmla="*/ 37828563 w 43671952"/>
              <a:gd name="connsiteY4127" fmla="*/ 9722308 h 23902640"/>
              <a:gd name="connsiteX4128" fmla="*/ 37798083 w 43671952"/>
              <a:gd name="connsiteY4128" fmla="*/ 9714689 h 23902640"/>
              <a:gd name="connsiteX4129" fmla="*/ 37752363 w 43671952"/>
              <a:gd name="connsiteY4129" fmla="*/ 9684209 h 23902640"/>
              <a:gd name="connsiteX4130" fmla="*/ 37729503 w 43671952"/>
              <a:gd name="connsiteY4130" fmla="*/ 9638489 h 23902640"/>
              <a:gd name="connsiteX4131" fmla="*/ 37706643 w 43671952"/>
              <a:gd name="connsiteY4131" fmla="*/ 9630870 h 23902640"/>
              <a:gd name="connsiteX4132" fmla="*/ 37539003 w 43671952"/>
              <a:gd name="connsiteY4132" fmla="*/ 9623248 h 23902640"/>
              <a:gd name="connsiteX4133" fmla="*/ 37523763 w 43671952"/>
              <a:gd name="connsiteY4133" fmla="*/ 9600388 h 23902640"/>
              <a:gd name="connsiteX4134" fmla="*/ 37493283 w 43671952"/>
              <a:gd name="connsiteY4134" fmla="*/ 9531809 h 23902640"/>
              <a:gd name="connsiteX4135" fmla="*/ 37470423 w 43671952"/>
              <a:gd name="connsiteY4135" fmla="*/ 9516569 h 23902640"/>
              <a:gd name="connsiteX4136" fmla="*/ 37424703 w 43671952"/>
              <a:gd name="connsiteY4136" fmla="*/ 9539429 h 23902640"/>
              <a:gd name="connsiteX4137" fmla="*/ 37417083 w 43671952"/>
              <a:gd name="connsiteY4137" fmla="*/ 9562288 h 23902640"/>
              <a:gd name="connsiteX4138" fmla="*/ 37394223 w 43671952"/>
              <a:gd name="connsiteY4138" fmla="*/ 9585148 h 23902640"/>
              <a:gd name="connsiteX4139" fmla="*/ 37363743 w 43671952"/>
              <a:gd name="connsiteY4139" fmla="*/ 9661350 h 23902640"/>
              <a:gd name="connsiteX4140" fmla="*/ 37318023 w 43671952"/>
              <a:gd name="connsiteY4140" fmla="*/ 9691830 h 23902640"/>
              <a:gd name="connsiteX4141" fmla="*/ 37295163 w 43671952"/>
              <a:gd name="connsiteY4141" fmla="*/ 9707070 h 23902640"/>
              <a:gd name="connsiteX4142" fmla="*/ 37272303 w 43671952"/>
              <a:gd name="connsiteY4142" fmla="*/ 9722308 h 23902640"/>
              <a:gd name="connsiteX4143" fmla="*/ 37226583 w 43671952"/>
              <a:gd name="connsiteY4143" fmla="*/ 9737550 h 23902640"/>
              <a:gd name="connsiteX4144" fmla="*/ 37203723 w 43671952"/>
              <a:gd name="connsiteY4144" fmla="*/ 9745168 h 23902640"/>
              <a:gd name="connsiteX4145" fmla="*/ 37188483 w 43671952"/>
              <a:gd name="connsiteY4145" fmla="*/ 9737550 h 23902640"/>
              <a:gd name="connsiteX4146" fmla="*/ 37241823 w 43671952"/>
              <a:gd name="connsiteY4146" fmla="*/ 9661350 h 23902640"/>
              <a:gd name="connsiteX4147" fmla="*/ 37279923 w 43671952"/>
              <a:gd name="connsiteY4147" fmla="*/ 9615630 h 23902640"/>
              <a:gd name="connsiteX4148" fmla="*/ 37302783 w 43671952"/>
              <a:gd name="connsiteY4148" fmla="*/ 9600388 h 23902640"/>
              <a:gd name="connsiteX4149" fmla="*/ 37318023 w 43671952"/>
              <a:gd name="connsiteY4149" fmla="*/ 9577528 h 23902640"/>
              <a:gd name="connsiteX4150" fmla="*/ 37340883 w 43671952"/>
              <a:gd name="connsiteY4150" fmla="*/ 9562288 h 23902640"/>
              <a:gd name="connsiteX4151" fmla="*/ 37371363 w 43671952"/>
              <a:gd name="connsiteY4151" fmla="*/ 9524189 h 23902640"/>
              <a:gd name="connsiteX4152" fmla="*/ 37401843 w 43671952"/>
              <a:gd name="connsiteY4152" fmla="*/ 9486090 h 23902640"/>
              <a:gd name="connsiteX4153" fmla="*/ 37447563 w 43671952"/>
              <a:gd name="connsiteY4153" fmla="*/ 9470850 h 23902640"/>
              <a:gd name="connsiteX4154" fmla="*/ 25847803 w 43671952"/>
              <a:gd name="connsiteY4154" fmla="*/ 9470759 h 23902640"/>
              <a:gd name="connsiteX4155" fmla="*/ 25870663 w 43671952"/>
              <a:gd name="connsiteY4155" fmla="*/ 9493620 h 23902640"/>
              <a:gd name="connsiteX4156" fmla="*/ 25847803 w 43671952"/>
              <a:gd name="connsiteY4156" fmla="*/ 9516479 h 23902640"/>
              <a:gd name="connsiteX4157" fmla="*/ 25824943 w 43671952"/>
              <a:gd name="connsiteY4157" fmla="*/ 9493620 h 23902640"/>
              <a:gd name="connsiteX4158" fmla="*/ 25847803 w 43671952"/>
              <a:gd name="connsiteY4158" fmla="*/ 9470759 h 23902640"/>
              <a:gd name="connsiteX4159" fmla="*/ 19079571 w 43671952"/>
              <a:gd name="connsiteY4159" fmla="*/ 9470752 h 23902640"/>
              <a:gd name="connsiteX4160" fmla="*/ 19102431 w 43671952"/>
              <a:gd name="connsiteY4160" fmla="*/ 9493611 h 23902640"/>
              <a:gd name="connsiteX4161" fmla="*/ 19079571 w 43671952"/>
              <a:gd name="connsiteY4161" fmla="*/ 9516472 h 23902640"/>
              <a:gd name="connsiteX4162" fmla="*/ 19056711 w 43671952"/>
              <a:gd name="connsiteY4162" fmla="*/ 9493611 h 23902640"/>
              <a:gd name="connsiteX4163" fmla="*/ 19079571 w 43671952"/>
              <a:gd name="connsiteY4163" fmla="*/ 9470752 h 23902640"/>
              <a:gd name="connsiteX4164" fmla="*/ 25673975 w 43671952"/>
              <a:gd name="connsiteY4164" fmla="*/ 9444566 h 23902640"/>
              <a:gd name="connsiteX4165" fmla="*/ 25696835 w 43671952"/>
              <a:gd name="connsiteY4165" fmla="*/ 9467425 h 23902640"/>
              <a:gd name="connsiteX4166" fmla="*/ 25673975 w 43671952"/>
              <a:gd name="connsiteY4166" fmla="*/ 9490286 h 23902640"/>
              <a:gd name="connsiteX4167" fmla="*/ 25651115 w 43671952"/>
              <a:gd name="connsiteY4167" fmla="*/ 9467425 h 23902640"/>
              <a:gd name="connsiteX4168" fmla="*/ 25673975 w 43671952"/>
              <a:gd name="connsiteY4168" fmla="*/ 9444566 h 23902640"/>
              <a:gd name="connsiteX4169" fmla="*/ 19149423 w 43671952"/>
              <a:gd name="connsiteY4169" fmla="*/ 9350101 h 23902640"/>
              <a:gd name="connsiteX4170" fmla="*/ 19172283 w 43671952"/>
              <a:gd name="connsiteY4170" fmla="*/ 9372962 h 23902640"/>
              <a:gd name="connsiteX4171" fmla="*/ 19149423 w 43671952"/>
              <a:gd name="connsiteY4171" fmla="*/ 9395820 h 23902640"/>
              <a:gd name="connsiteX4172" fmla="*/ 19126563 w 43671952"/>
              <a:gd name="connsiteY4172" fmla="*/ 9372962 h 23902640"/>
              <a:gd name="connsiteX4173" fmla="*/ 19149423 w 43671952"/>
              <a:gd name="connsiteY4173" fmla="*/ 9350101 h 23902640"/>
              <a:gd name="connsiteX4174" fmla="*/ 37935719 w 43671952"/>
              <a:gd name="connsiteY4174" fmla="*/ 9220334 h 23902640"/>
              <a:gd name="connsiteX4175" fmla="*/ 37957151 w 43671952"/>
              <a:gd name="connsiteY4175" fmla="*/ 9222716 h 23902640"/>
              <a:gd name="connsiteX4176" fmla="*/ 37964295 w 43671952"/>
              <a:gd name="connsiteY4176" fmla="*/ 9225096 h 23902640"/>
              <a:gd name="connsiteX4177" fmla="*/ 37969059 w 43671952"/>
              <a:gd name="connsiteY4177" fmla="*/ 9239384 h 23902640"/>
              <a:gd name="connsiteX4178" fmla="*/ 37966675 w 43671952"/>
              <a:gd name="connsiteY4178" fmla="*/ 9277483 h 23902640"/>
              <a:gd name="connsiteX4179" fmla="*/ 37966675 w 43671952"/>
              <a:gd name="connsiteY4179" fmla="*/ 9296534 h 23902640"/>
              <a:gd name="connsiteX4180" fmla="*/ 37928575 w 43671952"/>
              <a:gd name="connsiteY4180" fmla="*/ 9294151 h 23902640"/>
              <a:gd name="connsiteX4181" fmla="*/ 37919051 w 43671952"/>
              <a:gd name="connsiteY4181" fmla="*/ 9291772 h 23902640"/>
              <a:gd name="connsiteX4182" fmla="*/ 37914287 w 43671952"/>
              <a:gd name="connsiteY4182" fmla="*/ 9284628 h 23902640"/>
              <a:gd name="connsiteX4183" fmla="*/ 37902383 w 43671952"/>
              <a:gd name="connsiteY4183" fmla="*/ 9270339 h 23902640"/>
              <a:gd name="connsiteX4184" fmla="*/ 37904763 w 43671952"/>
              <a:gd name="connsiteY4184" fmla="*/ 9241765 h 23902640"/>
              <a:gd name="connsiteX4185" fmla="*/ 37907143 w 43671952"/>
              <a:gd name="connsiteY4185" fmla="*/ 9234620 h 23902640"/>
              <a:gd name="connsiteX4186" fmla="*/ 37921431 w 43671952"/>
              <a:gd name="connsiteY4186" fmla="*/ 9225096 h 23902640"/>
              <a:gd name="connsiteX4187" fmla="*/ 20547219 w 43671952"/>
              <a:gd name="connsiteY4187" fmla="*/ 9196909 h 23902640"/>
              <a:gd name="connsiteX4188" fmla="*/ 20570079 w 43671952"/>
              <a:gd name="connsiteY4188" fmla="*/ 9219769 h 23902640"/>
              <a:gd name="connsiteX4189" fmla="*/ 20547219 w 43671952"/>
              <a:gd name="connsiteY4189" fmla="*/ 9242629 h 23902640"/>
              <a:gd name="connsiteX4190" fmla="*/ 20524359 w 43671952"/>
              <a:gd name="connsiteY4190" fmla="*/ 9219769 h 23902640"/>
              <a:gd name="connsiteX4191" fmla="*/ 20547219 w 43671952"/>
              <a:gd name="connsiteY4191" fmla="*/ 9196909 h 23902640"/>
              <a:gd name="connsiteX4192" fmla="*/ 38123839 w 43671952"/>
              <a:gd name="connsiteY4192" fmla="*/ 9134607 h 23902640"/>
              <a:gd name="connsiteX4193" fmla="*/ 38147651 w 43671952"/>
              <a:gd name="connsiteY4193" fmla="*/ 9136989 h 23902640"/>
              <a:gd name="connsiteX4194" fmla="*/ 38154795 w 43671952"/>
              <a:gd name="connsiteY4194" fmla="*/ 9139369 h 23902640"/>
              <a:gd name="connsiteX4195" fmla="*/ 38157175 w 43671952"/>
              <a:gd name="connsiteY4195" fmla="*/ 9146514 h 23902640"/>
              <a:gd name="connsiteX4196" fmla="*/ 38161939 w 43671952"/>
              <a:gd name="connsiteY4196" fmla="*/ 9153656 h 23902640"/>
              <a:gd name="connsiteX4197" fmla="*/ 38166703 w 43671952"/>
              <a:gd name="connsiteY4197" fmla="*/ 9167944 h 23902640"/>
              <a:gd name="connsiteX4198" fmla="*/ 38171463 w 43671952"/>
              <a:gd name="connsiteY4198" fmla="*/ 9201282 h 23902640"/>
              <a:gd name="connsiteX4199" fmla="*/ 38111931 w 43671952"/>
              <a:gd name="connsiteY4199" fmla="*/ 9191758 h 23902640"/>
              <a:gd name="connsiteX4200" fmla="*/ 38107171 w 43671952"/>
              <a:gd name="connsiteY4200" fmla="*/ 9182233 h 23902640"/>
              <a:gd name="connsiteX4201" fmla="*/ 38107171 w 43671952"/>
              <a:gd name="connsiteY4201" fmla="*/ 9148895 h 23902640"/>
              <a:gd name="connsiteX4202" fmla="*/ 38109551 w 43671952"/>
              <a:gd name="connsiteY4202" fmla="*/ 9141751 h 23902640"/>
              <a:gd name="connsiteX4203" fmla="*/ 38123839 w 43671952"/>
              <a:gd name="connsiteY4203" fmla="*/ 9134607 h 23902640"/>
              <a:gd name="connsiteX4204" fmla="*/ 20535315 w 43671952"/>
              <a:gd name="connsiteY4204" fmla="*/ 9115946 h 23902640"/>
              <a:gd name="connsiteX4205" fmla="*/ 20558171 w 43671952"/>
              <a:gd name="connsiteY4205" fmla="*/ 9138806 h 23902640"/>
              <a:gd name="connsiteX4206" fmla="*/ 20535315 w 43671952"/>
              <a:gd name="connsiteY4206" fmla="*/ 9161667 h 23902640"/>
              <a:gd name="connsiteX4207" fmla="*/ 20512455 w 43671952"/>
              <a:gd name="connsiteY4207" fmla="*/ 9138806 h 23902640"/>
              <a:gd name="connsiteX4208" fmla="*/ 20535315 w 43671952"/>
              <a:gd name="connsiteY4208" fmla="*/ 9115946 h 23902640"/>
              <a:gd name="connsiteX4209" fmla="*/ 37759507 w 43671952"/>
              <a:gd name="connsiteY4209" fmla="*/ 9094128 h 23902640"/>
              <a:gd name="connsiteX4210" fmla="*/ 37799987 w 43671952"/>
              <a:gd name="connsiteY4210" fmla="*/ 9096509 h 23902640"/>
              <a:gd name="connsiteX4211" fmla="*/ 37809515 w 43671952"/>
              <a:gd name="connsiteY4211" fmla="*/ 9098891 h 23902640"/>
              <a:gd name="connsiteX4212" fmla="*/ 37830943 w 43671952"/>
              <a:gd name="connsiteY4212" fmla="*/ 9103653 h 23902640"/>
              <a:gd name="connsiteX4213" fmla="*/ 37847615 w 43671952"/>
              <a:gd name="connsiteY4213" fmla="*/ 9122704 h 23902640"/>
              <a:gd name="connsiteX4214" fmla="*/ 37852375 w 43671952"/>
              <a:gd name="connsiteY4214" fmla="*/ 9129848 h 23902640"/>
              <a:gd name="connsiteX4215" fmla="*/ 37857139 w 43671952"/>
              <a:gd name="connsiteY4215" fmla="*/ 9144133 h 23902640"/>
              <a:gd name="connsiteX4216" fmla="*/ 37859519 w 43671952"/>
              <a:gd name="connsiteY4216" fmla="*/ 9151278 h 23902640"/>
              <a:gd name="connsiteX4217" fmla="*/ 37857139 w 43671952"/>
              <a:gd name="connsiteY4217" fmla="*/ 9177470 h 23902640"/>
              <a:gd name="connsiteX4218" fmla="*/ 37849995 w 43671952"/>
              <a:gd name="connsiteY4218" fmla="*/ 9182233 h 23902640"/>
              <a:gd name="connsiteX4219" fmla="*/ 37852375 w 43671952"/>
              <a:gd name="connsiteY4219" fmla="*/ 9194142 h 23902640"/>
              <a:gd name="connsiteX4220" fmla="*/ 37828563 w 43671952"/>
              <a:gd name="connsiteY4220" fmla="*/ 9189377 h 23902640"/>
              <a:gd name="connsiteX4221" fmla="*/ 37819039 w 43671952"/>
              <a:gd name="connsiteY4221" fmla="*/ 9184615 h 23902640"/>
              <a:gd name="connsiteX4222" fmla="*/ 37809515 w 43671952"/>
              <a:gd name="connsiteY4222" fmla="*/ 9182233 h 23902640"/>
              <a:gd name="connsiteX4223" fmla="*/ 37795227 w 43671952"/>
              <a:gd name="connsiteY4223" fmla="*/ 9177470 h 23902640"/>
              <a:gd name="connsiteX4224" fmla="*/ 37788083 w 43671952"/>
              <a:gd name="connsiteY4224" fmla="*/ 9175091 h 23902640"/>
              <a:gd name="connsiteX4225" fmla="*/ 37780939 w 43671952"/>
              <a:gd name="connsiteY4225" fmla="*/ 9170328 h 23902640"/>
              <a:gd name="connsiteX4226" fmla="*/ 37759507 w 43671952"/>
              <a:gd name="connsiteY4226" fmla="*/ 9158422 h 23902640"/>
              <a:gd name="connsiteX4227" fmla="*/ 37745219 w 43671952"/>
              <a:gd name="connsiteY4227" fmla="*/ 9148896 h 23902640"/>
              <a:gd name="connsiteX4228" fmla="*/ 37745219 w 43671952"/>
              <a:gd name="connsiteY4228" fmla="*/ 9098891 h 23902640"/>
              <a:gd name="connsiteX4229" fmla="*/ 37759507 w 43671952"/>
              <a:gd name="connsiteY4229" fmla="*/ 9094128 h 23902640"/>
              <a:gd name="connsiteX4230" fmla="*/ 37973819 w 43671952"/>
              <a:gd name="connsiteY4230" fmla="*/ 8982208 h 23902640"/>
              <a:gd name="connsiteX4231" fmla="*/ 37992871 w 43671952"/>
              <a:gd name="connsiteY4231" fmla="*/ 8991733 h 23902640"/>
              <a:gd name="connsiteX4232" fmla="*/ 37997631 w 43671952"/>
              <a:gd name="connsiteY4232" fmla="*/ 9006022 h 23902640"/>
              <a:gd name="connsiteX4233" fmla="*/ 37990487 w 43671952"/>
              <a:gd name="connsiteY4233" fmla="*/ 9034596 h 23902640"/>
              <a:gd name="connsiteX4234" fmla="*/ 37980963 w 43671952"/>
              <a:gd name="connsiteY4234" fmla="*/ 9041740 h 23902640"/>
              <a:gd name="connsiteX4235" fmla="*/ 37957151 w 43671952"/>
              <a:gd name="connsiteY4235" fmla="*/ 9022690 h 23902640"/>
              <a:gd name="connsiteX4236" fmla="*/ 37954771 w 43671952"/>
              <a:gd name="connsiteY4236" fmla="*/ 9015546 h 23902640"/>
              <a:gd name="connsiteX4237" fmla="*/ 37964295 w 43671952"/>
              <a:gd name="connsiteY4237" fmla="*/ 8984589 h 23902640"/>
              <a:gd name="connsiteX4238" fmla="*/ 37973819 w 43671952"/>
              <a:gd name="connsiteY4238" fmla="*/ 8982208 h 23902640"/>
              <a:gd name="connsiteX4239" fmla="*/ 18819223 w 43671952"/>
              <a:gd name="connsiteY4239" fmla="*/ 8753202 h 23902640"/>
              <a:gd name="connsiteX4240" fmla="*/ 18842083 w 43671952"/>
              <a:gd name="connsiteY4240" fmla="*/ 8776061 h 23902640"/>
              <a:gd name="connsiteX4241" fmla="*/ 18819223 w 43671952"/>
              <a:gd name="connsiteY4241" fmla="*/ 8798922 h 23902640"/>
              <a:gd name="connsiteX4242" fmla="*/ 18796363 w 43671952"/>
              <a:gd name="connsiteY4242" fmla="*/ 8776061 h 23902640"/>
              <a:gd name="connsiteX4243" fmla="*/ 18819223 w 43671952"/>
              <a:gd name="connsiteY4243" fmla="*/ 8753202 h 23902640"/>
              <a:gd name="connsiteX4244" fmla="*/ 37623775 w 43671952"/>
              <a:gd name="connsiteY4244" fmla="*/ 8746465 h 23902640"/>
              <a:gd name="connsiteX4245" fmla="*/ 37633303 w 43671952"/>
              <a:gd name="connsiteY4245" fmla="*/ 8748847 h 23902640"/>
              <a:gd name="connsiteX4246" fmla="*/ 37649971 w 43671952"/>
              <a:gd name="connsiteY4246" fmla="*/ 8767898 h 23902640"/>
              <a:gd name="connsiteX4247" fmla="*/ 37659495 w 43671952"/>
              <a:gd name="connsiteY4247" fmla="*/ 8782183 h 23902640"/>
              <a:gd name="connsiteX4248" fmla="*/ 37661875 w 43671952"/>
              <a:gd name="connsiteY4248" fmla="*/ 8789327 h 23902640"/>
              <a:gd name="connsiteX4249" fmla="*/ 37666639 w 43671952"/>
              <a:gd name="connsiteY4249" fmla="*/ 8798854 h 23902640"/>
              <a:gd name="connsiteX4250" fmla="*/ 37645207 w 43671952"/>
              <a:gd name="connsiteY4250" fmla="*/ 8801234 h 23902640"/>
              <a:gd name="connsiteX4251" fmla="*/ 37616631 w 43671952"/>
              <a:gd name="connsiteY4251" fmla="*/ 8798854 h 23902640"/>
              <a:gd name="connsiteX4252" fmla="*/ 37599963 w 43671952"/>
              <a:gd name="connsiteY4252" fmla="*/ 8794091 h 23902640"/>
              <a:gd name="connsiteX4253" fmla="*/ 37595203 w 43671952"/>
              <a:gd name="connsiteY4253" fmla="*/ 8786946 h 23902640"/>
              <a:gd name="connsiteX4254" fmla="*/ 37595203 w 43671952"/>
              <a:gd name="connsiteY4254" fmla="*/ 8760753 h 23902640"/>
              <a:gd name="connsiteX4255" fmla="*/ 37609487 w 43671952"/>
              <a:gd name="connsiteY4255" fmla="*/ 8751228 h 23902640"/>
              <a:gd name="connsiteX4256" fmla="*/ 19288365 w 43671952"/>
              <a:gd name="connsiteY4256" fmla="*/ 8729783 h 23902640"/>
              <a:gd name="connsiteX4257" fmla="*/ 19335991 w 43671952"/>
              <a:gd name="connsiteY4257" fmla="*/ 8734545 h 23902640"/>
              <a:gd name="connsiteX4258" fmla="*/ 19364565 w 43671952"/>
              <a:gd name="connsiteY4258" fmla="*/ 8744070 h 23902640"/>
              <a:gd name="connsiteX4259" fmla="*/ 19388377 w 43671952"/>
              <a:gd name="connsiteY4259" fmla="*/ 8763122 h 23902640"/>
              <a:gd name="connsiteX4260" fmla="*/ 19412191 w 43671952"/>
              <a:gd name="connsiteY4260" fmla="*/ 8791696 h 23902640"/>
              <a:gd name="connsiteX4261" fmla="*/ 19416951 w 43671952"/>
              <a:gd name="connsiteY4261" fmla="*/ 8805983 h 23902640"/>
              <a:gd name="connsiteX4262" fmla="*/ 19436003 w 43671952"/>
              <a:gd name="connsiteY4262" fmla="*/ 8834558 h 23902640"/>
              <a:gd name="connsiteX4263" fmla="*/ 19445527 w 43671952"/>
              <a:gd name="connsiteY4263" fmla="*/ 8863133 h 23902640"/>
              <a:gd name="connsiteX4264" fmla="*/ 19431239 w 43671952"/>
              <a:gd name="connsiteY4264" fmla="*/ 8901234 h 23902640"/>
              <a:gd name="connsiteX4265" fmla="*/ 19416951 w 43671952"/>
              <a:gd name="connsiteY4265" fmla="*/ 8910759 h 23902640"/>
              <a:gd name="connsiteX4266" fmla="*/ 19402667 w 43671952"/>
              <a:gd name="connsiteY4266" fmla="*/ 8939333 h 23902640"/>
              <a:gd name="connsiteX4267" fmla="*/ 19393139 w 43671952"/>
              <a:gd name="connsiteY4267" fmla="*/ 8972670 h 23902640"/>
              <a:gd name="connsiteX4268" fmla="*/ 19397903 w 43671952"/>
              <a:gd name="connsiteY4268" fmla="*/ 9020295 h 23902640"/>
              <a:gd name="connsiteX4269" fmla="*/ 19388377 w 43671952"/>
              <a:gd name="connsiteY4269" fmla="*/ 9053634 h 23902640"/>
              <a:gd name="connsiteX4270" fmla="*/ 19374091 w 43671952"/>
              <a:gd name="connsiteY4270" fmla="*/ 9086971 h 23902640"/>
              <a:gd name="connsiteX4271" fmla="*/ 19369327 w 43671952"/>
              <a:gd name="connsiteY4271" fmla="*/ 9101260 h 23902640"/>
              <a:gd name="connsiteX4272" fmla="*/ 19355039 w 43671952"/>
              <a:gd name="connsiteY4272" fmla="*/ 9110784 h 23902640"/>
              <a:gd name="connsiteX4273" fmla="*/ 19345515 w 43671952"/>
              <a:gd name="connsiteY4273" fmla="*/ 9125072 h 23902640"/>
              <a:gd name="connsiteX4274" fmla="*/ 19316939 w 43671952"/>
              <a:gd name="connsiteY4274" fmla="*/ 9134596 h 23902640"/>
              <a:gd name="connsiteX4275" fmla="*/ 19288365 w 43671952"/>
              <a:gd name="connsiteY4275" fmla="*/ 9120309 h 23902640"/>
              <a:gd name="connsiteX4276" fmla="*/ 19278839 w 43671952"/>
              <a:gd name="connsiteY4276" fmla="*/ 9106020 h 23902640"/>
              <a:gd name="connsiteX4277" fmla="*/ 19250267 w 43671952"/>
              <a:gd name="connsiteY4277" fmla="*/ 9086971 h 23902640"/>
              <a:gd name="connsiteX4278" fmla="*/ 19240739 w 43671952"/>
              <a:gd name="connsiteY4278" fmla="*/ 9058396 h 23902640"/>
              <a:gd name="connsiteX4279" fmla="*/ 19245503 w 43671952"/>
              <a:gd name="connsiteY4279" fmla="*/ 9010771 h 23902640"/>
              <a:gd name="connsiteX4280" fmla="*/ 19259791 w 43671952"/>
              <a:gd name="connsiteY4280" fmla="*/ 8967910 h 23902640"/>
              <a:gd name="connsiteX4281" fmla="*/ 19283603 w 43671952"/>
              <a:gd name="connsiteY4281" fmla="*/ 8896472 h 23902640"/>
              <a:gd name="connsiteX4282" fmla="*/ 19293127 w 43671952"/>
              <a:gd name="connsiteY4282" fmla="*/ 8867896 h 23902640"/>
              <a:gd name="connsiteX4283" fmla="*/ 19297891 w 43671952"/>
              <a:gd name="connsiteY4283" fmla="*/ 8844084 h 23902640"/>
              <a:gd name="connsiteX4284" fmla="*/ 19293127 w 43671952"/>
              <a:gd name="connsiteY4284" fmla="*/ 8829795 h 23902640"/>
              <a:gd name="connsiteX4285" fmla="*/ 19278839 w 43671952"/>
              <a:gd name="connsiteY4285" fmla="*/ 8834558 h 23902640"/>
              <a:gd name="connsiteX4286" fmla="*/ 19245503 w 43671952"/>
              <a:gd name="connsiteY4286" fmla="*/ 8853609 h 23902640"/>
              <a:gd name="connsiteX4287" fmla="*/ 19226451 w 43671952"/>
              <a:gd name="connsiteY4287" fmla="*/ 8882183 h 23902640"/>
              <a:gd name="connsiteX4288" fmla="*/ 19193115 w 43671952"/>
              <a:gd name="connsiteY4288" fmla="*/ 8915522 h 23902640"/>
              <a:gd name="connsiteX4289" fmla="*/ 19183591 w 43671952"/>
              <a:gd name="connsiteY4289" fmla="*/ 8905995 h 23902640"/>
              <a:gd name="connsiteX4290" fmla="*/ 19174067 w 43671952"/>
              <a:gd name="connsiteY4290" fmla="*/ 8863133 h 23902640"/>
              <a:gd name="connsiteX4291" fmla="*/ 19183591 w 43671952"/>
              <a:gd name="connsiteY4291" fmla="*/ 8834558 h 23902640"/>
              <a:gd name="connsiteX4292" fmla="*/ 19197879 w 43671952"/>
              <a:gd name="connsiteY4292" fmla="*/ 8805983 h 23902640"/>
              <a:gd name="connsiteX4293" fmla="*/ 19212167 w 43671952"/>
              <a:gd name="connsiteY4293" fmla="*/ 8796459 h 23902640"/>
              <a:gd name="connsiteX4294" fmla="*/ 19235977 w 43671952"/>
              <a:gd name="connsiteY4294" fmla="*/ 8767884 h 23902640"/>
              <a:gd name="connsiteX4295" fmla="*/ 19250267 w 43671952"/>
              <a:gd name="connsiteY4295" fmla="*/ 8758360 h 23902640"/>
              <a:gd name="connsiteX4296" fmla="*/ 19259791 w 43671952"/>
              <a:gd name="connsiteY4296" fmla="*/ 8744070 h 23902640"/>
              <a:gd name="connsiteX4297" fmla="*/ 19274077 w 43671952"/>
              <a:gd name="connsiteY4297" fmla="*/ 8739310 h 23902640"/>
              <a:gd name="connsiteX4298" fmla="*/ 19288365 w 43671952"/>
              <a:gd name="connsiteY4298" fmla="*/ 8729783 h 23902640"/>
              <a:gd name="connsiteX4299" fmla="*/ 37754743 w 43671952"/>
              <a:gd name="connsiteY4299" fmla="*/ 8727416 h 23902640"/>
              <a:gd name="connsiteX4300" fmla="*/ 37771415 w 43671952"/>
              <a:gd name="connsiteY4300" fmla="*/ 8729797 h 23902640"/>
              <a:gd name="connsiteX4301" fmla="*/ 37778559 w 43671952"/>
              <a:gd name="connsiteY4301" fmla="*/ 8732178 h 23902640"/>
              <a:gd name="connsiteX4302" fmla="*/ 37780939 w 43671952"/>
              <a:gd name="connsiteY4302" fmla="*/ 8739322 h 23902640"/>
              <a:gd name="connsiteX4303" fmla="*/ 37788083 w 43671952"/>
              <a:gd name="connsiteY4303" fmla="*/ 8744084 h 23902640"/>
              <a:gd name="connsiteX4304" fmla="*/ 37790463 w 43671952"/>
              <a:gd name="connsiteY4304" fmla="*/ 8751228 h 23902640"/>
              <a:gd name="connsiteX4305" fmla="*/ 37795227 w 43671952"/>
              <a:gd name="connsiteY4305" fmla="*/ 8770277 h 23902640"/>
              <a:gd name="connsiteX4306" fmla="*/ 37790463 w 43671952"/>
              <a:gd name="connsiteY4306" fmla="*/ 8805997 h 23902640"/>
              <a:gd name="connsiteX4307" fmla="*/ 37783319 w 43671952"/>
              <a:gd name="connsiteY4307" fmla="*/ 8829809 h 23902640"/>
              <a:gd name="connsiteX4308" fmla="*/ 37780939 w 43671952"/>
              <a:gd name="connsiteY4308" fmla="*/ 8827427 h 23902640"/>
              <a:gd name="connsiteX4309" fmla="*/ 37761887 w 43671952"/>
              <a:gd name="connsiteY4309" fmla="*/ 8820284 h 23902640"/>
              <a:gd name="connsiteX4310" fmla="*/ 37759507 w 43671952"/>
              <a:gd name="connsiteY4310" fmla="*/ 8813140 h 23902640"/>
              <a:gd name="connsiteX4311" fmla="*/ 37754743 w 43671952"/>
              <a:gd name="connsiteY4311" fmla="*/ 8805997 h 23902640"/>
              <a:gd name="connsiteX4312" fmla="*/ 37752363 w 43671952"/>
              <a:gd name="connsiteY4312" fmla="*/ 8798854 h 23902640"/>
              <a:gd name="connsiteX4313" fmla="*/ 37747603 w 43671952"/>
              <a:gd name="connsiteY4313" fmla="*/ 8772659 h 23902640"/>
              <a:gd name="connsiteX4314" fmla="*/ 37749983 w 43671952"/>
              <a:gd name="connsiteY4314" fmla="*/ 8741702 h 23902640"/>
              <a:gd name="connsiteX4315" fmla="*/ 37754743 w 43671952"/>
              <a:gd name="connsiteY4315" fmla="*/ 8727416 h 23902640"/>
              <a:gd name="connsiteX4316" fmla="*/ 19683655 w 43671952"/>
              <a:gd name="connsiteY4316" fmla="*/ 8658346 h 23902640"/>
              <a:gd name="connsiteX4317" fmla="*/ 19755091 w 43671952"/>
              <a:gd name="connsiteY4317" fmla="*/ 8663108 h 23902640"/>
              <a:gd name="connsiteX4318" fmla="*/ 19769379 w 43671952"/>
              <a:gd name="connsiteY4318" fmla="*/ 8667870 h 23902640"/>
              <a:gd name="connsiteX4319" fmla="*/ 19783663 w 43671952"/>
              <a:gd name="connsiteY4319" fmla="*/ 8696444 h 23902640"/>
              <a:gd name="connsiteX4320" fmla="*/ 19769379 w 43671952"/>
              <a:gd name="connsiteY4320" fmla="*/ 8758357 h 23902640"/>
              <a:gd name="connsiteX4321" fmla="*/ 19764615 w 43671952"/>
              <a:gd name="connsiteY4321" fmla="*/ 8772646 h 23902640"/>
              <a:gd name="connsiteX4322" fmla="*/ 19745567 w 43671952"/>
              <a:gd name="connsiteY4322" fmla="*/ 8801220 h 23902640"/>
              <a:gd name="connsiteX4323" fmla="*/ 19688415 w 43671952"/>
              <a:gd name="connsiteY4323" fmla="*/ 8786934 h 23902640"/>
              <a:gd name="connsiteX4324" fmla="*/ 19674127 w 43671952"/>
              <a:gd name="connsiteY4324" fmla="*/ 8782169 h 23902640"/>
              <a:gd name="connsiteX4325" fmla="*/ 19636027 w 43671952"/>
              <a:gd name="connsiteY4325" fmla="*/ 8791696 h 23902640"/>
              <a:gd name="connsiteX4326" fmla="*/ 19607451 w 43671952"/>
              <a:gd name="connsiteY4326" fmla="*/ 8810745 h 23902640"/>
              <a:gd name="connsiteX4327" fmla="*/ 19593163 w 43671952"/>
              <a:gd name="connsiteY4327" fmla="*/ 8839319 h 23902640"/>
              <a:gd name="connsiteX4328" fmla="*/ 19578875 w 43671952"/>
              <a:gd name="connsiteY4328" fmla="*/ 8867894 h 23902640"/>
              <a:gd name="connsiteX4329" fmla="*/ 19564587 w 43671952"/>
              <a:gd name="connsiteY4329" fmla="*/ 8877420 h 23902640"/>
              <a:gd name="connsiteX4330" fmla="*/ 19564587 w 43671952"/>
              <a:gd name="connsiteY4330" fmla="*/ 8867894 h 23902640"/>
              <a:gd name="connsiteX4331" fmla="*/ 19550303 w 43671952"/>
              <a:gd name="connsiteY4331" fmla="*/ 8829794 h 23902640"/>
              <a:gd name="connsiteX4332" fmla="*/ 19545539 w 43671952"/>
              <a:gd name="connsiteY4332" fmla="*/ 8815507 h 23902640"/>
              <a:gd name="connsiteX4333" fmla="*/ 19536015 w 43671952"/>
              <a:gd name="connsiteY4333" fmla="*/ 8801220 h 23902640"/>
              <a:gd name="connsiteX4334" fmla="*/ 19526491 w 43671952"/>
              <a:gd name="connsiteY4334" fmla="*/ 8772646 h 23902640"/>
              <a:gd name="connsiteX4335" fmla="*/ 19531251 w 43671952"/>
              <a:gd name="connsiteY4335" fmla="*/ 8725020 h 23902640"/>
              <a:gd name="connsiteX4336" fmla="*/ 19545539 w 43671952"/>
              <a:gd name="connsiteY4336" fmla="*/ 8720258 h 23902640"/>
              <a:gd name="connsiteX4337" fmla="*/ 19602691 w 43671952"/>
              <a:gd name="connsiteY4337" fmla="*/ 8715496 h 23902640"/>
              <a:gd name="connsiteX4338" fmla="*/ 19616979 w 43671952"/>
              <a:gd name="connsiteY4338" fmla="*/ 8710734 h 23902640"/>
              <a:gd name="connsiteX4339" fmla="*/ 19645551 w 43671952"/>
              <a:gd name="connsiteY4339" fmla="*/ 8691684 h 23902640"/>
              <a:gd name="connsiteX4340" fmla="*/ 19655079 w 43671952"/>
              <a:gd name="connsiteY4340" fmla="*/ 8677395 h 23902640"/>
              <a:gd name="connsiteX4341" fmla="*/ 19669367 w 43671952"/>
              <a:gd name="connsiteY4341" fmla="*/ 8672633 h 23902640"/>
              <a:gd name="connsiteX4342" fmla="*/ 19683655 w 43671952"/>
              <a:gd name="connsiteY4342" fmla="*/ 8658346 h 23902640"/>
              <a:gd name="connsiteX4343" fmla="*/ 19225623 w 43671952"/>
              <a:gd name="connsiteY4343" fmla="*/ 8623027 h 23902640"/>
              <a:gd name="connsiteX4344" fmla="*/ 19248483 w 43671952"/>
              <a:gd name="connsiteY4344" fmla="*/ 8645888 h 23902640"/>
              <a:gd name="connsiteX4345" fmla="*/ 19225623 w 43671952"/>
              <a:gd name="connsiteY4345" fmla="*/ 8668747 h 23902640"/>
              <a:gd name="connsiteX4346" fmla="*/ 19202763 w 43671952"/>
              <a:gd name="connsiteY4346" fmla="*/ 8645888 h 23902640"/>
              <a:gd name="connsiteX4347" fmla="*/ 19225623 w 43671952"/>
              <a:gd name="connsiteY4347" fmla="*/ 8623027 h 23902640"/>
              <a:gd name="connsiteX4348" fmla="*/ 1914089 w 43671952"/>
              <a:gd name="connsiteY4348" fmla="*/ 8354964 h 23902640"/>
              <a:gd name="connsiteX4349" fmla="*/ 1922505 w 43671952"/>
              <a:gd name="connsiteY4349" fmla="*/ 8358200 h 23902640"/>
              <a:gd name="connsiteX4350" fmla="*/ 1919340 w 43671952"/>
              <a:gd name="connsiteY4350" fmla="*/ 8380426 h 23902640"/>
              <a:gd name="connsiteX4351" fmla="*/ 1900286 w 43671952"/>
              <a:gd name="connsiteY4351" fmla="*/ 8393125 h 23902640"/>
              <a:gd name="connsiteX4352" fmla="*/ 1897108 w 43671952"/>
              <a:gd name="connsiteY4352" fmla="*/ 8396302 h 23902640"/>
              <a:gd name="connsiteX4353" fmla="*/ 1871711 w 43671952"/>
              <a:gd name="connsiteY4353" fmla="*/ 8386775 h 23902640"/>
              <a:gd name="connsiteX4354" fmla="*/ 1874889 w 43671952"/>
              <a:gd name="connsiteY4354" fmla="*/ 8367727 h 23902640"/>
              <a:gd name="connsiteX4355" fmla="*/ 1884409 w 43671952"/>
              <a:gd name="connsiteY4355" fmla="*/ 8364551 h 23902640"/>
              <a:gd name="connsiteX4356" fmla="*/ 1903464 w 43671952"/>
              <a:gd name="connsiteY4356" fmla="*/ 8355026 h 23902640"/>
              <a:gd name="connsiteX4357" fmla="*/ 1914089 w 43671952"/>
              <a:gd name="connsiteY4357" fmla="*/ 8354964 h 23902640"/>
              <a:gd name="connsiteX4358" fmla="*/ 1605017 w 43671952"/>
              <a:gd name="connsiteY4358" fmla="*/ 8294702 h 23902640"/>
              <a:gd name="connsiteX4359" fmla="*/ 1614537 w 43671952"/>
              <a:gd name="connsiteY4359" fmla="*/ 8301051 h 23902640"/>
              <a:gd name="connsiteX4360" fmla="*/ 1624060 w 43671952"/>
              <a:gd name="connsiteY4360" fmla="*/ 8320102 h 23902640"/>
              <a:gd name="connsiteX4361" fmla="*/ 1620893 w 43671952"/>
              <a:gd name="connsiteY4361" fmla="*/ 8339153 h 23902640"/>
              <a:gd name="connsiteX4362" fmla="*/ 1605017 w 43671952"/>
              <a:gd name="connsiteY4362" fmla="*/ 8351853 h 23902640"/>
              <a:gd name="connsiteX4363" fmla="*/ 1585963 w 43671952"/>
              <a:gd name="connsiteY4363" fmla="*/ 8304228 h 23902640"/>
              <a:gd name="connsiteX4364" fmla="*/ 1595485 w 43671952"/>
              <a:gd name="connsiteY4364" fmla="*/ 8301051 h 23902640"/>
              <a:gd name="connsiteX4365" fmla="*/ 1605017 w 43671952"/>
              <a:gd name="connsiteY4365" fmla="*/ 8294702 h 23902640"/>
              <a:gd name="connsiteX4366" fmla="*/ 19563763 w 43671952"/>
              <a:gd name="connsiteY4366" fmla="*/ 8230122 h 23902640"/>
              <a:gd name="connsiteX4367" fmla="*/ 19586623 w 43671952"/>
              <a:gd name="connsiteY4367" fmla="*/ 8252981 h 23902640"/>
              <a:gd name="connsiteX4368" fmla="*/ 19563763 w 43671952"/>
              <a:gd name="connsiteY4368" fmla="*/ 8275842 h 23902640"/>
              <a:gd name="connsiteX4369" fmla="*/ 19540903 w 43671952"/>
              <a:gd name="connsiteY4369" fmla="*/ 8252981 h 23902640"/>
              <a:gd name="connsiteX4370" fmla="*/ 19563763 w 43671952"/>
              <a:gd name="connsiteY4370" fmla="*/ 8230122 h 23902640"/>
              <a:gd name="connsiteX4371" fmla="*/ 1874889 w 43671952"/>
              <a:gd name="connsiteY4371" fmla="*/ 8091502 h 23902640"/>
              <a:gd name="connsiteX4372" fmla="*/ 1890765 w 43671952"/>
              <a:gd name="connsiteY4372" fmla="*/ 8094678 h 23902640"/>
              <a:gd name="connsiteX4373" fmla="*/ 1897108 w 43671952"/>
              <a:gd name="connsiteY4373" fmla="*/ 8113727 h 23902640"/>
              <a:gd name="connsiteX4374" fmla="*/ 1893932 w 43671952"/>
              <a:gd name="connsiteY4374" fmla="*/ 8142304 h 23902640"/>
              <a:gd name="connsiteX4375" fmla="*/ 1890765 w 43671952"/>
              <a:gd name="connsiteY4375" fmla="*/ 8151828 h 23902640"/>
              <a:gd name="connsiteX4376" fmla="*/ 1868533 w 43671952"/>
              <a:gd name="connsiteY4376" fmla="*/ 8158178 h 23902640"/>
              <a:gd name="connsiteX4377" fmla="*/ 1839958 w 43671952"/>
              <a:gd name="connsiteY4377" fmla="*/ 8151828 h 23902640"/>
              <a:gd name="connsiteX4378" fmla="*/ 1843136 w 43671952"/>
              <a:gd name="connsiteY4378" fmla="*/ 8116902 h 23902640"/>
              <a:gd name="connsiteX4379" fmla="*/ 1846314 w 43671952"/>
              <a:gd name="connsiteY4379" fmla="*/ 8107378 h 23902640"/>
              <a:gd name="connsiteX4380" fmla="*/ 1874889 w 43671952"/>
              <a:gd name="connsiteY4380" fmla="*/ 8091502 h 23902640"/>
              <a:gd name="connsiteX4381" fmla="*/ 2084433 w 43671952"/>
              <a:gd name="connsiteY4381" fmla="*/ 8091501 h 23902640"/>
              <a:gd name="connsiteX4382" fmla="*/ 2113008 w 43671952"/>
              <a:gd name="connsiteY4382" fmla="*/ 8094675 h 23902640"/>
              <a:gd name="connsiteX4383" fmla="*/ 2122530 w 43671952"/>
              <a:gd name="connsiteY4383" fmla="*/ 8097851 h 23902640"/>
              <a:gd name="connsiteX4384" fmla="*/ 2119355 w 43671952"/>
              <a:gd name="connsiteY4384" fmla="*/ 8110552 h 23902640"/>
              <a:gd name="connsiteX4385" fmla="*/ 2100309 w 43671952"/>
              <a:gd name="connsiteY4385" fmla="*/ 8120076 h 23902640"/>
              <a:gd name="connsiteX4386" fmla="*/ 2097132 w 43671952"/>
              <a:gd name="connsiteY4386" fmla="*/ 8120076 h 23902640"/>
              <a:gd name="connsiteX4387" fmla="*/ 2071734 w 43671952"/>
              <a:gd name="connsiteY4387" fmla="*/ 8110552 h 23902640"/>
              <a:gd name="connsiteX4388" fmla="*/ 2084433 w 43671952"/>
              <a:gd name="connsiteY4388" fmla="*/ 8091501 h 23902640"/>
              <a:gd name="connsiteX4389" fmla="*/ 1711956 w 43671952"/>
              <a:gd name="connsiteY4389" fmla="*/ 8033495 h 23902640"/>
              <a:gd name="connsiteX4390" fmla="*/ 1728837 w 43671952"/>
              <a:gd name="connsiteY4390" fmla="*/ 8047053 h 23902640"/>
              <a:gd name="connsiteX4391" fmla="*/ 1732015 w 43671952"/>
              <a:gd name="connsiteY4391" fmla="*/ 8056576 h 23902640"/>
              <a:gd name="connsiteX4392" fmla="*/ 1728837 w 43671952"/>
              <a:gd name="connsiteY4392" fmla="*/ 8085151 h 23902640"/>
              <a:gd name="connsiteX4393" fmla="*/ 1719316 w 43671952"/>
              <a:gd name="connsiteY4393" fmla="*/ 8094678 h 23902640"/>
              <a:gd name="connsiteX4394" fmla="*/ 1700262 w 43671952"/>
              <a:gd name="connsiteY4394" fmla="*/ 8110553 h 23902640"/>
              <a:gd name="connsiteX4395" fmla="*/ 1662167 w 43671952"/>
              <a:gd name="connsiteY4395" fmla="*/ 8094678 h 23902640"/>
              <a:gd name="connsiteX4396" fmla="*/ 1655811 w 43671952"/>
              <a:gd name="connsiteY4396" fmla="*/ 8075627 h 23902640"/>
              <a:gd name="connsiteX4397" fmla="*/ 1668509 w 43671952"/>
              <a:gd name="connsiteY4397" fmla="*/ 8037529 h 23902640"/>
              <a:gd name="connsiteX4398" fmla="*/ 1678033 w 43671952"/>
              <a:gd name="connsiteY4398" fmla="*/ 8034352 h 23902640"/>
              <a:gd name="connsiteX4399" fmla="*/ 1711956 w 43671952"/>
              <a:gd name="connsiteY4399" fmla="*/ 8033495 h 23902640"/>
              <a:gd name="connsiteX4400" fmla="*/ 1820906 w 43671952"/>
              <a:gd name="connsiteY4400" fmla="*/ 7948628 h 23902640"/>
              <a:gd name="connsiteX4401" fmla="*/ 1827260 w 43671952"/>
              <a:gd name="connsiteY4401" fmla="*/ 7986726 h 23902640"/>
              <a:gd name="connsiteX4402" fmla="*/ 1805032 w 43671952"/>
              <a:gd name="connsiteY4402" fmla="*/ 7986726 h 23902640"/>
              <a:gd name="connsiteX4403" fmla="*/ 1811383 w 43671952"/>
              <a:gd name="connsiteY4403" fmla="*/ 7951801 h 23902640"/>
              <a:gd name="connsiteX4404" fmla="*/ 1820906 w 43671952"/>
              <a:gd name="connsiteY4404" fmla="*/ 7948628 h 23902640"/>
              <a:gd name="connsiteX4405" fmla="*/ 20679015 w 43671952"/>
              <a:gd name="connsiteY4405" fmla="*/ 7510464 h 23902640"/>
              <a:gd name="connsiteX4406" fmla="*/ 20683777 w 43671952"/>
              <a:gd name="connsiteY4406" fmla="*/ 7524752 h 23902640"/>
              <a:gd name="connsiteX4407" fmla="*/ 20698063 w 43671952"/>
              <a:gd name="connsiteY4407" fmla="*/ 7553327 h 23902640"/>
              <a:gd name="connsiteX4408" fmla="*/ 20712351 w 43671952"/>
              <a:gd name="connsiteY4408" fmla="*/ 7658102 h 23902640"/>
              <a:gd name="connsiteX4409" fmla="*/ 20726639 w 43671952"/>
              <a:gd name="connsiteY4409" fmla="*/ 7667628 h 23902640"/>
              <a:gd name="connsiteX4410" fmla="*/ 20736167 w 43671952"/>
              <a:gd name="connsiteY4410" fmla="*/ 7681914 h 23902640"/>
              <a:gd name="connsiteX4411" fmla="*/ 20745691 w 43671952"/>
              <a:gd name="connsiteY4411" fmla="*/ 7710490 h 23902640"/>
              <a:gd name="connsiteX4412" fmla="*/ 20755215 w 43671952"/>
              <a:gd name="connsiteY4412" fmla="*/ 7724775 h 23902640"/>
              <a:gd name="connsiteX4413" fmla="*/ 20764739 w 43671952"/>
              <a:gd name="connsiteY4413" fmla="*/ 7753353 h 23902640"/>
              <a:gd name="connsiteX4414" fmla="*/ 20769503 w 43671952"/>
              <a:gd name="connsiteY4414" fmla="*/ 7767642 h 23902640"/>
              <a:gd name="connsiteX4415" fmla="*/ 20764739 w 43671952"/>
              <a:gd name="connsiteY4415" fmla="*/ 7805740 h 23902640"/>
              <a:gd name="connsiteX4416" fmla="*/ 20755215 w 43671952"/>
              <a:gd name="connsiteY4416" fmla="*/ 7843959 h 23902640"/>
              <a:gd name="connsiteX4417" fmla="*/ 20750451 w 43671952"/>
              <a:gd name="connsiteY4417" fmla="*/ 7863007 h 23902640"/>
              <a:gd name="connsiteX4418" fmla="*/ 20740927 w 43671952"/>
              <a:gd name="connsiteY4418" fmla="*/ 7891585 h 23902640"/>
              <a:gd name="connsiteX4419" fmla="*/ 20736167 w 43671952"/>
              <a:gd name="connsiteY4419" fmla="*/ 7905870 h 23902640"/>
              <a:gd name="connsiteX4420" fmla="*/ 20731403 w 43671952"/>
              <a:gd name="connsiteY4420" fmla="*/ 7939208 h 23902640"/>
              <a:gd name="connsiteX4421" fmla="*/ 20726639 w 43671952"/>
              <a:gd name="connsiteY4421" fmla="*/ 8020171 h 23902640"/>
              <a:gd name="connsiteX4422" fmla="*/ 20712351 w 43671952"/>
              <a:gd name="connsiteY4422" fmla="*/ 8029696 h 23902640"/>
              <a:gd name="connsiteX4423" fmla="*/ 20683777 w 43671952"/>
              <a:gd name="connsiteY4423" fmla="*/ 8039220 h 23902640"/>
              <a:gd name="connsiteX4424" fmla="*/ 20669491 w 43671952"/>
              <a:gd name="connsiteY4424" fmla="*/ 8043983 h 23902640"/>
              <a:gd name="connsiteX4425" fmla="*/ 20655203 w 43671952"/>
              <a:gd name="connsiteY4425" fmla="*/ 8048746 h 23902640"/>
              <a:gd name="connsiteX4426" fmla="*/ 20640915 w 43671952"/>
              <a:gd name="connsiteY4426" fmla="*/ 8053510 h 23902640"/>
              <a:gd name="connsiteX4427" fmla="*/ 20626627 w 43671952"/>
              <a:gd name="connsiteY4427" fmla="*/ 8067795 h 23902640"/>
              <a:gd name="connsiteX4428" fmla="*/ 20617103 w 43671952"/>
              <a:gd name="connsiteY4428" fmla="*/ 8096370 h 23902640"/>
              <a:gd name="connsiteX4429" fmla="*/ 20612339 w 43671952"/>
              <a:gd name="connsiteY4429" fmla="*/ 8158284 h 23902640"/>
              <a:gd name="connsiteX4430" fmla="*/ 20588527 w 43671952"/>
              <a:gd name="connsiteY4430" fmla="*/ 8182097 h 23902640"/>
              <a:gd name="connsiteX4431" fmla="*/ 20555191 w 43671952"/>
              <a:gd name="connsiteY4431" fmla="*/ 8224959 h 23902640"/>
              <a:gd name="connsiteX4432" fmla="*/ 20540903 w 43671952"/>
              <a:gd name="connsiteY4432" fmla="*/ 8267821 h 23902640"/>
              <a:gd name="connsiteX4433" fmla="*/ 20536139 w 43671952"/>
              <a:gd name="connsiteY4433" fmla="*/ 8282108 h 23902640"/>
              <a:gd name="connsiteX4434" fmla="*/ 20540903 w 43671952"/>
              <a:gd name="connsiteY4434" fmla="*/ 8329733 h 23902640"/>
              <a:gd name="connsiteX4435" fmla="*/ 20550427 w 43671952"/>
              <a:gd name="connsiteY4435" fmla="*/ 8344022 h 23902640"/>
              <a:gd name="connsiteX4436" fmla="*/ 20545667 w 43671952"/>
              <a:gd name="connsiteY4436" fmla="*/ 8501184 h 23902640"/>
              <a:gd name="connsiteX4437" fmla="*/ 20536139 w 43671952"/>
              <a:gd name="connsiteY4437" fmla="*/ 8515470 h 23902640"/>
              <a:gd name="connsiteX4438" fmla="*/ 20521851 w 43671952"/>
              <a:gd name="connsiteY4438" fmla="*/ 8520233 h 23902640"/>
              <a:gd name="connsiteX4439" fmla="*/ 20493279 w 43671952"/>
              <a:gd name="connsiteY4439" fmla="*/ 8515470 h 23902640"/>
              <a:gd name="connsiteX4440" fmla="*/ 20488515 w 43671952"/>
              <a:gd name="connsiteY4440" fmla="*/ 8501184 h 23902640"/>
              <a:gd name="connsiteX4441" fmla="*/ 20483755 w 43671952"/>
              <a:gd name="connsiteY4441" fmla="*/ 8482134 h 23902640"/>
              <a:gd name="connsiteX4442" fmla="*/ 20464703 w 43671952"/>
              <a:gd name="connsiteY4442" fmla="*/ 8486895 h 23902640"/>
              <a:gd name="connsiteX4443" fmla="*/ 20445651 w 43671952"/>
              <a:gd name="connsiteY4443" fmla="*/ 8515470 h 23902640"/>
              <a:gd name="connsiteX4444" fmla="*/ 20417079 w 43671952"/>
              <a:gd name="connsiteY4444" fmla="*/ 8572621 h 23902640"/>
              <a:gd name="connsiteX4445" fmla="*/ 20402791 w 43671952"/>
              <a:gd name="connsiteY4445" fmla="*/ 8577384 h 23902640"/>
              <a:gd name="connsiteX4446" fmla="*/ 20388503 w 43671952"/>
              <a:gd name="connsiteY4446" fmla="*/ 8605960 h 23902640"/>
              <a:gd name="connsiteX4447" fmla="*/ 20374215 w 43671952"/>
              <a:gd name="connsiteY4447" fmla="*/ 8610719 h 23902640"/>
              <a:gd name="connsiteX4448" fmla="*/ 20340879 w 43671952"/>
              <a:gd name="connsiteY4448" fmla="*/ 8596432 h 23902640"/>
              <a:gd name="connsiteX4449" fmla="*/ 20336115 w 43671952"/>
              <a:gd name="connsiteY4449" fmla="*/ 8582146 h 23902640"/>
              <a:gd name="connsiteX4450" fmla="*/ 20321827 w 43671952"/>
              <a:gd name="connsiteY4450" fmla="*/ 8577384 h 23902640"/>
              <a:gd name="connsiteX4451" fmla="*/ 20288491 w 43671952"/>
              <a:gd name="connsiteY4451" fmla="*/ 8572621 h 23902640"/>
              <a:gd name="connsiteX4452" fmla="*/ 20259915 w 43671952"/>
              <a:gd name="connsiteY4452" fmla="*/ 8577384 h 23902640"/>
              <a:gd name="connsiteX4453" fmla="*/ 20231343 w 43671952"/>
              <a:gd name="connsiteY4453" fmla="*/ 8586908 h 23902640"/>
              <a:gd name="connsiteX4454" fmla="*/ 20217051 w 43671952"/>
              <a:gd name="connsiteY4454" fmla="*/ 8577384 h 23902640"/>
              <a:gd name="connsiteX4455" fmla="*/ 20207527 w 43671952"/>
              <a:gd name="connsiteY4455" fmla="*/ 8563094 h 23902640"/>
              <a:gd name="connsiteX4456" fmla="*/ 20193239 w 43671952"/>
              <a:gd name="connsiteY4456" fmla="*/ 8558334 h 23902640"/>
              <a:gd name="connsiteX4457" fmla="*/ 20183715 w 43671952"/>
              <a:gd name="connsiteY4457" fmla="*/ 8544045 h 23902640"/>
              <a:gd name="connsiteX4458" fmla="*/ 20136091 w 43671952"/>
              <a:gd name="connsiteY4458" fmla="*/ 8520233 h 23902640"/>
              <a:gd name="connsiteX4459" fmla="*/ 20107515 w 43671952"/>
              <a:gd name="connsiteY4459" fmla="*/ 8524995 h 23902640"/>
              <a:gd name="connsiteX4460" fmla="*/ 20102751 w 43671952"/>
              <a:gd name="connsiteY4460" fmla="*/ 8539282 h 23902640"/>
              <a:gd name="connsiteX4461" fmla="*/ 20093227 w 43671952"/>
              <a:gd name="connsiteY4461" fmla="*/ 8553572 h 23902640"/>
              <a:gd name="connsiteX4462" fmla="*/ 20097991 w 43671952"/>
              <a:gd name="connsiteY4462" fmla="*/ 8577384 h 23902640"/>
              <a:gd name="connsiteX4463" fmla="*/ 20107515 w 43671952"/>
              <a:gd name="connsiteY4463" fmla="*/ 8605960 h 23902640"/>
              <a:gd name="connsiteX4464" fmla="*/ 20102751 w 43671952"/>
              <a:gd name="connsiteY4464" fmla="*/ 8625010 h 23902640"/>
              <a:gd name="connsiteX4465" fmla="*/ 20088467 w 43671952"/>
              <a:gd name="connsiteY4465" fmla="*/ 8629769 h 23902640"/>
              <a:gd name="connsiteX4466" fmla="*/ 20026551 w 43671952"/>
              <a:gd name="connsiteY4466" fmla="*/ 8634532 h 23902640"/>
              <a:gd name="connsiteX4467" fmla="*/ 20012267 w 43671952"/>
              <a:gd name="connsiteY4467" fmla="*/ 8644058 h 23902640"/>
              <a:gd name="connsiteX4468" fmla="*/ 19988451 w 43671952"/>
              <a:gd name="connsiteY4468" fmla="*/ 8686919 h 23902640"/>
              <a:gd name="connsiteX4469" fmla="*/ 19983691 w 43671952"/>
              <a:gd name="connsiteY4469" fmla="*/ 8725021 h 23902640"/>
              <a:gd name="connsiteX4470" fmla="*/ 19940827 w 43671952"/>
              <a:gd name="connsiteY4470" fmla="*/ 8748833 h 23902640"/>
              <a:gd name="connsiteX4471" fmla="*/ 19912251 w 43671952"/>
              <a:gd name="connsiteY4471" fmla="*/ 8763122 h 23902640"/>
              <a:gd name="connsiteX4472" fmla="*/ 19902727 w 43671952"/>
              <a:gd name="connsiteY4472" fmla="*/ 8748833 h 23902640"/>
              <a:gd name="connsiteX4473" fmla="*/ 19897963 w 43671952"/>
              <a:gd name="connsiteY4473" fmla="*/ 8734545 h 23902640"/>
              <a:gd name="connsiteX4474" fmla="*/ 19893203 w 43671952"/>
              <a:gd name="connsiteY4474" fmla="*/ 8586908 h 23902640"/>
              <a:gd name="connsiteX4475" fmla="*/ 19878915 w 43671952"/>
              <a:gd name="connsiteY4475" fmla="*/ 8572621 h 23902640"/>
              <a:gd name="connsiteX4476" fmla="*/ 19859867 w 43671952"/>
              <a:gd name="connsiteY4476" fmla="*/ 8567858 h 23902640"/>
              <a:gd name="connsiteX4477" fmla="*/ 19812239 w 43671952"/>
              <a:gd name="connsiteY4477" fmla="*/ 8558334 h 23902640"/>
              <a:gd name="connsiteX4478" fmla="*/ 19764615 w 43671952"/>
              <a:gd name="connsiteY4478" fmla="*/ 8563094 h 23902640"/>
              <a:gd name="connsiteX4479" fmla="*/ 19736039 w 43671952"/>
              <a:gd name="connsiteY4479" fmla="*/ 8572621 h 23902640"/>
              <a:gd name="connsiteX4480" fmla="*/ 19707463 w 43671952"/>
              <a:gd name="connsiteY4480" fmla="*/ 8582146 h 23902640"/>
              <a:gd name="connsiteX4481" fmla="*/ 19678891 w 43671952"/>
              <a:gd name="connsiteY4481" fmla="*/ 8591670 h 23902640"/>
              <a:gd name="connsiteX4482" fmla="*/ 19664603 w 43671952"/>
              <a:gd name="connsiteY4482" fmla="*/ 8596432 h 23902640"/>
              <a:gd name="connsiteX4483" fmla="*/ 19636027 w 43671952"/>
              <a:gd name="connsiteY4483" fmla="*/ 8610719 h 23902640"/>
              <a:gd name="connsiteX4484" fmla="*/ 19607451 w 43671952"/>
              <a:gd name="connsiteY4484" fmla="*/ 8625010 h 23902640"/>
              <a:gd name="connsiteX4485" fmla="*/ 19593163 w 43671952"/>
              <a:gd name="connsiteY4485" fmla="*/ 8634532 h 23902640"/>
              <a:gd name="connsiteX4486" fmla="*/ 19564591 w 43671952"/>
              <a:gd name="connsiteY4486" fmla="*/ 8644058 h 23902640"/>
              <a:gd name="connsiteX4487" fmla="*/ 19521727 w 43671952"/>
              <a:gd name="connsiteY4487" fmla="*/ 8672633 h 23902640"/>
              <a:gd name="connsiteX4488" fmla="*/ 19493151 w 43671952"/>
              <a:gd name="connsiteY4488" fmla="*/ 8691684 h 23902640"/>
              <a:gd name="connsiteX4489" fmla="*/ 19478865 w 43671952"/>
              <a:gd name="connsiteY4489" fmla="*/ 8696444 h 23902640"/>
              <a:gd name="connsiteX4490" fmla="*/ 19407427 w 43671952"/>
              <a:gd name="connsiteY4490" fmla="*/ 8691684 h 23902640"/>
              <a:gd name="connsiteX4491" fmla="*/ 19393139 w 43671952"/>
              <a:gd name="connsiteY4491" fmla="*/ 8686919 h 23902640"/>
              <a:gd name="connsiteX4492" fmla="*/ 19364565 w 43671952"/>
              <a:gd name="connsiteY4492" fmla="*/ 8677395 h 23902640"/>
              <a:gd name="connsiteX4493" fmla="*/ 19378851 w 43671952"/>
              <a:gd name="connsiteY4493" fmla="*/ 8634532 h 23902640"/>
              <a:gd name="connsiteX4494" fmla="*/ 19416951 w 43671952"/>
              <a:gd name="connsiteY4494" fmla="*/ 8601195 h 23902640"/>
              <a:gd name="connsiteX4495" fmla="*/ 19445527 w 43671952"/>
              <a:gd name="connsiteY4495" fmla="*/ 8586908 h 23902640"/>
              <a:gd name="connsiteX4496" fmla="*/ 19488391 w 43671952"/>
              <a:gd name="connsiteY4496" fmla="*/ 8563094 h 23902640"/>
              <a:gd name="connsiteX4497" fmla="*/ 19497915 w 43671952"/>
              <a:gd name="connsiteY4497" fmla="*/ 8548807 h 23902640"/>
              <a:gd name="connsiteX4498" fmla="*/ 19512203 w 43671952"/>
              <a:gd name="connsiteY4498" fmla="*/ 8544045 h 23902640"/>
              <a:gd name="connsiteX4499" fmla="*/ 19516967 w 43671952"/>
              <a:gd name="connsiteY4499" fmla="*/ 8529757 h 23902640"/>
              <a:gd name="connsiteX4500" fmla="*/ 19526491 w 43671952"/>
              <a:gd name="connsiteY4500" fmla="*/ 8515470 h 23902640"/>
              <a:gd name="connsiteX4501" fmla="*/ 19540779 w 43671952"/>
              <a:gd name="connsiteY4501" fmla="*/ 8501184 h 23902640"/>
              <a:gd name="connsiteX4502" fmla="*/ 19564591 w 43671952"/>
              <a:gd name="connsiteY4502" fmla="*/ 8472607 h 23902640"/>
              <a:gd name="connsiteX4503" fmla="*/ 19578875 w 43671952"/>
              <a:gd name="connsiteY4503" fmla="*/ 8444033 h 23902640"/>
              <a:gd name="connsiteX4504" fmla="*/ 19607451 w 43671952"/>
              <a:gd name="connsiteY4504" fmla="*/ 8424984 h 23902640"/>
              <a:gd name="connsiteX4505" fmla="*/ 19621739 w 43671952"/>
              <a:gd name="connsiteY4505" fmla="*/ 8410695 h 23902640"/>
              <a:gd name="connsiteX4506" fmla="*/ 19650315 w 43671952"/>
              <a:gd name="connsiteY4506" fmla="*/ 8401169 h 23902640"/>
              <a:gd name="connsiteX4507" fmla="*/ 19716991 w 43671952"/>
              <a:gd name="connsiteY4507" fmla="*/ 8405932 h 23902640"/>
              <a:gd name="connsiteX4508" fmla="*/ 19740803 w 43671952"/>
              <a:gd name="connsiteY4508" fmla="*/ 8410695 h 23902640"/>
              <a:gd name="connsiteX4509" fmla="*/ 19769379 w 43671952"/>
              <a:gd name="connsiteY4509" fmla="*/ 8415460 h 23902640"/>
              <a:gd name="connsiteX4510" fmla="*/ 19793191 w 43671952"/>
              <a:gd name="connsiteY4510" fmla="*/ 8420219 h 23902640"/>
              <a:gd name="connsiteX4511" fmla="*/ 19826527 w 43671952"/>
              <a:gd name="connsiteY4511" fmla="*/ 8424984 h 23902640"/>
              <a:gd name="connsiteX4512" fmla="*/ 19902727 w 43671952"/>
              <a:gd name="connsiteY4512" fmla="*/ 8415460 h 23902640"/>
              <a:gd name="connsiteX4513" fmla="*/ 19926539 w 43671952"/>
              <a:gd name="connsiteY4513" fmla="*/ 8410695 h 23902640"/>
              <a:gd name="connsiteX4514" fmla="*/ 19955115 w 43671952"/>
              <a:gd name="connsiteY4514" fmla="*/ 8401169 h 23902640"/>
              <a:gd name="connsiteX4515" fmla="*/ 19983691 w 43671952"/>
              <a:gd name="connsiteY4515" fmla="*/ 8372597 h 23902640"/>
              <a:gd name="connsiteX4516" fmla="*/ 20007503 w 43671952"/>
              <a:gd name="connsiteY4516" fmla="*/ 8348784 h 23902640"/>
              <a:gd name="connsiteX4517" fmla="*/ 20017027 w 43671952"/>
              <a:gd name="connsiteY4517" fmla="*/ 8334495 h 23902640"/>
              <a:gd name="connsiteX4518" fmla="*/ 20031315 w 43671952"/>
              <a:gd name="connsiteY4518" fmla="*/ 8324971 h 23902640"/>
              <a:gd name="connsiteX4519" fmla="*/ 20055127 w 43671952"/>
              <a:gd name="connsiteY4519" fmla="*/ 8282108 h 23902640"/>
              <a:gd name="connsiteX4520" fmla="*/ 20083703 w 43671952"/>
              <a:gd name="connsiteY4520" fmla="*/ 8263057 h 23902640"/>
              <a:gd name="connsiteX4521" fmla="*/ 20088467 w 43671952"/>
              <a:gd name="connsiteY4521" fmla="*/ 8248771 h 23902640"/>
              <a:gd name="connsiteX4522" fmla="*/ 20107515 w 43671952"/>
              <a:gd name="connsiteY4522" fmla="*/ 8220196 h 23902640"/>
              <a:gd name="connsiteX4523" fmla="*/ 20121803 w 43671952"/>
              <a:gd name="connsiteY4523" fmla="*/ 8191621 h 23902640"/>
              <a:gd name="connsiteX4524" fmla="*/ 20140851 w 43671952"/>
              <a:gd name="connsiteY4524" fmla="*/ 8196383 h 23902640"/>
              <a:gd name="connsiteX4525" fmla="*/ 20145615 w 43671952"/>
              <a:gd name="connsiteY4525" fmla="*/ 8210672 h 23902640"/>
              <a:gd name="connsiteX4526" fmla="*/ 20174191 w 43671952"/>
              <a:gd name="connsiteY4526" fmla="*/ 8224959 h 23902640"/>
              <a:gd name="connsiteX4527" fmla="*/ 20202765 w 43671952"/>
              <a:gd name="connsiteY4527" fmla="*/ 8239247 h 23902640"/>
              <a:gd name="connsiteX4528" fmla="*/ 20236103 w 43671952"/>
              <a:gd name="connsiteY4528" fmla="*/ 8234483 h 23902640"/>
              <a:gd name="connsiteX4529" fmla="*/ 20278967 w 43671952"/>
              <a:gd name="connsiteY4529" fmla="*/ 8210672 h 23902640"/>
              <a:gd name="connsiteX4530" fmla="*/ 20293253 w 43671952"/>
              <a:gd name="connsiteY4530" fmla="*/ 8196383 h 23902640"/>
              <a:gd name="connsiteX4531" fmla="*/ 20312303 w 43671952"/>
              <a:gd name="connsiteY4531" fmla="*/ 8167809 h 23902640"/>
              <a:gd name="connsiteX4532" fmla="*/ 20321827 w 43671952"/>
              <a:gd name="connsiteY4532" fmla="*/ 8153523 h 23902640"/>
              <a:gd name="connsiteX4533" fmla="*/ 20336115 w 43671952"/>
              <a:gd name="connsiteY4533" fmla="*/ 8143996 h 23902640"/>
              <a:gd name="connsiteX4534" fmla="*/ 20359927 w 43671952"/>
              <a:gd name="connsiteY4534" fmla="*/ 8120183 h 23902640"/>
              <a:gd name="connsiteX4535" fmla="*/ 20383739 w 43671952"/>
              <a:gd name="connsiteY4535" fmla="*/ 8101132 h 23902640"/>
              <a:gd name="connsiteX4536" fmla="*/ 20402791 w 43671952"/>
              <a:gd name="connsiteY4536" fmla="*/ 8077322 h 23902640"/>
              <a:gd name="connsiteX4537" fmla="*/ 20412315 w 43671952"/>
              <a:gd name="connsiteY4537" fmla="*/ 8063034 h 23902640"/>
              <a:gd name="connsiteX4538" fmla="*/ 20426603 w 43671952"/>
              <a:gd name="connsiteY4538" fmla="*/ 8058271 h 23902640"/>
              <a:gd name="connsiteX4539" fmla="*/ 20455179 w 43671952"/>
              <a:gd name="connsiteY4539" fmla="*/ 8043983 h 23902640"/>
              <a:gd name="connsiteX4540" fmla="*/ 20478991 w 43671952"/>
              <a:gd name="connsiteY4540" fmla="*/ 8024935 h 23902640"/>
              <a:gd name="connsiteX4541" fmla="*/ 20488515 w 43671952"/>
              <a:gd name="connsiteY4541" fmla="*/ 8010646 h 23902640"/>
              <a:gd name="connsiteX4542" fmla="*/ 20517091 w 43671952"/>
              <a:gd name="connsiteY4542" fmla="*/ 7991595 h 23902640"/>
              <a:gd name="connsiteX4543" fmla="*/ 20521851 w 43671952"/>
              <a:gd name="connsiteY4543" fmla="*/ 7977309 h 23902640"/>
              <a:gd name="connsiteX4544" fmla="*/ 20536139 w 43671952"/>
              <a:gd name="connsiteY4544" fmla="*/ 7948735 h 23902640"/>
              <a:gd name="connsiteX4545" fmla="*/ 20540903 w 43671952"/>
              <a:gd name="connsiteY4545" fmla="*/ 7848722 h 23902640"/>
              <a:gd name="connsiteX4546" fmla="*/ 20536139 w 43671952"/>
              <a:gd name="connsiteY4546" fmla="*/ 7781929 h 23902640"/>
              <a:gd name="connsiteX4547" fmla="*/ 20459939 w 43671952"/>
              <a:gd name="connsiteY4547" fmla="*/ 7777166 h 23902640"/>
              <a:gd name="connsiteX4548" fmla="*/ 20483755 w 43671952"/>
              <a:gd name="connsiteY4548" fmla="*/ 7743828 h 23902640"/>
              <a:gd name="connsiteX4549" fmla="*/ 20512327 w 43671952"/>
              <a:gd name="connsiteY4549" fmla="*/ 7724775 h 23902640"/>
              <a:gd name="connsiteX4550" fmla="*/ 20521851 w 43671952"/>
              <a:gd name="connsiteY4550" fmla="*/ 7710490 h 23902640"/>
              <a:gd name="connsiteX4551" fmla="*/ 20536139 w 43671952"/>
              <a:gd name="connsiteY4551" fmla="*/ 7705728 h 23902640"/>
              <a:gd name="connsiteX4552" fmla="*/ 20545667 w 43671952"/>
              <a:gd name="connsiteY4552" fmla="*/ 7677154 h 23902640"/>
              <a:gd name="connsiteX4553" fmla="*/ 20555191 w 43671952"/>
              <a:gd name="connsiteY4553" fmla="*/ 7662867 h 23902640"/>
              <a:gd name="connsiteX4554" fmla="*/ 20550427 w 43671952"/>
              <a:gd name="connsiteY4554" fmla="*/ 7581902 h 23902640"/>
              <a:gd name="connsiteX4555" fmla="*/ 20564715 w 43671952"/>
              <a:gd name="connsiteY4555" fmla="*/ 7577140 h 23902640"/>
              <a:gd name="connsiteX4556" fmla="*/ 20579003 w 43671952"/>
              <a:gd name="connsiteY4556" fmla="*/ 7586666 h 23902640"/>
              <a:gd name="connsiteX4557" fmla="*/ 20583767 w 43671952"/>
              <a:gd name="connsiteY4557" fmla="*/ 7600953 h 23902640"/>
              <a:gd name="connsiteX4558" fmla="*/ 20602815 w 43671952"/>
              <a:gd name="connsiteY4558" fmla="*/ 7629527 h 23902640"/>
              <a:gd name="connsiteX4559" fmla="*/ 20607575 w 43671952"/>
              <a:gd name="connsiteY4559" fmla="*/ 7643816 h 23902640"/>
              <a:gd name="connsiteX4560" fmla="*/ 20636151 w 43671952"/>
              <a:gd name="connsiteY4560" fmla="*/ 7643816 h 23902640"/>
              <a:gd name="connsiteX4561" fmla="*/ 20645679 w 43671952"/>
              <a:gd name="connsiteY4561" fmla="*/ 7615239 h 23902640"/>
              <a:gd name="connsiteX4562" fmla="*/ 20655203 w 43671952"/>
              <a:gd name="connsiteY4562" fmla="*/ 7534278 h 23902640"/>
              <a:gd name="connsiteX4563" fmla="*/ 20664727 w 43671952"/>
              <a:gd name="connsiteY4563" fmla="*/ 7519991 h 23902640"/>
              <a:gd name="connsiteX4564" fmla="*/ 20679015 w 43671952"/>
              <a:gd name="connsiteY4564" fmla="*/ 7510464 h 23902640"/>
              <a:gd name="connsiteX4565" fmla="*/ 7996271 w 43671952"/>
              <a:gd name="connsiteY4565" fmla="*/ 7481892 h 23902640"/>
              <a:gd name="connsiteX4566" fmla="*/ 8134383 w 43671952"/>
              <a:gd name="connsiteY4566" fmla="*/ 7486654 h 23902640"/>
              <a:gd name="connsiteX4567" fmla="*/ 8158196 w 43671952"/>
              <a:gd name="connsiteY4567" fmla="*/ 7510464 h 23902640"/>
              <a:gd name="connsiteX4568" fmla="*/ 8134383 w 43671952"/>
              <a:gd name="connsiteY4568" fmla="*/ 7543802 h 23902640"/>
              <a:gd name="connsiteX4569" fmla="*/ 8120096 w 43671952"/>
              <a:gd name="connsiteY4569" fmla="*/ 7548566 h 23902640"/>
              <a:gd name="connsiteX4570" fmla="*/ 8101046 w 43671952"/>
              <a:gd name="connsiteY4570" fmla="*/ 7558091 h 23902640"/>
              <a:gd name="connsiteX4571" fmla="*/ 8086758 w 43671952"/>
              <a:gd name="connsiteY4571" fmla="*/ 7567617 h 23902640"/>
              <a:gd name="connsiteX4572" fmla="*/ 8058183 w 43671952"/>
              <a:gd name="connsiteY4572" fmla="*/ 7577140 h 23902640"/>
              <a:gd name="connsiteX4573" fmla="*/ 8015321 w 43671952"/>
              <a:gd name="connsiteY4573" fmla="*/ 7591429 h 23902640"/>
              <a:gd name="connsiteX4574" fmla="*/ 8001033 w 43671952"/>
              <a:gd name="connsiteY4574" fmla="*/ 7591429 h 23902640"/>
              <a:gd name="connsiteX4575" fmla="*/ 7920071 w 43671952"/>
              <a:gd name="connsiteY4575" fmla="*/ 7591429 h 23902640"/>
              <a:gd name="connsiteX4576" fmla="*/ 7910546 w 43671952"/>
              <a:gd name="connsiteY4576" fmla="*/ 7577140 h 23902640"/>
              <a:gd name="connsiteX4577" fmla="*/ 7915308 w 43671952"/>
              <a:gd name="connsiteY4577" fmla="*/ 7529515 h 23902640"/>
              <a:gd name="connsiteX4578" fmla="*/ 7920071 w 43671952"/>
              <a:gd name="connsiteY4578" fmla="*/ 7515229 h 23902640"/>
              <a:gd name="connsiteX4579" fmla="*/ 7948646 w 43671952"/>
              <a:gd name="connsiteY4579" fmla="*/ 7500940 h 23902640"/>
              <a:gd name="connsiteX4580" fmla="*/ 7967696 w 43671952"/>
              <a:gd name="connsiteY4580" fmla="*/ 7491414 h 23902640"/>
              <a:gd name="connsiteX4581" fmla="*/ 7996271 w 43671952"/>
              <a:gd name="connsiteY4581" fmla="*/ 7481892 h 23902640"/>
              <a:gd name="connsiteX4582" fmla="*/ 6972334 w 43671952"/>
              <a:gd name="connsiteY4582" fmla="*/ 7315201 h 23902640"/>
              <a:gd name="connsiteX4583" fmla="*/ 6986622 w 43671952"/>
              <a:gd name="connsiteY4583" fmla="*/ 7319965 h 23902640"/>
              <a:gd name="connsiteX4584" fmla="*/ 7005672 w 43671952"/>
              <a:gd name="connsiteY4584" fmla="*/ 7324729 h 23902640"/>
              <a:gd name="connsiteX4585" fmla="*/ 7019958 w 43671952"/>
              <a:gd name="connsiteY4585" fmla="*/ 7334252 h 23902640"/>
              <a:gd name="connsiteX4586" fmla="*/ 7086634 w 43671952"/>
              <a:gd name="connsiteY4586" fmla="*/ 7353303 h 23902640"/>
              <a:gd name="connsiteX4587" fmla="*/ 7110447 w 43671952"/>
              <a:gd name="connsiteY4587" fmla="*/ 7358066 h 23902640"/>
              <a:gd name="connsiteX4588" fmla="*/ 7124734 w 43671952"/>
              <a:gd name="connsiteY4588" fmla="*/ 7362827 h 23902640"/>
              <a:gd name="connsiteX4589" fmla="*/ 7139022 w 43671952"/>
              <a:gd name="connsiteY4589" fmla="*/ 7372352 h 23902640"/>
              <a:gd name="connsiteX4590" fmla="*/ 7162834 w 43671952"/>
              <a:gd name="connsiteY4590" fmla="*/ 7396165 h 23902640"/>
              <a:gd name="connsiteX4591" fmla="*/ 7172359 w 43671952"/>
              <a:gd name="connsiteY4591" fmla="*/ 7424740 h 23902640"/>
              <a:gd name="connsiteX4592" fmla="*/ 7177122 w 43671952"/>
              <a:gd name="connsiteY4592" fmla="*/ 7439027 h 23902640"/>
              <a:gd name="connsiteX4593" fmla="*/ 7158072 w 43671952"/>
              <a:gd name="connsiteY4593" fmla="*/ 7472366 h 23902640"/>
              <a:gd name="connsiteX4594" fmla="*/ 7148547 w 43671952"/>
              <a:gd name="connsiteY4594" fmla="*/ 7467603 h 23902640"/>
              <a:gd name="connsiteX4595" fmla="*/ 7110447 w 43671952"/>
              <a:gd name="connsiteY4595" fmla="*/ 7448553 h 23902640"/>
              <a:gd name="connsiteX4596" fmla="*/ 7081872 w 43671952"/>
              <a:gd name="connsiteY4596" fmla="*/ 7434263 h 23902640"/>
              <a:gd name="connsiteX4597" fmla="*/ 7048533 w 43671952"/>
              <a:gd name="connsiteY4597" fmla="*/ 7415216 h 23902640"/>
              <a:gd name="connsiteX4598" fmla="*/ 7005672 w 43671952"/>
              <a:gd name="connsiteY4598" fmla="*/ 7386640 h 23902640"/>
              <a:gd name="connsiteX4599" fmla="*/ 6991383 w 43671952"/>
              <a:gd name="connsiteY4599" fmla="*/ 7377116 h 23902640"/>
              <a:gd name="connsiteX4600" fmla="*/ 6977097 w 43671952"/>
              <a:gd name="connsiteY4600" fmla="*/ 7367591 h 23902640"/>
              <a:gd name="connsiteX4601" fmla="*/ 6967572 w 43671952"/>
              <a:gd name="connsiteY4601" fmla="*/ 7353303 h 23902640"/>
              <a:gd name="connsiteX4602" fmla="*/ 6958047 w 43671952"/>
              <a:gd name="connsiteY4602" fmla="*/ 7324729 h 23902640"/>
              <a:gd name="connsiteX4603" fmla="*/ 6972334 w 43671952"/>
              <a:gd name="connsiteY4603" fmla="*/ 7315201 h 23902640"/>
              <a:gd name="connsiteX4604" fmla="*/ 2190794 w 43671952"/>
              <a:gd name="connsiteY4604" fmla="*/ 7291392 h 23902640"/>
              <a:gd name="connsiteX4605" fmla="*/ 2219369 w 43671952"/>
              <a:gd name="connsiteY4605" fmla="*/ 7296154 h 23902640"/>
              <a:gd name="connsiteX4606" fmla="*/ 2219369 w 43671952"/>
              <a:gd name="connsiteY4606" fmla="*/ 7339016 h 23902640"/>
              <a:gd name="connsiteX4607" fmla="*/ 2186034 w 43671952"/>
              <a:gd name="connsiteY4607" fmla="*/ 7348542 h 23902640"/>
              <a:gd name="connsiteX4608" fmla="*/ 2157459 w 43671952"/>
              <a:gd name="connsiteY4608" fmla="*/ 7315201 h 23902640"/>
              <a:gd name="connsiteX4609" fmla="*/ 2162220 w 43671952"/>
              <a:gd name="connsiteY4609" fmla="*/ 7300914 h 23902640"/>
              <a:gd name="connsiteX4610" fmla="*/ 2190794 w 43671952"/>
              <a:gd name="connsiteY4610" fmla="*/ 7291392 h 23902640"/>
              <a:gd name="connsiteX4611" fmla="*/ 1494919 w 43671952"/>
              <a:gd name="connsiteY4611" fmla="*/ 7243241 h 23902640"/>
              <a:gd name="connsiteX4612" fmla="*/ 1509759 w 43671952"/>
              <a:gd name="connsiteY4612" fmla="*/ 7248526 h 23902640"/>
              <a:gd name="connsiteX4613" fmla="*/ 1490705 w 43671952"/>
              <a:gd name="connsiteY4613" fmla="*/ 7296154 h 23902640"/>
              <a:gd name="connsiteX4614" fmla="*/ 1485944 w 43671952"/>
              <a:gd name="connsiteY4614" fmla="*/ 7305677 h 23902640"/>
              <a:gd name="connsiteX4615" fmla="*/ 1462130 w 43671952"/>
              <a:gd name="connsiteY4615" fmla="*/ 7248526 h 23902640"/>
              <a:gd name="connsiteX4616" fmla="*/ 1476423 w 43671952"/>
              <a:gd name="connsiteY4616" fmla="*/ 7243766 h 23902640"/>
              <a:gd name="connsiteX4617" fmla="*/ 1494919 w 43671952"/>
              <a:gd name="connsiteY4617" fmla="*/ 7243241 h 23902640"/>
              <a:gd name="connsiteX4618" fmla="*/ 2619841 w 43671952"/>
              <a:gd name="connsiteY4618" fmla="*/ 7119644 h 23902640"/>
              <a:gd name="connsiteX4619" fmla="*/ 2624177 w 43671952"/>
              <a:gd name="connsiteY4619" fmla="*/ 7124700 h 23902640"/>
              <a:gd name="connsiteX4620" fmla="*/ 2619416 w 43671952"/>
              <a:gd name="connsiteY4620" fmla="*/ 7119941 h 23902640"/>
              <a:gd name="connsiteX4621" fmla="*/ 21264799 w 43671952"/>
              <a:gd name="connsiteY4621" fmla="*/ 7086604 h 23902640"/>
              <a:gd name="connsiteX4622" fmla="*/ 21283847 w 43671952"/>
              <a:gd name="connsiteY4622" fmla="*/ 7091364 h 23902640"/>
              <a:gd name="connsiteX4623" fmla="*/ 21283847 w 43671952"/>
              <a:gd name="connsiteY4623" fmla="*/ 7129466 h 23902640"/>
              <a:gd name="connsiteX4624" fmla="*/ 21269563 w 43671952"/>
              <a:gd name="connsiteY4624" fmla="*/ 7138991 h 23902640"/>
              <a:gd name="connsiteX4625" fmla="*/ 21255273 w 43671952"/>
              <a:gd name="connsiteY4625" fmla="*/ 7143751 h 23902640"/>
              <a:gd name="connsiteX4626" fmla="*/ 21231463 w 43671952"/>
              <a:gd name="connsiteY4626" fmla="*/ 7110415 h 23902640"/>
              <a:gd name="connsiteX4627" fmla="*/ 21236223 w 43671952"/>
              <a:gd name="connsiteY4627" fmla="*/ 7096127 h 23902640"/>
              <a:gd name="connsiteX4628" fmla="*/ 21264799 w 43671952"/>
              <a:gd name="connsiteY4628" fmla="*/ 7086604 h 23902640"/>
              <a:gd name="connsiteX4629" fmla="*/ 5996017 w 43671952"/>
              <a:gd name="connsiteY4629" fmla="*/ 7072317 h 23902640"/>
              <a:gd name="connsiteX4630" fmla="*/ 6034121 w 43671952"/>
              <a:gd name="connsiteY4630" fmla="*/ 7081842 h 23902640"/>
              <a:gd name="connsiteX4631" fmla="*/ 6043641 w 43671952"/>
              <a:gd name="connsiteY4631" fmla="*/ 7096127 h 23902640"/>
              <a:gd name="connsiteX4632" fmla="*/ 6019827 w 43671952"/>
              <a:gd name="connsiteY4632" fmla="*/ 7124700 h 23902640"/>
              <a:gd name="connsiteX4633" fmla="*/ 5976971 w 43671952"/>
              <a:gd name="connsiteY4633" fmla="*/ 7119941 h 23902640"/>
              <a:gd name="connsiteX4634" fmla="*/ 5996017 w 43671952"/>
              <a:gd name="connsiteY4634" fmla="*/ 7072317 h 23902640"/>
              <a:gd name="connsiteX4635" fmla="*/ 2600363 w 43671952"/>
              <a:gd name="connsiteY4635" fmla="*/ 7072317 h 23902640"/>
              <a:gd name="connsiteX4636" fmla="*/ 2633701 w 43671952"/>
              <a:gd name="connsiteY4636" fmla="*/ 7077078 h 23902640"/>
              <a:gd name="connsiteX4637" fmla="*/ 2638471 w 43671952"/>
              <a:gd name="connsiteY4637" fmla="*/ 7091364 h 23902640"/>
              <a:gd name="connsiteX4638" fmla="*/ 2634325 w 43671952"/>
              <a:gd name="connsiteY4638" fmla="*/ 7109625 h 23902640"/>
              <a:gd name="connsiteX4639" fmla="*/ 2619841 w 43671952"/>
              <a:gd name="connsiteY4639" fmla="*/ 7119644 h 23902640"/>
              <a:gd name="connsiteX4640" fmla="*/ 2595602 w 43671952"/>
              <a:gd name="connsiteY4640" fmla="*/ 7091364 h 23902640"/>
              <a:gd name="connsiteX4641" fmla="*/ 2600363 w 43671952"/>
              <a:gd name="connsiteY4641" fmla="*/ 7072317 h 23902640"/>
              <a:gd name="connsiteX4642" fmla="*/ 2567027 w 43671952"/>
              <a:gd name="connsiteY4642" fmla="*/ 6986592 h 23902640"/>
              <a:gd name="connsiteX4643" fmla="*/ 2590843 w 43671952"/>
              <a:gd name="connsiteY4643" fmla="*/ 6991353 h 23902640"/>
              <a:gd name="connsiteX4644" fmla="*/ 2571788 w 43671952"/>
              <a:gd name="connsiteY4644" fmla="*/ 7034215 h 23902640"/>
              <a:gd name="connsiteX4645" fmla="*/ 2557507 w 43671952"/>
              <a:gd name="connsiteY4645" fmla="*/ 7034215 h 23902640"/>
              <a:gd name="connsiteX4646" fmla="*/ 2552739 w 43671952"/>
              <a:gd name="connsiteY4646" fmla="*/ 6991353 h 23902640"/>
              <a:gd name="connsiteX4647" fmla="*/ 2567027 w 43671952"/>
              <a:gd name="connsiteY4647" fmla="*/ 6986592 h 23902640"/>
              <a:gd name="connsiteX4648" fmla="*/ 20764739 w 43671952"/>
              <a:gd name="connsiteY4648" fmla="*/ 6953251 h 23902640"/>
              <a:gd name="connsiteX4649" fmla="*/ 20798075 w 43671952"/>
              <a:gd name="connsiteY4649" fmla="*/ 6958014 h 23902640"/>
              <a:gd name="connsiteX4650" fmla="*/ 20826651 w 43671952"/>
              <a:gd name="connsiteY4650" fmla="*/ 6967542 h 23902640"/>
              <a:gd name="connsiteX4651" fmla="*/ 20840939 w 43671952"/>
              <a:gd name="connsiteY4651" fmla="*/ 6972303 h 23902640"/>
              <a:gd name="connsiteX4652" fmla="*/ 20883799 w 43671952"/>
              <a:gd name="connsiteY4652" fmla="*/ 6991353 h 23902640"/>
              <a:gd name="connsiteX4653" fmla="*/ 20898087 w 43671952"/>
              <a:gd name="connsiteY4653" fmla="*/ 6996117 h 23902640"/>
              <a:gd name="connsiteX4654" fmla="*/ 20902851 w 43671952"/>
              <a:gd name="connsiteY4654" fmla="*/ 7010404 h 23902640"/>
              <a:gd name="connsiteX4655" fmla="*/ 20921899 w 43671952"/>
              <a:gd name="connsiteY4655" fmla="*/ 7038976 h 23902640"/>
              <a:gd name="connsiteX4656" fmla="*/ 20926663 w 43671952"/>
              <a:gd name="connsiteY4656" fmla="*/ 7053266 h 23902640"/>
              <a:gd name="connsiteX4657" fmla="*/ 20936187 w 43671952"/>
              <a:gd name="connsiteY4657" fmla="*/ 7100892 h 23902640"/>
              <a:gd name="connsiteX4658" fmla="*/ 20940951 w 43671952"/>
              <a:gd name="connsiteY4658" fmla="*/ 7115179 h 23902640"/>
              <a:gd name="connsiteX4659" fmla="*/ 20969525 w 43671952"/>
              <a:gd name="connsiteY4659" fmla="*/ 7129466 h 23902640"/>
              <a:gd name="connsiteX4660" fmla="*/ 20983815 w 43671952"/>
              <a:gd name="connsiteY4660" fmla="*/ 7138991 h 23902640"/>
              <a:gd name="connsiteX4661" fmla="*/ 21060013 w 43671952"/>
              <a:gd name="connsiteY4661" fmla="*/ 7143751 h 23902640"/>
              <a:gd name="connsiteX4662" fmla="*/ 21102875 w 43671952"/>
              <a:gd name="connsiteY4662" fmla="*/ 7158041 h 23902640"/>
              <a:gd name="connsiteX4663" fmla="*/ 21117163 w 43671952"/>
              <a:gd name="connsiteY4663" fmla="*/ 7162802 h 23902640"/>
              <a:gd name="connsiteX4664" fmla="*/ 21131451 w 43671952"/>
              <a:gd name="connsiteY4664" fmla="*/ 7158041 h 23902640"/>
              <a:gd name="connsiteX4665" fmla="*/ 21164787 w 43671952"/>
              <a:gd name="connsiteY4665" fmla="*/ 7143751 h 23902640"/>
              <a:gd name="connsiteX4666" fmla="*/ 21179075 w 43671952"/>
              <a:gd name="connsiteY4666" fmla="*/ 7153278 h 23902640"/>
              <a:gd name="connsiteX4667" fmla="*/ 21164787 w 43671952"/>
              <a:gd name="connsiteY4667" fmla="*/ 7210428 h 23902640"/>
              <a:gd name="connsiteX4668" fmla="*/ 21160023 w 43671952"/>
              <a:gd name="connsiteY4668" fmla="*/ 7224716 h 23902640"/>
              <a:gd name="connsiteX4669" fmla="*/ 21164787 w 43671952"/>
              <a:gd name="connsiteY4669" fmla="*/ 7239003 h 23902640"/>
              <a:gd name="connsiteX4670" fmla="*/ 21183839 w 43671952"/>
              <a:gd name="connsiteY4670" fmla="*/ 7267577 h 23902640"/>
              <a:gd name="connsiteX4671" fmla="*/ 21169551 w 43671952"/>
              <a:gd name="connsiteY4671" fmla="*/ 7300914 h 23902640"/>
              <a:gd name="connsiteX4672" fmla="*/ 21150499 w 43671952"/>
              <a:gd name="connsiteY4672" fmla="*/ 7305677 h 23902640"/>
              <a:gd name="connsiteX4673" fmla="*/ 21121927 w 43671952"/>
              <a:gd name="connsiteY4673" fmla="*/ 7315201 h 23902640"/>
              <a:gd name="connsiteX4674" fmla="*/ 21107639 w 43671952"/>
              <a:gd name="connsiteY4674" fmla="*/ 7319965 h 23902640"/>
              <a:gd name="connsiteX4675" fmla="*/ 21093351 w 43671952"/>
              <a:gd name="connsiteY4675" fmla="*/ 7324729 h 23902640"/>
              <a:gd name="connsiteX4676" fmla="*/ 21079063 w 43671952"/>
              <a:gd name="connsiteY4676" fmla="*/ 7334252 h 23902640"/>
              <a:gd name="connsiteX4677" fmla="*/ 21031439 w 43671952"/>
              <a:gd name="connsiteY4677" fmla="*/ 7348542 h 23902640"/>
              <a:gd name="connsiteX4678" fmla="*/ 21002863 w 43671952"/>
              <a:gd name="connsiteY4678" fmla="*/ 7358066 h 23902640"/>
              <a:gd name="connsiteX4679" fmla="*/ 20988575 w 43671952"/>
              <a:gd name="connsiteY4679" fmla="*/ 7362827 h 23902640"/>
              <a:gd name="connsiteX4680" fmla="*/ 20979051 w 43671952"/>
              <a:gd name="connsiteY4680" fmla="*/ 7377116 h 23902640"/>
              <a:gd name="connsiteX4681" fmla="*/ 20936187 w 43671952"/>
              <a:gd name="connsiteY4681" fmla="*/ 7415216 h 23902640"/>
              <a:gd name="connsiteX4682" fmla="*/ 20926663 w 43671952"/>
              <a:gd name="connsiteY4682" fmla="*/ 7429504 h 23902640"/>
              <a:gd name="connsiteX4683" fmla="*/ 20898087 w 43671952"/>
              <a:gd name="connsiteY4683" fmla="*/ 7439027 h 23902640"/>
              <a:gd name="connsiteX4684" fmla="*/ 20869515 w 43671952"/>
              <a:gd name="connsiteY4684" fmla="*/ 7424740 h 23902640"/>
              <a:gd name="connsiteX4685" fmla="*/ 20864751 w 43671952"/>
              <a:gd name="connsiteY4685" fmla="*/ 7410453 h 23902640"/>
              <a:gd name="connsiteX4686" fmla="*/ 20821891 w 43671952"/>
              <a:gd name="connsiteY4686" fmla="*/ 7386640 h 23902640"/>
              <a:gd name="connsiteX4687" fmla="*/ 20807601 w 43671952"/>
              <a:gd name="connsiteY4687" fmla="*/ 7377116 h 23902640"/>
              <a:gd name="connsiteX4688" fmla="*/ 20779023 w 43671952"/>
              <a:gd name="connsiteY4688" fmla="*/ 7367591 h 23902640"/>
              <a:gd name="connsiteX4689" fmla="*/ 20736163 w 43671952"/>
              <a:gd name="connsiteY4689" fmla="*/ 7372352 h 23902640"/>
              <a:gd name="connsiteX4690" fmla="*/ 20726639 w 43671952"/>
              <a:gd name="connsiteY4690" fmla="*/ 7386640 h 23902640"/>
              <a:gd name="connsiteX4691" fmla="*/ 20712351 w 43671952"/>
              <a:gd name="connsiteY4691" fmla="*/ 7391405 h 23902640"/>
              <a:gd name="connsiteX4692" fmla="*/ 20693301 w 43671952"/>
              <a:gd name="connsiteY4692" fmla="*/ 7386640 h 23902640"/>
              <a:gd name="connsiteX4693" fmla="*/ 20664727 w 43671952"/>
              <a:gd name="connsiteY4693" fmla="*/ 7377116 h 23902640"/>
              <a:gd name="connsiteX4694" fmla="*/ 20621863 w 43671952"/>
              <a:gd name="connsiteY4694" fmla="*/ 7381878 h 23902640"/>
              <a:gd name="connsiteX4695" fmla="*/ 20617103 w 43671952"/>
              <a:gd name="connsiteY4695" fmla="*/ 7396165 h 23902640"/>
              <a:gd name="connsiteX4696" fmla="*/ 20612339 w 43671952"/>
              <a:gd name="connsiteY4696" fmla="*/ 7419976 h 23902640"/>
              <a:gd name="connsiteX4697" fmla="*/ 20607575 w 43671952"/>
              <a:gd name="connsiteY4697" fmla="*/ 7486654 h 23902640"/>
              <a:gd name="connsiteX4698" fmla="*/ 20602815 w 43671952"/>
              <a:gd name="connsiteY4698" fmla="*/ 7500940 h 23902640"/>
              <a:gd name="connsiteX4699" fmla="*/ 20598051 w 43671952"/>
              <a:gd name="connsiteY4699" fmla="*/ 7524752 h 23902640"/>
              <a:gd name="connsiteX4700" fmla="*/ 20588527 w 43671952"/>
              <a:gd name="connsiteY4700" fmla="*/ 7524752 h 23902640"/>
              <a:gd name="connsiteX4701" fmla="*/ 20536139 w 43671952"/>
              <a:gd name="connsiteY4701" fmla="*/ 7500940 h 23902640"/>
              <a:gd name="connsiteX4702" fmla="*/ 20531375 w 43671952"/>
              <a:gd name="connsiteY4702" fmla="*/ 7486654 h 23902640"/>
              <a:gd name="connsiteX4703" fmla="*/ 20536139 w 43671952"/>
              <a:gd name="connsiteY4703" fmla="*/ 7424740 h 23902640"/>
              <a:gd name="connsiteX4704" fmla="*/ 20545663 w 43671952"/>
              <a:gd name="connsiteY4704" fmla="*/ 7396165 h 23902640"/>
              <a:gd name="connsiteX4705" fmla="*/ 20550427 w 43671952"/>
              <a:gd name="connsiteY4705" fmla="*/ 7381878 h 23902640"/>
              <a:gd name="connsiteX4706" fmla="*/ 20555187 w 43671952"/>
              <a:gd name="connsiteY4706" fmla="*/ 7367591 h 23902640"/>
              <a:gd name="connsiteX4707" fmla="*/ 20574239 w 43671952"/>
              <a:gd name="connsiteY4707" fmla="*/ 7339016 h 23902640"/>
              <a:gd name="connsiteX4708" fmla="*/ 20579001 w 43671952"/>
              <a:gd name="connsiteY4708" fmla="*/ 7324729 h 23902640"/>
              <a:gd name="connsiteX4709" fmla="*/ 20593291 w 43671952"/>
              <a:gd name="connsiteY4709" fmla="*/ 7296154 h 23902640"/>
              <a:gd name="connsiteX4710" fmla="*/ 20583763 w 43671952"/>
              <a:gd name="connsiteY4710" fmla="*/ 7267577 h 23902640"/>
              <a:gd name="connsiteX4711" fmla="*/ 20588527 w 43671952"/>
              <a:gd name="connsiteY4711" fmla="*/ 7234240 h 23902640"/>
              <a:gd name="connsiteX4712" fmla="*/ 20602815 w 43671952"/>
              <a:gd name="connsiteY4712" fmla="*/ 7229475 h 23902640"/>
              <a:gd name="connsiteX4713" fmla="*/ 20688539 w 43671952"/>
              <a:gd name="connsiteY4713" fmla="*/ 7224716 h 23902640"/>
              <a:gd name="connsiteX4714" fmla="*/ 20702827 w 43671952"/>
              <a:gd name="connsiteY4714" fmla="*/ 7196139 h 23902640"/>
              <a:gd name="connsiteX4715" fmla="*/ 20721875 w 43671952"/>
              <a:gd name="connsiteY4715" fmla="*/ 7167569 h 23902640"/>
              <a:gd name="connsiteX4716" fmla="*/ 20740927 w 43671952"/>
              <a:gd name="connsiteY4716" fmla="*/ 7143751 h 23902640"/>
              <a:gd name="connsiteX4717" fmla="*/ 20764739 w 43671952"/>
              <a:gd name="connsiteY4717" fmla="*/ 7119941 h 23902640"/>
              <a:gd name="connsiteX4718" fmla="*/ 20774263 w 43671952"/>
              <a:gd name="connsiteY4718" fmla="*/ 7091364 h 23902640"/>
              <a:gd name="connsiteX4719" fmla="*/ 20779023 w 43671952"/>
              <a:gd name="connsiteY4719" fmla="*/ 7077078 h 23902640"/>
              <a:gd name="connsiteX4720" fmla="*/ 20759975 w 43671952"/>
              <a:gd name="connsiteY4720" fmla="*/ 7010404 h 23902640"/>
              <a:gd name="connsiteX4721" fmla="*/ 20745687 w 43671952"/>
              <a:gd name="connsiteY4721" fmla="*/ 7000878 h 23902640"/>
              <a:gd name="connsiteX4722" fmla="*/ 20750451 w 43671952"/>
              <a:gd name="connsiteY4722" fmla="*/ 6958014 h 23902640"/>
              <a:gd name="connsiteX4723" fmla="*/ 20764739 w 43671952"/>
              <a:gd name="connsiteY4723" fmla="*/ 6953251 h 23902640"/>
              <a:gd name="connsiteX4724" fmla="*/ 21482157 w 43671952"/>
              <a:gd name="connsiteY4724" fmla="*/ 6922986 h 23902640"/>
              <a:gd name="connsiteX4725" fmla="*/ 21521971 w 43671952"/>
              <a:gd name="connsiteY4725" fmla="*/ 6929441 h 23902640"/>
              <a:gd name="connsiteX4726" fmla="*/ 21536259 w 43671952"/>
              <a:gd name="connsiteY4726" fmla="*/ 6934201 h 23902640"/>
              <a:gd name="connsiteX4727" fmla="*/ 21550547 w 43671952"/>
              <a:gd name="connsiteY4727" fmla="*/ 6962776 h 23902640"/>
              <a:gd name="connsiteX4728" fmla="*/ 21526735 w 43671952"/>
              <a:gd name="connsiteY4728" fmla="*/ 6991353 h 23902640"/>
              <a:gd name="connsiteX4729" fmla="*/ 21512447 w 43671952"/>
              <a:gd name="connsiteY4729" fmla="*/ 6996117 h 23902640"/>
              <a:gd name="connsiteX4730" fmla="*/ 21498159 w 43671952"/>
              <a:gd name="connsiteY4730" fmla="*/ 7005640 h 23902640"/>
              <a:gd name="connsiteX4731" fmla="*/ 21479111 w 43671952"/>
              <a:gd name="connsiteY4731" fmla="*/ 7015165 h 23902640"/>
              <a:gd name="connsiteX4732" fmla="*/ 21464823 w 43671952"/>
              <a:gd name="connsiteY4732" fmla="*/ 7024687 h 23902640"/>
              <a:gd name="connsiteX4733" fmla="*/ 21436247 w 43671952"/>
              <a:gd name="connsiteY4733" fmla="*/ 7024687 h 23902640"/>
              <a:gd name="connsiteX4734" fmla="*/ 21412435 w 43671952"/>
              <a:gd name="connsiteY4734" fmla="*/ 6991353 h 23902640"/>
              <a:gd name="connsiteX4735" fmla="*/ 21426723 w 43671952"/>
              <a:gd name="connsiteY4735" fmla="*/ 6953251 h 23902640"/>
              <a:gd name="connsiteX4736" fmla="*/ 21441011 w 43671952"/>
              <a:gd name="connsiteY4736" fmla="*/ 6948491 h 23902640"/>
              <a:gd name="connsiteX4737" fmla="*/ 21450535 w 43671952"/>
              <a:gd name="connsiteY4737" fmla="*/ 6934201 h 23902640"/>
              <a:gd name="connsiteX4738" fmla="*/ 21482157 w 43671952"/>
              <a:gd name="connsiteY4738" fmla="*/ 6922986 h 23902640"/>
              <a:gd name="connsiteX4739" fmla="*/ 21717235 w 43671952"/>
              <a:gd name="connsiteY4739" fmla="*/ 6762751 h 23902640"/>
              <a:gd name="connsiteX4740" fmla="*/ 21741047 w 43671952"/>
              <a:gd name="connsiteY4740" fmla="*/ 6767515 h 23902640"/>
              <a:gd name="connsiteX4741" fmla="*/ 21741047 w 43671952"/>
              <a:gd name="connsiteY4741" fmla="*/ 6810377 h 23902640"/>
              <a:gd name="connsiteX4742" fmla="*/ 21717235 w 43671952"/>
              <a:gd name="connsiteY4742" fmla="*/ 6810377 h 23902640"/>
              <a:gd name="connsiteX4743" fmla="*/ 21702947 w 43671952"/>
              <a:gd name="connsiteY4743" fmla="*/ 6772277 h 23902640"/>
              <a:gd name="connsiteX4744" fmla="*/ 21717235 w 43671952"/>
              <a:gd name="connsiteY4744" fmla="*/ 6762751 h 23902640"/>
              <a:gd name="connsiteX4745" fmla="*/ 6091269 w 43671952"/>
              <a:gd name="connsiteY4745" fmla="*/ 6672267 h 23902640"/>
              <a:gd name="connsiteX4746" fmla="*/ 6138891 w 43671952"/>
              <a:gd name="connsiteY4746" fmla="*/ 6677028 h 23902640"/>
              <a:gd name="connsiteX4747" fmla="*/ 6153180 w 43671952"/>
              <a:gd name="connsiteY4747" fmla="*/ 6686553 h 23902640"/>
              <a:gd name="connsiteX4748" fmla="*/ 6181755 w 43671952"/>
              <a:gd name="connsiteY4748" fmla="*/ 6696078 h 23902640"/>
              <a:gd name="connsiteX4749" fmla="*/ 6200810 w 43671952"/>
              <a:gd name="connsiteY4749" fmla="*/ 6705604 h 23902640"/>
              <a:gd name="connsiteX4750" fmla="*/ 6215091 w 43671952"/>
              <a:gd name="connsiteY4750" fmla="*/ 6710365 h 23902640"/>
              <a:gd name="connsiteX4751" fmla="*/ 6243666 w 43671952"/>
              <a:gd name="connsiteY4751" fmla="*/ 6724653 h 23902640"/>
              <a:gd name="connsiteX4752" fmla="*/ 6267480 w 43671952"/>
              <a:gd name="connsiteY4752" fmla="*/ 6748466 h 23902640"/>
              <a:gd name="connsiteX4753" fmla="*/ 6262719 w 43671952"/>
              <a:gd name="connsiteY4753" fmla="*/ 6796089 h 23902640"/>
              <a:gd name="connsiteX4754" fmla="*/ 6243666 w 43671952"/>
              <a:gd name="connsiteY4754" fmla="*/ 6838952 h 23902640"/>
              <a:gd name="connsiteX4755" fmla="*/ 6229385 w 43671952"/>
              <a:gd name="connsiteY4755" fmla="*/ 6853241 h 23902640"/>
              <a:gd name="connsiteX4756" fmla="*/ 6224616 w 43671952"/>
              <a:gd name="connsiteY4756" fmla="*/ 6867527 h 23902640"/>
              <a:gd name="connsiteX4757" fmla="*/ 6219852 w 43671952"/>
              <a:gd name="connsiteY4757" fmla="*/ 6943728 h 23902640"/>
              <a:gd name="connsiteX4758" fmla="*/ 6205569 w 43671952"/>
              <a:gd name="connsiteY4758" fmla="*/ 6958014 h 23902640"/>
              <a:gd name="connsiteX4759" fmla="*/ 6196041 w 43671952"/>
              <a:gd name="connsiteY4759" fmla="*/ 6972303 h 23902640"/>
              <a:gd name="connsiteX4760" fmla="*/ 6157941 w 43671952"/>
              <a:gd name="connsiteY4760" fmla="*/ 6948491 h 23902640"/>
              <a:gd name="connsiteX4761" fmla="*/ 6138891 w 43671952"/>
              <a:gd name="connsiteY4761" fmla="*/ 6938963 h 23902640"/>
              <a:gd name="connsiteX4762" fmla="*/ 6110316 w 43671952"/>
              <a:gd name="connsiteY4762" fmla="*/ 6919915 h 23902640"/>
              <a:gd name="connsiteX4763" fmla="*/ 6096030 w 43671952"/>
              <a:gd name="connsiteY4763" fmla="*/ 6910391 h 23902640"/>
              <a:gd name="connsiteX4764" fmla="*/ 6081741 w 43671952"/>
              <a:gd name="connsiteY4764" fmla="*/ 6900865 h 23902640"/>
              <a:gd name="connsiteX4765" fmla="*/ 6067455 w 43671952"/>
              <a:gd name="connsiteY4765" fmla="*/ 6896103 h 23902640"/>
              <a:gd name="connsiteX4766" fmla="*/ 6057935 w 43671952"/>
              <a:gd name="connsiteY4766" fmla="*/ 6881816 h 23902640"/>
              <a:gd name="connsiteX4767" fmla="*/ 6043641 w 43671952"/>
              <a:gd name="connsiteY4767" fmla="*/ 6877052 h 23902640"/>
              <a:gd name="connsiteX4768" fmla="*/ 6038880 w 43671952"/>
              <a:gd name="connsiteY4768" fmla="*/ 6862767 h 23902640"/>
              <a:gd name="connsiteX4769" fmla="*/ 6029360 w 43671952"/>
              <a:gd name="connsiteY4769" fmla="*/ 6848477 h 23902640"/>
              <a:gd name="connsiteX4770" fmla="*/ 6029360 w 43671952"/>
              <a:gd name="connsiteY4770" fmla="*/ 6743702 h 23902640"/>
              <a:gd name="connsiteX4771" fmla="*/ 6034121 w 43671952"/>
              <a:gd name="connsiteY4771" fmla="*/ 6729413 h 23902640"/>
              <a:gd name="connsiteX4772" fmla="*/ 6043641 w 43671952"/>
              <a:gd name="connsiteY4772" fmla="*/ 6715128 h 23902640"/>
              <a:gd name="connsiteX4773" fmla="*/ 6048402 w 43671952"/>
              <a:gd name="connsiteY4773" fmla="*/ 6700842 h 23902640"/>
              <a:gd name="connsiteX4774" fmla="*/ 6076977 w 43671952"/>
              <a:gd name="connsiteY4774" fmla="*/ 6677028 h 23902640"/>
              <a:gd name="connsiteX4775" fmla="*/ 6091269 w 43671952"/>
              <a:gd name="connsiteY4775" fmla="*/ 6672267 h 23902640"/>
              <a:gd name="connsiteX4776" fmla="*/ 21852295 w 43671952"/>
              <a:gd name="connsiteY4776" fmla="*/ 6648747 h 23902640"/>
              <a:gd name="connsiteX4777" fmla="*/ 21869619 w 43671952"/>
              <a:gd name="connsiteY4777" fmla="*/ 6657974 h 23902640"/>
              <a:gd name="connsiteX4778" fmla="*/ 21864857 w 43671952"/>
              <a:gd name="connsiteY4778" fmla="*/ 6686553 h 23902640"/>
              <a:gd name="connsiteX4779" fmla="*/ 21850571 w 43671952"/>
              <a:gd name="connsiteY4779" fmla="*/ 6691317 h 23902640"/>
              <a:gd name="connsiteX4780" fmla="*/ 21836283 w 43671952"/>
              <a:gd name="connsiteY4780" fmla="*/ 6653216 h 23902640"/>
              <a:gd name="connsiteX4781" fmla="*/ 21852295 w 43671952"/>
              <a:gd name="connsiteY4781" fmla="*/ 6648747 h 23902640"/>
              <a:gd name="connsiteX4782" fmla="*/ 21955343 w 43671952"/>
              <a:gd name="connsiteY4782" fmla="*/ 6515104 h 23902640"/>
              <a:gd name="connsiteX4783" fmla="*/ 21983919 w 43671952"/>
              <a:gd name="connsiteY4783" fmla="*/ 6519865 h 23902640"/>
              <a:gd name="connsiteX4784" fmla="*/ 21998205 w 43671952"/>
              <a:gd name="connsiteY4784" fmla="*/ 6548440 h 23902640"/>
              <a:gd name="connsiteX4785" fmla="*/ 21969631 w 43671952"/>
              <a:gd name="connsiteY4785" fmla="*/ 6577015 h 23902640"/>
              <a:gd name="connsiteX4786" fmla="*/ 21945815 w 43671952"/>
              <a:gd name="connsiteY4786" fmla="*/ 6529391 h 23902640"/>
              <a:gd name="connsiteX4787" fmla="*/ 21955343 w 43671952"/>
              <a:gd name="connsiteY4787" fmla="*/ 6515104 h 23902640"/>
              <a:gd name="connsiteX4788" fmla="*/ 22188695 w 43671952"/>
              <a:gd name="connsiteY4788" fmla="*/ 6334129 h 23902640"/>
              <a:gd name="connsiteX4789" fmla="*/ 22207751 w 43671952"/>
              <a:gd name="connsiteY4789" fmla="*/ 6338890 h 23902640"/>
              <a:gd name="connsiteX4790" fmla="*/ 22222039 w 43671952"/>
              <a:gd name="connsiteY4790" fmla="*/ 6348415 h 23902640"/>
              <a:gd name="connsiteX4791" fmla="*/ 22222039 w 43671952"/>
              <a:gd name="connsiteY4791" fmla="*/ 6376990 h 23902640"/>
              <a:gd name="connsiteX4792" fmla="*/ 22202991 w 43671952"/>
              <a:gd name="connsiteY4792" fmla="*/ 6386517 h 23902640"/>
              <a:gd name="connsiteX4793" fmla="*/ 22183935 w 43671952"/>
              <a:gd name="connsiteY4793" fmla="*/ 6348415 h 23902640"/>
              <a:gd name="connsiteX4794" fmla="*/ 22188695 w 43671952"/>
              <a:gd name="connsiteY4794" fmla="*/ 6334129 h 23902640"/>
              <a:gd name="connsiteX4795" fmla="*/ 22261519 w 43671952"/>
              <a:gd name="connsiteY4795" fmla="*/ 6218841 h 23902640"/>
              <a:gd name="connsiteX4796" fmla="*/ 22279003 w 43671952"/>
              <a:gd name="connsiteY4796" fmla="*/ 6224589 h 23902640"/>
              <a:gd name="connsiteX4797" fmla="*/ 22283771 w 43671952"/>
              <a:gd name="connsiteY4797" fmla="*/ 6276978 h 23902640"/>
              <a:gd name="connsiteX4798" fmla="*/ 22264899 w 43671952"/>
              <a:gd name="connsiteY4798" fmla="*/ 6291266 h 23902640"/>
              <a:gd name="connsiteX4799" fmla="*/ 22245845 w 43671952"/>
              <a:gd name="connsiteY4799" fmla="*/ 6219829 h 23902640"/>
              <a:gd name="connsiteX4800" fmla="*/ 22261519 w 43671952"/>
              <a:gd name="connsiteY4800" fmla="*/ 6218841 h 23902640"/>
              <a:gd name="connsiteX4801" fmla="*/ 5195915 w 43671952"/>
              <a:gd name="connsiteY4801" fmla="*/ 6172202 h 23902640"/>
              <a:gd name="connsiteX4802" fmla="*/ 5219729 w 43671952"/>
              <a:gd name="connsiteY4802" fmla="*/ 6176965 h 23902640"/>
              <a:gd name="connsiteX4803" fmla="*/ 5229253 w 43671952"/>
              <a:gd name="connsiteY4803" fmla="*/ 6191253 h 23902640"/>
              <a:gd name="connsiteX4804" fmla="*/ 5210209 w 43671952"/>
              <a:gd name="connsiteY4804" fmla="*/ 6281741 h 23902640"/>
              <a:gd name="connsiteX4805" fmla="*/ 5200678 w 43671952"/>
              <a:gd name="connsiteY4805" fmla="*/ 6291266 h 23902640"/>
              <a:gd name="connsiteX4806" fmla="*/ 5172103 w 43671952"/>
              <a:gd name="connsiteY4806" fmla="*/ 6257927 h 23902640"/>
              <a:gd name="connsiteX4807" fmla="*/ 5172103 w 43671952"/>
              <a:gd name="connsiteY4807" fmla="*/ 6215065 h 23902640"/>
              <a:gd name="connsiteX4808" fmla="*/ 5195915 w 43671952"/>
              <a:gd name="connsiteY4808" fmla="*/ 6172202 h 23902640"/>
              <a:gd name="connsiteX4809" fmla="*/ 5896007 w 43671952"/>
              <a:gd name="connsiteY4809" fmla="*/ 6134104 h 23902640"/>
              <a:gd name="connsiteX4810" fmla="*/ 5934102 w 43671952"/>
              <a:gd name="connsiteY4810" fmla="*/ 6138864 h 23902640"/>
              <a:gd name="connsiteX4811" fmla="*/ 5938867 w 43671952"/>
              <a:gd name="connsiteY4811" fmla="*/ 6153152 h 23902640"/>
              <a:gd name="connsiteX4812" fmla="*/ 5924580 w 43671952"/>
              <a:gd name="connsiteY4812" fmla="*/ 6243640 h 23902640"/>
              <a:gd name="connsiteX4813" fmla="*/ 5915054 w 43671952"/>
              <a:gd name="connsiteY4813" fmla="*/ 6257927 h 23902640"/>
              <a:gd name="connsiteX4814" fmla="*/ 5900766 w 43671952"/>
              <a:gd name="connsiteY4814" fmla="*/ 6300792 h 23902640"/>
              <a:gd name="connsiteX4815" fmla="*/ 5896007 w 43671952"/>
              <a:gd name="connsiteY4815" fmla="*/ 6315077 h 23902640"/>
              <a:gd name="connsiteX4816" fmla="*/ 5891246 w 43671952"/>
              <a:gd name="connsiteY4816" fmla="*/ 6334129 h 23902640"/>
              <a:gd name="connsiteX4817" fmla="*/ 5876952 w 43671952"/>
              <a:gd name="connsiteY4817" fmla="*/ 6348415 h 23902640"/>
              <a:gd name="connsiteX4818" fmla="*/ 5857904 w 43671952"/>
              <a:gd name="connsiteY4818" fmla="*/ 6376990 h 23902640"/>
              <a:gd name="connsiteX4819" fmla="*/ 5853142 w 43671952"/>
              <a:gd name="connsiteY4819" fmla="*/ 6391278 h 23902640"/>
              <a:gd name="connsiteX4820" fmla="*/ 5843616 w 43671952"/>
              <a:gd name="connsiteY4820" fmla="*/ 6405566 h 23902640"/>
              <a:gd name="connsiteX4821" fmla="*/ 5838857 w 43671952"/>
              <a:gd name="connsiteY4821" fmla="*/ 6419853 h 23902640"/>
              <a:gd name="connsiteX4822" fmla="*/ 5819802 w 43671952"/>
              <a:gd name="connsiteY4822" fmla="*/ 6448427 h 23902640"/>
              <a:gd name="connsiteX4823" fmla="*/ 5786466 w 43671952"/>
              <a:gd name="connsiteY4823" fmla="*/ 6453190 h 23902640"/>
              <a:gd name="connsiteX4824" fmla="*/ 5724557 w 43671952"/>
              <a:gd name="connsiteY4824" fmla="*/ 6448427 h 23902640"/>
              <a:gd name="connsiteX4825" fmla="*/ 5695982 w 43671952"/>
              <a:gd name="connsiteY4825" fmla="*/ 6453190 h 23902640"/>
              <a:gd name="connsiteX4826" fmla="*/ 5676927 w 43671952"/>
              <a:gd name="connsiteY4826" fmla="*/ 6415088 h 23902640"/>
              <a:gd name="connsiteX4827" fmla="*/ 5681690 w 43671952"/>
              <a:gd name="connsiteY4827" fmla="*/ 6400802 h 23902640"/>
              <a:gd name="connsiteX4828" fmla="*/ 5691221 w 43671952"/>
              <a:gd name="connsiteY4828" fmla="*/ 6381753 h 23902640"/>
              <a:gd name="connsiteX4829" fmla="*/ 5695982 w 43671952"/>
              <a:gd name="connsiteY4829" fmla="*/ 6367466 h 23902640"/>
              <a:gd name="connsiteX4830" fmla="*/ 5724557 w 43671952"/>
              <a:gd name="connsiteY4830" fmla="*/ 6343652 h 23902640"/>
              <a:gd name="connsiteX4831" fmla="*/ 5748371 w 43671952"/>
              <a:gd name="connsiteY4831" fmla="*/ 6324604 h 23902640"/>
              <a:gd name="connsiteX4832" fmla="*/ 5776946 w 43671952"/>
              <a:gd name="connsiteY4832" fmla="*/ 6305554 h 23902640"/>
              <a:gd name="connsiteX4833" fmla="*/ 5786466 w 43671952"/>
              <a:gd name="connsiteY4833" fmla="*/ 6291266 h 23902640"/>
              <a:gd name="connsiteX4834" fmla="*/ 5810282 w 43671952"/>
              <a:gd name="connsiteY4834" fmla="*/ 6262691 h 23902640"/>
              <a:gd name="connsiteX4835" fmla="*/ 5815041 w 43671952"/>
              <a:gd name="connsiteY4835" fmla="*/ 6243640 h 23902640"/>
              <a:gd name="connsiteX4836" fmla="*/ 5819802 w 43671952"/>
              <a:gd name="connsiteY4836" fmla="*/ 6219829 h 23902640"/>
              <a:gd name="connsiteX4837" fmla="*/ 5838857 w 43671952"/>
              <a:gd name="connsiteY4837" fmla="*/ 6191253 h 23902640"/>
              <a:gd name="connsiteX4838" fmla="*/ 5857904 w 43671952"/>
              <a:gd name="connsiteY4838" fmla="*/ 6162678 h 23902640"/>
              <a:gd name="connsiteX4839" fmla="*/ 5867432 w 43671952"/>
              <a:gd name="connsiteY4839" fmla="*/ 6148391 h 23902640"/>
              <a:gd name="connsiteX4840" fmla="*/ 5896007 w 43671952"/>
              <a:gd name="connsiteY4840" fmla="*/ 6134104 h 23902640"/>
              <a:gd name="connsiteX4841" fmla="*/ 22412351 w 43671952"/>
              <a:gd name="connsiteY4841" fmla="*/ 6096001 h 23902640"/>
              <a:gd name="connsiteX4842" fmla="*/ 22445687 w 43671952"/>
              <a:gd name="connsiteY4842" fmla="*/ 6138864 h 23902640"/>
              <a:gd name="connsiteX4843" fmla="*/ 22431399 w 43671952"/>
              <a:gd name="connsiteY4843" fmla="*/ 6153152 h 23902640"/>
              <a:gd name="connsiteX4844" fmla="*/ 22402831 w 43671952"/>
              <a:gd name="connsiteY4844" fmla="*/ 6162678 h 23902640"/>
              <a:gd name="connsiteX4845" fmla="*/ 22374255 w 43671952"/>
              <a:gd name="connsiteY4845" fmla="*/ 6181727 h 23902640"/>
              <a:gd name="connsiteX4846" fmla="*/ 22364727 w 43671952"/>
              <a:gd name="connsiteY4846" fmla="*/ 6196017 h 23902640"/>
              <a:gd name="connsiteX4847" fmla="*/ 22317107 w 43671952"/>
              <a:gd name="connsiteY4847" fmla="*/ 6176965 h 23902640"/>
              <a:gd name="connsiteX4848" fmla="*/ 22321867 w 43671952"/>
              <a:gd name="connsiteY4848" fmla="*/ 6162678 h 23902640"/>
              <a:gd name="connsiteX4849" fmla="*/ 22345679 w 43671952"/>
              <a:gd name="connsiteY4849" fmla="*/ 6134104 h 23902640"/>
              <a:gd name="connsiteX4850" fmla="*/ 22355199 w 43671952"/>
              <a:gd name="connsiteY4850" fmla="*/ 6119814 h 23902640"/>
              <a:gd name="connsiteX4851" fmla="*/ 22369487 w 43671952"/>
              <a:gd name="connsiteY4851" fmla="*/ 6115052 h 23902640"/>
              <a:gd name="connsiteX4852" fmla="*/ 22383775 w 43671952"/>
              <a:gd name="connsiteY4852" fmla="*/ 6105527 h 23902640"/>
              <a:gd name="connsiteX4853" fmla="*/ 22412351 w 43671952"/>
              <a:gd name="connsiteY4853" fmla="*/ 6096001 h 23902640"/>
              <a:gd name="connsiteX4854" fmla="*/ 24972991 w 43671952"/>
              <a:gd name="connsiteY4854" fmla="*/ 5856292 h 23902640"/>
              <a:gd name="connsiteX4855" fmla="*/ 25011091 w 43671952"/>
              <a:gd name="connsiteY4855" fmla="*/ 5865815 h 23902640"/>
              <a:gd name="connsiteX4856" fmla="*/ 25014263 w 43671952"/>
              <a:gd name="connsiteY4856" fmla="*/ 5875341 h 23902640"/>
              <a:gd name="connsiteX4857" fmla="*/ 25007915 w 43671952"/>
              <a:gd name="connsiteY4857" fmla="*/ 5888040 h 23902640"/>
              <a:gd name="connsiteX4858" fmla="*/ 24998391 w 43671952"/>
              <a:gd name="connsiteY4858" fmla="*/ 5891217 h 23902640"/>
              <a:gd name="connsiteX4859" fmla="*/ 24988863 w 43671952"/>
              <a:gd name="connsiteY4859" fmla="*/ 5897566 h 23902640"/>
              <a:gd name="connsiteX4860" fmla="*/ 24972991 w 43671952"/>
              <a:gd name="connsiteY4860" fmla="*/ 5900741 h 23902640"/>
              <a:gd name="connsiteX4861" fmla="*/ 24950763 w 43671952"/>
              <a:gd name="connsiteY4861" fmla="*/ 5884867 h 23902640"/>
              <a:gd name="connsiteX4862" fmla="*/ 24960291 w 43671952"/>
              <a:gd name="connsiteY4862" fmla="*/ 5859465 h 23902640"/>
              <a:gd name="connsiteX4863" fmla="*/ 24972991 w 43671952"/>
              <a:gd name="connsiteY4863" fmla="*/ 5856292 h 23902640"/>
              <a:gd name="connsiteX4864" fmla="*/ 2043555 w 43671952"/>
              <a:gd name="connsiteY4864" fmla="*/ 5847804 h 23902640"/>
              <a:gd name="connsiteX4865" fmla="*/ 2086015 w 43671952"/>
              <a:gd name="connsiteY4865" fmla="*/ 5867403 h 23902640"/>
              <a:gd name="connsiteX4866" fmla="*/ 2086015 w 43671952"/>
              <a:gd name="connsiteY4866" fmla="*/ 5895978 h 23902640"/>
              <a:gd name="connsiteX4867" fmla="*/ 2071725 w 43671952"/>
              <a:gd name="connsiteY4867" fmla="*/ 5900741 h 23902640"/>
              <a:gd name="connsiteX4868" fmla="*/ 2024105 w 43671952"/>
              <a:gd name="connsiteY4868" fmla="*/ 5895978 h 23902640"/>
              <a:gd name="connsiteX4869" fmla="*/ 2028865 w 43671952"/>
              <a:gd name="connsiteY4869" fmla="*/ 5853115 h 23902640"/>
              <a:gd name="connsiteX4870" fmla="*/ 2043555 w 43671952"/>
              <a:gd name="connsiteY4870" fmla="*/ 5847804 h 23902640"/>
              <a:gd name="connsiteX4871" fmla="*/ 25217463 w 43671952"/>
              <a:gd name="connsiteY4871" fmla="*/ 5846766 h 23902640"/>
              <a:gd name="connsiteX4872" fmla="*/ 25230163 w 43671952"/>
              <a:gd name="connsiteY4872" fmla="*/ 5849940 h 23902640"/>
              <a:gd name="connsiteX4873" fmla="*/ 25246039 w 43671952"/>
              <a:gd name="connsiteY4873" fmla="*/ 5878517 h 23902640"/>
              <a:gd name="connsiteX4874" fmla="*/ 25239691 w 43671952"/>
              <a:gd name="connsiteY4874" fmla="*/ 5897566 h 23902640"/>
              <a:gd name="connsiteX4875" fmla="*/ 25211115 w 43671952"/>
              <a:gd name="connsiteY4875" fmla="*/ 5894390 h 23902640"/>
              <a:gd name="connsiteX4876" fmla="*/ 25204763 w 43671952"/>
              <a:gd name="connsiteY4876" fmla="*/ 5884867 h 23902640"/>
              <a:gd name="connsiteX4877" fmla="*/ 25195239 w 43671952"/>
              <a:gd name="connsiteY4877" fmla="*/ 5878517 h 23902640"/>
              <a:gd name="connsiteX4878" fmla="*/ 25207939 w 43671952"/>
              <a:gd name="connsiteY4878" fmla="*/ 5849940 h 23902640"/>
              <a:gd name="connsiteX4879" fmla="*/ 25217463 w 43671952"/>
              <a:gd name="connsiteY4879" fmla="*/ 5846766 h 23902640"/>
              <a:gd name="connsiteX4880" fmla="*/ 25309539 w 43671952"/>
              <a:gd name="connsiteY4880" fmla="*/ 5821367 h 23902640"/>
              <a:gd name="connsiteX4881" fmla="*/ 25341291 w 43671952"/>
              <a:gd name="connsiteY4881" fmla="*/ 5830889 h 23902640"/>
              <a:gd name="connsiteX4882" fmla="*/ 25350815 w 43671952"/>
              <a:gd name="connsiteY4882" fmla="*/ 5837240 h 23902640"/>
              <a:gd name="connsiteX4883" fmla="*/ 25347639 w 43671952"/>
              <a:gd name="connsiteY4883" fmla="*/ 5856292 h 23902640"/>
              <a:gd name="connsiteX4884" fmla="*/ 25341291 w 43671952"/>
              <a:gd name="connsiteY4884" fmla="*/ 5862640 h 23902640"/>
              <a:gd name="connsiteX4885" fmla="*/ 25312715 w 43671952"/>
              <a:gd name="connsiteY4885" fmla="*/ 5859465 h 23902640"/>
              <a:gd name="connsiteX4886" fmla="*/ 25303191 w 43671952"/>
              <a:gd name="connsiteY4886" fmla="*/ 5853115 h 23902640"/>
              <a:gd name="connsiteX4887" fmla="*/ 25293663 w 43671952"/>
              <a:gd name="connsiteY4887" fmla="*/ 5849940 h 23902640"/>
              <a:gd name="connsiteX4888" fmla="*/ 25287315 w 43671952"/>
              <a:gd name="connsiteY4888" fmla="*/ 5840416 h 23902640"/>
              <a:gd name="connsiteX4889" fmla="*/ 25290491 w 43671952"/>
              <a:gd name="connsiteY4889" fmla="*/ 5830889 h 23902640"/>
              <a:gd name="connsiteX4890" fmla="*/ 25309539 w 43671952"/>
              <a:gd name="connsiteY4890" fmla="*/ 5821367 h 23902640"/>
              <a:gd name="connsiteX4891" fmla="*/ 24760263 w 43671952"/>
              <a:gd name="connsiteY4891" fmla="*/ 5815017 h 23902640"/>
              <a:gd name="connsiteX4892" fmla="*/ 24785663 w 43671952"/>
              <a:gd name="connsiteY4892" fmla="*/ 5824540 h 23902640"/>
              <a:gd name="connsiteX4893" fmla="*/ 24788839 w 43671952"/>
              <a:gd name="connsiteY4893" fmla="*/ 5834067 h 23902640"/>
              <a:gd name="connsiteX4894" fmla="*/ 24785663 w 43671952"/>
              <a:gd name="connsiteY4894" fmla="*/ 5868991 h 23902640"/>
              <a:gd name="connsiteX4895" fmla="*/ 24760263 w 43671952"/>
              <a:gd name="connsiteY4895" fmla="*/ 5859465 h 23902640"/>
              <a:gd name="connsiteX4896" fmla="*/ 24750739 w 43671952"/>
              <a:gd name="connsiteY4896" fmla="*/ 5856292 h 23902640"/>
              <a:gd name="connsiteX4897" fmla="*/ 24744391 w 43671952"/>
              <a:gd name="connsiteY4897" fmla="*/ 5846766 h 23902640"/>
              <a:gd name="connsiteX4898" fmla="*/ 24747563 w 43671952"/>
              <a:gd name="connsiteY4898" fmla="*/ 5827717 h 23902640"/>
              <a:gd name="connsiteX4899" fmla="*/ 24750739 w 43671952"/>
              <a:gd name="connsiteY4899" fmla="*/ 5818189 h 23902640"/>
              <a:gd name="connsiteX4900" fmla="*/ 24760263 w 43671952"/>
              <a:gd name="connsiteY4900" fmla="*/ 5815017 h 23902640"/>
              <a:gd name="connsiteX4901" fmla="*/ 24325291 w 43671952"/>
              <a:gd name="connsiteY4901" fmla="*/ 5815017 h 23902640"/>
              <a:gd name="connsiteX4902" fmla="*/ 24347515 w 43671952"/>
              <a:gd name="connsiteY4902" fmla="*/ 5824540 h 23902640"/>
              <a:gd name="connsiteX4903" fmla="*/ 24344339 w 43671952"/>
              <a:gd name="connsiteY4903" fmla="*/ 5840416 h 23902640"/>
              <a:gd name="connsiteX4904" fmla="*/ 24344339 w 43671952"/>
              <a:gd name="connsiteY4904" fmla="*/ 5846766 h 23902640"/>
              <a:gd name="connsiteX4905" fmla="*/ 24312591 w 43671952"/>
              <a:gd name="connsiteY4905" fmla="*/ 5827717 h 23902640"/>
              <a:gd name="connsiteX4906" fmla="*/ 24315763 w 43671952"/>
              <a:gd name="connsiteY4906" fmla="*/ 5818189 h 23902640"/>
              <a:gd name="connsiteX4907" fmla="*/ 24325291 w 43671952"/>
              <a:gd name="connsiteY4907" fmla="*/ 5815017 h 23902640"/>
              <a:gd name="connsiteX4908" fmla="*/ 6110316 w 43671952"/>
              <a:gd name="connsiteY4908" fmla="*/ 5805492 h 23902640"/>
              <a:gd name="connsiteX4909" fmla="*/ 6172235 w 43671952"/>
              <a:gd name="connsiteY4909" fmla="*/ 5810253 h 23902640"/>
              <a:gd name="connsiteX4910" fmla="*/ 6186516 w 43671952"/>
              <a:gd name="connsiteY4910" fmla="*/ 5815017 h 23902640"/>
              <a:gd name="connsiteX4911" fmla="*/ 6196041 w 43671952"/>
              <a:gd name="connsiteY4911" fmla="*/ 5843590 h 23902640"/>
              <a:gd name="connsiteX4912" fmla="*/ 6176994 w 43671952"/>
              <a:gd name="connsiteY4912" fmla="*/ 5862640 h 23902640"/>
              <a:gd name="connsiteX4913" fmla="*/ 6162702 w 43671952"/>
              <a:gd name="connsiteY4913" fmla="*/ 5876927 h 23902640"/>
              <a:gd name="connsiteX4914" fmla="*/ 6148419 w 43671952"/>
              <a:gd name="connsiteY4914" fmla="*/ 5886453 h 23902640"/>
              <a:gd name="connsiteX4915" fmla="*/ 6124605 w 43671952"/>
              <a:gd name="connsiteY4915" fmla="*/ 5929315 h 23902640"/>
              <a:gd name="connsiteX4916" fmla="*/ 6096030 w 43671952"/>
              <a:gd name="connsiteY4916" fmla="*/ 5948364 h 23902640"/>
              <a:gd name="connsiteX4917" fmla="*/ 6072216 w 43671952"/>
              <a:gd name="connsiteY4917" fmla="*/ 5967415 h 23902640"/>
              <a:gd name="connsiteX4918" fmla="*/ 6048402 w 43671952"/>
              <a:gd name="connsiteY4918" fmla="*/ 5981705 h 23902640"/>
              <a:gd name="connsiteX4919" fmla="*/ 6005546 w 43671952"/>
              <a:gd name="connsiteY4919" fmla="*/ 5976941 h 23902640"/>
              <a:gd name="connsiteX4920" fmla="*/ 5996017 w 43671952"/>
              <a:gd name="connsiteY4920" fmla="*/ 5962651 h 23902640"/>
              <a:gd name="connsiteX4921" fmla="*/ 5986491 w 43671952"/>
              <a:gd name="connsiteY4921" fmla="*/ 5934079 h 23902640"/>
              <a:gd name="connsiteX4922" fmla="*/ 6000785 w 43671952"/>
              <a:gd name="connsiteY4922" fmla="*/ 5900741 h 23902640"/>
              <a:gd name="connsiteX4923" fmla="*/ 6015066 w 43671952"/>
              <a:gd name="connsiteY4923" fmla="*/ 5895978 h 23902640"/>
              <a:gd name="connsiteX4924" fmla="*/ 6029360 w 43671952"/>
              <a:gd name="connsiteY4924" fmla="*/ 5853115 h 23902640"/>
              <a:gd name="connsiteX4925" fmla="*/ 6034121 w 43671952"/>
              <a:gd name="connsiteY4925" fmla="*/ 5838829 h 23902640"/>
              <a:gd name="connsiteX4926" fmla="*/ 6043641 w 43671952"/>
              <a:gd name="connsiteY4926" fmla="*/ 5824540 h 23902640"/>
              <a:gd name="connsiteX4927" fmla="*/ 6067455 w 43671952"/>
              <a:gd name="connsiteY4927" fmla="*/ 5819779 h 23902640"/>
              <a:gd name="connsiteX4928" fmla="*/ 6096030 w 43671952"/>
              <a:gd name="connsiteY4928" fmla="*/ 5810253 h 23902640"/>
              <a:gd name="connsiteX4929" fmla="*/ 24198291 w 43671952"/>
              <a:gd name="connsiteY4929" fmla="*/ 5783265 h 23902640"/>
              <a:gd name="connsiteX4930" fmla="*/ 24223691 w 43671952"/>
              <a:gd name="connsiteY4930" fmla="*/ 5792792 h 23902640"/>
              <a:gd name="connsiteX4931" fmla="*/ 24220515 w 43671952"/>
              <a:gd name="connsiteY4931" fmla="*/ 5815017 h 23902640"/>
              <a:gd name="connsiteX4932" fmla="*/ 24210991 w 43671952"/>
              <a:gd name="connsiteY4932" fmla="*/ 5821367 h 23902640"/>
              <a:gd name="connsiteX4933" fmla="*/ 24201463 w 43671952"/>
              <a:gd name="connsiteY4933" fmla="*/ 5824540 h 23902640"/>
              <a:gd name="connsiteX4934" fmla="*/ 24201463 w 43671952"/>
              <a:gd name="connsiteY4934" fmla="*/ 5827717 h 23902640"/>
              <a:gd name="connsiteX4935" fmla="*/ 24172891 w 43671952"/>
              <a:gd name="connsiteY4935" fmla="*/ 5824540 h 23902640"/>
              <a:gd name="connsiteX4936" fmla="*/ 24176063 w 43671952"/>
              <a:gd name="connsiteY4936" fmla="*/ 5805492 h 23902640"/>
              <a:gd name="connsiteX4937" fmla="*/ 24179239 w 43671952"/>
              <a:gd name="connsiteY4937" fmla="*/ 5795966 h 23902640"/>
              <a:gd name="connsiteX4938" fmla="*/ 24198291 w 43671952"/>
              <a:gd name="connsiteY4938" fmla="*/ 5783265 h 23902640"/>
              <a:gd name="connsiteX4939" fmla="*/ 25592115 w 43671952"/>
              <a:gd name="connsiteY4939" fmla="*/ 5761040 h 23902640"/>
              <a:gd name="connsiteX4940" fmla="*/ 25607991 w 43671952"/>
              <a:gd name="connsiteY4940" fmla="*/ 5764216 h 23902640"/>
              <a:gd name="connsiteX4941" fmla="*/ 25617515 w 43671952"/>
              <a:gd name="connsiteY4941" fmla="*/ 5783265 h 23902640"/>
              <a:gd name="connsiteX4942" fmla="*/ 25614339 w 43671952"/>
              <a:gd name="connsiteY4942" fmla="*/ 5802316 h 23902640"/>
              <a:gd name="connsiteX4943" fmla="*/ 25588939 w 43671952"/>
              <a:gd name="connsiteY4943" fmla="*/ 5792792 h 23902640"/>
              <a:gd name="connsiteX4944" fmla="*/ 25579415 w 43671952"/>
              <a:gd name="connsiteY4944" fmla="*/ 5786441 h 23902640"/>
              <a:gd name="connsiteX4945" fmla="*/ 25582591 w 43671952"/>
              <a:gd name="connsiteY4945" fmla="*/ 5767391 h 23902640"/>
              <a:gd name="connsiteX4946" fmla="*/ 25592115 w 43671952"/>
              <a:gd name="connsiteY4946" fmla="*/ 5761040 h 23902640"/>
              <a:gd name="connsiteX4947" fmla="*/ 2115872 w 43671952"/>
              <a:gd name="connsiteY4947" fmla="*/ 5741564 h 23902640"/>
              <a:gd name="connsiteX4948" fmla="*/ 2124110 w 43671952"/>
              <a:gd name="connsiteY4948" fmla="*/ 5753102 h 23902640"/>
              <a:gd name="connsiteX4949" fmla="*/ 2109830 w 43671952"/>
              <a:gd name="connsiteY4949" fmla="*/ 5743578 h 23902640"/>
              <a:gd name="connsiteX4950" fmla="*/ 1914566 w 43671952"/>
              <a:gd name="connsiteY4950" fmla="*/ 5738815 h 23902640"/>
              <a:gd name="connsiteX4951" fmla="*/ 1943141 w 43671952"/>
              <a:gd name="connsiteY4951" fmla="*/ 5753102 h 23902640"/>
              <a:gd name="connsiteX4952" fmla="*/ 1928850 w 43671952"/>
              <a:gd name="connsiteY4952" fmla="*/ 5795966 h 23902640"/>
              <a:gd name="connsiteX4953" fmla="*/ 1881231 w 43671952"/>
              <a:gd name="connsiteY4953" fmla="*/ 5772151 h 23902640"/>
              <a:gd name="connsiteX4954" fmla="*/ 1885992 w 43671952"/>
              <a:gd name="connsiteY4954" fmla="*/ 5748340 h 23902640"/>
              <a:gd name="connsiteX4955" fmla="*/ 1914566 w 43671952"/>
              <a:gd name="connsiteY4955" fmla="*/ 5738815 h 23902640"/>
              <a:gd name="connsiteX4956" fmla="*/ 2105059 w 43671952"/>
              <a:gd name="connsiteY4956" fmla="*/ 5705476 h 23902640"/>
              <a:gd name="connsiteX4957" fmla="*/ 2119350 w 43671952"/>
              <a:gd name="connsiteY4957" fmla="*/ 5710242 h 23902640"/>
              <a:gd name="connsiteX4958" fmla="*/ 2128873 w 43671952"/>
              <a:gd name="connsiteY4958" fmla="*/ 5724527 h 23902640"/>
              <a:gd name="connsiteX4959" fmla="*/ 2124110 w 43671952"/>
              <a:gd name="connsiteY4959" fmla="*/ 5738815 h 23902640"/>
              <a:gd name="connsiteX4960" fmla="*/ 2115872 w 43671952"/>
              <a:gd name="connsiteY4960" fmla="*/ 5741564 h 23902640"/>
              <a:gd name="connsiteX4961" fmla="*/ 2100298 w 43671952"/>
              <a:gd name="connsiteY4961" fmla="*/ 5719765 h 23902640"/>
              <a:gd name="connsiteX4962" fmla="*/ 2105059 w 43671952"/>
              <a:gd name="connsiteY4962" fmla="*/ 5705476 h 23902640"/>
              <a:gd name="connsiteX4963" fmla="*/ 2005051 w 43671952"/>
              <a:gd name="connsiteY4963" fmla="*/ 5681667 h 23902640"/>
              <a:gd name="connsiteX4964" fmla="*/ 2019336 w 43671952"/>
              <a:gd name="connsiteY4964" fmla="*/ 5686427 h 23902640"/>
              <a:gd name="connsiteX4965" fmla="*/ 2028865 w 43671952"/>
              <a:gd name="connsiteY4965" fmla="*/ 5715003 h 23902640"/>
              <a:gd name="connsiteX4966" fmla="*/ 1990761 w 43671952"/>
              <a:gd name="connsiteY4966" fmla="*/ 5734053 h 23902640"/>
              <a:gd name="connsiteX4967" fmla="*/ 1990761 w 43671952"/>
              <a:gd name="connsiteY4967" fmla="*/ 5686427 h 23902640"/>
              <a:gd name="connsiteX4968" fmla="*/ 2005051 w 43671952"/>
              <a:gd name="connsiteY4968" fmla="*/ 5681667 h 23902640"/>
              <a:gd name="connsiteX4969" fmla="*/ 25973115 w 43671952"/>
              <a:gd name="connsiteY4969" fmla="*/ 5665789 h 23902640"/>
              <a:gd name="connsiteX4970" fmla="*/ 25988991 w 43671952"/>
              <a:gd name="connsiteY4970" fmla="*/ 5678490 h 23902640"/>
              <a:gd name="connsiteX4971" fmla="*/ 25995339 w 43671952"/>
              <a:gd name="connsiteY4971" fmla="*/ 5697541 h 23902640"/>
              <a:gd name="connsiteX4972" fmla="*/ 25992163 w 43671952"/>
              <a:gd name="connsiteY4972" fmla="*/ 5716592 h 23902640"/>
              <a:gd name="connsiteX4973" fmla="*/ 25982639 w 43671952"/>
              <a:gd name="connsiteY4973" fmla="*/ 5722942 h 23902640"/>
              <a:gd name="connsiteX4974" fmla="*/ 25979463 w 43671952"/>
              <a:gd name="connsiteY4974" fmla="*/ 5726115 h 23902640"/>
              <a:gd name="connsiteX4975" fmla="*/ 25954063 w 43671952"/>
              <a:gd name="connsiteY4975" fmla="*/ 5716592 h 23902640"/>
              <a:gd name="connsiteX4976" fmla="*/ 25944539 w 43671952"/>
              <a:gd name="connsiteY4976" fmla="*/ 5697541 h 23902640"/>
              <a:gd name="connsiteX4977" fmla="*/ 25938191 w 43671952"/>
              <a:gd name="connsiteY4977" fmla="*/ 5688017 h 23902640"/>
              <a:gd name="connsiteX4978" fmla="*/ 25941363 w 43671952"/>
              <a:gd name="connsiteY4978" fmla="*/ 5675315 h 23902640"/>
              <a:gd name="connsiteX4979" fmla="*/ 25973115 w 43671952"/>
              <a:gd name="connsiteY4979" fmla="*/ 5665789 h 23902640"/>
              <a:gd name="connsiteX4980" fmla="*/ 20926663 w 43671952"/>
              <a:gd name="connsiteY4980" fmla="*/ 5591177 h 23902640"/>
              <a:gd name="connsiteX4981" fmla="*/ 20955235 w 43671952"/>
              <a:gd name="connsiteY4981" fmla="*/ 5600701 h 23902640"/>
              <a:gd name="connsiteX4982" fmla="*/ 20964763 w 43671952"/>
              <a:gd name="connsiteY4982" fmla="*/ 5629279 h 23902640"/>
              <a:gd name="connsiteX4983" fmla="*/ 20969523 w 43671952"/>
              <a:gd name="connsiteY4983" fmla="*/ 5643564 h 23902640"/>
              <a:gd name="connsiteX4984" fmla="*/ 20969523 w 43671952"/>
              <a:gd name="connsiteY4984" fmla="*/ 5895978 h 23902640"/>
              <a:gd name="connsiteX4985" fmla="*/ 20974287 w 43671952"/>
              <a:gd name="connsiteY4985" fmla="*/ 5919791 h 23902640"/>
              <a:gd name="connsiteX4986" fmla="*/ 20979051 w 43671952"/>
              <a:gd name="connsiteY4986" fmla="*/ 5981705 h 23902640"/>
              <a:gd name="connsiteX4987" fmla="*/ 20988575 w 43671952"/>
              <a:gd name="connsiteY4987" fmla="*/ 6048375 h 23902640"/>
              <a:gd name="connsiteX4988" fmla="*/ 20998099 w 43671952"/>
              <a:gd name="connsiteY4988" fmla="*/ 6096001 h 23902640"/>
              <a:gd name="connsiteX4989" fmla="*/ 21002863 w 43671952"/>
              <a:gd name="connsiteY4989" fmla="*/ 6115052 h 23902640"/>
              <a:gd name="connsiteX4990" fmla="*/ 21017151 w 43671952"/>
              <a:gd name="connsiteY4990" fmla="*/ 6157916 h 23902640"/>
              <a:gd name="connsiteX4991" fmla="*/ 21026675 w 43671952"/>
              <a:gd name="connsiteY4991" fmla="*/ 6186491 h 23902640"/>
              <a:gd name="connsiteX4992" fmla="*/ 21036199 w 43671952"/>
              <a:gd name="connsiteY4992" fmla="*/ 6243640 h 23902640"/>
              <a:gd name="connsiteX4993" fmla="*/ 21045723 w 43671952"/>
              <a:gd name="connsiteY4993" fmla="*/ 6286503 h 23902640"/>
              <a:gd name="connsiteX4994" fmla="*/ 21055251 w 43671952"/>
              <a:gd name="connsiteY4994" fmla="*/ 6315077 h 23902640"/>
              <a:gd name="connsiteX4995" fmla="*/ 21060011 w 43671952"/>
              <a:gd name="connsiteY4995" fmla="*/ 6329364 h 23902640"/>
              <a:gd name="connsiteX4996" fmla="*/ 21079063 w 43671952"/>
              <a:gd name="connsiteY4996" fmla="*/ 6357941 h 23902640"/>
              <a:gd name="connsiteX4997" fmla="*/ 21088587 w 43671952"/>
              <a:gd name="connsiteY4997" fmla="*/ 6372227 h 23902640"/>
              <a:gd name="connsiteX4998" fmla="*/ 21098111 w 43671952"/>
              <a:gd name="connsiteY4998" fmla="*/ 6400802 h 23902640"/>
              <a:gd name="connsiteX4999" fmla="*/ 21102875 w 43671952"/>
              <a:gd name="connsiteY4999" fmla="*/ 6415088 h 23902640"/>
              <a:gd name="connsiteX5000" fmla="*/ 21074299 w 43671952"/>
              <a:gd name="connsiteY5000" fmla="*/ 6424616 h 23902640"/>
              <a:gd name="connsiteX5001" fmla="*/ 21060011 w 43671952"/>
              <a:gd name="connsiteY5001" fmla="*/ 6429379 h 23902640"/>
              <a:gd name="connsiteX5002" fmla="*/ 21031439 w 43671952"/>
              <a:gd name="connsiteY5002" fmla="*/ 6424616 h 23902640"/>
              <a:gd name="connsiteX5003" fmla="*/ 21017151 w 43671952"/>
              <a:gd name="connsiteY5003" fmla="*/ 6419853 h 23902640"/>
              <a:gd name="connsiteX5004" fmla="*/ 20969523 w 43671952"/>
              <a:gd name="connsiteY5004" fmla="*/ 6405566 h 23902640"/>
              <a:gd name="connsiteX5005" fmla="*/ 20955235 w 43671952"/>
              <a:gd name="connsiteY5005" fmla="*/ 6400802 h 23902640"/>
              <a:gd name="connsiteX5006" fmla="*/ 20940951 w 43671952"/>
              <a:gd name="connsiteY5006" fmla="*/ 6396041 h 23902640"/>
              <a:gd name="connsiteX5007" fmla="*/ 20907615 w 43671952"/>
              <a:gd name="connsiteY5007" fmla="*/ 6400802 h 23902640"/>
              <a:gd name="connsiteX5008" fmla="*/ 20893323 w 43671952"/>
              <a:gd name="connsiteY5008" fmla="*/ 6405566 h 23902640"/>
              <a:gd name="connsiteX5009" fmla="*/ 20888563 w 43671952"/>
              <a:gd name="connsiteY5009" fmla="*/ 6419853 h 23902640"/>
              <a:gd name="connsiteX5010" fmla="*/ 20879039 w 43671952"/>
              <a:gd name="connsiteY5010" fmla="*/ 6434139 h 23902640"/>
              <a:gd name="connsiteX5011" fmla="*/ 20869511 w 43671952"/>
              <a:gd name="connsiteY5011" fmla="*/ 6462718 h 23902640"/>
              <a:gd name="connsiteX5012" fmla="*/ 20874275 w 43671952"/>
              <a:gd name="connsiteY5012" fmla="*/ 6524629 h 23902640"/>
              <a:gd name="connsiteX5013" fmla="*/ 20883799 w 43671952"/>
              <a:gd name="connsiteY5013" fmla="*/ 6581778 h 23902640"/>
              <a:gd name="connsiteX5014" fmla="*/ 20888563 w 43671952"/>
              <a:gd name="connsiteY5014" fmla="*/ 6667502 h 23902640"/>
              <a:gd name="connsiteX5015" fmla="*/ 20898087 w 43671952"/>
              <a:gd name="connsiteY5015" fmla="*/ 6696078 h 23902640"/>
              <a:gd name="connsiteX5016" fmla="*/ 20926663 w 43671952"/>
              <a:gd name="connsiteY5016" fmla="*/ 6705604 h 23902640"/>
              <a:gd name="connsiteX5017" fmla="*/ 20969523 w 43671952"/>
              <a:gd name="connsiteY5017" fmla="*/ 6743702 h 23902640"/>
              <a:gd name="connsiteX5018" fmla="*/ 20979051 w 43671952"/>
              <a:gd name="connsiteY5018" fmla="*/ 6757992 h 23902640"/>
              <a:gd name="connsiteX5019" fmla="*/ 20988575 w 43671952"/>
              <a:gd name="connsiteY5019" fmla="*/ 6786566 h 23902640"/>
              <a:gd name="connsiteX5020" fmla="*/ 20983811 w 43671952"/>
              <a:gd name="connsiteY5020" fmla="*/ 6819903 h 23902640"/>
              <a:gd name="connsiteX5021" fmla="*/ 20979051 w 43671952"/>
              <a:gd name="connsiteY5021" fmla="*/ 6834192 h 23902640"/>
              <a:gd name="connsiteX5022" fmla="*/ 20964763 w 43671952"/>
              <a:gd name="connsiteY5022" fmla="*/ 6843716 h 23902640"/>
              <a:gd name="connsiteX5023" fmla="*/ 20931423 w 43671952"/>
              <a:gd name="connsiteY5023" fmla="*/ 6834192 h 23902640"/>
              <a:gd name="connsiteX5024" fmla="*/ 20917139 w 43671952"/>
              <a:gd name="connsiteY5024" fmla="*/ 6824664 h 23902640"/>
              <a:gd name="connsiteX5025" fmla="*/ 20893323 w 43671952"/>
              <a:gd name="connsiteY5025" fmla="*/ 6791328 h 23902640"/>
              <a:gd name="connsiteX5026" fmla="*/ 20879039 w 43671952"/>
              <a:gd name="connsiteY5026" fmla="*/ 6781802 h 23902640"/>
              <a:gd name="connsiteX5027" fmla="*/ 20864751 w 43671952"/>
              <a:gd name="connsiteY5027" fmla="*/ 6791328 h 23902640"/>
              <a:gd name="connsiteX5028" fmla="*/ 20850463 w 43671952"/>
              <a:gd name="connsiteY5028" fmla="*/ 6796089 h 23902640"/>
              <a:gd name="connsiteX5029" fmla="*/ 20836175 w 43671952"/>
              <a:gd name="connsiteY5029" fmla="*/ 6810377 h 23902640"/>
              <a:gd name="connsiteX5030" fmla="*/ 20807599 w 43671952"/>
              <a:gd name="connsiteY5030" fmla="*/ 6829426 h 23902640"/>
              <a:gd name="connsiteX5031" fmla="*/ 20793311 w 43671952"/>
              <a:gd name="connsiteY5031" fmla="*/ 6838952 h 23902640"/>
              <a:gd name="connsiteX5032" fmla="*/ 20769499 w 43671952"/>
              <a:gd name="connsiteY5032" fmla="*/ 6819903 h 23902640"/>
              <a:gd name="connsiteX5033" fmla="*/ 20774263 w 43671952"/>
              <a:gd name="connsiteY5033" fmla="*/ 6819903 h 23902640"/>
              <a:gd name="connsiteX5034" fmla="*/ 20779023 w 43671952"/>
              <a:gd name="connsiteY5034" fmla="*/ 6696078 h 23902640"/>
              <a:gd name="connsiteX5035" fmla="*/ 20798075 w 43671952"/>
              <a:gd name="connsiteY5035" fmla="*/ 6653216 h 23902640"/>
              <a:gd name="connsiteX5036" fmla="*/ 20812363 w 43671952"/>
              <a:gd name="connsiteY5036" fmla="*/ 6624640 h 23902640"/>
              <a:gd name="connsiteX5037" fmla="*/ 20821887 w 43671952"/>
              <a:gd name="connsiteY5037" fmla="*/ 6596066 h 23902640"/>
              <a:gd name="connsiteX5038" fmla="*/ 20817127 w 43671952"/>
              <a:gd name="connsiteY5038" fmla="*/ 6519865 h 23902640"/>
              <a:gd name="connsiteX5039" fmla="*/ 20812363 w 43671952"/>
              <a:gd name="connsiteY5039" fmla="*/ 6505578 h 23902640"/>
              <a:gd name="connsiteX5040" fmla="*/ 20802839 w 43671952"/>
              <a:gd name="connsiteY5040" fmla="*/ 6467477 h 23902640"/>
              <a:gd name="connsiteX5041" fmla="*/ 20798075 w 43671952"/>
              <a:gd name="connsiteY5041" fmla="*/ 6448427 h 23902640"/>
              <a:gd name="connsiteX5042" fmla="*/ 20793311 w 43671952"/>
              <a:gd name="connsiteY5042" fmla="*/ 6434139 h 23902640"/>
              <a:gd name="connsiteX5043" fmla="*/ 20807599 w 43671952"/>
              <a:gd name="connsiteY5043" fmla="*/ 6372227 h 23902640"/>
              <a:gd name="connsiteX5044" fmla="*/ 20817127 w 43671952"/>
              <a:gd name="connsiteY5044" fmla="*/ 6357941 h 23902640"/>
              <a:gd name="connsiteX5045" fmla="*/ 20826651 w 43671952"/>
              <a:gd name="connsiteY5045" fmla="*/ 6329364 h 23902640"/>
              <a:gd name="connsiteX5046" fmla="*/ 20831413 w 43671952"/>
              <a:gd name="connsiteY5046" fmla="*/ 6315077 h 23902640"/>
              <a:gd name="connsiteX5047" fmla="*/ 20836175 w 43671952"/>
              <a:gd name="connsiteY5047" fmla="*/ 6276978 h 23902640"/>
              <a:gd name="connsiteX5048" fmla="*/ 20845699 w 43671952"/>
              <a:gd name="connsiteY5048" fmla="*/ 6248404 h 23902640"/>
              <a:gd name="connsiteX5049" fmla="*/ 20850463 w 43671952"/>
              <a:gd name="connsiteY5049" fmla="*/ 6234116 h 23902640"/>
              <a:gd name="connsiteX5050" fmla="*/ 20859987 w 43671952"/>
              <a:gd name="connsiteY5050" fmla="*/ 6219829 h 23902640"/>
              <a:gd name="connsiteX5051" fmla="*/ 20864751 w 43671952"/>
              <a:gd name="connsiteY5051" fmla="*/ 6143627 h 23902640"/>
              <a:gd name="connsiteX5052" fmla="*/ 20859987 w 43671952"/>
              <a:gd name="connsiteY5052" fmla="*/ 6129341 h 23902640"/>
              <a:gd name="connsiteX5053" fmla="*/ 20850463 w 43671952"/>
              <a:gd name="connsiteY5053" fmla="*/ 6115052 h 23902640"/>
              <a:gd name="connsiteX5054" fmla="*/ 20840939 w 43671952"/>
              <a:gd name="connsiteY5054" fmla="*/ 6086478 h 23902640"/>
              <a:gd name="connsiteX5055" fmla="*/ 20836175 w 43671952"/>
              <a:gd name="connsiteY5055" fmla="*/ 6072191 h 23902640"/>
              <a:gd name="connsiteX5056" fmla="*/ 20831413 w 43671952"/>
              <a:gd name="connsiteY5056" fmla="*/ 5900741 h 23902640"/>
              <a:gd name="connsiteX5057" fmla="*/ 20826651 w 43671952"/>
              <a:gd name="connsiteY5057" fmla="*/ 5867403 h 23902640"/>
              <a:gd name="connsiteX5058" fmla="*/ 20831413 w 43671952"/>
              <a:gd name="connsiteY5058" fmla="*/ 5743578 h 23902640"/>
              <a:gd name="connsiteX5059" fmla="*/ 20845699 w 43671952"/>
              <a:gd name="connsiteY5059" fmla="*/ 5715003 h 23902640"/>
              <a:gd name="connsiteX5060" fmla="*/ 20859987 w 43671952"/>
              <a:gd name="connsiteY5060" fmla="*/ 5705476 h 23902640"/>
              <a:gd name="connsiteX5061" fmla="*/ 20879039 w 43671952"/>
              <a:gd name="connsiteY5061" fmla="*/ 5676903 h 23902640"/>
              <a:gd name="connsiteX5062" fmla="*/ 20888563 w 43671952"/>
              <a:gd name="connsiteY5062" fmla="*/ 5662616 h 23902640"/>
              <a:gd name="connsiteX5063" fmla="*/ 20898087 w 43671952"/>
              <a:gd name="connsiteY5063" fmla="*/ 5634039 h 23902640"/>
              <a:gd name="connsiteX5064" fmla="*/ 20912375 w 43671952"/>
              <a:gd name="connsiteY5064" fmla="*/ 5605466 h 23902640"/>
              <a:gd name="connsiteX5065" fmla="*/ 20926663 w 43671952"/>
              <a:gd name="connsiteY5065" fmla="*/ 5591177 h 23902640"/>
              <a:gd name="connsiteX5066" fmla="*/ 26195363 w 43671952"/>
              <a:gd name="connsiteY5066" fmla="*/ 5548315 h 23902640"/>
              <a:gd name="connsiteX5067" fmla="*/ 26223939 w 43671952"/>
              <a:gd name="connsiteY5067" fmla="*/ 5551491 h 23902640"/>
              <a:gd name="connsiteX5068" fmla="*/ 26227115 w 43671952"/>
              <a:gd name="connsiteY5068" fmla="*/ 5561014 h 23902640"/>
              <a:gd name="connsiteX5069" fmla="*/ 26223939 w 43671952"/>
              <a:gd name="connsiteY5069" fmla="*/ 5586415 h 23902640"/>
              <a:gd name="connsiteX5070" fmla="*/ 26217591 w 43671952"/>
              <a:gd name="connsiteY5070" fmla="*/ 5605466 h 23902640"/>
              <a:gd name="connsiteX5071" fmla="*/ 26208063 w 43671952"/>
              <a:gd name="connsiteY5071" fmla="*/ 5624517 h 23902640"/>
              <a:gd name="connsiteX5072" fmla="*/ 26198539 w 43671952"/>
              <a:gd name="connsiteY5072" fmla="*/ 5630864 h 23902640"/>
              <a:gd name="connsiteX5073" fmla="*/ 26185839 w 43671952"/>
              <a:gd name="connsiteY5073" fmla="*/ 5634039 h 23902640"/>
              <a:gd name="connsiteX5074" fmla="*/ 26176315 w 43671952"/>
              <a:gd name="connsiteY5074" fmla="*/ 5640390 h 23902640"/>
              <a:gd name="connsiteX5075" fmla="*/ 26163615 w 43671952"/>
              <a:gd name="connsiteY5075" fmla="*/ 5643564 h 23902640"/>
              <a:gd name="connsiteX5076" fmla="*/ 26154091 w 43671952"/>
              <a:gd name="connsiteY5076" fmla="*/ 5646740 h 23902640"/>
              <a:gd name="connsiteX5077" fmla="*/ 26141391 w 43671952"/>
              <a:gd name="connsiteY5077" fmla="*/ 5643564 h 23902640"/>
              <a:gd name="connsiteX5078" fmla="*/ 26144563 w 43671952"/>
              <a:gd name="connsiteY5078" fmla="*/ 5634039 h 23902640"/>
              <a:gd name="connsiteX5079" fmla="*/ 26141391 w 43671952"/>
              <a:gd name="connsiteY5079" fmla="*/ 5605466 h 23902640"/>
              <a:gd name="connsiteX5080" fmla="*/ 26147739 w 43671952"/>
              <a:gd name="connsiteY5080" fmla="*/ 5595942 h 23902640"/>
              <a:gd name="connsiteX5081" fmla="*/ 26157263 w 43671952"/>
              <a:gd name="connsiteY5081" fmla="*/ 5586415 h 23902640"/>
              <a:gd name="connsiteX5082" fmla="*/ 26173139 w 43671952"/>
              <a:gd name="connsiteY5082" fmla="*/ 5570539 h 23902640"/>
              <a:gd name="connsiteX5083" fmla="*/ 26176315 w 43671952"/>
              <a:gd name="connsiteY5083" fmla="*/ 5561014 h 23902640"/>
              <a:gd name="connsiteX5084" fmla="*/ 26195363 w 43671952"/>
              <a:gd name="connsiteY5084" fmla="*/ 5548315 h 23902640"/>
              <a:gd name="connsiteX5085" fmla="*/ 30575279 w 43671952"/>
              <a:gd name="connsiteY5085" fmla="*/ 5531647 h 23902640"/>
              <a:gd name="connsiteX5086" fmla="*/ 30606235 w 43671952"/>
              <a:gd name="connsiteY5086" fmla="*/ 5536411 h 23902640"/>
              <a:gd name="connsiteX5087" fmla="*/ 30620519 w 43671952"/>
              <a:gd name="connsiteY5087" fmla="*/ 5541171 h 23902640"/>
              <a:gd name="connsiteX5088" fmla="*/ 30627663 w 43671952"/>
              <a:gd name="connsiteY5088" fmla="*/ 5543554 h 23902640"/>
              <a:gd name="connsiteX5089" fmla="*/ 30634807 w 43671952"/>
              <a:gd name="connsiteY5089" fmla="*/ 5548315 h 23902640"/>
              <a:gd name="connsiteX5090" fmla="*/ 30651479 w 43671952"/>
              <a:gd name="connsiteY5090" fmla="*/ 5553079 h 23902640"/>
              <a:gd name="connsiteX5091" fmla="*/ 30665763 w 43671952"/>
              <a:gd name="connsiteY5091" fmla="*/ 5557840 h 23902640"/>
              <a:gd name="connsiteX5092" fmla="*/ 30672907 w 43671952"/>
              <a:gd name="connsiteY5092" fmla="*/ 5560222 h 23902640"/>
              <a:gd name="connsiteX5093" fmla="*/ 30680051 w 43671952"/>
              <a:gd name="connsiteY5093" fmla="*/ 5564986 h 23902640"/>
              <a:gd name="connsiteX5094" fmla="*/ 30689579 w 43671952"/>
              <a:gd name="connsiteY5094" fmla="*/ 5567366 h 23902640"/>
              <a:gd name="connsiteX5095" fmla="*/ 30703863 w 43671952"/>
              <a:gd name="connsiteY5095" fmla="*/ 5572126 h 23902640"/>
              <a:gd name="connsiteX5096" fmla="*/ 30711007 w 43671952"/>
              <a:gd name="connsiteY5096" fmla="*/ 5574508 h 23902640"/>
              <a:gd name="connsiteX5097" fmla="*/ 30718151 w 43671952"/>
              <a:gd name="connsiteY5097" fmla="*/ 5579273 h 23902640"/>
              <a:gd name="connsiteX5098" fmla="*/ 30741963 w 43671952"/>
              <a:gd name="connsiteY5098" fmla="*/ 5586415 h 23902640"/>
              <a:gd name="connsiteX5099" fmla="*/ 30763395 w 43671952"/>
              <a:gd name="connsiteY5099" fmla="*/ 5595942 h 23902640"/>
              <a:gd name="connsiteX5100" fmla="*/ 30770539 w 43671952"/>
              <a:gd name="connsiteY5100" fmla="*/ 5598322 h 23902640"/>
              <a:gd name="connsiteX5101" fmla="*/ 30784827 w 43671952"/>
              <a:gd name="connsiteY5101" fmla="*/ 5605466 h 23902640"/>
              <a:gd name="connsiteX5102" fmla="*/ 30791971 w 43671952"/>
              <a:gd name="connsiteY5102" fmla="*/ 5610226 h 23902640"/>
              <a:gd name="connsiteX5103" fmla="*/ 30808639 w 43671952"/>
              <a:gd name="connsiteY5103" fmla="*/ 5614992 h 23902640"/>
              <a:gd name="connsiteX5104" fmla="*/ 30906271 w 43671952"/>
              <a:gd name="connsiteY5104" fmla="*/ 5617372 h 23902640"/>
              <a:gd name="connsiteX5105" fmla="*/ 30915795 w 43671952"/>
              <a:gd name="connsiteY5105" fmla="*/ 5631658 h 23902640"/>
              <a:gd name="connsiteX5106" fmla="*/ 30920559 w 43671952"/>
              <a:gd name="connsiteY5106" fmla="*/ 5645946 h 23902640"/>
              <a:gd name="connsiteX5107" fmla="*/ 30920559 w 43671952"/>
              <a:gd name="connsiteY5107" fmla="*/ 5691191 h 23902640"/>
              <a:gd name="connsiteX5108" fmla="*/ 30927703 w 43671952"/>
              <a:gd name="connsiteY5108" fmla="*/ 5695952 h 23902640"/>
              <a:gd name="connsiteX5109" fmla="*/ 30958659 w 43671952"/>
              <a:gd name="connsiteY5109" fmla="*/ 5703097 h 23902640"/>
              <a:gd name="connsiteX5110" fmla="*/ 30980091 w 43671952"/>
              <a:gd name="connsiteY5110" fmla="*/ 5710242 h 23902640"/>
              <a:gd name="connsiteX5111" fmla="*/ 30987235 w 43671952"/>
              <a:gd name="connsiteY5111" fmla="*/ 5712621 h 23902640"/>
              <a:gd name="connsiteX5112" fmla="*/ 31001519 w 43671952"/>
              <a:gd name="connsiteY5112" fmla="*/ 5719765 h 23902640"/>
              <a:gd name="connsiteX5113" fmla="*/ 31008663 w 43671952"/>
              <a:gd name="connsiteY5113" fmla="*/ 5724527 h 23902640"/>
              <a:gd name="connsiteX5114" fmla="*/ 31018191 w 43671952"/>
              <a:gd name="connsiteY5114" fmla="*/ 5726910 h 23902640"/>
              <a:gd name="connsiteX5115" fmla="*/ 31032479 w 43671952"/>
              <a:gd name="connsiteY5115" fmla="*/ 5731671 h 23902640"/>
              <a:gd name="connsiteX5116" fmla="*/ 31039619 w 43671952"/>
              <a:gd name="connsiteY5116" fmla="*/ 5734053 h 23902640"/>
              <a:gd name="connsiteX5117" fmla="*/ 31061051 w 43671952"/>
              <a:gd name="connsiteY5117" fmla="*/ 5743578 h 23902640"/>
              <a:gd name="connsiteX5118" fmla="*/ 31068195 w 43671952"/>
              <a:gd name="connsiteY5118" fmla="*/ 5745961 h 23902640"/>
              <a:gd name="connsiteX5119" fmla="*/ 31075339 w 43671952"/>
              <a:gd name="connsiteY5119" fmla="*/ 5748340 h 23902640"/>
              <a:gd name="connsiteX5120" fmla="*/ 31077719 w 43671952"/>
              <a:gd name="connsiteY5120" fmla="*/ 5755485 h 23902640"/>
              <a:gd name="connsiteX5121" fmla="*/ 31082483 w 43671952"/>
              <a:gd name="connsiteY5121" fmla="*/ 5762628 h 23902640"/>
              <a:gd name="connsiteX5122" fmla="*/ 31087247 w 43671952"/>
              <a:gd name="connsiteY5122" fmla="*/ 5776914 h 23902640"/>
              <a:gd name="connsiteX5123" fmla="*/ 31080103 w 43671952"/>
              <a:gd name="connsiteY5123" fmla="*/ 5793585 h 23902640"/>
              <a:gd name="connsiteX5124" fmla="*/ 31072959 w 43671952"/>
              <a:gd name="connsiteY5124" fmla="*/ 5795966 h 23902640"/>
              <a:gd name="connsiteX5125" fmla="*/ 31065815 w 43671952"/>
              <a:gd name="connsiteY5125" fmla="*/ 5800727 h 23902640"/>
              <a:gd name="connsiteX5126" fmla="*/ 31058671 w 43671952"/>
              <a:gd name="connsiteY5126" fmla="*/ 5803110 h 23902640"/>
              <a:gd name="connsiteX5127" fmla="*/ 31011047 w 43671952"/>
              <a:gd name="connsiteY5127" fmla="*/ 5807871 h 23902640"/>
              <a:gd name="connsiteX5128" fmla="*/ 30896747 w 43671952"/>
              <a:gd name="connsiteY5128" fmla="*/ 5803110 h 23902640"/>
              <a:gd name="connsiteX5129" fmla="*/ 30882459 w 43671952"/>
              <a:gd name="connsiteY5129" fmla="*/ 5800727 h 23902640"/>
              <a:gd name="connsiteX5130" fmla="*/ 30875315 w 43671952"/>
              <a:gd name="connsiteY5130" fmla="*/ 5798344 h 23902640"/>
              <a:gd name="connsiteX5131" fmla="*/ 30834835 w 43671952"/>
              <a:gd name="connsiteY5131" fmla="*/ 5795966 h 23902640"/>
              <a:gd name="connsiteX5132" fmla="*/ 30827691 w 43671952"/>
              <a:gd name="connsiteY5132" fmla="*/ 5793585 h 23902640"/>
              <a:gd name="connsiteX5133" fmla="*/ 30818163 w 43671952"/>
              <a:gd name="connsiteY5133" fmla="*/ 5779297 h 23902640"/>
              <a:gd name="connsiteX5134" fmla="*/ 30808639 w 43671952"/>
              <a:gd name="connsiteY5134" fmla="*/ 5757868 h 23902640"/>
              <a:gd name="connsiteX5135" fmla="*/ 30806259 w 43671952"/>
              <a:gd name="connsiteY5135" fmla="*/ 5750722 h 23902640"/>
              <a:gd name="connsiteX5136" fmla="*/ 30801495 w 43671952"/>
              <a:gd name="connsiteY5136" fmla="*/ 5695952 h 23902640"/>
              <a:gd name="connsiteX5137" fmla="*/ 30794351 w 43671952"/>
              <a:gd name="connsiteY5137" fmla="*/ 5679284 h 23902640"/>
              <a:gd name="connsiteX5138" fmla="*/ 30787207 w 43671952"/>
              <a:gd name="connsiteY5138" fmla="*/ 5676903 h 23902640"/>
              <a:gd name="connsiteX5139" fmla="*/ 30780063 w 43671952"/>
              <a:gd name="connsiteY5139" fmla="*/ 5669761 h 23902640"/>
              <a:gd name="connsiteX5140" fmla="*/ 30775303 w 43671952"/>
              <a:gd name="connsiteY5140" fmla="*/ 5662616 h 23902640"/>
              <a:gd name="connsiteX5141" fmla="*/ 30761015 w 43671952"/>
              <a:gd name="connsiteY5141" fmla="*/ 5657854 h 23902640"/>
              <a:gd name="connsiteX5142" fmla="*/ 30756251 w 43671952"/>
              <a:gd name="connsiteY5142" fmla="*/ 5650710 h 23902640"/>
              <a:gd name="connsiteX5143" fmla="*/ 30741963 w 43671952"/>
              <a:gd name="connsiteY5143" fmla="*/ 5643564 h 23902640"/>
              <a:gd name="connsiteX5144" fmla="*/ 30727679 w 43671952"/>
              <a:gd name="connsiteY5144" fmla="*/ 5636422 h 23902640"/>
              <a:gd name="connsiteX5145" fmla="*/ 30720535 w 43671952"/>
              <a:gd name="connsiteY5145" fmla="*/ 5631658 h 23902640"/>
              <a:gd name="connsiteX5146" fmla="*/ 30713391 w 43671952"/>
              <a:gd name="connsiteY5146" fmla="*/ 5629279 h 23902640"/>
              <a:gd name="connsiteX5147" fmla="*/ 30706247 w 43671952"/>
              <a:gd name="connsiteY5147" fmla="*/ 5624517 h 23902640"/>
              <a:gd name="connsiteX5148" fmla="*/ 30691959 w 43671952"/>
              <a:gd name="connsiteY5148" fmla="*/ 5619752 h 23902640"/>
              <a:gd name="connsiteX5149" fmla="*/ 30675291 w 43671952"/>
              <a:gd name="connsiteY5149" fmla="*/ 5614992 h 23902640"/>
              <a:gd name="connsiteX5150" fmla="*/ 30658619 w 43671952"/>
              <a:gd name="connsiteY5150" fmla="*/ 5610226 h 23902640"/>
              <a:gd name="connsiteX5151" fmla="*/ 30644335 w 43671952"/>
              <a:gd name="connsiteY5151" fmla="*/ 5607846 h 23902640"/>
              <a:gd name="connsiteX5152" fmla="*/ 30622903 w 43671952"/>
              <a:gd name="connsiteY5152" fmla="*/ 5600701 h 23902640"/>
              <a:gd name="connsiteX5153" fmla="*/ 30615759 w 43671952"/>
              <a:gd name="connsiteY5153" fmla="*/ 5598322 h 23902640"/>
              <a:gd name="connsiteX5154" fmla="*/ 30608615 w 43671952"/>
              <a:gd name="connsiteY5154" fmla="*/ 5593559 h 23902640"/>
              <a:gd name="connsiteX5155" fmla="*/ 30599091 w 43671952"/>
              <a:gd name="connsiteY5155" fmla="*/ 5591177 h 23902640"/>
              <a:gd name="connsiteX5156" fmla="*/ 30591947 w 43671952"/>
              <a:gd name="connsiteY5156" fmla="*/ 5588796 h 23902640"/>
              <a:gd name="connsiteX5157" fmla="*/ 30568135 w 43671952"/>
              <a:gd name="connsiteY5157" fmla="*/ 5564986 h 23902640"/>
              <a:gd name="connsiteX5158" fmla="*/ 30563371 w 43671952"/>
              <a:gd name="connsiteY5158" fmla="*/ 5555460 h 23902640"/>
              <a:gd name="connsiteX5159" fmla="*/ 30568135 w 43671952"/>
              <a:gd name="connsiteY5159" fmla="*/ 5550696 h 23902640"/>
              <a:gd name="connsiteX5160" fmla="*/ 30575279 w 43671952"/>
              <a:gd name="connsiteY5160" fmla="*/ 5531647 h 23902640"/>
              <a:gd name="connsiteX5161" fmla="*/ 23610919 w 43671952"/>
              <a:gd name="connsiteY5161" fmla="*/ 5503865 h 23902640"/>
              <a:gd name="connsiteX5162" fmla="*/ 23626791 w 43671952"/>
              <a:gd name="connsiteY5162" fmla="*/ 5507042 h 23902640"/>
              <a:gd name="connsiteX5163" fmla="*/ 23629971 w 43671952"/>
              <a:gd name="connsiteY5163" fmla="*/ 5532441 h 23902640"/>
              <a:gd name="connsiteX5164" fmla="*/ 23620443 w 43671952"/>
              <a:gd name="connsiteY5164" fmla="*/ 5538792 h 23902640"/>
              <a:gd name="connsiteX5165" fmla="*/ 23607743 w 43671952"/>
              <a:gd name="connsiteY5165" fmla="*/ 5541965 h 23902640"/>
              <a:gd name="connsiteX5166" fmla="*/ 23601395 w 43671952"/>
              <a:gd name="connsiteY5166" fmla="*/ 5507042 h 23902640"/>
              <a:gd name="connsiteX5167" fmla="*/ 23610919 w 43671952"/>
              <a:gd name="connsiteY5167" fmla="*/ 5503865 h 23902640"/>
              <a:gd name="connsiteX5168" fmla="*/ 23410891 w 43671952"/>
              <a:gd name="connsiteY5168" fmla="*/ 5497516 h 23902640"/>
              <a:gd name="connsiteX5169" fmla="*/ 23423591 w 43671952"/>
              <a:gd name="connsiteY5169" fmla="*/ 5500690 h 23902640"/>
              <a:gd name="connsiteX5170" fmla="*/ 23426767 w 43671952"/>
              <a:gd name="connsiteY5170" fmla="*/ 5510217 h 23902640"/>
              <a:gd name="connsiteX5171" fmla="*/ 23417239 w 43671952"/>
              <a:gd name="connsiteY5171" fmla="*/ 5541965 h 23902640"/>
              <a:gd name="connsiteX5172" fmla="*/ 23407715 w 43671952"/>
              <a:gd name="connsiteY5172" fmla="*/ 5545140 h 23902640"/>
              <a:gd name="connsiteX5173" fmla="*/ 23401367 w 43671952"/>
              <a:gd name="connsiteY5173" fmla="*/ 5551491 h 23902640"/>
              <a:gd name="connsiteX5174" fmla="*/ 23379139 w 43671952"/>
              <a:gd name="connsiteY5174" fmla="*/ 5535615 h 23902640"/>
              <a:gd name="connsiteX5175" fmla="*/ 23382315 w 43671952"/>
              <a:gd name="connsiteY5175" fmla="*/ 5513392 h 23902640"/>
              <a:gd name="connsiteX5176" fmla="*/ 23410891 w 43671952"/>
              <a:gd name="connsiteY5176" fmla="*/ 5497516 h 23902640"/>
              <a:gd name="connsiteX5177" fmla="*/ 26344591 w 43671952"/>
              <a:gd name="connsiteY5177" fmla="*/ 5421317 h 23902640"/>
              <a:gd name="connsiteX5178" fmla="*/ 26379515 w 43671952"/>
              <a:gd name="connsiteY5178" fmla="*/ 5434017 h 23902640"/>
              <a:gd name="connsiteX5179" fmla="*/ 26385863 w 43671952"/>
              <a:gd name="connsiteY5179" fmla="*/ 5453066 h 23902640"/>
              <a:gd name="connsiteX5180" fmla="*/ 26389039 w 43671952"/>
              <a:gd name="connsiteY5180" fmla="*/ 5462589 h 23902640"/>
              <a:gd name="connsiteX5181" fmla="*/ 26382691 w 43671952"/>
              <a:gd name="connsiteY5181" fmla="*/ 5516566 h 23902640"/>
              <a:gd name="connsiteX5182" fmla="*/ 26366815 w 43671952"/>
              <a:gd name="connsiteY5182" fmla="*/ 5541965 h 23902640"/>
              <a:gd name="connsiteX5183" fmla="*/ 26360463 w 43671952"/>
              <a:gd name="connsiteY5183" fmla="*/ 5548315 h 23902640"/>
              <a:gd name="connsiteX5184" fmla="*/ 26325539 w 43671952"/>
              <a:gd name="connsiteY5184" fmla="*/ 5507042 h 23902640"/>
              <a:gd name="connsiteX5185" fmla="*/ 26319191 w 43671952"/>
              <a:gd name="connsiteY5185" fmla="*/ 5497516 h 23902640"/>
              <a:gd name="connsiteX5186" fmla="*/ 26312839 w 43671952"/>
              <a:gd name="connsiteY5186" fmla="*/ 5487990 h 23902640"/>
              <a:gd name="connsiteX5187" fmla="*/ 26309663 w 43671952"/>
              <a:gd name="connsiteY5187" fmla="*/ 5478466 h 23902640"/>
              <a:gd name="connsiteX5188" fmla="*/ 26312839 w 43671952"/>
              <a:gd name="connsiteY5188" fmla="*/ 5449888 h 23902640"/>
              <a:gd name="connsiteX5189" fmla="*/ 26335063 w 43671952"/>
              <a:gd name="connsiteY5189" fmla="*/ 5424492 h 23902640"/>
              <a:gd name="connsiteX5190" fmla="*/ 26344591 w 43671952"/>
              <a:gd name="connsiteY5190" fmla="*/ 5421317 h 23902640"/>
              <a:gd name="connsiteX5191" fmla="*/ 26525563 w 43671952"/>
              <a:gd name="connsiteY5191" fmla="*/ 5278441 h 23902640"/>
              <a:gd name="connsiteX5192" fmla="*/ 26582715 w 43671952"/>
              <a:gd name="connsiteY5192" fmla="*/ 5281614 h 23902640"/>
              <a:gd name="connsiteX5193" fmla="*/ 26595415 w 43671952"/>
              <a:gd name="connsiteY5193" fmla="*/ 5284791 h 23902640"/>
              <a:gd name="connsiteX5194" fmla="*/ 26614463 w 43671952"/>
              <a:gd name="connsiteY5194" fmla="*/ 5291141 h 23902640"/>
              <a:gd name="connsiteX5195" fmla="*/ 26630339 w 43671952"/>
              <a:gd name="connsiteY5195" fmla="*/ 5319716 h 23902640"/>
              <a:gd name="connsiteX5196" fmla="*/ 26620815 w 43671952"/>
              <a:gd name="connsiteY5196" fmla="*/ 5341941 h 23902640"/>
              <a:gd name="connsiteX5197" fmla="*/ 26601763 w 43671952"/>
              <a:gd name="connsiteY5197" fmla="*/ 5348290 h 23902640"/>
              <a:gd name="connsiteX5198" fmla="*/ 26589063 w 43671952"/>
              <a:gd name="connsiteY5198" fmla="*/ 5345114 h 23902640"/>
              <a:gd name="connsiteX5199" fmla="*/ 26566839 w 43671952"/>
              <a:gd name="connsiteY5199" fmla="*/ 5329240 h 23902640"/>
              <a:gd name="connsiteX5200" fmla="*/ 26509691 w 43671952"/>
              <a:gd name="connsiteY5200" fmla="*/ 5319716 h 23902640"/>
              <a:gd name="connsiteX5201" fmla="*/ 26506515 w 43671952"/>
              <a:gd name="connsiteY5201" fmla="*/ 5287966 h 23902640"/>
              <a:gd name="connsiteX5202" fmla="*/ 26516039 w 43671952"/>
              <a:gd name="connsiteY5202" fmla="*/ 5284791 h 23902640"/>
              <a:gd name="connsiteX5203" fmla="*/ 26525563 w 43671952"/>
              <a:gd name="connsiteY5203" fmla="*/ 5278441 h 23902640"/>
              <a:gd name="connsiteX5204" fmla="*/ 29977583 w 43671952"/>
              <a:gd name="connsiteY5204" fmla="*/ 5241135 h 23902640"/>
              <a:gd name="connsiteX5205" fmla="*/ 30032351 w 43671952"/>
              <a:gd name="connsiteY5205" fmla="*/ 5243516 h 23902640"/>
              <a:gd name="connsiteX5206" fmla="*/ 30039495 w 43671952"/>
              <a:gd name="connsiteY5206" fmla="*/ 5245895 h 23902640"/>
              <a:gd name="connsiteX5207" fmla="*/ 30046639 w 43671952"/>
              <a:gd name="connsiteY5207" fmla="*/ 5250661 h 23902640"/>
              <a:gd name="connsiteX5208" fmla="*/ 30053783 w 43671952"/>
              <a:gd name="connsiteY5208" fmla="*/ 5253039 h 23902640"/>
              <a:gd name="connsiteX5209" fmla="*/ 30060927 w 43671952"/>
              <a:gd name="connsiteY5209" fmla="*/ 5257804 h 23902640"/>
              <a:gd name="connsiteX5210" fmla="*/ 30075215 w 43671952"/>
              <a:gd name="connsiteY5210" fmla="*/ 5262566 h 23902640"/>
              <a:gd name="connsiteX5211" fmla="*/ 30079979 w 43671952"/>
              <a:gd name="connsiteY5211" fmla="*/ 5269710 h 23902640"/>
              <a:gd name="connsiteX5212" fmla="*/ 30094263 w 43671952"/>
              <a:gd name="connsiteY5212" fmla="*/ 5279233 h 23902640"/>
              <a:gd name="connsiteX5213" fmla="*/ 30099027 w 43671952"/>
              <a:gd name="connsiteY5213" fmla="*/ 5293521 h 23902640"/>
              <a:gd name="connsiteX5214" fmla="*/ 30101407 w 43671952"/>
              <a:gd name="connsiteY5214" fmla="*/ 5300667 h 23902640"/>
              <a:gd name="connsiteX5215" fmla="*/ 30099027 w 43671952"/>
              <a:gd name="connsiteY5215" fmla="*/ 5307810 h 23902640"/>
              <a:gd name="connsiteX5216" fmla="*/ 30091883 w 43671952"/>
              <a:gd name="connsiteY5216" fmla="*/ 5310193 h 23902640"/>
              <a:gd name="connsiteX5217" fmla="*/ 30075215 w 43671952"/>
              <a:gd name="connsiteY5217" fmla="*/ 5314953 h 23902640"/>
              <a:gd name="connsiteX5218" fmla="*/ 30037115 w 43671952"/>
              <a:gd name="connsiteY5218" fmla="*/ 5307810 h 23902640"/>
              <a:gd name="connsiteX5219" fmla="*/ 30049019 w 43671952"/>
              <a:gd name="connsiteY5219" fmla="*/ 5312571 h 23902640"/>
              <a:gd name="connsiteX5220" fmla="*/ 30032351 w 43671952"/>
              <a:gd name="connsiteY5220" fmla="*/ 5300667 h 23902640"/>
              <a:gd name="connsiteX5221" fmla="*/ 30018063 w 43671952"/>
              <a:gd name="connsiteY5221" fmla="*/ 5295903 h 23902640"/>
              <a:gd name="connsiteX5222" fmla="*/ 30010919 w 43671952"/>
              <a:gd name="connsiteY5222" fmla="*/ 5291141 h 23902640"/>
              <a:gd name="connsiteX5223" fmla="*/ 30003779 w 43671952"/>
              <a:gd name="connsiteY5223" fmla="*/ 5283997 h 23902640"/>
              <a:gd name="connsiteX5224" fmla="*/ 29996635 w 43671952"/>
              <a:gd name="connsiteY5224" fmla="*/ 5281614 h 23902640"/>
              <a:gd name="connsiteX5225" fmla="*/ 29987107 w 43671952"/>
              <a:gd name="connsiteY5225" fmla="*/ 5276854 h 23902640"/>
              <a:gd name="connsiteX5226" fmla="*/ 29982347 w 43671952"/>
              <a:gd name="connsiteY5226" fmla="*/ 5269710 h 23902640"/>
              <a:gd name="connsiteX5227" fmla="*/ 29970439 w 43671952"/>
              <a:gd name="connsiteY5227" fmla="*/ 5260184 h 23902640"/>
              <a:gd name="connsiteX5228" fmla="*/ 29970439 w 43671952"/>
              <a:gd name="connsiteY5228" fmla="*/ 5243516 h 23902640"/>
              <a:gd name="connsiteX5229" fmla="*/ 29977583 w 43671952"/>
              <a:gd name="connsiteY5229" fmla="*/ 5241135 h 23902640"/>
              <a:gd name="connsiteX5230" fmla="*/ 23690295 w 43671952"/>
              <a:gd name="connsiteY5230" fmla="*/ 5138741 h 23902640"/>
              <a:gd name="connsiteX5231" fmla="*/ 23709339 w 43671952"/>
              <a:gd name="connsiteY5231" fmla="*/ 5141914 h 23902640"/>
              <a:gd name="connsiteX5232" fmla="*/ 23712515 w 43671952"/>
              <a:gd name="connsiteY5232" fmla="*/ 5189540 h 23902640"/>
              <a:gd name="connsiteX5233" fmla="*/ 23693467 w 43671952"/>
              <a:gd name="connsiteY5233" fmla="*/ 5167315 h 23902640"/>
              <a:gd name="connsiteX5234" fmla="*/ 23687119 w 43671952"/>
              <a:gd name="connsiteY5234" fmla="*/ 5157791 h 23902640"/>
              <a:gd name="connsiteX5235" fmla="*/ 23690295 w 43671952"/>
              <a:gd name="connsiteY5235" fmla="*/ 5138741 h 23902640"/>
              <a:gd name="connsiteX5236" fmla="*/ 29903763 w 43671952"/>
              <a:gd name="connsiteY5236" fmla="*/ 5095877 h 23902640"/>
              <a:gd name="connsiteX5237" fmla="*/ 29941863 w 43671952"/>
              <a:gd name="connsiteY5237" fmla="*/ 5100641 h 23902640"/>
              <a:gd name="connsiteX5238" fmla="*/ 29960915 w 43671952"/>
              <a:gd name="connsiteY5238" fmla="*/ 5105402 h 23902640"/>
              <a:gd name="connsiteX5239" fmla="*/ 29975203 w 43671952"/>
              <a:gd name="connsiteY5239" fmla="*/ 5114928 h 23902640"/>
              <a:gd name="connsiteX5240" fmla="*/ 29984727 w 43671952"/>
              <a:gd name="connsiteY5240" fmla="*/ 5129217 h 23902640"/>
              <a:gd name="connsiteX5241" fmla="*/ 29987107 w 43671952"/>
              <a:gd name="connsiteY5241" fmla="*/ 5136361 h 23902640"/>
              <a:gd name="connsiteX5242" fmla="*/ 29991871 w 43671952"/>
              <a:gd name="connsiteY5242" fmla="*/ 5143503 h 23902640"/>
              <a:gd name="connsiteX5243" fmla="*/ 29987107 w 43671952"/>
              <a:gd name="connsiteY5243" fmla="*/ 5169698 h 23902640"/>
              <a:gd name="connsiteX5244" fmla="*/ 29977583 w 43671952"/>
              <a:gd name="connsiteY5244" fmla="*/ 5183984 h 23902640"/>
              <a:gd name="connsiteX5245" fmla="*/ 29970439 w 43671952"/>
              <a:gd name="connsiteY5245" fmla="*/ 5188747 h 23902640"/>
              <a:gd name="connsiteX5246" fmla="*/ 29956151 w 43671952"/>
              <a:gd name="connsiteY5246" fmla="*/ 5193509 h 23902640"/>
              <a:gd name="connsiteX5247" fmla="*/ 29946627 w 43671952"/>
              <a:gd name="connsiteY5247" fmla="*/ 5203035 h 23902640"/>
              <a:gd name="connsiteX5248" fmla="*/ 29934719 w 43671952"/>
              <a:gd name="connsiteY5248" fmla="*/ 5186366 h 23902640"/>
              <a:gd name="connsiteX5249" fmla="*/ 29913291 w 43671952"/>
              <a:gd name="connsiteY5249" fmla="*/ 5176841 h 23902640"/>
              <a:gd name="connsiteX5250" fmla="*/ 29903763 w 43671952"/>
              <a:gd name="connsiteY5250" fmla="*/ 5172079 h 23902640"/>
              <a:gd name="connsiteX5251" fmla="*/ 29889479 w 43671952"/>
              <a:gd name="connsiteY5251" fmla="*/ 5162552 h 23902640"/>
              <a:gd name="connsiteX5252" fmla="*/ 29882335 w 43671952"/>
              <a:gd name="connsiteY5252" fmla="*/ 5157791 h 23902640"/>
              <a:gd name="connsiteX5253" fmla="*/ 29875191 w 43671952"/>
              <a:gd name="connsiteY5253" fmla="*/ 5155411 h 23902640"/>
              <a:gd name="connsiteX5254" fmla="*/ 29868047 w 43671952"/>
              <a:gd name="connsiteY5254" fmla="*/ 5150647 h 23902640"/>
              <a:gd name="connsiteX5255" fmla="*/ 29865663 w 43671952"/>
              <a:gd name="connsiteY5255" fmla="*/ 5143503 h 23902640"/>
              <a:gd name="connsiteX5256" fmla="*/ 29872807 w 43671952"/>
              <a:gd name="connsiteY5256" fmla="*/ 5110166 h 23902640"/>
              <a:gd name="connsiteX5257" fmla="*/ 29887095 w 43671952"/>
              <a:gd name="connsiteY5257" fmla="*/ 5100641 h 23902640"/>
              <a:gd name="connsiteX5258" fmla="*/ 29903763 w 43671952"/>
              <a:gd name="connsiteY5258" fmla="*/ 5095877 h 23902640"/>
              <a:gd name="connsiteX5259" fmla="*/ 37806251 w 43671952"/>
              <a:gd name="connsiteY5259" fmla="*/ 5049598 h 23902640"/>
              <a:gd name="connsiteX5260" fmla="*/ 37861903 w 43671952"/>
              <a:gd name="connsiteY5260" fmla="*/ 5057779 h 23902640"/>
              <a:gd name="connsiteX5261" fmla="*/ 37852375 w 43671952"/>
              <a:gd name="connsiteY5261" fmla="*/ 5105402 h 23902640"/>
              <a:gd name="connsiteX5262" fmla="*/ 37828563 w 43671952"/>
              <a:gd name="connsiteY5262" fmla="*/ 5124454 h 23902640"/>
              <a:gd name="connsiteX5263" fmla="*/ 37814275 w 43671952"/>
              <a:gd name="connsiteY5263" fmla="*/ 5133977 h 23902640"/>
              <a:gd name="connsiteX5264" fmla="*/ 37757127 w 43671952"/>
              <a:gd name="connsiteY5264" fmla="*/ 5138741 h 23902640"/>
              <a:gd name="connsiteX5265" fmla="*/ 37752363 w 43671952"/>
              <a:gd name="connsiteY5265" fmla="*/ 5124454 h 23902640"/>
              <a:gd name="connsiteX5266" fmla="*/ 37733315 w 43671952"/>
              <a:gd name="connsiteY5266" fmla="*/ 5095877 h 23902640"/>
              <a:gd name="connsiteX5267" fmla="*/ 37733315 w 43671952"/>
              <a:gd name="connsiteY5267" fmla="*/ 5057779 h 23902640"/>
              <a:gd name="connsiteX5268" fmla="*/ 37747603 w 43671952"/>
              <a:gd name="connsiteY5268" fmla="*/ 5053017 h 23902640"/>
              <a:gd name="connsiteX5269" fmla="*/ 37806251 w 43671952"/>
              <a:gd name="connsiteY5269" fmla="*/ 5049598 h 23902640"/>
              <a:gd name="connsiteX5270" fmla="*/ 37466615 w 43671952"/>
              <a:gd name="connsiteY5270" fmla="*/ 5024441 h 23902640"/>
              <a:gd name="connsiteX5271" fmla="*/ 37519003 w 43671952"/>
              <a:gd name="connsiteY5271" fmla="*/ 5029203 h 23902640"/>
              <a:gd name="connsiteX5272" fmla="*/ 37533287 w 43671952"/>
              <a:gd name="connsiteY5272" fmla="*/ 5038728 h 23902640"/>
              <a:gd name="connsiteX5273" fmla="*/ 37561863 w 43671952"/>
              <a:gd name="connsiteY5273" fmla="*/ 5053017 h 23902640"/>
              <a:gd name="connsiteX5274" fmla="*/ 37566627 w 43671952"/>
              <a:gd name="connsiteY5274" fmla="*/ 5067304 h 23902640"/>
              <a:gd name="connsiteX5275" fmla="*/ 37585675 w 43671952"/>
              <a:gd name="connsiteY5275" fmla="*/ 5091115 h 23902640"/>
              <a:gd name="connsiteX5276" fmla="*/ 37428515 w 43671952"/>
              <a:gd name="connsiteY5276" fmla="*/ 5086353 h 23902640"/>
              <a:gd name="connsiteX5277" fmla="*/ 37414227 w 43671952"/>
              <a:gd name="connsiteY5277" fmla="*/ 5081590 h 23902640"/>
              <a:gd name="connsiteX5278" fmla="*/ 37404703 w 43671952"/>
              <a:gd name="connsiteY5278" fmla="*/ 5053017 h 23902640"/>
              <a:gd name="connsiteX5279" fmla="*/ 37447563 w 43671952"/>
              <a:gd name="connsiteY5279" fmla="*/ 5029203 h 23902640"/>
              <a:gd name="connsiteX5280" fmla="*/ 37466615 w 43671952"/>
              <a:gd name="connsiteY5280" fmla="*/ 5024441 h 23902640"/>
              <a:gd name="connsiteX5281" fmla="*/ 29637063 w 43671952"/>
              <a:gd name="connsiteY5281" fmla="*/ 4781551 h 23902640"/>
              <a:gd name="connsiteX5282" fmla="*/ 29660879 w 43671952"/>
              <a:gd name="connsiteY5282" fmla="*/ 4783935 h 23902640"/>
              <a:gd name="connsiteX5283" fmla="*/ 29670403 w 43671952"/>
              <a:gd name="connsiteY5283" fmla="*/ 4786314 h 23902640"/>
              <a:gd name="connsiteX5284" fmla="*/ 29691835 w 43671952"/>
              <a:gd name="connsiteY5284" fmla="*/ 4793458 h 23902640"/>
              <a:gd name="connsiteX5285" fmla="*/ 29698979 w 43671952"/>
              <a:gd name="connsiteY5285" fmla="*/ 4795841 h 23902640"/>
              <a:gd name="connsiteX5286" fmla="*/ 29706119 w 43671952"/>
              <a:gd name="connsiteY5286" fmla="*/ 4798223 h 23902640"/>
              <a:gd name="connsiteX5287" fmla="*/ 29727551 w 43671952"/>
              <a:gd name="connsiteY5287" fmla="*/ 4810126 h 23902640"/>
              <a:gd name="connsiteX5288" fmla="*/ 29741839 w 43671952"/>
              <a:gd name="connsiteY5288" fmla="*/ 4822035 h 23902640"/>
              <a:gd name="connsiteX5289" fmla="*/ 29748983 w 43671952"/>
              <a:gd name="connsiteY5289" fmla="*/ 4826795 h 23902640"/>
              <a:gd name="connsiteX5290" fmla="*/ 29756127 w 43671952"/>
              <a:gd name="connsiteY5290" fmla="*/ 4833941 h 23902640"/>
              <a:gd name="connsiteX5291" fmla="*/ 29770415 w 43671952"/>
              <a:gd name="connsiteY5291" fmla="*/ 4843467 h 23902640"/>
              <a:gd name="connsiteX5292" fmla="*/ 29777559 w 43671952"/>
              <a:gd name="connsiteY5292" fmla="*/ 4848229 h 23902640"/>
              <a:gd name="connsiteX5293" fmla="*/ 29784703 w 43671952"/>
              <a:gd name="connsiteY5293" fmla="*/ 4852990 h 23902640"/>
              <a:gd name="connsiteX5294" fmla="*/ 29796607 w 43671952"/>
              <a:gd name="connsiteY5294" fmla="*/ 4867276 h 23902640"/>
              <a:gd name="connsiteX5295" fmla="*/ 29801371 w 43671952"/>
              <a:gd name="connsiteY5295" fmla="*/ 4874422 h 23902640"/>
              <a:gd name="connsiteX5296" fmla="*/ 29808515 w 43671952"/>
              <a:gd name="connsiteY5296" fmla="*/ 4876804 h 23902640"/>
              <a:gd name="connsiteX5297" fmla="*/ 29815659 w 43671952"/>
              <a:gd name="connsiteY5297" fmla="*/ 4883950 h 23902640"/>
              <a:gd name="connsiteX5298" fmla="*/ 29829947 w 43671952"/>
              <a:gd name="connsiteY5298" fmla="*/ 4893472 h 23902640"/>
              <a:gd name="connsiteX5299" fmla="*/ 29839471 w 43671952"/>
              <a:gd name="connsiteY5299" fmla="*/ 4905376 h 23902640"/>
              <a:gd name="connsiteX5300" fmla="*/ 29844235 w 43671952"/>
              <a:gd name="connsiteY5300" fmla="*/ 4912520 h 23902640"/>
              <a:gd name="connsiteX5301" fmla="*/ 29858519 w 43671952"/>
              <a:gd name="connsiteY5301" fmla="*/ 4922046 h 23902640"/>
              <a:gd name="connsiteX5302" fmla="*/ 29865663 w 43671952"/>
              <a:gd name="connsiteY5302" fmla="*/ 4929191 h 23902640"/>
              <a:gd name="connsiteX5303" fmla="*/ 29872807 w 43671952"/>
              <a:gd name="connsiteY5303" fmla="*/ 4950621 h 23902640"/>
              <a:gd name="connsiteX5304" fmla="*/ 29875191 w 43671952"/>
              <a:gd name="connsiteY5304" fmla="*/ 4957764 h 23902640"/>
              <a:gd name="connsiteX5305" fmla="*/ 29863283 w 43671952"/>
              <a:gd name="connsiteY5305" fmla="*/ 4969672 h 23902640"/>
              <a:gd name="connsiteX5306" fmla="*/ 29841851 w 43671952"/>
              <a:gd name="connsiteY5306" fmla="*/ 4948241 h 23902640"/>
              <a:gd name="connsiteX5307" fmla="*/ 29834707 w 43671952"/>
              <a:gd name="connsiteY5307" fmla="*/ 4945861 h 23902640"/>
              <a:gd name="connsiteX5308" fmla="*/ 29827563 w 43671952"/>
              <a:gd name="connsiteY5308" fmla="*/ 4941097 h 23902640"/>
              <a:gd name="connsiteX5309" fmla="*/ 29820419 w 43671952"/>
              <a:gd name="connsiteY5309" fmla="*/ 4938713 h 23902640"/>
              <a:gd name="connsiteX5310" fmla="*/ 29810895 w 43671952"/>
              <a:gd name="connsiteY5310" fmla="*/ 4931570 h 23902640"/>
              <a:gd name="connsiteX5311" fmla="*/ 29796607 w 43671952"/>
              <a:gd name="connsiteY5311" fmla="*/ 4926810 h 23902640"/>
              <a:gd name="connsiteX5312" fmla="*/ 29789463 w 43671952"/>
              <a:gd name="connsiteY5312" fmla="*/ 4922046 h 23902640"/>
              <a:gd name="connsiteX5313" fmla="*/ 29775179 w 43671952"/>
              <a:gd name="connsiteY5313" fmla="*/ 4917284 h 23902640"/>
              <a:gd name="connsiteX5314" fmla="*/ 29768035 w 43671952"/>
              <a:gd name="connsiteY5314" fmla="*/ 4912520 h 23902640"/>
              <a:gd name="connsiteX5315" fmla="*/ 29758507 w 43671952"/>
              <a:gd name="connsiteY5315" fmla="*/ 4910140 h 23902640"/>
              <a:gd name="connsiteX5316" fmla="*/ 29751363 w 43671952"/>
              <a:gd name="connsiteY5316" fmla="*/ 4907760 h 23902640"/>
              <a:gd name="connsiteX5317" fmla="*/ 29737079 w 43671952"/>
              <a:gd name="connsiteY5317" fmla="*/ 4900617 h 23902640"/>
              <a:gd name="connsiteX5318" fmla="*/ 29729935 w 43671952"/>
              <a:gd name="connsiteY5318" fmla="*/ 4895853 h 23902640"/>
              <a:gd name="connsiteX5319" fmla="*/ 29722791 w 43671952"/>
              <a:gd name="connsiteY5319" fmla="*/ 4893472 h 23902640"/>
              <a:gd name="connsiteX5320" fmla="*/ 29708503 w 43671952"/>
              <a:gd name="connsiteY5320" fmla="*/ 4886327 h 23902640"/>
              <a:gd name="connsiteX5321" fmla="*/ 29698979 w 43671952"/>
              <a:gd name="connsiteY5321" fmla="*/ 4879182 h 23902640"/>
              <a:gd name="connsiteX5322" fmla="*/ 29689451 w 43671952"/>
              <a:gd name="connsiteY5322" fmla="*/ 4876804 h 23902640"/>
              <a:gd name="connsiteX5323" fmla="*/ 29684691 w 43671952"/>
              <a:gd name="connsiteY5323" fmla="*/ 4869661 h 23902640"/>
              <a:gd name="connsiteX5324" fmla="*/ 29670403 w 43671952"/>
              <a:gd name="connsiteY5324" fmla="*/ 4860134 h 23902640"/>
              <a:gd name="connsiteX5325" fmla="*/ 29665639 w 43671952"/>
              <a:gd name="connsiteY5325" fmla="*/ 4852990 h 23902640"/>
              <a:gd name="connsiteX5326" fmla="*/ 29651351 w 43671952"/>
              <a:gd name="connsiteY5326" fmla="*/ 4843467 h 23902640"/>
              <a:gd name="connsiteX5327" fmla="*/ 29644207 w 43671952"/>
              <a:gd name="connsiteY5327" fmla="*/ 4836322 h 23902640"/>
              <a:gd name="connsiteX5328" fmla="*/ 29641827 w 43671952"/>
              <a:gd name="connsiteY5328" fmla="*/ 4829178 h 23902640"/>
              <a:gd name="connsiteX5329" fmla="*/ 29634683 w 43671952"/>
              <a:gd name="connsiteY5329" fmla="*/ 4824416 h 23902640"/>
              <a:gd name="connsiteX5330" fmla="*/ 29629919 w 43671952"/>
              <a:gd name="connsiteY5330" fmla="*/ 4810126 h 23902640"/>
              <a:gd name="connsiteX5331" fmla="*/ 29627539 w 43671952"/>
              <a:gd name="connsiteY5331" fmla="*/ 4802985 h 23902640"/>
              <a:gd name="connsiteX5332" fmla="*/ 29625159 w 43671952"/>
              <a:gd name="connsiteY5332" fmla="*/ 4795841 h 23902640"/>
              <a:gd name="connsiteX5333" fmla="*/ 29627539 w 43671952"/>
              <a:gd name="connsiteY5333" fmla="*/ 4783935 h 23902640"/>
              <a:gd name="connsiteX5334" fmla="*/ 29637063 w 43671952"/>
              <a:gd name="connsiteY5334" fmla="*/ 4781551 h 23902640"/>
              <a:gd name="connsiteX5335" fmla="*/ 23198167 w 43671952"/>
              <a:gd name="connsiteY5335" fmla="*/ 4754564 h 23902640"/>
              <a:gd name="connsiteX5336" fmla="*/ 23214039 w 43671952"/>
              <a:gd name="connsiteY5336" fmla="*/ 4757739 h 23902640"/>
              <a:gd name="connsiteX5337" fmla="*/ 23217215 w 43671952"/>
              <a:gd name="connsiteY5337" fmla="*/ 4767264 h 23902640"/>
              <a:gd name="connsiteX5338" fmla="*/ 23220391 w 43671952"/>
              <a:gd name="connsiteY5338" fmla="*/ 4779968 h 23902640"/>
              <a:gd name="connsiteX5339" fmla="*/ 23217215 w 43671952"/>
              <a:gd name="connsiteY5339" fmla="*/ 4824416 h 23902640"/>
              <a:gd name="connsiteX5340" fmla="*/ 23207691 w 43671952"/>
              <a:gd name="connsiteY5340" fmla="*/ 4859340 h 23902640"/>
              <a:gd name="connsiteX5341" fmla="*/ 23204515 w 43671952"/>
              <a:gd name="connsiteY5341" fmla="*/ 4868866 h 23902640"/>
              <a:gd name="connsiteX5342" fmla="*/ 23201343 w 43671952"/>
              <a:gd name="connsiteY5342" fmla="*/ 4878392 h 23902640"/>
              <a:gd name="connsiteX5343" fmla="*/ 23198167 w 43671952"/>
              <a:gd name="connsiteY5343" fmla="*/ 4887915 h 23902640"/>
              <a:gd name="connsiteX5344" fmla="*/ 23166415 w 43671952"/>
              <a:gd name="connsiteY5344" fmla="*/ 4897441 h 23902640"/>
              <a:gd name="connsiteX5345" fmla="*/ 23163243 w 43671952"/>
              <a:gd name="connsiteY5345" fmla="*/ 4891091 h 23902640"/>
              <a:gd name="connsiteX5346" fmla="*/ 23141015 w 43671952"/>
              <a:gd name="connsiteY5346" fmla="*/ 4872039 h 23902640"/>
              <a:gd name="connsiteX5347" fmla="*/ 23137843 w 43671952"/>
              <a:gd name="connsiteY5347" fmla="*/ 4862516 h 23902640"/>
              <a:gd name="connsiteX5348" fmla="*/ 23147367 w 43671952"/>
              <a:gd name="connsiteY5348" fmla="*/ 4786314 h 23902640"/>
              <a:gd name="connsiteX5349" fmla="*/ 23156891 w 43671952"/>
              <a:gd name="connsiteY5349" fmla="*/ 4767264 h 23902640"/>
              <a:gd name="connsiteX5350" fmla="*/ 23160067 w 43671952"/>
              <a:gd name="connsiteY5350" fmla="*/ 4757739 h 23902640"/>
              <a:gd name="connsiteX5351" fmla="*/ 23198167 w 43671952"/>
              <a:gd name="connsiteY5351" fmla="*/ 4754564 h 23902640"/>
              <a:gd name="connsiteX5352" fmla="*/ 29629519 w 43671952"/>
              <a:gd name="connsiteY5352" fmla="*/ 4697212 h 23902640"/>
              <a:gd name="connsiteX5353" fmla="*/ 29644207 w 43671952"/>
              <a:gd name="connsiteY5353" fmla="*/ 4705353 h 23902640"/>
              <a:gd name="connsiteX5354" fmla="*/ 29646591 w 43671952"/>
              <a:gd name="connsiteY5354" fmla="*/ 4712498 h 23902640"/>
              <a:gd name="connsiteX5355" fmla="*/ 29644207 w 43671952"/>
              <a:gd name="connsiteY5355" fmla="*/ 4731547 h 23902640"/>
              <a:gd name="connsiteX5356" fmla="*/ 29639447 w 43671952"/>
              <a:gd name="connsiteY5356" fmla="*/ 4738692 h 23902640"/>
              <a:gd name="connsiteX5357" fmla="*/ 29625159 w 43671952"/>
              <a:gd name="connsiteY5357" fmla="*/ 4745835 h 23902640"/>
              <a:gd name="connsiteX5358" fmla="*/ 29610871 w 43671952"/>
              <a:gd name="connsiteY5358" fmla="*/ 4748215 h 23902640"/>
              <a:gd name="connsiteX5359" fmla="*/ 29594203 w 43671952"/>
              <a:gd name="connsiteY5359" fmla="*/ 4736309 h 23902640"/>
              <a:gd name="connsiteX5360" fmla="*/ 29594203 w 43671952"/>
              <a:gd name="connsiteY5360" fmla="*/ 4710117 h 23902640"/>
              <a:gd name="connsiteX5361" fmla="*/ 29601347 w 43671952"/>
              <a:gd name="connsiteY5361" fmla="*/ 4705353 h 23902640"/>
              <a:gd name="connsiteX5362" fmla="*/ 29606107 w 43671952"/>
              <a:gd name="connsiteY5362" fmla="*/ 4698209 h 23902640"/>
              <a:gd name="connsiteX5363" fmla="*/ 29629519 w 43671952"/>
              <a:gd name="connsiteY5363" fmla="*/ 4697212 h 23902640"/>
              <a:gd name="connsiteX5364" fmla="*/ 29396559 w 43671952"/>
              <a:gd name="connsiteY5364" fmla="*/ 4648202 h 23902640"/>
              <a:gd name="connsiteX5365" fmla="*/ 29446563 w 43671952"/>
              <a:gd name="connsiteY5365" fmla="*/ 4652967 h 23902640"/>
              <a:gd name="connsiteX5366" fmla="*/ 29453707 w 43671952"/>
              <a:gd name="connsiteY5366" fmla="*/ 4655347 h 23902640"/>
              <a:gd name="connsiteX5367" fmla="*/ 29460851 w 43671952"/>
              <a:gd name="connsiteY5367" fmla="*/ 4660113 h 23902640"/>
              <a:gd name="connsiteX5368" fmla="*/ 29467995 w 43671952"/>
              <a:gd name="connsiteY5368" fmla="*/ 4662490 h 23902640"/>
              <a:gd name="connsiteX5369" fmla="*/ 29477519 w 43671952"/>
              <a:gd name="connsiteY5369" fmla="*/ 4674397 h 23902640"/>
              <a:gd name="connsiteX5370" fmla="*/ 29491807 w 43671952"/>
              <a:gd name="connsiteY5370" fmla="*/ 4695827 h 23902640"/>
              <a:gd name="connsiteX5371" fmla="*/ 29503715 w 43671952"/>
              <a:gd name="connsiteY5371" fmla="*/ 4712498 h 23902640"/>
              <a:gd name="connsiteX5372" fmla="*/ 29491807 w 43671952"/>
              <a:gd name="connsiteY5372" fmla="*/ 4726784 h 23902640"/>
              <a:gd name="connsiteX5373" fmla="*/ 29489427 w 43671952"/>
              <a:gd name="connsiteY5373" fmla="*/ 4731547 h 23902640"/>
              <a:gd name="connsiteX5374" fmla="*/ 29451327 w 43671952"/>
              <a:gd name="connsiteY5374" fmla="*/ 4729166 h 23902640"/>
              <a:gd name="connsiteX5375" fmla="*/ 29437039 w 43671952"/>
              <a:gd name="connsiteY5375" fmla="*/ 4719640 h 23902640"/>
              <a:gd name="connsiteX5376" fmla="*/ 29427515 w 43671952"/>
              <a:gd name="connsiteY5376" fmla="*/ 4705353 h 23902640"/>
              <a:gd name="connsiteX5377" fmla="*/ 29415607 w 43671952"/>
              <a:gd name="connsiteY5377" fmla="*/ 4693447 h 23902640"/>
              <a:gd name="connsiteX5378" fmla="*/ 29408463 w 43671952"/>
              <a:gd name="connsiteY5378" fmla="*/ 4691066 h 23902640"/>
              <a:gd name="connsiteX5379" fmla="*/ 29401319 w 43671952"/>
              <a:gd name="connsiteY5379" fmla="*/ 4686303 h 23902640"/>
              <a:gd name="connsiteX5380" fmla="*/ 29394179 w 43671952"/>
              <a:gd name="connsiteY5380" fmla="*/ 4683922 h 23902640"/>
              <a:gd name="connsiteX5381" fmla="*/ 29389415 w 43671952"/>
              <a:gd name="connsiteY5381" fmla="*/ 4676777 h 23902640"/>
              <a:gd name="connsiteX5382" fmla="*/ 29389415 w 43671952"/>
              <a:gd name="connsiteY5382" fmla="*/ 4652967 h 23902640"/>
              <a:gd name="connsiteX5383" fmla="*/ 29396559 w 43671952"/>
              <a:gd name="connsiteY5383" fmla="*/ 4648202 h 23902640"/>
              <a:gd name="connsiteX5384" fmla="*/ 29439419 w 43671952"/>
              <a:gd name="connsiteY5384" fmla="*/ 4531521 h 23902640"/>
              <a:gd name="connsiteX5385" fmla="*/ 29477519 w 43671952"/>
              <a:gd name="connsiteY5385" fmla="*/ 4533903 h 23902640"/>
              <a:gd name="connsiteX5386" fmla="*/ 29491807 w 43671952"/>
              <a:gd name="connsiteY5386" fmla="*/ 4541047 h 23902640"/>
              <a:gd name="connsiteX5387" fmla="*/ 29498951 w 43671952"/>
              <a:gd name="connsiteY5387" fmla="*/ 4543427 h 23902640"/>
              <a:gd name="connsiteX5388" fmla="*/ 29503715 w 43671952"/>
              <a:gd name="connsiteY5388" fmla="*/ 4557715 h 23902640"/>
              <a:gd name="connsiteX5389" fmla="*/ 29506095 w 43671952"/>
              <a:gd name="connsiteY5389" fmla="*/ 4564860 h 23902640"/>
              <a:gd name="connsiteX5390" fmla="*/ 29503715 w 43671952"/>
              <a:gd name="connsiteY5390" fmla="*/ 4579147 h 23902640"/>
              <a:gd name="connsiteX5391" fmla="*/ 29491807 w 43671952"/>
              <a:gd name="connsiteY5391" fmla="*/ 4598197 h 23902640"/>
              <a:gd name="connsiteX5392" fmla="*/ 29484663 w 43671952"/>
              <a:gd name="connsiteY5392" fmla="*/ 4602959 h 23902640"/>
              <a:gd name="connsiteX5393" fmla="*/ 29465615 w 43671952"/>
              <a:gd name="connsiteY5393" fmla="*/ 4591051 h 23902640"/>
              <a:gd name="connsiteX5394" fmla="*/ 29463235 w 43671952"/>
              <a:gd name="connsiteY5394" fmla="*/ 4583908 h 23902640"/>
              <a:gd name="connsiteX5395" fmla="*/ 29456091 w 43671952"/>
              <a:gd name="connsiteY5395" fmla="*/ 4579147 h 23902640"/>
              <a:gd name="connsiteX5396" fmla="*/ 29453707 w 43671952"/>
              <a:gd name="connsiteY5396" fmla="*/ 4572004 h 23902640"/>
              <a:gd name="connsiteX5397" fmla="*/ 29446563 w 43671952"/>
              <a:gd name="connsiteY5397" fmla="*/ 4569622 h 23902640"/>
              <a:gd name="connsiteX5398" fmla="*/ 29439419 w 43671952"/>
              <a:gd name="connsiteY5398" fmla="*/ 4564860 h 23902640"/>
              <a:gd name="connsiteX5399" fmla="*/ 29437039 w 43671952"/>
              <a:gd name="connsiteY5399" fmla="*/ 4557715 h 23902640"/>
              <a:gd name="connsiteX5400" fmla="*/ 29429895 w 43671952"/>
              <a:gd name="connsiteY5400" fmla="*/ 4543427 h 23902640"/>
              <a:gd name="connsiteX5401" fmla="*/ 29432279 w 43671952"/>
              <a:gd name="connsiteY5401" fmla="*/ 4533903 h 23902640"/>
              <a:gd name="connsiteX5402" fmla="*/ 29439419 w 43671952"/>
              <a:gd name="connsiteY5402" fmla="*/ 4531521 h 23902640"/>
              <a:gd name="connsiteX5403" fmla="*/ 37057039 w 43671952"/>
              <a:gd name="connsiteY5403" fmla="*/ 4529141 h 23902640"/>
              <a:gd name="connsiteX5404" fmla="*/ 37180863 w 43671952"/>
              <a:gd name="connsiteY5404" fmla="*/ 4533903 h 23902640"/>
              <a:gd name="connsiteX5405" fmla="*/ 37209439 w 43671952"/>
              <a:gd name="connsiteY5405" fmla="*/ 4543427 h 23902640"/>
              <a:gd name="connsiteX5406" fmla="*/ 37223727 w 43671952"/>
              <a:gd name="connsiteY5406" fmla="*/ 4552953 h 23902640"/>
              <a:gd name="connsiteX5407" fmla="*/ 37233251 w 43671952"/>
              <a:gd name="connsiteY5407" fmla="*/ 4567240 h 23902640"/>
              <a:gd name="connsiteX5408" fmla="*/ 37247539 w 43671952"/>
              <a:gd name="connsiteY5408" fmla="*/ 4572004 h 23902640"/>
              <a:gd name="connsiteX5409" fmla="*/ 37252303 w 43671952"/>
              <a:gd name="connsiteY5409" fmla="*/ 4586290 h 23902640"/>
              <a:gd name="connsiteX5410" fmla="*/ 37261827 w 43671952"/>
              <a:gd name="connsiteY5410" fmla="*/ 4600578 h 23902640"/>
              <a:gd name="connsiteX5411" fmla="*/ 37266587 w 43671952"/>
              <a:gd name="connsiteY5411" fmla="*/ 4629153 h 23902640"/>
              <a:gd name="connsiteX5412" fmla="*/ 37223727 w 43671952"/>
              <a:gd name="connsiteY5412" fmla="*/ 4633917 h 23902640"/>
              <a:gd name="connsiteX5413" fmla="*/ 37133239 w 43671952"/>
              <a:gd name="connsiteY5413" fmla="*/ 4629153 h 23902640"/>
              <a:gd name="connsiteX5414" fmla="*/ 37066563 w 43671952"/>
              <a:gd name="connsiteY5414" fmla="*/ 4614866 h 23902640"/>
              <a:gd name="connsiteX5415" fmla="*/ 37037987 w 43671952"/>
              <a:gd name="connsiteY5415" fmla="*/ 4600578 h 23902640"/>
              <a:gd name="connsiteX5416" fmla="*/ 37023703 w 43671952"/>
              <a:gd name="connsiteY5416" fmla="*/ 4595815 h 23902640"/>
              <a:gd name="connsiteX5417" fmla="*/ 37014175 w 43671952"/>
              <a:gd name="connsiteY5417" fmla="*/ 4581529 h 23902640"/>
              <a:gd name="connsiteX5418" fmla="*/ 37014175 w 43671952"/>
              <a:gd name="connsiteY5418" fmla="*/ 4548192 h 23902640"/>
              <a:gd name="connsiteX5419" fmla="*/ 37028463 w 43671952"/>
              <a:gd name="connsiteY5419" fmla="*/ 4538666 h 23902640"/>
              <a:gd name="connsiteX5420" fmla="*/ 37057039 w 43671952"/>
              <a:gd name="connsiteY5420" fmla="*/ 4529141 h 23902640"/>
              <a:gd name="connsiteX5421" fmla="*/ 29289403 w 43671952"/>
              <a:gd name="connsiteY5421" fmla="*/ 4474372 h 23902640"/>
              <a:gd name="connsiteX5422" fmla="*/ 29308451 w 43671952"/>
              <a:gd name="connsiteY5422" fmla="*/ 4479136 h 23902640"/>
              <a:gd name="connsiteX5423" fmla="*/ 29322739 w 43671952"/>
              <a:gd name="connsiteY5423" fmla="*/ 4486277 h 23902640"/>
              <a:gd name="connsiteX5424" fmla="*/ 29337027 w 43671952"/>
              <a:gd name="connsiteY5424" fmla="*/ 4495803 h 23902640"/>
              <a:gd name="connsiteX5425" fmla="*/ 29344171 w 43671952"/>
              <a:gd name="connsiteY5425" fmla="*/ 4498184 h 23902640"/>
              <a:gd name="connsiteX5426" fmla="*/ 29358459 w 43671952"/>
              <a:gd name="connsiteY5426" fmla="*/ 4507710 h 23902640"/>
              <a:gd name="connsiteX5427" fmla="*/ 29363219 w 43671952"/>
              <a:gd name="connsiteY5427" fmla="*/ 4521996 h 23902640"/>
              <a:gd name="connsiteX5428" fmla="*/ 29358459 w 43671952"/>
              <a:gd name="connsiteY5428" fmla="*/ 4550574 h 23902640"/>
              <a:gd name="connsiteX5429" fmla="*/ 29353695 w 43671952"/>
              <a:gd name="connsiteY5429" fmla="*/ 4557715 h 23902640"/>
              <a:gd name="connsiteX5430" fmla="*/ 29351315 w 43671952"/>
              <a:gd name="connsiteY5430" fmla="*/ 4564860 h 23902640"/>
              <a:gd name="connsiteX5431" fmla="*/ 29327503 w 43671952"/>
              <a:gd name="connsiteY5431" fmla="*/ 4572004 h 23902640"/>
              <a:gd name="connsiteX5432" fmla="*/ 29306071 w 43671952"/>
              <a:gd name="connsiteY5432" fmla="*/ 4567240 h 23902640"/>
              <a:gd name="connsiteX5433" fmla="*/ 29289403 w 43671952"/>
              <a:gd name="connsiteY5433" fmla="*/ 4557715 h 23902640"/>
              <a:gd name="connsiteX5434" fmla="*/ 29279879 w 43671952"/>
              <a:gd name="connsiteY5434" fmla="*/ 4536285 h 23902640"/>
              <a:gd name="connsiteX5435" fmla="*/ 29277495 w 43671952"/>
              <a:gd name="connsiteY5435" fmla="*/ 4529141 h 23902640"/>
              <a:gd name="connsiteX5436" fmla="*/ 29279879 w 43671952"/>
              <a:gd name="connsiteY5436" fmla="*/ 4486277 h 23902640"/>
              <a:gd name="connsiteX5437" fmla="*/ 29282259 w 43671952"/>
              <a:gd name="connsiteY5437" fmla="*/ 4479136 h 23902640"/>
              <a:gd name="connsiteX5438" fmla="*/ 29289403 w 43671952"/>
              <a:gd name="connsiteY5438" fmla="*/ 4474372 h 23902640"/>
              <a:gd name="connsiteX5439" fmla="*/ 35082983 w 43671952"/>
              <a:gd name="connsiteY5439" fmla="*/ 4443417 h 23902640"/>
              <a:gd name="connsiteX5440" fmla="*/ 35081879 w 43671952"/>
              <a:gd name="connsiteY5440" fmla="*/ 4444050 h 23902640"/>
              <a:gd name="connsiteX5441" fmla="*/ 35081899 w 43671952"/>
              <a:gd name="connsiteY5441" fmla="*/ 4443961 h 23902640"/>
              <a:gd name="connsiteX5442" fmla="*/ 26027091 w 43671952"/>
              <a:gd name="connsiteY5442" fmla="*/ 4408493 h 23902640"/>
              <a:gd name="connsiteX5443" fmla="*/ 26062015 w 43671952"/>
              <a:gd name="connsiteY5443" fmla="*/ 4414842 h 23902640"/>
              <a:gd name="connsiteX5444" fmla="*/ 26071539 w 43671952"/>
              <a:gd name="connsiteY5444" fmla="*/ 4421192 h 23902640"/>
              <a:gd name="connsiteX5445" fmla="*/ 26081063 w 43671952"/>
              <a:gd name="connsiteY5445" fmla="*/ 4424366 h 23902640"/>
              <a:gd name="connsiteX5446" fmla="*/ 26087415 w 43671952"/>
              <a:gd name="connsiteY5446" fmla="*/ 4433891 h 23902640"/>
              <a:gd name="connsiteX5447" fmla="*/ 26106463 w 43671952"/>
              <a:gd name="connsiteY5447" fmla="*/ 4446592 h 23902640"/>
              <a:gd name="connsiteX5448" fmla="*/ 26125515 w 43671952"/>
              <a:gd name="connsiteY5448" fmla="*/ 4459290 h 23902640"/>
              <a:gd name="connsiteX5449" fmla="*/ 26135039 w 43671952"/>
              <a:gd name="connsiteY5449" fmla="*/ 4465638 h 23902640"/>
              <a:gd name="connsiteX5450" fmla="*/ 26144563 w 43671952"/>
              <a:gd name="connsiteY5450" fmla="*/ 4471989 h 23902640"/>
              <a:gd name="connsiteX5451" fmla="*/ 26157263 w 43671952"/>
              <a:gd name="connsiteY5451" fmla="*/ 4491040 h 23902640"/>
              <a:gd name="connsiteX5452" fmla="*/ 26169963 w 43671952"/>
              <a:gd name="connsiteY5452" fmla="*/ 4519617 h 23902640"/>
              <a:gd name="connsiteX5453" fmla="*/ 26163615 w 43671952"/>
              <a:gd name="connsiteY5453" fmla="*/ 4529141 h 23902640"/>
              <a:gd name="connsiteX5454" fmla="*/ 26144563 w 43671952"/>
              <a:gd name="connsiteY5454" fmla="*/ 4535491 h 23902640"/>
              <a:gd name="connsiteX5455" fmla="*/ 26090591 w 43671952"/>
              <a:gd name="connsiteY5455" fmla="*/ 4532317 h 23902640"/>
              <a:gd name="connsiteX5456" fmla="*/ 26081063 w 43671952"/>
              <a:gd name="connsiteY5456" fmla="*/ 4525965 h 23902640"/>
              <a:gd name="connsiteX5457" fmla="*/ 26071539 w 43671952"/>
              <a:gd name="connsiteY5457" fmla="*/ 4522790 h 23902640"/>
              <a:gd name="connsiteX5458" fmla="*/ 26052491 w 43671952"/>
              <a:gd name="connsiteY5458" fmla="*/ 4510090 h 23902640"/>
              <a:gd name="connsiteX5459" fmla="*/ 26046139 w 43671952"/>
              <a:gd name="connsiteY5459" fmla="*/ 4500566 h 23902640"/>
              <a:gd name="connsiteX5460" fmla="*/ 26036615 w 43671952"/>
              <a:gd name="connsiteY5460" fmla="*/ 4497390 h 23902640"/>
              <a:gd name="connsiteX5461" fmla="*/ 26033439 w 43671952"/>
              <a:gd name="connsiteY5461" fmla="*/ 4487866 h 23902640"/>
              <a:gd name="connsiteX5462" fmla="*/ 26014391 w 43671952"/>
              <a:gd name="connsiteY5462" fmla="*/ 4459290 h 23902640"/>
              <a:gd name="connsiteX5463" fmla="*/ 26008039 w 43671952"/>
              <a:gd name="connsiteY5463" fmla="*/ 4449767 h 23902640"/>
              <a:gd name="connsiteX5464" fmla="*/ 26004863 w 43671952"/>
              <a:gd name="connsiteY5464" fmla="*/ 4440241 h 23902640"/>
              <a:gd name="connsiteX5465" fmla="*/ 26008039 w 43671952"/>
              <a:gd name="connsiteY5465" fmla="*/ 4421192 h 23902640"/>
              <a:gd name="connsiteX5466" fmla="*/ 26027091 w 43671952"/>
              <a:gd name="connsiteY5466" fmla="*/ 4408493 h 23902640"/>
              <a:gd name="connsiteX5467" fmla="*/ 35052027 w 43671952"/>
              <a:gd name="connsiteY5467" fmla="*/ 4388648 h 23902640"/>
              <a:gd name="connsiteX5468" fmla="*/ 35085363 w 43671952"/>
              <a:gd name="connsiteY5468" fmla="*/ 4391027 h 23902640"/>
              <a:gd name="connsiteX5469" fmla="*/ 35102031 w 43671952"/>
              <a:gd name="connsiteY5469" fmla="*/ 4395791 h 23902640"/>
              <a:gd name="connsiteX5470" fmla="*/ 35128227 w 43671952"/>
              <a:gd name="connsiteY5470" fmla="*/ 4398173 h 23902640"/>
              <a:gd name="connsiteX5471" fmla="*/ 35132987 w 43671952"/>
              <a:gd name="connsiteY5471" fmla="*/ 4405316 h 23902640"/>
              <a:gd name="connsiteX5472" fmla="*/ 35125843 w 43671952"/>
              <a:gd name="connsiteY5472" fmla="*/ 4429128 h 23902640"/>
              <a:gd name="connsiteX5473" fmla="*/ 35111559 w 43671952"/>
              <a:gd name="connsiteY5473" fmla="*/ 4433891 h 23902640"/>
              <a:gd name="connsiteX5474" fmla="*/ 35082983 w 43671952"/>
              <a:gd name="connsiteY5474" fmla="*/ 4438652 h 23902640"/>
              <a:gd name="connsiteX5475" fmla="*/ 35081899 w 43671952"/>
              <a:gd name="connsiteY5475" fmla="*/ 4443961 h 23902640"/>
              <a:gd name="connsiteX5476" fmla="*/ 35063931 w 43671952"/>
              <a:gd name="connsiteY5476" fmla="*/ 4452940 h 23902640"/>
              <a:gd name="connsiteX5477" fmla="*/ 35032975 w 43671952"/>
              <a:gd name="connsiteY5477" fmla="*/ 4445795 h 23902640"/>
              <a:gd name="connsiteX5478" fmla="*/ 35028215 w 43671952"/>
              <a:gd name="connsiteY5478" fmla="*/ 4438652 h 23902640"/>
              <a:gd name="connsiteX5479" fmla="*/ 35028215 w 43671952"/>
              <a:gd name="connsiteY5479" fmla="*/ 4402936 h 23902640"/>
              <a:gd name="connsiteX5480" fmla="*/ 35030595 w 43671952"/>
              <a:gd name="connsiteY5480" fmla="*/ 4395791 h 23902640"/>
              <a:gd name="connsiteX5481" fmla="*/ 35044883 w 43671952"/>
              <a:gd name="connsiteY5481" fmla="*/ 4391027 h 23902640"/>
              <a:gd name="connsiteX5482" fmla="*/ 37614251 w 43671952"/>
              <a:gd name="connsiteY5482" fmla="*/ 4086227 h 23902640"/>
              <a:gd name="connsiteX5483" fmla="*/ 37652351 w 43671952"/>
              <a:gd name="connsiteY5483" fmla="*/ 4110041 h 23902640"/>
              <a:gd name="connsiteX5484" fmla="*/ 37657115 w 43671952"/>
              <a:gd name="connsiteY5484" fmla="*/ 4200528 h 23902640"/>
              <a:gd name="connsiteX5485" fmla="*/ 37671403 w 43671952"/>
              <a:gd name="connsiteY5485" fmla="*/ 4243392 h 23902640"/>
              <a:gd name="connsiteX5486" fmla="*/ 37685687 w 43671952"/>
              <a:gd name="connsiteY5486" fmla="*/ 4248152 h 23902640"/>
              <a:gd name="connsiteX5487" fmla="*/ 37709503 w 43671952"/>
              <a:gd name="connsiteY5487" fmla="*/ 4276728 h 23902640"/>
              <a:gd name="connsiteX5488" fmla="*/ 37723787 w 43671952"/>
              <a:gd name="connsiteY5488" fmla="*/ 4395791 h 23902640"/>
              <a:gd name="connsiteX5489" fmla="*/ 37752363 w 43671952"/>
              <a:gd name="connsiteY5489" fmla="*/ 4386265 h 23902640"/>
              <a:gd name="connsiteX5490" fmla="*/ 37766651 w 43671952"/>
              <a:gd name="connsiteY5490" fmla="*/ 4376740 h 23902640"/>
              <a:gd name="connsiteX5491" fmla="*/ 37780939 w 43671952"/>
              <a:gd name="connsiteY5491" fmla="*/ 4371979 h 23902640"/>
              <a:gd name="connsiteX5492" fmla="*/ 37809515 w 43671952"/>
              <a:gd name="connsiteY5492" fmla="*/ 4352928 h 23902640"/>
              <a:gd name="connsiteX5493" fmla="*/ 37833327 w 43671952"/>
              <a:gd name="connsiteY5493" fmla="*/ 4357692 h 23902640"/>
              <a:gd name="connsiteX5494" fmla="*/ 37847615 w 43671952"/>
              <a:gd name="connsiteY5494" fmla="*/ 4386265 h 23902640"/>
              <a:gd name="connsiteX5495" fmla="*/ 37833327 w 43671952"/>
              <a:gd name="connsiteY5495" fmla="*/ 4414842 h 23902640"/>
              <a:gd name="connsiteX5496" fmla="*/ 37819039 w 43671952"/>
              <a:gd name="connsiteY5496" fmla="*/ 4443417 h 23902640"/>
              <a:gd name="connsiteX5497" fmla="*/ 37833327 w 43671952"/>
              <a:gd name="connsiteY5497" fmla="*/ 4448179 h 23902640"/>
              <a:gd name="connsiteX5498" fmla="*/ 37847615 w 43671952"/>
              <a:gd name="connsiteY5498" fmla="*/ 4438652 h 23902640"/>
              <a:gd name="connsiteX5499" fmla="*/ 37861903 w 43671952"/>
              <a:gd name="connsiteY5499" fmla="*/ 4433891 h 23902640"/>
              <a:gd name="connsiteX5500" fmla="*/ 37890475 w 43671952"/>
              <a:gd name="connsiteY5500" fmla="*/ 4414842 h 23902640"/>
              <a:gd name="connsiteX5501" fmla="*/ 37904763 w 43671952"/>
              <a:gd name="connsiteY5501" fmla="*/ 4405316 h 23902640"/>
              <a:gd name="connsiteX5502" fmla="*/ 37933339 w 43671952"/>
              <a:gd name="connsiteY5502" fmla="*/ 4395791 h 23902640"/>
              <a:gd name="connsiteX5503" fmla="*/ 38042875 w 43671952"/>
              <a:gd name="connsiteY5503" fmla="*/ 4400552 h 23902640"/>
              <a:gd name="connsiteX5504" fmla="*/ 38071451 w 43671952"/>
              <a:gd name="connsiteY5504" fmla="*/ 4410078 h 23902640"/>
              <a:gd name="connsiteX5505" fmla="*/ 38095263 w 43671952"/>
              <a:gd name="connsiteY5505" fmla="*/ 4452940 h 23902640"/>
              <a:gd name="connsiteX5506" fmla="*/ 38104787 w 43671952"/>
              <a:gd name="connsiteY5506" fmla="*/ 4467227 h 23902640"/>
              <a:gd name="connsiteX5507" fmla="*/ 38109551 w 43671952"/>
              <a:gd name="connsiteY5507" fmla="*/ 4491040 h 23902640"/>
              <a:gd name="connsiteX5508" fmla="*/ 38114315 w 43671952"/>
              <a:gd name="connsiteY5508" fmla="*/ 4505325 h 23902640"/>
              <a:gd name="connsiteX5509" fmla="*/ 38123839 w 43671952"/>
              <a:gd name="connsiteY5509" fmla="*/ 4562479 h 23902640"/>
              <a:gd name="connsiteX5510" fmla="*/ 38133363 w 43671952"/>
              <a:gd name="connsiteY5510" fmla="*/ 4591051 h 23902640"/>
              <a:gd name="connsiteX5511" fmla="*/ 38138127 w 43671952"/>
              <a:gd name="connsiteY5511" fmla="*/ 4605343 h 23902640"/>
              <a:gd name="connsiteX5512" fmla="*/ 38152415 w 43671952"/>
              <a:gd name="connsiteY5512" fmla="*/ 4610102 h 23902640"/>
              <a:gd name="connsiteX5513" fmla="*/ 38166703 w 43671952"/>
              <a:gd name="connsiteY5513" fmla="*/ 4600578 h 23902640"/>
              <a:gd name="connsiteX5514" fmla="*/ 38180987 w 43671952"/>
              <a:gd name="connsiteY5514" fmla="*/ 4595815 h 23902640"/>
              <a:gd name="connsiteX5515" fmla="*/ 38209563 w 43671952"/>
              <a:gd name="connsiteY5515" fmla="*/ 4576763 h 23902640"/>
              <a:gd name="connsiteX5516" fmla="*/ 38242903 w 43671952"/>
              <a:gd name="connsiteY5516" fmla="*/ 4538666 h 23902640"/>
              <a:gd name="connsiteX5517" fmla="*/ 38247663 w 43671952"/>
              <a:gd name="connsiteY5517" fmla="*/ 4552953 h 23902640"/>
              <a:gd name="connsiteX5518" fmla="*/ 38233375 w 43671952"/>
              <a:gd name="connsiteY5518" fmla="*/ 4610102 h 23902640"/>
              <a:gd name="connsiteX5519" fmla="*/ 38228615 w 43671952"/>
              <a:gd name="connsiteY5519" fmla="*/ 4624389 h 23902640"/>
              <a:gd name="connsiteX5520" fmla="*/ 38223851 w 43671952"/>
              <a:gd name="connsiteY5520" fmla="*/ 4638679 h 23902640"/>
              <a:gd name="connsiteX5521" fmla="*/ 38281003 w 43671952"/>
              <a:gd name="connsiteY5521" fmla="*/ 4638679 h 23902640"/>
              <a:gd name="connsiteX5522" fmla="*/ 38295287 w 43671952"/>
              <a:gd name="connsiteY5522" fmla="*/ 4624389 h 23902640"/>
              <a:gd name="connsiteX5523" fmla="*/ 38323863 w 43671952"/>
              <a:gd name="connsiteY5523" fmla="*/ 4614866 h 23902640"/>
              <a:gd name="connsiteX5524" fmla="*/ 38376251 w 43671952"/>
              <a:gd name="connsiteY5524" fmla="*/ 4648202 h 23902640"/>
              <a:gd name="connsiteX5525" fmla="*/ 38385775 w 43671952"/>
              <a:gd name="connsiteY5525" fmla="*/ 4662490 h 23902640"/>
              <a:gd name="connsiteX5526" fmla="*/ 38395303 w 43671952"/>
              <a:gd name="connsiteY5526" fmla="*/ 4676777 h 23902640"/>
              <a:gd name="connsiteX5527" fmla="*/ 38414351 w 43671952"/>
              <a:gd name="connsiteY5527" fmla="*/ 4719640 h 23902640"/>
              <a:gd name="connsiteX5528" fmla="*/ 38419115 w 43671952"/>
              <a:gd name="connsiteY5528" fmla="*/ 4733928 h 23902640"/>
              <a:gd name="connsiteX5529" fmla="*/ 38438163 w 43671952"/>
              <a:gd name="connsiteY5529" fmla="*/ 4762504 h 23902640"/>
              <a:gd name="connsiteX5530" fmla="*/ 38457215 w 43671952"/>
              <a:gd name="connsiteY5530" fmla="*/ 4805365 h 23902640"/>
              <a:gd name="connsiteX5531" fmla="*/ 38423875 w 43671952"/>
              <a:gd name="connsiteY5531" fmla="*/ 4857754 h 23902640"/>
              <a:gd name="connsiteX5532" fmla="*/ 38409587 w 43671952"/>
              <a:gd name="connsiteY5532" fmla="*/ 4848229 h 23902640"/>
              <a:gd name="connsiteX5533" fmla="*/ 38404827 w 43671952"/>
              <a:gd name="connsiteY5533" fmla="*/ 4833941 h 23902640"/>
              <a:gd name="connsiteX5534" fmla="*/ 38395303 w 43671952"/>
              <a:gd name="connsiteY5534" fmla="*/ 4819653 h 23902640"/>
              <a:gd name="connsiteX5535" fmla="*/ 38376251 w 43671952"/>
              <a:gd name="connsiteY5535" fmla="*/ 4776790 h 23902640"/>
              <a:gd name="connsiteX5536" fmla="*/ 38361963 w 43671952"/>
              <a:gd name="connsiteY5536" fmla="*/ 4781551 h 23902640"/>
              <a:gd name="connsiteX5537" fmla="*/ 38328627 w 43671952"/>
              <a:gd name="connsiteY5537" fmla="*/ 4800602 h 23902640"/>
              <a:gd name="connsiteX5538" fmla="*/ 38314339 w 43671952"/>
              <a:gd name="connsiteY5538" fmla="*/ 4795841 h 23902640"/>
              <a:gd name="connsiteX5539" fmla="*/ 38295287 w 43671952"/>
              <a:gd name="connsiteY5539" fmla="*/ 4752977 h 23902640"/>
              <a:gd name="connsiteX5540" fmla="*/ 38290527 w 43671952"/>
              <a:gd name="connsiteY5540" fmla="*/ 4738692 h 23902640"/>
              <a:gd name="connsiteX5541" fmla="*/ 38281003 w 43671952"/>
              <a:gd name="connsiteY5541" fmla="*/ 4724403 h 23902640"/>
              <a:gd name="connsiteX5542" fmla="*/ 38271475 w 43671952"/>
              <a:gd name="connsiteY5542" fmla="*/ 4695827 h 23902640"/>
              <a:gd name="connsiteX5543" fmla="*/ 38252427 w 43671952"/>
              <a:gd name="connsiteY5543" fmla="*/ 4691066 h 23902640"/>
              <a:gd name="connsiteX5544" fmla="*/ 38219087 w 43671952"/>
              <a:gd name="connsiteY5544" fmla="*/ 4724403 h 23902640"/>
              <a:gd name="connsiteX5545" fmla="*/ 38209563 w 43671952"/>
              <a:gd name="connsiteY5545" fmla="*/ 4738692 h 23902640"/>
              <a:gd name="connsiteX5546" fmla="*/ 38200039 w 43671952"/>
              <a:gd name="connsiteY5546" fmla="*/ 4767264 h 23902640"/>
              <a:gd name="connsiteX5547" fmla="*/ 38190515 w 43671952"/>
              <a:gd name="connsiteY5547" fmla="*/ 4857754 h 23902640"/>
              <a:gd name="connsiteX5548" fmla="*/ 38161939 w 43671952"/>
              <a:gd name="connsiteY5548" fmla="*/ 4852990 h 23902640"/>
              <a:gd name="connsiteX5549" fmla="*/ 38128603 w 43671952"/>
              <a:gd name="connsiteY5549" fmla="*/ 4810126 h 23902640"/>
              <a:gd name="connsiteX5550" fmla="*/ 38119075 w 43671952"/>
              <a:gd name="connsiteY5550" fmla="*/ 4795841 h 23902640"/>
              <a:gd name="connsiteX5551" fmla="*/ 38109551 w 43671952"/>
              <a:gd name="connsiteY5551" fmla="*/ 4781551 h 23902640"/>
              <a:gd name="connsiteX5552" fmla="*/ 38095263 w 43671952"/>
              <a:gd name="connsiteY5552" fmla="*/ 4772028 h 23902640"/>
              <a:gd name="connsiteX5553" fmla="*/ 38071451 w 43671952"/>
              <a:gd name="connsiteY5553" fmla="*/ 4752977 h 23902640"/>
              <a:gd name="connsiteX5554" fmla="*/ 38042875 w 43671952"/>
              <a:gd name="connsiteY5554" fmla="*/ 4733928 h 23902640"/>
              <a:gd name="connsiteX5555" fmla="*/ 38019063 w 43671952"/>
              <a:gd name="connsiteY5555" fmla="*/ 4738692 h 23902640"/>
              <a:gd name="connsiteX5556" fmla="*/ 38014303 w 43671952"/>
              <a:gd name="connsiteY5556" fmla="*/ 4752977 h 23902640"/>
              <a:gd name="connsiteX5557" fmla="*/ 37980963 w 43671952"/>
              <a:gd name="connsiteY5557" fmla="*/ 4791078 h 23902640"/>
              <a:gd name="connsiteX5558" fmla="*/ 37766651 w 43671952"/>
              <a:gd name="connsiteY5558" fmla="*/ 4795841 h 23902640"/>
              <a:gd name="connsiteX5559" fmla="*/ 37742839 w 43671952"/>
              <a:gd name="connsiteY5559" fmla="*/ 4791078 h 23902640"/>
              <a:gd name="connsiteX5560" fmla="*/ 37752363 w 43671952"/>
              <a:gd name="connsiteY5560" fmla="*/ 4714877 h 23902640"/>
              <a:gd name="connsiteX5561" fmla="*/ 37761887 w 43671952"/>
              <a:gd name="connsiteY5561" fmla="*/ 4710117 h 23902640"/>
              <a:gd name="connsiteX5562" fmla="*/ 37728551 w 43671952"/>
              <a:gd name="connsiteY5562" fmla="*/ 4681539 h 23902640"/>
              <a:gd name="connsiteX5563" fmla="*/ 37714263 w 43671952"/>
              <a:gd name="connsiteY5563" fmla="*/ 4672015 h 23902640"/>
              <a:gd name="connsiteX5564" fmla="*/ 37642827 w 43671952"/>
              <a:gd name="connsiteY5564" fmla="*/ 4667254 h 23902640"/>
              <a:gd name="connsiteX5565" fmla="*/ 37647587 w 43671952"/>
              <a:gd name="connsiteY5565" fmla="*/ 4605343 h 23902640"/>
              <a:gd name="connsiteX5566" fmla="*/ 37661875 w 43671952"/>
              <a:gd name="connsiteY5566" fmla="*/ 4595815 h 23902640"/>
              <a:gd name="connsiteX5567" fmla="*/ 37666639 w 43671952"/>
              <a:gd name="connsiteY5567" fmla="*/ 4581529 h 23902640"/>
              <a:gd name="connsiteX5568" fmla="*/ 37690451 w 43671952"/>
              <a:gd name="connsiteY5568" fmla="*/ 4538666 h 23902640"/>
              <a:gd name="connsiteX5569" fmla="*/ 37685687 w 43671952"/>
              <a:gd name="connsiteY5569" fmla="*/ 4514852 h 23902640"/>
              <a:gd name="connsiteX5570" fmla="*/ 37680927 w 43671952"/>
              <a:gd name="connsiteY5570" fmla="*/ 4500566 h 23902640"/>
              <a:gd name="connsiteX5571" fmla="*/ 37652351 w 43671952"/>
              <a:gd name="connsiteY5571" fmla="*/ 4481516 h 23902640"/>
              <a:gd name="connsiteX5572" fmla="*/ 37628539 w 43671952"/>
              <a:gd name="connsiteY5572" fmla="*/ 4462465 h 23902640"/>
              <a:gd name="connsiteX5573" fmla="*/ 37614251 w 43671952"/>
              <a:gd name="connsiteY5573" fmla="*/ 4448179 h 23902640"/>
              <a:gd name="connsiteX5574" fmla="*/ 37585675 w 43671952"/>
              <a:gd name="connsiteY5574" fmla="*/ 4429128 h 23902640"/>
              <a:gd name="connsiteX5575" fmla="*/ 37552339 w 43671952"/>
              <a:gd name="connsiteY5575" fmla="*/ 4391027 h 23902640"/>
              <a:gd name="connsiteX5576" fmla="*/ 37542815 w 43671952"/>
              <a:gd name="connsiteY5576" fmla="*/ 4362454 h 23902640"/>
              <a:gd name="connsiteX5577" fmla="*/ 37538051 w 43671952"/>
              <a:gd name="connsiteY5577" fmla="*/ 4348167 h 23902640"/>
              <a:gd name="connsiteX5578" fmla="*/ 37528527 w 43671952"/>
              <a:gd name="connsiteY5578" fmla="*/ 4333877 h 23902640"/>
              <a:gd name="connsiteX5579" fmla="*/ 37538051 w 43671952"/>
              <a:gd name="connsiteY5579" fmla="*/ 4205291 h 23902640"/>
              <a:gd name="connsiteX5580" fmla="*/ 37542815 w 43671952"/>
              <a:gd name="connsiteY5580" fmla="*/ 4191002 h 23902640"/>
              <a:gd name="connsiteX5581" fmla="*/ 37552339 w 43671952"/>
              <a:gd name="connsiteY5581" fmla="*/ 4157664 h 23902640"/>
              <a:gd name="connsiteX5582" fmla="*/ 37561863 w 43671952"/>
              <a:gd name="connsiteY5582" fmla="*/ 4143377 h 23902640"/>
              <a:gd name="connsiteX5583" fmla="*/ 37566627 w 43671952"/>
              <a:gd name="connsiteY5583" fmla="*/ 4129089 h 23902640"/>
              <a:gd name="connsiteX5584" fmla="*/ 37599963 w 43671952"/>
              <a:gd name="connsiteY5584" fmla="*/ 4090990 h 23902640"/>
              <a:gd name="connsiteX5585" fmla="*/ 37614251 w 43671952"/>
              <a:gd name="connsiteY5585" fmla="*/ 4086227 h 23902640"/>
              <a:gd name="connsiteX5586" fmla="*/ 25439715 w 43671952"/>
              <a:gd name="connsiteY5586" fmla="*/ 3948117 h 23902640"/>
              <a:gd name="connsiteX5587" fmla="*/ 25519091 w 43671952"/>
              <a:gd name="connsiteY5587" fmla="*/ 3951291 h 23902640"/>
              <a:gd name="connsiteX5588" fmla="*/ 25649263 w 43671952"/>
              <a:gd name="connsiteY5588" fmla="*/ 3954467 h 23902640"/>
              <a:gd name="connsiteX5589" fmla="*/ 25671491 w 43671952"/>
              <a:gd name="connsiteY5589" fmla="*/ 3960814 h 23902640"/>
              <a:gd name="connsiteX5590" fmla="*/ 25681015 w 43671952"/>
              <a:gd name="connsiteY5590" fmla="*/ 3967164 h 23902640"/>
              <a:gd name="connsiteX5591" fmla="*/ 25684191 w 43671952"/>
              <a:gd name="connsiteY5591" fmla="*/ 3976692 h 23902640"/>
              <a:gd name="connsiteX5592" fmla="*/ 25696891 w 43671952"/>
              <a:gd name="connsiteY5592" fmla="*/ 3995741 h 23902640"/>
              <a:gd name="connsiteX5593" fmla="*/ 25690539 w 43671952"/>
              <a:gd name="connsiteY5593" fmla="*/ 4033842 h 23902640"/>
              <a:gd name="connsiteX5594" fmla="*/ 25684191 w 43671952"/>
              <a:gd name="connsiteY5594" fmla="*/ 4043367 h 23902640"/>
              <a:gd name="connsiteX5595" fmla="*/ 25655615 w 43671952"/>
              <a:gd name="connsiteY5595" fmla="*/ 4052892 h 23902640"/>
              <a:gd name="connsiteX5596" fmla="*/ 25646091 w 43671952"/>
              <a:gd name="connsiteY5596" fmla="*/ 4056066 h 23902640"/>
              <a:gd name="connsiteX5597" fmla="*/ 25617515 w 43671952"/>
              <a:gd name="connsiteY5597" fmla="*/ 4052892 h 23902640"/>
              <a:gd name="connsiteX5598" fmla="*/ 25598463 w 43671952"/>
              <a:gd name="connsiteY5598" fmla="*/ 4046541 h 23902640"/>
              <a:gd name="connsiteX5599" fmla="*/ 25588939 w 43671952"/>
              <a:gd name="connsiteY5599" fmla="*/ 4043367 h 23902640"/>
              <a:gd name="connsiteX5600" fmla="*/ 25569891 w 43671952"/>
              <a:gd name="connsiteY5600" fmla="*/ 4033842 h 23902640"/>
              <a:gd name="connsiteX5601" fmla="*/ 25569891 w 43671952"/>
              <a:gd name="connsiteY5601" fmla="*/ 4043367 h 23902640"/>
              <a:gd name="connsiteX5602" fmla="*/ 25528615 w 43671952"/>
              <a:gd name="connsiteY5602" fmla="*/ 4027492 h 23902640"/>
              <a:gd name="connsiteX5603" fmla="*/ 25496863 w 43671952"/>
              <a:gd name="connsiteY5603" fmla="*/ 4017966 h 23902640"/>
              <a:gd name="connsiteX5604" fmla="*/ 25430191 w 43671952"/>
              <a:gd name="connsiteY5604" fmla="*/ 4011616 h 23902640"/>
              <a:gd name="connsiteX5605" fmla="*/ 25411139 w 43671952"/>
              <a:gd name="connsiteY5605" fmla="*/ 4005266 h 23902640"/>
              <a:gd name="connsiteX5606" fmla="*/ 25401615 w 43671952"/>
              <a:gd name="connsiteY5606" fmla="*/ 4002090 h 23902640"/>
              <a:gd name="connsiteX5607" fmla="*/ 25398439 w 43671952"/>
              <a:gd name="connsiteY5607" fmla="*/ 3992562 h 23902640"/>
              <a:gd name="connsiteX5608" fmla="*/ 25401615 w 43671952"/>
              <a:gd name="connsiteY5608" fmla="*/ 3973515 h 23902640"/>
              <a:gd name="connsiteX5609" fmla="*/ 25407963 w 43671952"/>
              <a:gd name="connsiteY5609" fmla="*/ 3963992 h 23902640"/>
              <a:gd name="connsiteX5610" fmla="*/ 25439715 w 43671952"/>
              <a:gd name="connsiteY5610" fmla="*/ 3948117 h 23902640"/>
              <a:gd name="connsiteX5611" fmla="*/ 4510121 w 43671952"/>
              <a:gd name="connsiteY5611" fmla="*/ 3938590 h 23902640"/>
              <a:gd name="connsiteX5612" fmla="*/ 4541871 w 43671952"/>
              <a:gd name="connsiteY5612" fmla="*/ 3944941 h 23902640"/>
              <a:gd name="connsiteX5613" fmla="*/ 4554570 w 43671952"/>
              <a:gd name="connsiteY5613" fmla="*/ 3963992 h 23902640"/>
              <a:gd name="connsiteX5614" fmla="*/ 4529172 w 43671952"/>
              <a:gd name="connsiteY5614" fmla="*/ 3989391 h 23902640"/>
              <a:gd name="connsiteX5615" fmla="*/ 4491077 w 43671952"/>
              <a:gd name="connsiteY5615" fmla="*/ 3944941 h 23902640"/>
              <a:gd name="connsiteX5616" fmla="*/ 4510121 w 43671952"/>
              <a:gd name="connsiteY5616" fmla="*/ 3938590 h 23902640"/>
              <a:gd name="connsiteX5617" fmla="*/ 8061456 w 43671952"/>
              <a:gd name="connsiteY5617" fmla="*/ 3910654 h 23902640"/>
              <a:gd name="connsiteX5618" fmla="*/ 8075651 w 43671952"/>
              <a:gd name="connsiteY5618" fmla="*/ 3913189 h 23902640"/>
              <a:gd name="connsiteX5619" fmla="*/ 8085176 w 43671952"/>
              <a:gd name="connsiteY5619" fmla="*/ 3919539 h 23902640"/>
              <a:gd name="connsiteX5620" fmla="*/ 8085176 w 43671952"/>
              <a:gd name="connsiteY5620" fmla="*/ 3941767 h 23902640"/>
              <a:gd name="connsiteX5621" fmla="*/ 8075651 w 43671952"/>
              <a:gd name="connsiteY5621" fmla="*/ 3948117 h 23902640"/>
              <a:gd name="connsiteX5622" fmla="*/ 8075651 w 43671952"/>
              <a:gd name="connsiteY5622" fmla="*/ 3954467 h 23902640"/>
              <a:gd name="connsiteX5623" fmla="*/ 8050251 w 43671952"/>
              <a:gd name="connsiteY5623" fmla="*/ 3944941 h 23902640"/>
              <a:gd name="connsiteX5624" fmla="*/ 8061456 w 43671952"/>
              <a:gd name="connsiteY5624" fmla="*/ 3910654 h 23902640"/>
              <a:gd name="connsiteX5625" fmla="*/ 7600648 w 43671952"/>
              <a:gd name="connsiteY5625" fmla="*/ 3833400 h 23902640"/>
              <a:gd name="connsiteX5626" fmla="*/ 7605753 w 43671952"/>
              <a:gd name="connsiteY5626" fmla="*/ 3836992 h 23902640"/>
              <a:gd name="connsiteX5627" fmla="*/ 7589878 w 43671952"/>
              <a:gd name="connsiteY5627" fmla="*/ 3836992 h 23902640"/>
              <a:gd name="connsiteX5628" fmla="*/ 7675604 w 43671952"/>
              <a:gd name="connsiteY5628" fmla="*/ 3795715 h 23902640"/>
              <a:gd name="connsiteX5629" fmla="*/ 7726404 w 43671952"/>
              <a:gd name="connsiteY5629" fmla="*/ 3798890 h 23902640"/>
              <a:gd name="connsiteX5630" fmla="*/ 7735929 w 43671952"/>
              <a:gd name="connsiteY5630" fmla="*/ 3802067 h 23902640"/>
              <a:gd name="connsiteX5631" fmla="*/ 7754979 w 43671952"/>
              <a:gd name="connsiteY5631" fmla="*/ 3817941 h 23902640"/>
              <a:gd name="connsiteX5632" fmla="*/ 7761329 w 43671952"/>
              <a:gd name="connsiteY5632" fmla="*/ 3827465 h 23902640"/>
              <a:gd name="connsiteX5633" fmla="*/ 7767679 w 43671952"/>
              <a:gd name="connsiteY5633" fmla="*/ 3846516 h 23902640"/>
              <a:gd name="connsiteX5634" fmla="*/ 7764504 w 43671952"/>
              <a:gd name="connsiteY5634" fmla="*/ 3868740 h 23902640"/>
              <a:gd name="connsiteX5635" fmla="*/ 7754979 w 43671952"/>
              <a:gd name="connsiteY5635" fmla="*/ 3875090 h 23902640"/>
              <a:gd name="connsiteX5636" fmla="*/ 7713704 w 43671952"/>
              <a:gd name="connsiteY5636" fmla="*/ 3884616 h 23902640"/>
              <a:gd name="connsiteX5637" fmla="*/ 7701004 w 43671952"/>
              <a:gd name="connsiteY5637" fmla="*/ 3884616 h 23902640"/>
              <a:gd name="connsiteX5638" fmla="*/ 7675604 w 43671952"/>
              <a:gd name="connsiteY5638" fmla="*/ 3875090 h 23902640"/>
              <a:gd name="connsiteX5639" fmla="*/ 7672429 w 43671952"/>
              <a:gd name="connsiteY5639" fmla="*/ 3862390 h 23902640"/>
              <a:gd name="connsiteX5640" fmla="*/ 7669254 w 43671952"/>
              <a:gd name="connsiteY5640" fmla="*/ 3843342 h 23902640"/>
              <a:gd name="connsiteX5641" fmla="*/ 7672429 w 43671952"/>
              <a:gd name="connsiteY5641" fmla="*/ 3805241 h 23902640"/>
              <a:gd name="connsiteX5642" fmla="*/ 7675604 w 43671952"/>
              <a:gd name="connsiteY5642" fmla="*/ 3795715 h 23902640"/>
              <a:gd name="connsiteX5643" fmla="*/ 7597150 w 43671952"/>
              <a:gd name="connsiteY5643" fmla="*/ 3795057 h 23902640"/>
              <a:gd name="connsiteX5644" fmla="*/ 7608928 w 43671952"/>
              <a:gd name="connsiteY5644" fmla="*/ 3798890 h 23902640"/>
              <a:gd name="connsiteX5645" fmla="*/ 7608928 w 43671952"/>
              <a:gd name="connsiteY5645" fmla="*/ 3824292 h 23902640"/>
              <a:gd name="connsiteX5646" fmla="*/ 7600674 w 43671952"/>
              <a:gd name="connsiteY5646" fmla="*/ 3833391 h 23902640"/>
              <a:gd name="connsiteX5647" fmla="*/ 7600648 w 43671952"/>
              <a:gd name="connsiteY5647" fmla="*/ 3833400 h 23902640"/>
              <a:gd name="connsiteX5648" fmla="*/ 7584161 w 43671952"/>
              <a:gd name="connsiteY5648" fmla="*/ 3821801 h 23902640"/>
              <a:gd name="connsiteX5649" fmla="*/ 7586703 w 43671952"/>
              <a:gd name="connsiteY5649" fmla="*/ 3795715 h 23902640"/>
              <a:gd name="connsiteX5650" fmla="*/ 7597150 w 43671952"/>
              <a:gd name="connsiteY5650" fmla="*/ 3795057 h 23902640"/>
              <a:gd name="connsiteX5651" fmla="*/ 34828187 w 43671952"/>
              <a:gd name="connsiteY5651" fmla="*/ 3783810 h 23902640"/>
              <a:gd name="connsiteX5652" fmla="*/ 34847239 w 43671952"/>
              <a:gd name="connsiteY5652" fmla="*/ 3788571 h 23902640"/>
              <a:gd name="connsiteX5653" fmla="*/ 34854383 w 43671952"/>
              <a:gd name="connsiteY5653" fmla="*/ 3793336 h 23902640"/>
              <a:gd name="connsiteX5654" fmla="*/ 34866287 w 43671952"/>
              <a:gd name="connsiteY5654" fmla="*/ 3807624 h 23902640"/>
              <a:gd name="connsiteX5655" fmla="*/ 34871051 w 43671952"/>
              <a:gd name="connsiteY5655" fmla="*/ 3814766 h 23902640"/>
              <a:gd name="connsiteX5656" fmla="*/ 34875815 w 43671952"/>
              <a:gd name="connsiteY5656" fmla="*/ 3829052 h 23902640"/>
              <a:gd name="connsiteX5657" fmla="*/ 34878195 w 43671952"/>
              <a:gd name="connsiteY5657" fmla="*/ 3836196 h 23902640"/>
              <a:gd name="connsiteX5658" fmla="*/ 34880575 w 43671952"/>
              <a:gd name="connsiteY5658" fmla="*/ 3845722 h 23902640"/>
              <a:gd name="connsiteX5659" fmla="*/ 34873431 w 43671952"/>
              <a:gd name="connsiteY5659" fmla="*/ 3900492 h 23902640"/>
              <a:gd name="connsiteX5660" fmla="*/ 34868671 w 43671952"/>
              <a:gd name="connsiteY5660" fmla="*/ 3907633 h 23902640"/>
              <a:gd name="connsiteX5661" fmla="*/ 34837715 w 43671952"/>
              <a:gd name="connsiteY5661" fmla="*/ 3893347 h 23902640"/>
              <a:gd name="connsiteX5662" fmla="*/ 34830571 w 43671952"/>
              <a:gd name="connsiteY5662" fmla="*/ 3888586 h 23902640"/>
              <a:gd name="connsiteX5663" fmla="*/ 34821043 w 43671952"/>
              <a:gd name="connsiteY5663" fmla="*/ 3874296 h 23902640"/>
              <a:gd name="connsiteX5664" fmla="*/ 34816283 w 43671952"/>
              <a:gd name="connsiteY5664" fmla="*/ 3867152 h 23902640"/>
              <a:gd name="connsiteX5665" fmla="*/ 34811519 w 43671952"/>
              <a:gd name="connsiteY5665" fmla="*/ 3850485 h 23902640"/>
              <a:gd name="connsiteX5666" fmla="*/ 34811519 w 43671952"/>
              <a:gd name="connsiteY5666" fmla="*/ 3807624 h 23902640"/>
              <a:gd name="connsiteX5667" fmla="*/ 34821043 w 43671952"/>
              <a:gd name="connsiteY5667" fmla="*/ 3786191 h 23902640"/>
              <a:gd name="connsiteX5668" fmla="*/ 34828187 w 43671952"/>
              <a:gd name="connsiteY5668" fmla="*/ 3783810 h 23902640"/>
              <a:gd name="connsiteX5669" fmla="*/ 8567809 w 43671952"/>
              <a:gd name="connsiteY5669" fmla="*/ 3715879 h 23902640"/>
              <a:gd name="connsiteX5670" fmla="*/ 8567776 w 43671952"/>
              <a:gd name="connsiteY5670" fmla="*/ 3716341 h 23902640"/>
              <a:gd name="connsiteX5671" fmla="*/ 8564603 w 43671952"/>
              <a:gd name="connsiteY5671" fmla="*/ 3716341 h 23902640"/>
              <a:gd name="connsiteX5672" fmla="*/ 8713827 w 43671952"/>
              <a:gd name="connsiteY5672" fmla="*/ 3573462 h 23902640"/>
              <a:gd name="connsiteX5673" fmla="*/ 8720177 w 43671952"/>
              <a:gd name="connsiteY5673" fmla="*/ 3602038 h 23902640"/>
              <a:gd name="connsiteX5674" fmla="*/ 8717001 w 43671952"/>
              <a:gd name="connsiteY5674" fmla="*/ 3621088 h 23902640"/>
              <a:gd name="connsiteX5675" fmla="*/ 8697950 w 43671952"/>
              <a:gd name="connsiteY5675" fmla="*/ 3633789 h 23902640"/>
              <a:gd name="connsiteX5676" fmla="*/ 8688428 w 43671952"/>
              <a:gd name="connsiteY5676" fmla="*/ 3643316 h 23902640"/>
              <a:gd name="connsiteX5677" fmla="*/ 8678903 w 43671952"/>
              <a:gd name="connsiteY5677" fmla="*/ 3646492 h 23902640"/>
              <a:gd name="connsiteX5678" fmla="*/ 8669375 w 43671952"/>
              <a:gd name="connsiteY5678" fmla="*/ 3652840 h 23902640"/>
              <a:gd name="connsiteX5679" fmla="*/ 8643975 w 43671952"/>
              <a:gd name="connsiteY5679" fmla="*/ 3665540 h 23902640"/>
              <a:gd name="connsiteX5680" fmla="*/ 8624926 w 43671952"/>
              <a:gd name="connsiteY5680" fmla="*/ 3678240 h 23902640"/>
              <a:gd name="connsiteX5681" fmla="*/ 8618575 w 43671952"/>
              <a:gd name="connsiteY5681" fmla="*/ 3687765 h 23902640"/>
              <a:gd name="connsiteX5682" fmla="*/ 8609050 w 43671952"/>
              <a:gd name="connsiteY5682" fmla="*/ 3690938 h 23902640"/>
              <a:gd name="connsiteX5683" fmla="*/ 8605877 w 43671952"/>
              <a:gd name="connsiteY5683" fmla="*/ 3700466 h 23902640"/>
              <a:gd name="connsiteX5684" fmla="*/ 8587003 w 43671952"/>
              <a:gd name="connsiteY5684" fmla="*/ 3713113 h 23902640"/>
              <a:gd name="connsiteX5685" fmla="*/ 8567809 w 43671952"/>
              <a:gd name="connsiteY5685" fmla="*/ 3715879 h 23902640"/>
              <a:gd name="connsiteX5686" fmla="*/ 8570951 w 43671952"/>
              <a:gd name="connsiteY5686" fmla="*/ 3671890 h 23902640"/>
              <a:gd name="connsiteX5687" fmla="*/ 8580475 w 43671952"/>
              <a:gd name="connsiteY5687" fmla="*/ 3652840 h 23902640"/>
              <a:gd name="connsiteX5688" fmla="*/ 8583651 w 43671952"/>
              <a:gd name="connsiteY5688" fmla="*/ 3643316 h 23902640"/>
              <a:gd name="connsiteX5689" fmla="*/ 8593176 w 43671952"/>
              <a:gd name="connsiteY5689" fmla="*/ 3636966 h 23902640"/>
              <a:gd name="connsiteX5690" fmla="*/ 8612225 w 43671952"/>
              <a:gd name="connsiteY5690" fmla="*/ 3617915 h 23902640"/>
              <a:gd name="connsiteX5691" fmla="*/ 8621753 w 43671952"/>
              <a:gd name="connsiteY5691" fmla="*/ 3614737 h 23902640"/>
              <a:gd name="connsiteX5692" fmla="*/ 8653501 w 43671952"/>
              <a:gd name="connsiteY5692" fmla="*/ 3598862 h 23902640"/>
              <a:gd name="connsiteX5693" fmla="*/ 8663027 w 43671952"/>
              <a:gd name="connsiteY5693" fmla="*/ 3589337 h 23902640"/>
              <a:gd name="connsiteX5694" fmla="*/ 8682076 w 43671952"/>
              <a:gd name="connsiteY5694" fmla="*/ 3582987 h 23902640"/>
              <a:gd name="connsiteX5695" fmla="*/ 8691601 w 43671952"/>
              <a:gd name="connsiteY5695" fmla="*/ 3579812 h 23902640"/>
              <a:gd name="connsiteX5696" fmla="*/ 8713827 w 43671952"/>
              <a:gd name="connsiteY5696" fmla="*/ 3573462 h 23902640"/>
              <a:gd name="connsiteX5697" fmla="*/ 9190075 w 43671952"/>
              <a:gd name="connsiteY5697" fmla="*/ 3548062 h 23902640"/>
              <a:gd name="connsiteX5698" fmla="*/ 9202777 w 43671952"/>
              <a:gd name="connsiteY5698" fmla="*/ 3551238 h 23902640"/>
              <a:gd name="connsiteX5699" fmla="*/ 9205949 w 43671952"/>
              <a:gd name="connsiteY5699" fmla="*/ 3560762 h 23902640"/>
              <a:gd name="connsiteX5700" fmla="*/ 9202777 w 43671952"/>
              <a:gd name="connsiteY5700" fmla="*/ 3589337 h 23902640"/>
              <a:gd name="connsiteX5701" fmla="*/ 9199599 w 43671952"/>
              <a:gd name="connsiteY5701" fmla="*/ 3598862 h 23902640"/>
              <a:gd name="connsiteX5702" fmla="*/ 9161502 w 43671952"/>
              <a:gd name="connsiteY5702" fmla="*/ 3630616 h 23902640"/>
              <a:gd name="connsiteX5703" fmla="*/ 9151977 w 43671952"/>
              <a:gd name="connsiteY5703" fmla="*/ 3636966 h 23902640"/>
              <a:gd name="connsiteX5704" fmla="*/ 9142449 w 43671952"/>
              <a:gd name="connsiteY5704" fmla="*/ 3640142 h 23902640"/>
              <a:gd name="connsiteX5705" fmla="*/ 9110701 w 43671952"/>
              <a:gd name="connsiteY5705" fmla="*/ 3656016 h 23902640"/>
              <a:gd name="connsiteX5706" fmla="*/ 9091649 w 43671952"/>
              <a:gd name="connsiteY5706" fmla="*/ 3662367 h 23902640"/>
              <a:gd name="connsiteX5707" fmla="*/ 9107525 w 43671952"/>
              <a:gd name="connsiteY5707" fmla="*/ 3652840 h 23902640"/>
              <a:gd name="connsiteX5708" fmla="*/ 9050375 w 43671952"/>
              <a:gd name="connsiteY5708" fmla="*/ 3649667 h 23902640"/>
              <a:gd name="connsiteX5709" fmla="*/ 9040850 w 43671952"/>
              <a:gd name="connsiteY5709" fmla="*/ 3646492 h 23902640"/>
              <a:gd name="connsiteX5710" fmla="*/ 9031327 w 43671952"/>
              <a:gd name="connsiteY5710" fmla="*/ 3636966 h 23902640"/>
              <a:gd name="connsiteX5711" fmla="*/ 9028149 w 43671952"/>
              <a:gd name="connsiteY5711" fmla="*/ 3627442 h 23902640"/>
              <a:gd name="connsiteX5712" fmla="*/ 9037677 w 43671952"/>
              <a:gd name="connsiteY5712" fmla="*/ 3608388 h 23902640"/>
              <a:gd name="connsiteX5713" fmla="*/ 9047202 w 43671952"/>
              <a:gd name="connsiteY5713" fmla="*/ 3605212 h 23902640"/>
              <a:gd name="connsiteX5714" fmla="*/ 9069425 w 43671952"/>
              <a:gd name="connsiteY5714" fmla="*/ 3595687 h 23902640"/>
              <a:gd name="connsiteX5715" fmla="*/ 9078951 w 43671952"/>
              <a:gd name="connsiteY5715" fmla="*/ 3589337 h 23902640"/>
              <a:gd name="connsiteX5716" fmla="*/ 9101175 w 43671952"/>
              <a:gd name="connsiteY5716" fmla="*/ 3582987 h 23902640"/>
              <a:gd name="connsiteX5717" fmla="*/ 9110701 w 43671952"/>
              <a:gd name="connsiteY5717" fmla="*/ 3579812 h 23902640"/>
              <a:gd name="connsiteX5718" fmla="*/ 9120227 w 43671952"/>
              <a:gd name="connsiteY5718" fmla="*/ 3573462 h 23902640"/>
              <a:gd name="connsiteX5719" fmla="*/ 9132925 w 43671952"/>
              <a:gd name="connsiteY5719" fmla="*/ 3570287 h 23902640"/>
              <a:gd name="connsiteX5720" fmla="*/ 9151977 w 43671952"/>
              <a:gd name="connsiteY5720" fmla="*/ 3563939 h 23902640"/>
              <a:gd name="connsiteX5721" fmla="*/ 9161502 w 43671952"/>
              <a:gd name="connsiteY5721" fmla="*/ 3560762 h 23902640"/>
              <a:gd name="connsiteX5722" fmla="*/ 9171026 w 43671952"/>
              <a:gd name="connsiteY5722" fmla="*/ 3557588 h 23902640"/>
              <a:gd name="connsiteX5723" fmla="*/ 9190075 w 43671952"/>
              <a:gd name="connsiteY5723" fmla="*/ 3548062 h 23902640"/>
              <a:gd name="connsiteX5724" fmla="*/ 5852933 w 43671952"/>
              <a:gd name="connsiteY5724" fmla="*/ 3449689 h 23902640"/>
              <a:gd name="connsiteX5725" fmla="*/ 5904142 w 43671952"/>
              <a:gd name="connsiteY5725" fmla="*/ 3471634 h 23902640"/>
              <a:gd name="connsiteX5726" fmla="*/ 6006554 w 43671952"/>
              <a:gd name="connsiteY5726" fmla="*/ 3464318 h 23902640"/>
              <a:gd name="connsiteX5727" fmla="*/ 6057758 w 43671952"/>
              <a:gd name="connsiteY5727" fmla="*/ 3491371 h 23902640"/>
              <a:gd name="connsiteX5728" fmla="*/ 6040918 w 43671952"/>
              <a:gd name="connsiteY5728" fmla="*/ 3635297 h 23902640"/>
              <a:gd name="connsiteX5729" fmla="*/ 5943437 w 43671952"/>
              <a:gd name="connsiteY5729" fmla="*/ 3661663 h 23902640"/>
              <a:gd name="connsiteX5730" fmla="*/ 5694551 w 43671952"/>
              <a:gd name="connsiteY5730" fmla="*/ 3930287 h 23902640"/>
              <a:gd name="connsiteX5731" fmla="*/ 5399389 w 43671952"/>
              <a:gd name="connsiteY5731" fmla="*/ 3983703 h 23902640"/>
              <a:gd name="connsiteX5732" fmla="*/ 5289660 w 43671952"/>
              <a:gd name="connsiteY5732" fmla="*/ 3976385 h 23902640"/>
              <a:gd name="connsiteX5733" fmla="*/ 5267721 w 43671952"/>
              <a:gd name="connsiteY5733" fmla="*/ 3859342 h 23902640"/>
              <a:gd name="connsiteX5734" fmla="*/ 5399389 w 43671952"/>
              <a:gd name="connsiteY5734" fmla="*/ 3859342 h 23902640"/>
              <a:gd name="connsiteX5735" fmla="*/ 5414026 w 43671952"/>
              <a:gd name="connsiteY5735" fmla="*/ 3778878 h 23902640"/>
              <a:gd name="connsiteX5736" fmla="*/ 5531067 w 43671952"/>
              <a:gd name="connsiteY5736" fmla="*/ 3669150 h 23902640"/>
              <a:gd name="connsiteX5737" fmla="*/ 5538379 w 43671952"/>
              <a:gd name="connsiteY5737" fmla="*/ 3588677 h 23902640"/>
              <a:gd name="connsiteX5738" fmla="*/ 5677365 w 43671952"/>
              <a:gd name="connsiteY5738" fmla="*/ 3544785 h 23902640"/>
              <a:gd name="connsiteX5739" fmla="*/ 5721257 w 43671952"/>
              <a:gd name="connsiteY5739" fmla="*/ 3588677 h 23902640"/>
              <a:gd name="connsiteX5740" fmla="*/ 5809041 w 43671952"/>
              <a:gd name="connsiteY5740" fmla="*/ 3530158 h 23902640"/>
              <a:gd name="connsiteX5741" fmla="*/ 5809041 w 43671952"/>
              <a:gd name="connsiteY5741" fmla="*/ 3486264 h 23902640"/>
              <a:gd name="connsiteX5742" fmla="*/ 5852933 w 43671952"/>
              <a:gd name="connsiteY5742" fmla="*/ 3449689 h 23902640"/>
              <a:gd name="connsiteX5743" fmla="*/ 9072601 w 43671952"/>
              <a:gd name="connsiteY5743" fmla="*/ 3205162 h 23902640"/>
              <a:gd name="connsiteX5744" fmla="*/ 9098000 w 43671952"/>
              <a:gd name="connsiteY5744" fmla="*/ 3208338 h 23902640"/>
              <a:gd name="connsiteX5745" fmla="*/ 9110701 w 43671952"/>
              <a:gd name="connsiteY5745" fmla="*/ 3224213 h 23902640"/>
              <a:gd name="connsiteX5746" fmla="*/ 9117049 w 43671952"/>
              <a:gd name="connsiteY5746" fmla="*/ 3233737 h 23902640"/>
              <a:gd name="connsiteX5747" fmla="*/ 9113874 w 43671952"/>
              <a:gd name="connsiteY5747" fmla="*/ 3243262 h 23902640"/>
              <a:gd name="connsiteX5748" fmla="*/ 9101173 w 43671952"/>
              <a:gd name="connsiteY5748" fmla="*/ 3249612 h 23902640"/>
              <a:gd name="connsiteX5749" fmla="*/ 9094825 w 43671952"/>
              <a:gd name="connsiteY5749" fmla="*/ 3249612 h 23902640"/>
              <a:gd name="connsiteX5750" fmla="*/ 9069423 w 43671952"/>
              <a:gd name="connsiteY5750" fmla="*/ 3224213 h 23902640"/>
              <a:gd name="connsiteX5751" fmla="*/ 9072601 w 43671952"/>
              <a:gd name="connsiteY5751" fmla="*/ 3205162 h 23902640"/>
              <a:gd name="connsiteX5752" fmla="*/ 6748220 w 43671952"/>
              <a:gd name="connsiteY5752" fmla="*/ 3001966 h 23902640"/>
              <a:gd name="connsiteX5753" fmla="*/ 6796591 w 43671952"/>
              <a:gd name="connsiteY5753" fmla="*/ 3013500 h 23902640"/>
              <a:gd name="connsiteX5754" fmla="*/ 6828576 w 43671952"/>
              <a:gd name="connsiteY5754" fmla="*/ 3071851 h 23902640"/>
              <a:gd name="connsiteX5755" fmla="*/ 6642976 w 43671952"/>
              <a:gd name="connsiteY5755" fmla="*/ 3179024 h 23902640"/>
              <a:gd name="connsiteX5756" fmla="*/ 6803909 w 43671952"/>
              <a:gd name="connsiteY5756" fmla="*/ 3208285 h 23902640"/>
              <a:gd name="connsiteX5757" fmla="*/ 6660326 w 43671952"/>
              <a:gd name="connsiteY5757" fmla="*/ 3325672 h 23902640"/>
              <a:gd name="connsiteX5758" fmla="*/ 6569827 w 43671952"/>
              <a:gd name="connsiteY5758" fmla="*/ 3318013 h 23902640"/>
              <a:gd name="connsiteX5759" fmla="*/ 6578659 w 43671952"/>
              <a:gd name="connsiteY5759" fmla="*/ 3386404 h 23902640"/>
              <a:gd name="connsiteX5760" fmla="*/ 6533247 w 43671952"/>
              <a:gd name="connsiteY5760" fmla="*/ 3457004 h 23902640"/>
              <a:gd name="connsiteX5761" fmla="*/ 6528486 w 43671952"/>
              <a:gd name="connsiteY5761" fmla="*/ 3556691 h 23902640"/>
              <a:gd name="connsiteX5762" fmla="*/ 6445640 w 43671952"/>
              <a:gd name="connsiteY5762" fmla="*/ 3664041 h 23902640"/>
              <a:gd name="connsiteX5763" fmla="*/ 6452778 w 43671952"/>
              <a:gd name="connsiteY5763" fmla="*/ 4056853 h 23902640"/>
              <a:gd name="connsiteX5764" fmla="*/ 6350367 w 43671952"/>
              <a:gd name="connsiteY5764" fmla="*/ 4195842 h 23902640"/>
              <a:gd name="connsiteX5765" fmla="*/ 6276700 w 43671952"/>
              <a:gd name="connsiteY5765" fmla="*/ 4237182 h 23902640"/>
              <a:gd name="connsiteX5766" fmla="*/ 6196580 w 43671952"/>
              <a:gd name="connsiteY5766" fmla="*/ 4352186 h 23902640"/>
              <a:gd name="connsiteX5767" fmla="*/ 6089743 w 43671952"/>
              <a:gd name="connsiteY5767" fmla="*/ 4364606 h 23902640"/>
              <a:gd name="connsiteX5768" fmla="*/ 5926087 w 43671952"/>
              <a:gd name="connsiteY5768" fmla="*/ 4290941 h 23902640"/>
              <a:gd name="connsiteX5769" fmla="*/ 5794419 w 43671952"/>
              <a:gd name="connsiteY5769" fmla="*/ 4283625 h 23902640"/>
              <a:gd name="connsiteX5770" fmla="*/ 5516432 w 43671952"/>
              <a:gd name="connsiteY5770" fmla="*/ 4312885 h 23902640"/>
              <a:gd name="connsiteX5771" fmla="*/ 5691828 w 43671952"/>
              <a:gd name="connsiteY5771" fmla="*/ 4185803 h 23902640"/>
              <a:gd name="connsiteX5772" fmla="*/ 5765149 w 43671952"/>
              <a:gd name="connsiteY5772" fmla="*/ 4195842 h 23902640"/>
              <a:gd name="connsiteX5773" fmla="*/ 5840853 w 43671952"/>
              <a:gd name="connsiteY5773" fmla="*/ 4205882 h 23902640"/>
              <a:gd name="connsiteX5774" fmla="*/ 5867568 w 43671952"/>
              <a:gd name="connsiteY5774" fmla="*/ 4144635 h 23902640"/>
              <a:gd name="connsiteX5775" fmla="*/ 5728580 w 43671952"/>
              <a:gd name="connsiteY5775" fmla="*/ 4064166 h 23902640"/>
              <a:gd name="connsiteX5776" fmla="*/ 5765149 w 43671952"/>
              <a:gd name="connsiteY5776" fmla="*/ 3998328 h 23902640"/>
              <a:gd name="connsiteX5777" fmla="*/ 5896825 w 43671952"/>
              <a:gd name="connsiteY5777" fmla="*/ 3961756 h 23902640"/>
              <a:gd name="connsiteX5778" fmla="*/ 5991919 w 43671952"/>
              <a:gd name="connsiteY5778" fmla="*/ 3844713 h 23902640"/>
              <a:gd name="connsiteX5779" fmla="*/ 6131084 w 43671952"/>
              <a:gd name="connsiteY5779" fmla="*/ 3823111 h 23902640"/>
              <a:gd name="connsiteX5780" fmla="*/ 6150989 w 43671952"/>
              <a:gd name="connsiteY5780" fmla="*/ 3713037 h 23902640"/>
              <a:gd name="connsiteX5781" fmla="*/ 6291840 w 43671952"/>
              <a:gd name="connsiteY5781" fmla="*/ 3603307 h 23902640"/>
              <a:gd name="connsiteX5782" fmla="*/ 6255271 w 43671952"/>
              <a:gd name="connsiteY5782" fmla="*/ 3566730 h 23902640"/>
              <a:gd name="connsiteX5783" fmla="*/ 6167487 w 43671952"/>
              <a:gd name="connsiteY5783" fmla="*/ 3603307 h 23902640"/>
              <a:gd name="connsiteX5784" fmla="*/ 6145542 w 43671952"/>
              <a:gd name="connsiteY5784" fmla="*/ 3552100 h 23902640"/>
              <a:gd name="connsiteX5785" fmla="*/ 6313800 w 43671952"/>
              <a:gd name="connsiteY5785" fmla="*/ 3408006 h 23902640"/>
              <a:gd name="connsiteX5786" fmla="*/ 6160177 w 43671952"/>
              <a:gd name="connsiteY5786" fmla="*/ 3420428 h 23902640"/>
              <a:gd name="connsiteX5787" fmla="*/ 6189434 w 43671952"/>
              <a:gd name="connsiteY5787" fmla="*/ 3376535 h 23902640"/>
              <a:gd name="connsiteX5788" fmla="*/ 6343398 w 43671952"/>
              <a:gd name="connsiteY5788" fmla="*/ 3320395 h 23902640"/>
              <a:gd name="connsiteX5789" fmla="*/ 6296778 w 43671952"/>
              <a:gd name="connsiteY5789" fmla="*/ 3245035 h 23902640"/>
              <a:gd name="connsiteX5790" fmla="*/ 6465028 w 43671952"/>
              <a:gd name="connsiteY5790" fmla="*/ 3230402 h 23902640"/>
              <a:gd name="connsiteX5791" fmla="*/ 6462816 w 43671952"/>
              <a:gd name="connsiteY5791" fmla="*/ 3127821 h 23902640"/>
              <a:gd name="connsiteX5792" fmla="*/ 6599084 w 43671952"/>
              <a:gd name="connsiteY5792" fmla="*/ 3025406 h 23902640"/>
              <a:gd name="connsiteX5793" fmla="*/ 6748220 w 43671952"/>
              <a:gd name="connsiteY5793" fmla="*/ 3001966 h 23902640"/>
              <a:gd name="connsiteX5794" fmla="*/ 23355331 w 43671952"/>
              <a:gd name="connsiteY5794" fmla="*/ 3000374 h 23902640"/>
              <a:gd name="connsiteX5795" fmla="*/ 23369619 w 43671952"/>
              <a:gd name="connsiteY5795" fmla="*/ 3005137 h 23902640"/>
              <a:gd name="connsiteX5796" fmla="*/ 23383907 w 43671952"/>
              <a:gd name="connsiteY5796" fmla="*/ 3014662 h 23902640"/>
              <a:gd name="connsiteX5797" fmla="*/ 23407715 w 43671952"/>
              <a:gd name="connsiteY5797" fmla="*/ 3043237 h 23902640"/>
              <a:gd name="connsiteX5798" fmla="*/ 23422003 w 43671952"/>
              <a:gd name="connsiteY5798" fmla="*/ 3071812 h 23902640"/>
              <a:gd name="connsiteX5799" fmla="*/ 23426767 w 43671952"/>
              <a:gd name="connsiteY5799" fmla="*/ 3086101 h 23902640"/>
              <a:gd name="connsiteX5800" fmla="*/ 23436291 w 43671952"/>
              <a:gd name="connsiteY5800" fmla="*/ 3100387 h 23902640"/>
              <a:gd name="connsiteX5801" fmla="*/ 23422003 w 43671952"/>
              <a:gd name="connsiteY5801" fmla="*/ 3109912 h 23902640"/>
              <a:gd name="connsiteX5802" fmla="*/ 23407715 w 43671952"/>
              <a:gd name="connsiteY5802" fmla="*/ 3114674 h 23902640"/>
              <a:gd name="connsiteX5803" fmla="*/ 23407715 w 43671952"/>
              <a:gd name="connsiteY5803" fmla="*/ 3119438 h 23902640"/>
              <a:gd name="connsiteX5804" fmla="*/ 23331515 w 43671952"/>
              <a:gd name="connsiteY5804" fmla="*/ 3052763 h 23902640"/>
              <a:gd name="connsiteX5805" fmla="*/ 23326755 w 43671952"/>
              <a:gd name="connsiteY5805" fmla="*/ 3009899 h 23902640"/>
              <a:gd name="connsiteX5806" fmla="*/ 23355331 w 43671952"/>
              <a:gd name="connsiteY5806" fmla="*/ 3000374 h 23902640"/>
              <a:gd name="connsiteX5807" fmla="*/ 34044759 w 43671952"/>
              <a:gd name="connsiteY5807" fmla="*/ 2983706 h 23902640"/>
              <a:gd name="connsiteX5808" fmla="*/ 34075715 w 43671952"/>
              <a:gd name="connsiteY5808" fmla="*/ 2988469 h 23902640"/>
              <a:gd name="connsiteX5809" fmla="*/ 34085239 w 43671952"/>
              <a:gd name="connsiteY5809" fmla="*/ 2993233 h 23902640"/>
              <a:gd name="connsiteX5810" fmla="*/ 34099527 w 43671952"/>
              <a:gd name="connsiteY5810" fmla="*/ 3002756 h 23902640"/>
              <a:gd name="connsiteX5811" fmla="*/ 34106671 w 43671952"/>
              <a:gd name="connsiteY5811" fmla="*/ 3005137 h 23902640"/>
              <a:gd name="connsiteX5812" fmla="*/ 34111431 w 43671952"/>
              <a:gd name="connsiteY5812" fmla="*/ 3012281 h 23902640"/>
              <a:gd name="connsiteX5813" fmla="*/ 34118575 w 43671952"/>
              <a:gd name="connsiteY5813" fmla="*/ 3014662 h 23902640"/>
              <a:gd name="connsiteX5814" fmla="*/ 34120959 w 43671952"/>
              <a:gd name="connsiteY5814" fmla="*/ 3021807 h 23902640"/>
              <a:gd name="connsiteX5815" fmla="*/ 34125719 w 43671952"/>
              <a:gd name="connsiteY5815" fmla="*/ 3028949 h 23902640"/>
              <a:gd name="connsiteX5816" fmla="*/ 34099527 w 43671952"/>
              <a:gd name="connsiteY5816" fmla="*/ 3050381 h 23902640"/>
              <a:gd name="connsiteX5817" fmla="*/ 34068571 w 43671952"/>
              <a:gd name="connsiteY5817" fmla="*/ 3045618 h 23902640"/>
              <a:gd name="connsiteX5818" fmla="*/ 34061427 w 43671952"/>
              <a:gd name="connsiteY5818" fmla="*/ 3040856 h 23902640"/>
              <a:gd name="connsiteX5819" fmla="*/ 34054283 w 43671952"/>
              <a:gd name="connsiteY5819" fmla="*/ 3038475 h 23902640"/>
              <a:gd name="connsiteX5820" fmla="*/ 34039995 w 43671952"/>
              <a:gd name="connsiteY5820" fmla="*/ 3028949 h 23902640"/>
              <a:gd name="connsiteX5821" fmla="*/ 34037615 w 43671952"/>
              <a:gd name="connsiteY5821" fmla="*/ 2988469 h 23902640"/>
              <a:gd name="connsiteX5822" fmla="*/ 34044759 w 43671952"/>
              <a:gd name="connsiteY5822" fmla="*/ 2983706 h 23902640"/>
              <a:gd name="connsiteX5823" fmla="*/ 33732815 w 43671952"/>
              <a:gd name="connsiteY5823" fmla="*/ 2959894 h 23902640"/>
              <a:gd name="connsiteX5824" fmla="*/ 33754243 w 43671952"/>
              <a:gd name="connsiteY5824" fmla="*/ 2962276 h 23902640"/>
              <a:gd name="connsiteX5825" fmla="*/ 33770915 w 43671952"/>
              <a:gd name="connsiteY5825" fmla="*/ 2981324 h 23902640"/>
              <a:gd name="connsiteX5826" fmla="*/ 33768531 w 43671952"/>
              <a:gd name="connsiteY5826" fmla="*/ 3036093 h 23902640"/>
              <a:gd name="connsiteX5827" fmla="*/ 33763771 w 43671952"/>
              <a:gd name="connsiteY5827" fmla="*/ 3043237 h 23902640"/>
              <a:gd name="connsiteX5828" fmla="*/ 33759007 w 43671952"/>
              <a:gd name="connsiteY5828" fmla="*/ 3048000 h 23902640"/>
              <a:gd name="connsiteX5829" fmla="*/ 33737575 w 43671952"/>
              <a:gd name="connsiteY5829" fmla="*/ 3045618 h 23902640"/>
              <a:gd name="connsiteX5830" fmla="*/ 33732815 w 43671952"/>
              <a:gd name="connsiteY5830" fmla="*/ 3038475 h 23902640"/>
              <a:gd name="connsiteX5831" fmla="*/ 33728051 w 43671952"/>
              <a:gd name="connsiteY5831" fmla="*/ 3024188 h 23902640"/>
              <a:gd name="connsiteX5832" fmla="*/ 33725671 w 43671952"/>
              <a:gd name="connsiteY5832" fmla="*/ 3017044 h 23902640"/>
              <a:gd name="connsiteX5833" fmla="*/ 33728051 w 43671952"/>
              <a:gd name="connsiteY5833" fmla="*/ 2967037 h 23902640"/>
              <a:gd name="connsiteX5834" fmla="*/ 33732815 w 43671952"/>
              <a:gd name="connsiteY5834" fmla="*/ 2959894 h 23902640"/>
              <a:gd name="connsiteX5835" fmla="*/ 24463195 w 43671952"/>
              <a:gd name="connsiteY5835" fmla="*/ 2789928 h 23902640"/>
              <a:gd name="connsiteX5836" fmla="*/ 24550715 w 43671952"/>
              <a:gd name="connsiteY5836" fmla="*/ 2800350 h 23902640"/>
              <a:gd name="connsiteX5837" fmla="*/ 24565003 w 43671952"/>
              <a:gd name="connsiteY5837" fmla="*/ 2809874 h 23902640"/>
              <a:gd name="connsiteX5838" fmla="*/ 24560239 w 43671952"/>
              <a:gd name="connsiteY5838" fmla="*/ 2862262 h 23902640"/>
              <a:gd name="connsiteX5839" fmla="*/ 24517379 w 43671952"/>
              <a:gd name="connsiteY5839" fmla="*/ 2857500 h 23902640"/>
              <a:gd name="connsiteX5840" fmla="*/ 24488803 w 43671952"/>
              <a:gd name="connsiteY5840" fmla="*/ 2847974 h 23902640"/>
              <a:gd name="connsiteX5841" fmla="*/ 24469751 w 43671952"/>
              <a:gd name="connsiteY5841" fmla="*/ 2852738 h 23902640"/>
              <a:gd name="connsiteX5842" fmla="*/ 24450703 w 43671952"/>
              <a:gd name="connsiteY5842" fmla="*/ 2881312 h 23902640"/>
              <a:gd name="connsiteX5843" fmla="*/ 24360215 w 43671952"/>
              <a:gd name="connsiteY5843" fmla="*/ 2886075 h 23902640"/>
              <a:gd name="connsiteX5844" fmla="*/ 24288779 w 43671952"/>
              <a:gd name="connsiteY5844" fmla="*/ 2881312 h 23902640"/>
              <a:gd name="connsiteX5845" fmla="*/ 24245915 w 43671952"/>
              <a:gd name="connsiteY5845" fmla="*/ 2876549 h 23902640"/>
              <a:gd name="connsiteX5846" fmla="*/ 24241151 w 43671952"/>
              <a:gd name="connsiteY5846" fmla="*/ 2847974 h 23902640"/>
              <a:gd name="connsiteX5847" fmla="*/ 24255439 w 43671952"/>
              <a:gd name="connsiteY5847" fmla="*/ 2843213 h 23902640"/>
              <a:gd name="connsiteX5848" fmla="*/ 24269727 w 43671952"/>
              <a:gd name="connsiteY5848" fmla="*/ 2833687 h 23902640"/>
              <a:gd name="connsiteX5849" fmla="*/ 24284015 w 43671952"/>
              <a:gd name="connsiteY5849" fmla="*/ 2828926 h 23902640"/>
              <a:gd name="connsiteX5850" fmla="*/ 24322115 w 43671952"/>
              <a:gd name="connsiteY5850" fmla="*/ 2819399 h 23902640"/>
              <a:gd name="connsiteX5851" fmla="*/ 24350691 w 43671952"/>
              <a:gd name="connsiteY5851" fmla="*/ 2809874 h 23902640"/>
              <a:gd name="connsiteX5852" fmla="*/ 24417363 w 43671952"/>
              <a:gd name="connsiteY5852" fmla="*/ 2800350 h 23902640"/>
              <a:gd name="connsiteX5853" fmla="*/ 24463195 w 43671952"/>
              <a:gd name="connsiteY5853" fmla="*/ 2789928 h 23902640"/>
              <a:gd name="connsiteX5854" fmla="*/ 34039995 w 43671952"/>
              <a:gd name="connsiteY5854" fmla="*/ 2717006 h 23902640"/>
              <a:gd name="connsiteX5855" fmla="*/ 34080475 w 43671952"/>
              <a:gd name="connsiteY5855" fmla="*/ 2724150 h 23902640"/>
              <a:gd name="connsiteX5856" fmla="*/ 34087619 w 43671952"/>
              <a:gd name="connsiteY5856" fmla="*/ 2726531 h 23902640"/>
              <a:gd name="connsiteX5857" fmla="*/ 34101907 w 43671952"/>
              <a:gd name="connsiteY5857" fmla="*/ 2733674 h 23902640"/>
              <a:gd name="connsiteX5858" fmla="*/ 34111431 w 43671952"/>
              <a:gd name="connsiteY5858" fmla="*/ 2755106 h 23902640"/>
              <a:gd name="connsiteX5859" fmla="*/ 34113815 w 43671952"/>
              <a:gd name="connsiteY5859" fmla="*/ 2762249 h 23902640"/>
              <a:gd name="connsiteX5860" fmla="*/ 34101907 w 43671952"/>
              <a:gd name="connsiteY5860" fmla="*/ 2771776 h 23902640"/>
              <a:gd name="connsiteX5861" fmla="*/ 34097143 w 43671952"/>
              <a:gd name="connsiteY5861" fmla="*/ 2778918 h 23902640"/>
              <a:gd name="connsiteX5862" fmla="*/ 34090003 w 43671952"/>
              <a:gd name="connsiteY5862" fmla="*/ 2781299 h 23902640"/>
              <a:gd name="connsiteX5863" fmla="*/ 34051903 w 43671952"/>
              <a:gd name="connsiteY5863" fmla="*/ 2781299 h 23902640"/>
              <a:gd name="connsiteX5864" fmla="*/ 34030471 w 43671952"/>
              <a:gd name="connsiteY5864" fmla="*/ 2783681 h 23902640"/>
              <a:gd name="connsiteX5865" fmla="*/ 34001895 w 43671952"/>
              <a:gd name="connsiteY5865" fmla="*/ 2778918 h 23902640"/>
              <a:gd name="connsiteX5866" fmla="*/ 33999515 w 43671952"/>
              <a:gd name="connsiteY5866" fmla="*/ 2771776 h 23902640"/>
              <a:gd name="connsiteX5867" fmla="*/ 33994751 w 43671952"/>
              <a:gd name="connsiteY5867" fmla="*/ 2764632 h 23902640"/>
              <a:gd name="connsiteX5868" fmla="*/ 33997131 w 43671952"/>
              <a:gd name="connsiteY5868" fmla="*/ 2747963 h 23902640"/>
              <a:gd name="connsiteX5869" fmla="*/ 34001895 w 43671952"/>
              <a:gd name="connsiteY5869" fmla="*/ 2733674 h 23902640"/>
              <a:gd name="connsiteX5870" fmla="*/ 34009039 w 43671952"/>
              <a:gd name="connsiteY5870" fmla="*/ 2731293 h 23902640"/>
              <a:gd name="connsiteX5871" fmla="*/ 34016183 w 43671952"/>
              <a:gd name="connsiteY5871" fmla="*/ 2726531 h 23902640"/>
              <a:gd name="connsiteX5872" fmla="*/ 34025707 w 43671952"/>
              <a:gd name="connsiteY5872" fmla="*/ 2724150 h 23902640"/>
              <a:gd name="connsiteX5873" fmla="*/ 34032851 w 43671952"/>
              <a:gd name="connsiteY5873" fmla="*/ 2721768 h 23902640"/>
              <a:gd name="connsiteX5874" fmla="*/ 34039995 w 43671952"/>
              <a:gd name="connsiteY5874" fmla="*/ 2717006 h 23902640"/>
              <a:gd name="connsiteX5875" fmla="*/ 7196182 w 43671952"/>
              <a:gd name="connsiteY5875" fmla="*/ 2700337 h 23902640"/>
              <a:gd name="connsiteX5876" fmla="*/ 7221582 w 43671952"/>
              <a:gd name="connsiteY5876" fmla="*/ 2703512 h 23902640"/>
              <a:gd name="connsiteX5877" fmla="*/ 7231107 w 43671952"/>
              <a:gd name="connsiteY5877" fmla="*/ 2709862 h 23902640"/>
              <a:gd name="connsiteX5878" fmla="*/ 7227931 w 43671952"/>
              <a:gd name="connsiteY5878" fmla="*/ 2732088 h 23902640"/>
              <a:gd name="connsiteX5879" fmla="*/ 7199356 w 43671952"/>
              <a:gd name="connsiteY5879" fmla="*/ 2738438 h 23902640"/>
              <a:gd name="connsiteX5880" fmla="*/ 7186657 w 43671952"/>
              <a:gd name="connsiteY5880" fmla="*/ 2706687 h 23902640"/>
              <a:gd name="connsiteX5881" fmla="*/ 7196182 w 43671952"/>
              <a:gd name="connsiteY5881" fmla="*/ 2700337 h 23902640"/>
              <a:gd name="connsiteX5882" fmla="*/ 6825774 w 43671952"/>
              <a:gd name="connsiteY5882" fmla="*/ 2635310 h 23902640"/>
              <a:gd name="connsiteX5883" fmla="*/ 6850093 w 43671952"/>
              <a:gd name="connsiteY5883" fmla="*/ 2640013 h 23902640"/>
              <a:gd name="connsiteX5884" fmla="*/ 6859618 w 43671952"/>
              <a:gd name="connsiteY5884" fmla="*/ 2662238 h 23902640"/>
              <a:gd name="connsiteX5885" fmla="*/ 6856449 w 43671952"/>
              <a:gd name="connsiteY5885" fmla="*/ 2674937 h 23902640"/>
              <a:gd name="connsiteX5886" fmla="*/ 6850093 w 43671952"/>
              <a:gd name="connsiteY5886" fmla="*/ 2671762 h 23902640"/>
              <a:gd name="connsiteX5887" fmla="*/ 6821518 w 43671952"/>
              <a:gd name="connsiteY5887" fmla="*/ 2674937 h 23902640"/>
              <a:gd name="connsiteX5888" fmla="*/ 6811998 w 43671952"/>
              <a:gd name="connsiteY5888" fmla="*/ 2671762 h 23902640"/>
              <a:gd name="connsiteX5889" fmla="*/ 6808819 w 43671952"/>
              <a:gd name="connsiteY5889" fmla="*/ 2662238 h 23902640"/>
              <a:gd name="connsiteX5890" fmla="*/ 6811998 w 43671952"/>
              <a:gd name="connsiteY5890" fmla="*/ 2646363 h 23902640"/>
              <a:gd name="connsiteX5891" fmla="*/ 6825774 w 43671952"/>
              <a:gd name="connsiteY5891" fmla="*/ 2635310 h 23902640"/>
              <a:gd name="connsiteX5892" fmla="*/ 33089875 w 43671952"/>
              <a:gd name="connsiteY5892" fmla="*/ 2569368 h 23902640"/>
              <a:gd name="connsiteX5893" fmla="*/ 33130359 w 43671952"/>
              <a:gd name="connsiteY5893" fmla="*/ 2576512 h 23902640"/>
              <a:gd name="connsiteX5894" fmla="*/ 33137503 w 43671952"/>
              <a:gd name="connsiteY5894" fmla="*/ 2578894 h 23902640"/>
              <a:gd name="connsiteX5895" fmla="*/ 33144643 w 43671952"/>
              <a:gd name="connsiteY5895" fmla="*/ 2581274 h 23902640"/>
              <a:gd name="connsiteX5896" fmla="*/ 33158931 w 43671952"/>
              <a:gd name="connsiteY5896" fmla="*/ 2590800 h 23902640"/>
              <a:gd name="connsiteX5897" fmla="*/ 33173219 w 43671952"/>
              <a:gd name="connsiteY5897" fmla="*/ 2597943 h 23902640"/>
              <a:gd name="connsiteX5898" fmla="*/ 33201795 w 43671952"/>
              <a:gd name="connsiteY5898" fmla="*/ 2602707 h 23902640"/>
              <a:gd name="connsiteX5899" fmla="*/ 33237515 w 43671952"/>
              <a:gd name="connsiteY5899" fmla="*/ 2600324 h 23902640"/>
              <a:gd name="connsiteX5900" fmla="*/ 33258943 w 43671952"/>
              <a:gd name="connsiteY5900" fmla="*/ 2593181 h 23902640"/>
              <a:gd name="connsiteX5901" fmla="*/ 33266087 w 43671952"/>
              <a:gd name="connsiteY5901" fmla="*/ 2590800 h 23902640"/>
              <a:gd name="connsiteX5902" fmla="*/ 33273231 w 43671952"/>
              <a:gd name="connsiteY5902" fmla="*/ 2586037 h 23902640"/>
              <a:gd name="connsiteX5903" fmla="*/ 33294663 w 43671952"/>
              <a:gd name="connsiteY5903" fmla="*/ 2578894 h 23902640"/>
              <a:gd name="connsiteX5904" fmla="*/ 33301807 w 43671952"/>
              <a:gd name="connsiteY5904" fmla="*/ 2576512 h 23902640"/>
              <a:gd name="connsiteX5905" fmla="*/ 33316095 w 43671952"/>
              <a:gd name="connsiteY5905" fmla="*/ 2569368 h 23902640"/>
              <a:gd name="connsiteX5906" fmla="*/ 33335143 w 43671952"/>
              <a:gd name="connsiteY5906" fmla="*/ 2574132 h 23902640"/>
              <a:gd name="connsiteX5907" fmla="*/ 33344671 w 43671952"/>
              <a:gd name="connsiteY5907" fmla="*/ 2588418 h 23902640"/>
              <a:gd name="connsiteX5908" fmla="*/ 33358959 w 43671952"/>
              <a:gd name="connsiteY5908" fmla="*/ 2597943 h 23902640"/>
              <a:gd name="connsiteX5909" fmla="*/ 33366103 w 43671952"/>
              <a:gd name="connsiteY5909" fmla="*/ 2602707 h 23902640"/>
              <a:gd name="connsiteX5910" fmla="*/ 33373243 w 43671952"/>
              <a:gd name="connsiteY5910" fmla="*/ 2609849 h 23902640"/>
              <a:gd name="connsiteX5911" fmla="*/ 33380387 w 43671952"/>
              <a:gd name="connsiteY5911" fmla="*/ 2612235 h 23902640"/>
              <a:gd name="connsiteX5912" fmla="*/ 33387531 w 43671952"/>
              <a:gd name="connsiteY5912" fmla="*/ 2616993 h 23902640"/>
              <a:gd name="connsiteX5913" fmla="*/ 33401819 w 43671952"/>
              <a:gd name="connsiteY5913" fmla="*/ 2621756 h 23902640"/>
              <a:gd name="connsiteX5914" fmla="*/ 33428015 w 43671952"/>
              <a:gd name="connsiteY5914" fmla="*/ 2619375 h 23902640"/>
              <a:gd name="connsiteX5915" fmla="*/ 33447063 w 43671952"/>
              <a:gd name="connsiteY5915" fmla="*/ 2616993 h 23902640"/>
              <a:gd name="connsiteX5916" fmla="*/ 33504215 w 43671952"/>
              <a:gd name="connsiteY5916" fmla="*/ 2619375 h 23902640"/>
              <a:gd name="connsiteX5917" fmla="*/ 33516119 w 43671952"/>
              <a:gd name="connsiteY5917" fmla="*/ 2621756 h 23902640"/>
              <a:gd name="connsiteX5918" fmla="*/ 33530407 w 43671952"/>
              <a:gd name="connsiteY5918" fmla="*/ 2626520 h 23902640"/>
              <a:gd name="connsiteX5919" fmla="*/ 33537551 w 43671952"/>
              <a:gd name="connsiteY5919" fmla="*/ 2631282 h 23902640"/>
              <a:gd name="connsiteX5920" fmla="*/ 33554219 w 43671952"/>
              <a:gd name="connsiteY5920" fmla="*/ 2650331 h 23902640"/>
              <a:gd name="connsiteX5921" fmla="*/ 33561363 w 43671952"/>
              <a:gd name="connsiteY5921" fmla="*/ 2664620 h 23902640"/>
              <a:gd name="connsiteX5922" fmla="*/ 33568507 w 43671952"/>
              <a:gd name="connsiteY5922" fmla="*/ 2669382 h 23902640"/>
              <a:gd name="connsiteX5923" fmla="*/ 33580415 w 43671952"/>
              <a:gd name="connsiteY5923" fmla="*/ 2681287 h 23902640"/>
              <a:gd name="connsiteX5924" fmla="*/ 33585175 w 43671952"/>
              <a:gd name="connsiteY5924" fmla="*/ 2688431 h 23902640"/>
              <a:gd name="connsiteX5925" fmla="*/ 33599463 w 43671952"/>
              <a:gd name="connsiteY5925" fmla="*/ 2693194 h 23902640"/>
              <a:gd name="connsiteX5926" fmla="*/ 33620895 w 43671952"/>
              <a:gd name="connsiteY5926" fmla="*/ 2702718 h 23902640"/>
              <a:gd name="connsiteX5927" fmla="*/ 33628039 w 43671952"/>
              <a:gd name="connsiteY5927" fmla="*/ 2705099 h 23902640"/>
              <a:gd name="connsiteX5928" fmla="*/ 33635183 w 43671952"/>
              <a:gd name="connsiteY5928" fmla="*/ 2707482 h 23902640"/>
              <a:gd name="connsiteX5929" fmla="*/ 33675663 w 43671952"/>
              <a:gd name="connsiteY5929" fmla="*/ 2712244 h 23902640"/>
              <a:gd name="connsiteX5930" fmla="*/ 33697095 w 43671952"/>
              <a:gd name="connsiteY5930" fmla="*/ 2719388 h 23902640"/>
              <a:gd name="connsiteX5931" fmla="*/ 33704239 w 43671952"/>
              <a:gd name="connsiteY5931" fmla="*/ 2721768 h 23902640"/>
              <a:gd name="connsiteX5932" fmla="*/ 33711383 w 43671952"/>
              <a:gd name="connsiteY5932" fmla="*/ 2724150 h 23902640"/>
              <a:gd name="connsiteX5933" fmla="*/ 33730431 w 43671952"/>
              <a:gd name="connsiteY5933" fmla="*/ 2731293 h 23902640"/>
              <a:gd name="connsiteX5934" fmla="*/ 33744719 w 43671952"/>
              <a:gd name="connsiteY5934" fmla="*/ 2740819 h 23902640"/>
              <a:gd name="connsiteX5935" fmla="*/ 33747103 w 43671952"/>
              <a:gd name="connsiteY5935" fmla="*/ 2747963 h 23902640"/>
              <a:gd name="connsiteX5936" fmla="*/ 33751863 w 43671952"/>
              <a:gd name="connsiteY5936" fmla="*/ 2755106 h 23902640"/>
              <a:gd name="connsiteX5937" fmla="*/ 33749483 w 43671952"/>
              <a:gd name="connsiteY5937" fmla="*/ 2771776 h 23902640"/>
              <a:gd name="connsiteX5938" fmla="*/ 33723287 w 43671952"/>
              <a:gd name="connsiteY5938" fmla="*/ 2783681 h 23902640"/>
              <a:gd name="connsiteX5939" fmla="*/ 33513739 w 43671952"/>
              <a:gd name="connsiteY5939" fmla="*/ 2783681 h 23902640"/>
              <a:gd name="connsiteX5940" fmla="*/ 33506595 w 43671952"/>
              <a:gd name="connsiteY5940" fmla="*/ 2786062 h 23902640"/>
              <a:gd name="connsiteX5941" fmla="*/ 33497071 w 43671952"/>
              <a:gd name="connsiteY5941" fmla="*/ 2800350 h 23902640"/>
              <a:gd name="connsiteX5942" fmla="*/ 33492307 w 43671952"/>
              <a:gd name="connsiteY5942" fmla="*/ 2807493 h 23902640"/>
              <a:gd name="connsiteX5943" fmla="*/ 33485163 w 43671952"/>
              <a:gd name="connsiteY5943" fmla="*/ 2821781 h 23902640"/>
              <a:gd name="connsiteX5944" fmla="*/ 33475639 w 43671952"/>
              <a:gd name="connsiteY5944" fmla="*/ 2843213 h 23902640"/>
              <a:gd name="connsiteX5945" fmla="*/ 33468495 w 43671952"/>
              <a:gd name="connsiteY5945" fmla="*/ 2864643 h 23902640"/>
              <a:gd name="connsiteX5946" fmla="*/ 33466115 w 43671952"/>
              <a:gd name="connsiteY5946" fmla="*/ 2871787 h 23902640"/>
              <a:gd name="connsiteX5947" fmla="*/ 33461351 w 43671952"/>
              <a:gd name="connsiteY5947" fmla="*/ 2900362 h 23902640"/>
              <a:gd name="connsiteX5948" fmla="*/ 33454207 w 43671952"/>
              <a:gd name="connsiteY5948" fmla="*/ 2914650 h 23902640"/>
              <a:gd name="connsiteX5949" fmla="*/ 33447063 w 43671952"/>
              <a:gd name="connsiteY5949" fmla="*/ 2919412 h 23902640"/>
              <a:gd name="connsiteX5950" fmla="*/ 33439919 w 43671952"/>
              <a:gd name="connsiteY5950" fmla="*/ 2926557 h 23902640"/>
              <a:gd name="connsiteX5951" fmla="*/ 33430395 w 43671952"/>
              <a:gd name="connsiteY5951" fmla="*/ 2928938 h 23902640"/>
              <a:gd name="connsiteX5952" fmla="*/ 33413727 w 43671952"/>
              <a:gd name="connsiteY5952" fmla="*/ 2933700 h 23902640"/>
              <a:gd name="connsiteX5953" fmla="*/ 33399439 w 43671952"/>
              <a:gd name="connsiteY5953" fmla="*/ 2931318 h 23902640"/>
              <a:gd name="connsiteX5954" fmla="*/ 33382771 w 43671952"/>
              <a:gd name="connsiteY5954" fmla="*/ 2921794 h 23902640"/>
              <a:gd name="connsiteX5955" fmla="*/ 33375627 w 43671952"/>
              <a:gd name="connsiteY5955" fmla="*/ 2919412 h 23902640"/>
              <a:gd name="connsiteX5956" fmla="*/ 33354195 w 43671952"/>
              <a:gd name="connsiteY5956" fmla="*/ 2902744 h 23902640"/>
              <a:gd name="connsiteX5957" fmla="*/ 33339907 w 43671952"/>
              <a:gd name="connsiteY5957" fmla="*/ 2897981 h 23902640"/>
              <a:gd name="connsiteX5958" fmla="*/ 33323239 w 43671952"/>
              <a:gd name="connsiteY5958" fmla="*/ 2902744 h 23902640"/>
              <a:gd name="connsiteX5959" fmla="*/ 33316095 w 43671952"/>
              <a:gd name="connsiteY5959" fmla="*/ 2907506 h 23902640"/>
              <a:gd name="connsiteX5960" fmla="*/ 33308951 w 43671952"/>
              <a:gd name="connsiteY5960" fmla="*/ 2912269 h 23902640"/>
              <a:gd name="connsiteX5961" fmla="*/ 33273231 w 43671952"/>
              <a:gd name="connsiteY5961" fmla="*/ 2902744 h 23902640"/>
              <a:gd name="connsiteX5962" fmla="*/ 33258943 w 43671952"/>
              <a:gd name="connsiteY5962" fmla="*/ 2893219 h 23902640"/>
              <a:gd name="connsiteX5963" fmla="*/ 33251803 w 43671952"/>
              <a:gd name="connsiteY5963" fmla="*/ 2871787 h 23902640"/>
              <a:gd name="connsiteX5964" fmla="*/ 33249419 w 43671952"/>
              <a:gd name="connsiteY5964" fmla="*/ 2864643 h 23902640"/>
              <a:gd name="connsiteX5965" fmla="*/ 33247039 w 43671952"/>
              <a:gd name="connsiteY5965" fmla="*/ 2833687 h 23902640"/>
              <a:gd name="connsiteX5966" fmla="*/ 33242275 w 43671952"/>
              <a:gd name="connsiteY5966" fmla="*/ 2819399 h 23902640"/>
              <a:gd name="connsiteX5967" fmla="*/ 33235131 w 43671952"/>
              <a:gd name="connsiteY5967" fmla="*/ 2817018 h 23902640"/>
              <a:gd name="connsiteX5968" fmla="*/ 33230371 w 43671952"/>
              <a:gd name="connsiteY5968" fmla="*/ 2809874 h 23902640"/>
              <a:gd name="connsiteX5969" fmla="*/ 33227987 w 43671952"/>
              <a:gd name="connsiteY5969" fmla="*/ 2802731 h 23902640"/>
              <a:gd name="connsiteX5970" fmla="*/ 33220843 w 43671952"/>
              <a:gd name="connsiteY5970" fmla="*/ 2800350 h 23902640"/>
              <a:gd name="connsiteX5971" fmla="*/ 33201795 w 43671952"/>
              <a:gd name="connsiteY5971" fmla="*/ 2783681 h 23902640"/>
              <a:gd name="connsiteX5972" fmla="*/ 33194651 w 43671952"/>
              <a:gd name="connsiteY5972" fmla="*/ 2778918 h 23902640"/>
              <a:gd name="connsiteX5973" fmla="*/ 33177983 w 43671952"/>
              <a:gd name="connsiteY5973" fmla="*/ 2757487 h 23902640"/>
              <a:gd name="connsiteX5974" fmla="*/ 33161315 w 43671952"/>
              <a:gd name="connsiteY5974" fmla="*/ 2733674 h 23902640"/>
              <a:gd name="connsiteX5975" fmla="*/ 33156551 w 43671952"/>
              <a:gd name="connsiteY5975" fmla="*/ 2726531 h 23902640"/>
              <a:gd name="connsiteX5976" fmla="*/ 33149407 w 43671952"/>
              <a:gd name="connsiteY5976" fmla="*/ 2719388 h 23902640"/>
              <a:gd name="connsiteX5977" fmla="*/ 33139883 w 43671952"/>
              <a:gd name="connsiteY5977" fmla="*/ 2705099 h 23902640"/>
              <a:gd name="connsiteX5978" fmla="*/ 33135119 w 43671952"/>
              <a:gd name="connsiteY5978" fmla="*/ 2697957 h 23902640"/>
              <a:gd name="connsiteX5979" fmla="*/ 33120831 w 43671952"/>
              <a:gd name="connsiteY5979" fmla="*/ 2676524 h 23902640"/>
              <a:gd name="connsiteX5980" fmla="*/ 33116071 w 43671952"/>
              <a:gd name="connsiteY5980" fmla="*/ 2669382 h 23902640"/>
              <a:gd name="connsiteX5981" fmla="*/ 33108927 w 43671952"/>
              <a:gd name="connsiteY5981" fmla="*/ 2662238 h 23902640"/>
              <a:gd name="connsiteX5982" fmla="*/ 33099403 w 43671952"/>
              <a:gd name="connsiteY5982" fmla="*/ 2647950 h 23902640"/>
              <a:gd name="connsiteX5983" fmla="*/ 33094639 w 43671952"/>
              <a:gd name="connsiteY5983" fmla="*/ 2640807 h 23902640"/>
              <a:gd name="connsiteX5984" fmla="*/ 33087495 w 43671952"/>
              <a:gd name="connsiteY5984" fmla="*/ 2636044 h 23902640"/>
              <a:gd name="connsiteX5985" fmla="*/ 33082731 w 43671952"/>
              <a:gd name="connsiteY5985" fmla="*/ 2628899 h 23902640"/>
              <a:gd name="connsiteX5986" fmla="*/ 33075587 w 43671952"/>
              <a:gd name="connsiteY5986" fmla="*/ 2624137 h 23902640"/>
              <a:gd name="connsiteX5987" fmla="*/ 33073207 w 43671952"/>
              <a:gd name="connsiteY5987" fmla="*/ 2616993 h 23902640"/>
              <a:gd name="connsiteX5988" fmla="*/ 33068443 w 43671952"/>
              <a:gd name="connsiteY5988" fmla="*/ 2609849 h 23902640"/>
              <a:gd name="connsiteX5989" fmla="*/ 33066063 w 43671952"/>
              <a:gd name="connsiteY5989" fmla="*/ 2588418 h 23902640"/>
              <a:gd name="connsiteX5990" fmla="*/ 33075587 w 43671952"/>
              <a:gd name="connsiteY5990" fmla="*/ 2574132 h 23902640"/>
              <a:gd name="connsiteX5991" fmla="*/ 6758017 w 43671952"/>
              <a:gd name="connsiteY5991" fmla="*/ 2516187 h 23902640"/>
              <a:gd name="connsiteX5992" fmla="*/ 6770718 w 43671952"/>
              <a:gd name="connsiteY5992" fmla="*/ 2528888 h 23902640"/>
              <a:gd name="connsiteX5993" fmla="*/ 6767547 w 43671952"/>
              <a:gd name="connsiteY5993" fmla="*/ 2551114 h 23902640"/>
              <a:gd name="connsiteX5994" fmla="*/ 6748492 w 43671952"/>
              <a:gd name="connsiteY5994" fmla="*/ 2519362 h 23902640"/>
              <a:gd name="connsiteX5995" fmla="*/ 6758017 w 43671952"/>
              <a:gd name="connsiteY5995" fmla="*/ 2516187 h 23902640"/>
              <a:gd name="connsiteX5996" fmla="*/ 7850232 w 43671952"/>
              <a:gd name="connsiteY5996" fmla="*/ 2443163 h 23902640"/>
              <a:gd name="connsiteX5997" fmla="*/ 7859757 w 43671952"/>
              <a:gd name="connsiteY5997" fmla="*/ 2449514 h 23902640"/>
              <a:gd name="connsiteX5998" fmla="*/ 7866106 w 43671952"/>
              <a:gd name="connsiteY5998" fmla="*/ 2478087 h 23902640"/>
              <a:gd name="connsiteX5999" fmla="*/ 7837531 w 43671952"/>
              <a:gd name="connsiteY5999" fmla="*/ 2481262 h 23902640"/>
              <a:gd name="connsiteX6000" fmla="*/ 7850232 w 43671952"/>
              <a:gd name="connsiteY6000" fmla="*/ 2443163 h 23902640"/>
              <a:gd name="connsiteX6001" fmla="*/ 6827874 w 43671952"/>
              <a:gd name="connsiteY6001" fmla="*/ 2354262 h 23902640"/>
              <a:gd name="connsiteX6002" fmla="*/ 6850093 w 43671952"/>
              <a:gd name="connsiteY6002" fmla="*/ 2357437 h 23902640"/>
              <a:gd name="connsiteX6003" fmla="*/ 6856449 w 43671952"/>
              <a:gd name="connsiteY6003" fmla="*/ 2366962 h 23902640"/>
              <a:gd name="connsiteX6004" fmla="*/ 6859618 w 43671952"/>
              <a:gd name="connsiteY6004" fmla="*/ 2376489 h 23902640"/>
              <a:gd name="connsiteX6005" fmla="*/ 6869148 w 43671952"/>
              <a:gd name="connsiteY6005" fmla="*/ 2392363 h 23902640"/>
              <a:gd name="connsiteX6006" fmla="*/ 6827874 w 43671952"/>
              <a:gd name="connsiteY6006" fmla="*/ 2392363 h 23902640"/>
              <a:gd name="connsiteX6007" fmla="*/ 6815169 w 43671952"/>
              <a:gd name="connsiteY6007" fmla="*/ 2373313 h 23902640"/>
              <a:gd name="connsiteX6008" fmla="*/ 6818341 w 43671952"/>
              <a:gd name="connsiteY6008" fmla="*/ 2357437 h 23902640"/>
              <a:gd name="connsiteX6009" fmla="*/ 6827874 w 43671952"/>
              <a:gd name="connsiteY6009" fmla="*/ 2354262 h 23902640"/>
              <a:gd name="connsiteX6010" fmla="*/ 7999459 w 43671952"/>
              <a:gd name="connsiteY6010" fmla="*/ 2297112 h 23902640"/>
              <a:gd name="connsiteX6011" fmla="*/ 8021684 w 43671952"/>
              <a:gd name="connsiteY6011" fmla="*/ 2300287 h 23902640"/>
              <a:gd name="connsiteX6012" fmla="*/ 8031207 w 43671952"/>
              <a:gd name="connsiteY6012" fmla="*/ 2319338 h 23902640"/>
              <a:gd name="connsiteX6013" fmla="*/ 8028034 w 43671952"/>
              <a:gd name="connsiteY6013" fmla="*/ 2338389 h 23902640"/>
              <a:gd name="connsiteX6014" fmla="*/ 8008983 w 43671952"/>
              <a:gd name="connsiteY6014" fmla="*/ 2332037 h 23902640"/>
              <a:gd name="connsiteX6015" fmla="*/ 7989933 w 43671952"/>
              <a:gd name="connsiteY6015" fmla="*/ 2303462 h 23902640"/>
              <a:gd name="connsiteX6016" fmla="*/ 7999459 w 43671952"/>
              <a:gd name="connsiteY6016" fmla="*/ 2297112 h 23902640"/>
              <a:gd name="connsiteX6017" fmla="*/ 21460123 w 43671952"/>
              <a:gd name="connsiteY6017" fmla="*/ 2238374 h 23902640"/>
              <a:gd name="connsiteX6018" fmla="*/ 21522035 w 43671952"/>
              <a:gd name="connsiteY6018" fmla="*/ 2243137 h 23902640"/>
              <a:gd name="connsiteX6019" fmla="*/ 21541083 w 43671952"/>
              <a:gd name="connsiteY6019" fmla="*/ 2247901 h 23902640"/>
              <a:gd name="connsiteX6020" fmla="*/ 21602995 w 43671952"/>
              <a:gd name="connsiteY6020" fmla="*/ 2252663 h 23902640"/>
              <a:gd name="connsiteX6021" fmla="*/ 21617283 w 43671952"/>
              <a:gd name="connsiteY6021" fmla="*/ 2257425 h 23902640"/>
              <a:gd name="connsiteX6022" fmla="*/ 21645859 w 43671952"/>
              <a:gd name="connsiteY6022" fmla="*/ 2271712 h 23902640"/>
              <a:gd name="connsiteX6023" fmla="*/ 21712535 w 43671952"/>
              <a:gd name="connsiteY6023" fmla="*/ 2276476 h 23902640"/>
              <a:gd name="connsiteX6024" fmla="*/ 21736347 w 43671952"/>
              <a:gd name="connsiteY6024" fmla="*/ 2319338 h 23902640"/>
              <a:gd name="connsiteX6025" fmla="*/ 21722059 w 43671952"/>
              <a:gd name="connsiteY6025" fmla="*/ 2333625 h 23902640"/>
              <a:gd name="connsiteX6026" fmla="*/ 21707771 w 43671952"/>
              <a:gd name="connsiteY6026" fmla="*/ 2338389 h 23902640"/>
              <a:gd name="connsiteX6027" fmla="*/ 21688719 w 43671952"/>
              <a:gd name="connsiteY6027" fmla="*/ 2347913 h 23902640"/>
              <a:gd name="connsiteX6028" fmla="*/ 21622047 w 43671952"/>
              <a:gd name="connsiteY6028" fmla="*/ 2343149 h 23902640"/>
              <a:gd name="connsiteX6029" fmla="*/ 21588709 w 43671952"/>
              <a:gd name="connsiteY6029" fmla="*/ 2314574 h 23902640"/>
              <a:gd name="connsiteX6030" fmla="*/ 21545847 w 43671952"/>
              <a:gd name="connsiteY6030" fmla="*/ 2319338 h 23902640"/>
              <a:gd name="connsiteX6031" fmla="*/ 21455359 w 43671952"/>
              <a:gd name="connsiteY6031" fmla="*/ 2309812 h 23902640"/>
              <a:gd name="connsiteX6032" fmla="*/ 21441071 w 43671952"/>
              <a:gd name="connsiteY6032" fmla="*/ 2295524 h 23902640"/>
              <a:gd name="connsiteX6033" fmla="*/ 21426783 w 43671952"/>
              <a:gd name="connsiteY6033" fmla="*/ 2290762 h 23902640"/>
              <a:gd name="connsiteX6034" fmla="*/ 21412495 w 43671952"/>
              <a:gd name="connsiteY6034" fmla="*/ 2281237 h 23902640"/>
              <a:gd name="connsiteX6035" fmla="*/ 21412495 w 43671952"/>
              <a:gd name="connsiteY6035" fmla="*/ 2252663 h 23902640"/>
              <a:gd name="connsiteX6036" fmla="*/ 21431547 w 43671952"/>
              <a:gd name="connsiteY6036" fmla="*/ 2247901 h 23902640"/>
              <a:gd name="connsiteX6037" fmla="*/ 21460123 w 43671952"/>
              <a:gd name="connsiteY6037" fmla="*/ 2238374 h 23902640"/>
              <a:gd name="connsiteX6038" fmla="*/ 31557303 w 43671952"/>
              <a:gd name="connsiteY6038" fmla="*/ 2185990 h 23902640"/>
              <a:gd name="connsiteX6039" fmla="*/ 31633503 w 43671952"/>
              <a:gd name="connsiteY6039" fmla="*/ 2193608 h 23902640"/>
              <a:gd name="connsiteX6040" fmla="*/ 31679223 w 43671952"/>
              <a:gd name="connsiteY6040" fmla="*/ 2216467 h 23902640"/>
              <a:gd name="connsiteX6041" fmla="*/ 31702083 w 43671952"/>
              <a:gd name="connsiteY6041" fmla="*/ 2224088 h 23902640"/>
              <a:gd name="connsiteX6042" fmla="*/ 31724943 w 43671952"/>
              <a:gd name="connsiteY6042" fmla="*/ 2239328 h 23902640"/>
              <a:gd name="connsiteX6043" fmla="*/ 31747803 w 43671952"/>
              <a:gd name="connsiteY6043" fmla="*/ 2246947 h 23902640"/>
              <a:gd name="connsiteX6044" fmla="*/ 31816383 w 43671952"/>
              <a:gd name="connsiteY6044" fmla="*/ 2277427 h 23902640"/>
              <a:gd name="connsiteX6045" fmla="*/ 31839243 w 43671952"/>
              <a:gd name="connsiteY6045" fmla="*/ 2285047 h 23902640"/>
              <a:gd name="connsiteX6046" fmla="*/ 31854483 w 43671952"/>
              <a:gd name="connsiteY6046" fmla="*/ 2307908 h 23902640"/>
              <a:gd name="connsiteX6047" fmla="*/ 31846863 w 43671952"/>
              <a:gd name="connsiteY6047" fmla="*/ 2330768 h 23902640"/>
              <a:gd name="connsiteX6048" fmla="*/ 31770663 w 43671952"/>
              <a:gd name="connsiteY6048" fmla="*/ 2353628 h 23902640"/>
              <a:gd name="connsiteX6049" fmla="*/ 31572543 w 43671952"/>
              <a:gd name="connsiteY6049" fmla="*/ 2361247 h 23902640"/>
              <a:gd name="connsiteX6050" fmla="*/ 31511583 w 43671952"/>
              <a:gd name="connsiteY6050" fmla="*/ 2285047 h 23902640"/>
              <a:gd name="connsiteX6051" fmla="*/ 31503963 w 43671952"/>
              <a:gd name="connsiteY6051" fmla="*/ 2262188 h 23902640"/>
              <a:gd name="connsiteX6052" fmla="*/ 31511583 w 43671952"/>
              <a:gd name="connsiteY6052" fmla="*/ 2201228 h 23902640"/>
              <a:gd name="connsiteX6053" fmla="*/ 31557303 w 43671952"/>
              <a:gd name="connsiteY6053" fmla="*/ 2185990 h 23902640"/>
              <a:gd name="connsiteX6054" fmla="*/ 21036259 w 43671952"/>
              <a:gd name="connsiteY6054" fmla="*/ 2124075 h 23902640"/>
              <a:gd name="connsiteX6055" fmla="*/ 21102935 w 43671952"/>
              <a:gd name="connsiteY6055" fmla="*/ 2128838 h 23902640"/>
              <a:gd name="connsiteX6056" fmla="*/ 21131511 w 43671952"/>
              <a:gd name="connsiteY6056" fmla="*/ 2138364 h 23902640"/>
              <a:gd name="connsiteX6057" fmla="*/ 21136271 w 43671952"/>
              <a:gd name="connsiteY6057" fmla="*/ 2152650 h 23902640"/>
              <a:gd name="connsiteX6058" fmla="*/ 21150559 w 43671952"/>
              <a:gd name="connsiteY6058" fmla="*/ 2157412 h 23902640"/>
              <a:gd name="connsiteX6059" fmla="*/ 21164847 w 43671952"/>
              <a:gd name="connsiteY6059" fmla="*/ 2166939 h 23902640"/>
              <a:gd name="connsiteX6060" fmla="*/ 21198183 w 43671952"/>
              <a:gd name="connsiteY6060" fmla="*/ 2176462 h 23902640"/>
              <a:gd name="connsiteX6061" fmla="*/ 21226759 w 43671952"/>
              <a:gd name="connsiteY6061" fmla="*/ 2190750 h 23902640"/>
              <a:gd name="connsiteX6062" fmla="*/ 21241047 w 43671952"/>
              <a:gd name="connsiteY6062" fmla="*/ 2200275 h 23902640"/>
              <a:gd name="connsiteX6063" fmla="*/ 21255335 w 43671952"/>
              <a:gd name="connsiteY6063" fmla="*/ 2228850 h 23902640"/>
              <a:gd name="connsiteX6064" fmla="*/ 21250571 w 43671952"/>
              <a:gd name="connsiteY6064" fmla="*/ 2247901 h 23902640"/>
              <a:gd name="connsiteX6065" fmla="*/ 21245811 w 43671952"/>
              <a:gd name="connsiteY6065" fmla="*/ 2262188 h 23902640"/>
              <a:gd name="connsiteX6066" fmla="*/ 21231523 w 43671952"/>
              <a:gd name="connsiteY6066" fmla="*/ 2266952 h 23902640"/>
              <a:gd name="connsiteX6067" fmla="*/ 21207711 w 43671952"/>
              <a:gd name="connsiteY6067" fmla="*/ 2285999 h 23902640"/>
              <a:gd name="connsiteX6068" fmla="*/ 21193423 w 43671952"/>
              <a:gd name="connsiteY6068" fmla="*/ 2300288 h 23902640"/>
              <a:gd name="connsiteX6069" fmla="*/ 21164847 w 43671952"/>
              <a:gd name="connsiteY6069" fmla="*/ 2309812 h 23902640"/>
              <a:gd name="connsiteX6070" fmla="*/ 21131511 w 43671952"/>
              <a:gd name="connsiteY6070" fmla="*/ 2300288 h 23902640"/>
              <a:gd name="connsiteX6071" fmla="*/ 21126751 w 43671952"/>
              <a:gd name="connsiteY6071" fmla="*/ 2285999 h 23902640"/>
              <a:gd name="connsiteX6072" fmla="*/ 21102935 w 43671952"/>
              <a:gd name="connsiteY6072" fmla="*/ 2266952 h 23902640"/>
              <a:gd name="connsiteX6073" fmla="*/ 21098171 w 43671952"/>
              <a:gd name="connsiteY6073" fmla="*/ 2252663 h 23902640"/>
              <a:gd name="connsiteX6074" fmla="*/ 21069599 w 43671952"/>
              <a:gd name="connsiteY6074" fmla="*/ 2238374 h 23902640"/>
              <a:gd name="connsiteX6075" fmla="*/ 21064835 w 43671952"/>
              <a:gd name="connsiteY6075" fmla="*/ 2319338 h 23902640"/>
              <a:gd name="connsiteX6076" fmla="*/ 21060071 w 43671952"/>
              <a:gd name="connsiteY6076" fmla="*/ 2333625 h 23902640"/>
              <a:gd name="connsiteX6077" fmla="*/ 21026735 w 43671952"/>
              <a:gd name="connsiteY6077" fmla="*/ 2347913 h 23902640"/>
              <a:gd name="connsiteX6078" fmla="*/ 21002923 w 43671952"/>
              <a:gd name="connsiteY6078" fmla="*/ 2352674 h 23902640"/>
              <a:gd name="connsiteX6079" fmla="*/ 20969583 w 43671952"/>
              <a:gd name="connsiteY6079" fmla="*/ 2357437 h 23902640"/>
              <a:gd name="connsiteX6080" fmla="*/ 20926723 w 43671952"/>
              <a:gd name="connsiteY6080" fmla="*/ 2347913 h 23902640"/>
              <a:gd name="connsiteX6081" fmla="*/ 20912435 w 43671952"/>
              <a:gd name="connsiteY6081" fmla="*/ 2343149 h 23902640"/>
              <a:gd name="connsiteX6082" fmla="*/ 20883859 w 43671952"/>
              <a:gd name="connsiteY6082" fmla="*/ 2324100 h 23902640"/>
              <a:gd name="connsiteX6083" fmla="*/ 20664787 w 43671952"/>
              <a:gd name="connsiteY6083" fmla="*/ 2324100 h 23902640"/>
              <a:gd name="connsiteX6084" fmla="*/ 20631447 w 43671952"/>
              <a:gd name="connsiteY6084" fmla="*/ 2290762 h 23902640"/>
              <a:gd name="connsiteX6085" fmla="*/ 20621923 w 43671952"/>
              <a:gd name="connsiteY6085" fmla="*/ 2247901 h 23902640"/>
              <a:gd name="connsiteX6086" fmla="*/ 20636211 w 43671952"/>
              <a:gd name="connsiteY6086" fmla="*/ 2209799 h 23902640"/>
              <a:gd name="connsiteX6087" fmla="*/ 20664787 w 43671952"/>
              <a:gd name="connsiteY6087" fmla="*/ 2190750 h 23902640"/>
              <a:gd name="connsiteX6088" fmla="*/ 20693359 w 43671952"/>
              <a:gd name="connsiteY6088" fmla="*/ 2176462 h 23902640"/>
              <a:gd name="connsiteX6089" fmla="*/ 20707649 w 43671952"/>
              <a:gd name="connsiteY6089" fmla="*/ 2166939 h 23902640"/>
              <a:gd name="connsiteX6090" fmla="*/ 20736223 w 43671952"/>
              <a:gd name="connsiteY6090" fmla="*/ 2157412 h 23902640"/>
              <a:gd name="connsiteX6091" fmla="*/ 20764799 w 43671952"/>
              <a:gd name="connsiteY6091" fmla="*/ 2147889 h 23902640"/>
              <a:gd name="connsiteX6092" fmla="*/ 20793375 w 43671952"/>
              <a:gd name="connsiteY6092" fmla="*/ 2138364 h 23902640"/>
              <a:gd name="connsiteX6093" fmla="*/ 20807659 w 43671952"/>
              <a:gd name="connsiteY6093" fmla="*/ 2133599 h 23902640"/>
              <a:gd name="connsiteX6094" fmla="*/ 20874335 w 43671952"/>
              <a:gd name="connsiteY6094" fmla="*/ 2138364 h 23902640"/>
              <a:gd name="connsiteX6095" fmla="*/ 20888623 w 43671952"/>
              <a:gd name="connsiteY6095" fmla="*/ 2147889 h 23902640"/>
              <a:gd name="connsiteX6096" fmla="*/ 20902911 w 43671952"/>
              <a:gd name="connsiteY6096" fmla="*/ 2152650 h 23902640"/>
              <a:gd name="connsiteX6097" fmla="*/ 20979111 w 43671952"/>
              <a:gd name="connsiteY6097" fmla="*/ 2147889 h 23902640"/>
              <a:gd name="connsiteX6098" fmla="*/ 20993399 w 43671952"/>
              <a:gd name="connsiteY6098" fmla="*/ 2138364 h 23902640"/>
              <a:gd name="connsiteX6099" fmla="*/ 21021975 w 43671952"/>
              <a:gd name="connsiteY6099" fmla="*/ 2128838 h 23902640"/>
              <a:gd name="connsiteX6100" fmla="*/ 14861412 w 43671952"/>
              <a:gd name="connsiteY6100" fmla="*/ 2050256 h 23902640"/>
              <a:gd name="connsiteX6101" fmla="*/ 14899514 w 43671952"/>
              <a:gd name="connsiteY6101" fmla="*/ 2055019 h 23902640"/>
              <a:gd name="connsiteX6102" fmla="*/ 14906655 w 43671952"/>
              <a:gd name="connsiteY6102" fmla="*/ 2057399 h 23902640"/>
              <a:gd name="connsiteX6103" fmla="*/ 14913799 w 43671952"/>
              <a:gd name="connsiteY6103" fmla="*/ 2062164 h 23902640"/>
              <a:gd name="connsiteX6104" fmla="*/ 14916182 w 43671952"/>
              <a:gd name="connsiteY6104" fmla="*/ 2071688 h 23902640"/>
              <a:gd name="connsiteX6105" fmla="*/ 14918562 w 43671952"/>
              <a:gd name="connsiteY6105" fmla="*/ 2078832 h 23902640"/>
              <a:gd name="connsiteX6106" fmla="*/ 14916182 w 43671952"/>
              <a:gd name="connsiteY6106" fmla="*/ 2105024 h 23902640"/>
              <a:gd name="connsiteX6107" fmla="*/ 14913799 w 43671952"/>
              <a:gd name="connsiteY6107" fmla="*/ 2112168 h 23902640"/>
              <a:gd name="connsiteX6108" fmla="*/ 14909038 w 43671952"/>
              <a:gd name="connsiteY6108" fmla="*/ 2119313 h 23902640"/>
              <a:gd name="connsiteX6109" fmla="*/ 14892371 w 43671952"/>
              <a:gd name="connsiteY6109" fmla="*/ 2138362 h 23902640"/>
              <a:gd name="connsiteX6110" fmla="*/ 14873317 w 43671952"/>
              <a:gd name="connsiteY6110" fmla="*/ 2131218 h 23902640"/>
              <a:gd name="connsiteX6111" fmla="*/ 14859032 w 43671952"/>
              <a:gd name="connsiteY6111" fmla="*/ 2126456 h 23902640"/>
              <a:gd name="connsiteX6112" fmla="*/ 14851889 w 43671952"/>
              <a:gd name="connsiteY6112" fmla="*/ 2124075 h 23902640"/>
              <a:gd name="connsiteX6113" fmla="*/ 14835221 w 43671952"/>
              <a:gd name="connsiteY6113" fmla="*/ 2114549 h 23902640"/>
              <a:gd name="connsiteX6114" fmla="*/ 14832837 w 43671952"/>
              <a:gd name="connsiteY6114" fmla="*/ 2078832 h 23902640"/>
              <a:gd name="connsiteX6115" fmla="*/ 14839981 w 43671952"/>
              <a:gd name="connsiteY6115" fmla="*/ 2064543 h 23902640"/>
              <a:gd name="connsiteX6116" fmla="*/ 14854270 w 43671952"/>
              <a:gd name="connsiteY6116" fmla="*/ 2055019 h 23902640"/>
              <a:gd name="connsiteX6117" fmla="*/ 33516119 w 43671952"/>
              <a:gd name="connsiteY6117" fmla="*/ 2031208 h 23902640"/>
              <a:gd name="connsiteX6118" fmla="*/ 33575651 w 43671952"/>
              <a:gd name="connsiteY6118" fmla="*/ 2033590 h 23902640"/>
              <a:gd name="connsiteX6119" fmla="*/ 33582795 w 43671952"/>
              <a:gd name="connsiteY6119" fmla="*/ 2035970 h 23902640"/>
              <a:gd name="connsiteX6120" fmla="*/ 33597083 w 43671952"/>
              <a:gd name="connsiteY6120" fmla="*/ 2045493 h 23902640"/>
              <a:gd name="connsiteX6121" fmla="*/ 33606607 w 43671952"/>
              <a:gd name="connsiteY6121" fmla="*/ 2059781 h 23902640"/>
              <a:gd name="connsiteX6122" fmla="*/ 33611371 w 43671952"/>
              <a:gd name="connsiteY6122" fmla="*/ 2066924 h 23902640"/>
              <a:gd name="connsiteX6123" fmla="*/ 33618515 w 43671952"/>
              <a:gd name="connsiteY6123" fmla="*/ 2081212 h 23902640"/>
              <a:gd name="connsiteX6124" fmla="*/ 33616131 w 43671952"/>
              <a:gd name="connsiteY6124" fmla="*/ 2116931 h 23902640"/>
              <a:gd name="connsiteX6125" fmla="*/ 33613751 w 43671952"/>
              <a:gd name="connsiteY6125" fmla="*/ 2126456 h 23902640"/>
              <a:gd name="connsiteX6126" fmla="*/ 33608987 w 43671952"/>
              <a:gd name="connsiteY6126" fmla="*/ 2140743 h 23902640"/>
              <a:gd name="connsiteX6127" fmla="*/ 33606607 w 43671952"/>
              <a:gd name="connsiteY6127" fmla="*/ 2147889 h 23902640"/>
              <a:gd name="connsiteX6128" fmla="*/ 33601843 w 43671952"/>
              <a:gd name="connsiteY6128" fmla="*/ 2155031 h 23902640"/>
              <a:gd name="connsiteX6129" fmla="*/ 33599463 w 43671952"/>
              <a:gd name="connsiteY6129" fmla="*/ 2162174 h 23902640"/>
              <a:gd name="connsiteX6130" fmla="*/ 33594703 w 43671952"/>
              <a:gd name="connsiteY6130" fmla="*/ 2171700 h 23902640"/>
              <a:gd name="connsiteX6131" fmla="*/ 33573271 w 43671952"/>
              <a:gd name="connsiteY6131" fmla="*/ 2176462 h 23902640"/>
              <a:gd name="connsiteX6132" fmla="*/ 33528027 w 43671952"/>
              <a:gd name="connsiteY6132" fmla="*/ 2171700 h 23902640"/>
              <a:gd name="connsiteX6133" fmla="*/ 33520883 w 43671952"/>
              <a:gd name="connsiteY6133" fmla="*/ 2166939 h 23902640"/>
              <a:gd name="connsiteX6134" fmla="*/ 33494687 w 43671952"/>
              <a:gd name="connsiteY6134" fmla="*/ 2159794 h 23902640"/>
              <a:gd name="connsiteX6135" fmla="*/ 33475639 w 43671952"/>
              <a:gd name="connsiteY6135" fmla="*/ 2152650 h 23902640"/>
              <a:gd name="connsiteX6136" fmla="*/ 33461351 w 43671952"/>
              <a:gd name="connsiteY6136" fmla="*/ 2145509 h 23902640"/>
              <a:gd name="connsiteX6137" fmla="*/ 33447063 w 43671952"/>
              <a:gd name="connsiteY6137" fmla="*/ 2138364 h 23902640"/>
              <a:gd name="connsiteX6138" fmla="*/ 33432775 w 43671952"/>
              <a:gd name="connsiteY6138" fmla="*/ 2128838 h 23902640"/>
              <a:gd name="connsiteX6139" fmla="*/ 33425631 w 43671952"/>
              <a:gd name="connsiteY6139" fmla="*/ 2124075 h 23902640"/>
              <a:gd name="connsiteX6140" fmla="*/ 33418487 w 43671952"/>
              <a:gd name="connsiteY6140" fmla="*/ 2121694 h 23902640"/>
              <a:gd name="connsiteX6141" fmla="*/ 33404203 w 43671952"/>
              <a:gd name="connsiteY6141" fmla="*/ 2112169 h 23902640"/>
              <a:gd name="connsiteX6142" fmla="*/ 33401819 w 43671952"/>
              <a:gd name="connsiteY6142" fmla="*/ 2105024 h 23902640"/>
              <a:gd name="connsiteX6143" fmla="*/ 33392295 w 43671952"/>
              <a:gd name="connsiteY6143" fmla="*/ 2090737 h 23902640"/>
              <a:gd name="connsiteX6144" fmla="*/ 33389915 w 43671952"/>
              <a:gd name="connsiteY6144" fmla="*/ 2083594 h 23902640"/>
              <a:gd name="connsiteX6145" fmla="*/ 33397059 w 43671952"/>
              <a:gd name="connsiteY6145" fmla="*/ 2059781 h 23902640"/>
              <a:gd name="connsiteX6146" fmla="*/ 33404203 w 43671952"/>
              <a:gd name="connsiteY6146" fmla="*/ 2055020 h 23902640"/>
              <a:gd name="connsiteX6147" fmla="*/ 33411343 w 43671952"/>
              <a:gd name="connsiteY6147" fmla="*/ 2052637 h 23902640"/>
              <a:gd name="connsiteX6148" fmla="*/ 33418487 w 43671952"/>
              <a:gd name="connsiteY6148" fmla="*/ 2047874 h 23902640"/>
              <a:gd name="connsiteX6149" fmla="*/ 33442303 w 43671952"/>
              <a:gd name="connsiteY6149" fmla="*/ 2040731 h 23902640"/>
              <a:gd name="connsiteX6150" fmla="*/ 33449443 w 43671952"/>
              <a:gd name="connsiteY6150" fmla="*/ 2038351 h 23902640"/>
              <a:gd name="connsiteX6151" fmla="*/ 33482783 w 43671952"/>
              <a:gd name="connsiteY6151" fmla="*/ 2035970 h 23902640"/>
              <a:gd name="connsiteX6152" fmla="*/ 33516119 w 43671952"/>
              <a:gd name="connsiteY6152" fmla="*/ 2031208 h 23902640"/>
              <a:gd name="connsiteX6153" fmla="*/ 34838903 w 43671952"/>
              <a:gd name="connsiteY6153" fmla="*/ 1927683 h 23902640"/>
              <a:gd name="connsiteX6154" fmla="*/ 34851251 w 43671952"/>
              <a:gd name="connsiteY6154" fmla="*/ 1931633 h 23902640"/>
              <a:gd name="connsiteX6155" fmla="*/ 34854283 w 43671952"/>
              <a:gd name="connsiteY6155" fmla="*/ 1933040 h 23902640"/>
              <a:gd name="connsiteX6156" fmla="*/ 34838039 w 43671952"/>
              <a:gd name="connsiteY6156" fmla="*/ 1928060 h 23902640"/>
              <a:gd name="connsiteX6157" fmla="*/ 34838903 w 43671952"/>
              <a:gd name="connsiteY6157" fmla="*/ 1927683 h 23902640"/>
              <a:gd name="connsiteX6158" fmla="*/ 13463900 w 43671952"/>
              <a:gd name="connsiteY6158" fmla="*/ 1906588 h 23902640"/>
              <a:gd name="connsiteX6159" fmla="*/ 13508349 w 43671952"/>
              <a:gd name="connsiteY6159" fmla="*/ 1912937 h 23902640"/>
              <a:gd name="connsiteX6160" fmla="*/ 13527397 w 43671952"/>
              <a:gd name="connsiteY6160" fmla="*/ 1925638 h 23902640"/>
              <a:gd name="connsiteX6161" fmla="*/ 13559147 w 43671952"/>
              <a:gd name="connsiteY6161" fmla="*/ 1931988 h 23902640"/>
              <a:gd name="connsiteX6162" fmla="*/ 13597250 w 43671952"/>
              <a:gd name="connsiteY6162" fmla="*/ 1944688 h 23902640"/>
              <a:gd name="connsiteX6163" fmla="*/ 13590898 w 43671952"/>
              <a:gd name="connsiteY6163" fmla="*/ 1982789 h 23902640"/>
              <a:gd name="connsiteX6164" fmla="*/ 13552799 w 43671952"/>
              <a:gd name="connsiteY6164" fmla="*/ 2008188 h 23902640"/>
              <a:gd name="connsiteX6165" fmla="*/ 13514699 w 43671952"/>
              <a:gd name="connsiteY6165" fmla="*/ 2065338 h 23902640"/>
              <a:gd name="connsiteX6166" fmla="*/ 13501997 w 43671952"/>
              <a:gd name="connsiteY6166" fmla="*/ 2084388 h 23902640"/>
              <a:gd name="connsiteX6167" fmla="*/ 13495649 w 43671952"/>
              <a:gd name="connsiteY6167" fmla="*/ 2103437 h 23902640"/>
              <a:gd name="connsiteX6168" fmla="*/ 13489299 w 43671952"/>
              <a:gd name="connsiteY6168" fmla="*/ 2147889 h 23902640"/>
              <a:gd name="connsiteX6169" fmla="*/ 13501997 w 43671952"/>
              <a:gd name="connsiteY6169" fmla="*/ 2249489 h 23902640"/>
              <a:gd name="connsiteX6170" fmla="*/ 13495649 w 43671952"/>
              <a:gd name="connsiteY6170" fmla="*/ 2281237 h 23902640"/>
              <a:gd name="connsiteX6171" fmla="*/ 13476598 w 43671952"/>
              <a:gd name="connsiteY6171" fmla="*/ 2293938 h 23902640"/>
              <a:gd name="connsiteX6172" fmla="*/ 13470247 w 43671952"/>
              <a:gd name="connsiteY6172" fmla="*/ 2312988 h 23902640"/>
              <a:gd name="connsiteX6173" fmla="*/ 13438497 w 43671952"/>
              <a:gd name="connsiteY6173" fmla="*/ 2306639 h 23902640"/>
              <a:gd name="connsiteX6174" fmla="*/ 13254347 w 43671952"/>
              <a:gd name="connsiteY6174" fmla="*/ 2287588 h 23902640"/>
              <a:gd name="connsiteX6175" fmla="*/ 13248000 w 43671952"/>
              <a:gd name="connsiteY6175" fmla="*/ 2211388 h 23902640"/>
              <a:gd name="connsiteX6176" fmla="*/ 13222596 w 43671952"/>
              <a:gd name="connsiteY6176" fmla="*/ 2173288 h 23902640"/>
              <a:gd name="connsiteX6177" fmla="*/ 13216247 w 43671952"/>
              <a:gd name="connsiteY6177" fmla="*/ 2154238 h 23902640"/>
              <a:gd name="connsiteX6178" fmla="*/ 13178150 w 43671952"/>
              <a:gd name="connsiteY6178" fmla="*/ 2122488 h 23902640"/>
              <a:gd name="connsiteX6179" fmla="*/ 13159097 w 43671952"/>
              <a:gd name="connsiteY6179" fmla="*/ 2058988 h 23902640"/>
              <a:gd name="connsiteX6180" fmla="*/ 13203549 w 43671952"/>
              <a:gd name="connsiteY6180" fmla="*/ 2020888 h 23902640"/>
              <a:gd name="connsiteX6181" fmla="*/ 13260700 w 43671952"/>
              <a:gd name="connsiteY6181" fmla="*/ 2033590 h 23902640"/>
              <a:gd name="connsiteX6182" fmla="*/ 13317849 w 43671952"/>
              <a:gd name="connsiteY6182" fmla="*/ 2020888 h 23902640"/>
              <a:gd name="connsiteX6183" fmla="*/ 13330547 w 43671952"/>
              <a:gd name="connsiteY6183" fmla="*/ 2001837 h 23902640"/>
              <a:gd name="connsiteX6184" fmla="*/ 13349599 w 43671952"/>
              <a:gd name="connsiteY6184" fmla="*/ 1995489 h 23902640"/>
              <a:gd name="connsiteX6185" fmla="*/ 13368648 w 43671952"/>
              <a:gd name="connsiteY6185" fmla="*/ 1982789 h 23902640"/>
              <a:gd name="connsiteX6186" fmla="*/ 13374999 w 43671952"/>
              <a:gd name="connsiteY6186" fmla="*/ 1963738 h 23902640"/>
              <a:gd name="connsiteX6187" fmla="*/ 13425796 w 43671952"/>
              <a:gd name="connsiteY6187" fmla="*/ 1919288 h 23902640"/>
              <a:gd name="connsiteX6188" fmla="*/ 30864211 w 43671952"/>
              <a:gd name="connsiteY6188" fmla="*/ 1864211 h 23902640"/>
              <a:gd name="connsiteX6189" fmla="*/ 30868375 w 43671952"/>
              <a:gd name="connsiteY6189" fmla="*/ 1865232 h 23902640"/>
              <a:gd name="connsiteX6190" fmla="*/ 30868279 w 43671952"/>
              <a:gd name="connsiteY6190" fmla="*/ 1865214 h 23902640"/>
              <a:gd name="connsiteX6191" fmla="*/ 30864211 w 43671952"/>
              <a:gd name="connsiteY6191" fmla="*/ 1864211 h 23902640"/>
              <a:gd name="connsiteX6192" fmla="*/ 31633503 w 43671952"/>
              <a:gd name="connsiteY6192" fmla="*/ 1850708 h 23902640"/>
              <a:gd name="connsiteX6193" fmla="*/ 31703515 w 43671952"/>
              <a:gd name="connsiteY6193" fmla="*/ 1906431 h 23902640"/>
              <a:gd name="connsiteX6194" fmla="*/ 31916875 w 43671952"/>
              <a:gd name="connsiteY6194" fmla="*/ 1908809 h 23902640"/>
              <a:gd name="connsiteX6195" fmla="*/ 31990691 w 43671952"/>
              <a:gd name="connsiteY6195" fmla="*/ 1985486 h 23902640"/>
              <a:gd name="connsiteX6196" fmla="*/ 31930683 w 43671952"/>
              <a:gd name="connsiteY6196" fmla="*/ 2064067 h 23902640"/>
              <a:gd name="connsiteX6197" fmla="*/ 32005931 w 43671952"/>
              <a:gd name="connsiteY6197" fmla="*/ 2082641 h 23902640"/>
              <a:gd name="connsiteX6198" fmla="*/ 32122135 w 43671952"/>
              <a:gd name="connsiteY6198" fmla="*/ 2079308 h 23902640"/>
              <a:gd name="connsiteX6199" fmla="*/ 32365023 w 43671952"/>
              <a:gd name="connsiteY6199" fmla="*/ 2246947 h 23902640"/>
              <a:gd name="connsiteX6200" fmla="*/ 32395503 w 43671952"/>
              <a:gd name="connsiteY6200" fmla="*/ 2109788 h 23902640"/>
              <a:gd name="connsiteX6201" fmla="*/ 32448843 w 43671952"/>
              <a:gd name="connsiteY6201" fmla="*/ 2102167 h 23902640"/>
              <a:gd name="connsiteX6202" fmla="*/ 32622199 w 43671952"/>
              <a:gd name="connsiteY6202" fmla="*/ 2294572 h 23902640"/>
              <a:gd name="connsiteX6203" fmla="*/ 32784123 w 43671952"/>
              <a:gd name="connsiteY6203" fmla="*/ 2372678 h 23902640"/>
              <a:gd name="connsiteX6204" fmla="*/ 32740307 w 43671952"/>
              <a:gd name="connsiteY6204" fmla="*/ 2250280 h 23902640"/>
              <a:gd name="connsiteX6205" fmla="*/ 32740783 w 43671952"/>
              <a:gd name="connsiteY6205" fmla="*/ 2144554 h 23902640"/>
              <a:gd name="connsiteX6206" fmla="*/ 32616959 w 43671952"/>
              <a:gd name="connsiteY6206" fmla="*/ 1994536 h 23902640"/>
              <a:gd name="connsiteX6207" fmla="*/ 32974623 w 43671952"/>
              <a:gd name="connsiteY6207" fmla="*/ 1987867 h 23902640"/>
              <a:gd name="connsiteX6208" fmla="*/ 33050823 w 43671952"/>
              <a:gd name="connsiteY6208" fmla="*/ 2163128 h 23902640"/>
              <a:gd name="connsiteX6209" fmla="*/ 33111783 w 43671952"/>
              <a:gd name="connsiteY6209" fmla="*/ 2231707 h 23902640"/>
              <a:gd name="connsiteX6210" fmla="*/ 33210843 w 43671952"/>
              <a:gd name="connsiteY6210" fmla="*/ 2231707 h 23902640"/>
              <a:gd name="connsiteX6211" fmla="*/ 33210843 w 43671952"/>
              <a:gd name="connsiteY6211" fmla="*/ 2384108 h 23902640"/>
              <a:gd name="connsiteX6212" fmla="*/ 33111783 w 43671952"/>
              <a:gd name="connsiteY6212" fmla="*/ 2384108 h 23902640"/>
              <a:gd name="connsiteX6213" fmla="*/ 33096543 w 43671952"/>
              <a:gd name="connsiteY6213" fmla="*/ 2429827 h 23902640"/>
              <a:gd name="connsiteX6214" fmla="*/ 32898423 w 43671952"/>
              <a:gd name="connsiteY6214" fmla="*/ 2452687 h 23902640"/>
              <a:gd name="connsiteX6215" fmla="*/ 32951763 w 43671952"/>
              <a:gd name="connsiteY6215" fmla="*/ 2574607 h 23902640"/>
              <a:gd name="connsiteX6216" fmla="*/ 32930807 w 43671952"/>
              <a:gd name="connsiteY6216" fmla="*/ 2628423 h 23902640"/>
              <a:gd name="connsiteX6217" fmla="*/ 32685063 w 43671952"/>
              <a:gd name="connsiteY6217" fmla="*/ 2612708 h 23902640"/>
              <a:gd name="connsiteX6218" fmla="*/ 32753643 w 43671952"/>
              <a:gd name="connsiteY6218" fmla="*/ 2669382 h 23902640"/>
              <a:gd name="connsiteX6219" fmla="*/ 33012723 w 43671952"/>
              <a:gd name="connsiteY6219" fmla="*/ 2696527 h 23902640"/>
              <a:gd name="connsiteX6220" fmla="*/ 33050823 w 43671952"/>
              <a:gd name="connsiteY6220" fmla="*/ 2856547 h 23902640"/>
              <a:gd name="connsiteX6221" fmla="*/ 32997483 w 43671952"/>
              <a:gd name="connsiteY6221" fmla="*/ 2917507 h 23902640"/>
              <a:gd name="connsiteX6222" fmla="*/ 32936523 w 43671952"/>
              <a:gd name="connsiteY6222" fmla="*/ 2947987 h 23902640"/>
              <a:gd name="connsiteX6223" fmla="*/ 32931955 w 43671952"/>
              <a:gd name="connsiteY6223" fmla="*/ 2955167 h 23902640"/>
              <a:gd name="connsiteX6224" fmla="*/ 32938967 w 43671952"/>
              <a:gd name="connsiteY6224" fmla="*/ 2986237 h 23902640"/>
              <a:gd name="connsiteX6225" fmla="*/ 32968435 w 43671952"/>
              <a:gd name="connsiteY6225" fmla="*/ 3095627 h 23902640"/>
              <a:gd name="connsiteX6226" fmla="*/ 32866039 w 43671952"/>
              <a:gd name="connsiteY6226" fmla="*/ 3240881 h 23902640"/>
              <a:gd name="connsiteX6227" fmla="*/ 32944623 w 43671952"/>
              <a:gd name="connsiteY6227" fmla="*/ 3405187 h 23902640"/>
              <a:gd name="connsiteX6228" fmla="*/ 32899379 w 43671952"/>
              <a:gd name="connsiteY6228" fmla="*/ 3533774 h 23902640"/>
              <a:gd name="connsiteX6229" fmla="*/ 33018439 w 43671952"/>
              <a:gd name="connsiteY6229" fmla="*/ 3567112 h 23902640"/>
              <a:gd name="connsiteX6230" fmla="*/ 33132739 w 43671952"/>
              <a:gd name="connsiteY6230" fmla="*/ 3729044 h 23902640"/>
              <a:gd name="connsiteX6231" fmla="*/ 33299427 w 43671952"/>
              <a:gd name="connsiteY6231" fmla="*/ 3748096 h 23902640"/>
              <a:gd name="connsiteX6232" fmla="*/ 33413727 w 43671952"/>
              <a:gd name="connsiteY6232" fmla="*/ 3838581 h 23902640"/>
              <a:gd name="connsiteX6233" fmla="*/ 33523267 w 43671952"/>
              <a:gd name="connsiteY6233" fmla="*/ 4005269 h 23902640"/>
              <a:gd name="connsiteX6234" fmla="*/ 33561367 w 43671952"/>
              <a:gd name="connsiteY6234" fmla="*/ 3948117 h 23902640"/>
              <a:gd name="connsiteX6235" fmla="*/ 33751867 w 43671952"/>
              <a:gd name="connsiteY6235" fmla="*/ 3948117 h 23902640"/>
              <a:gd name="connsiteX6236" fmla="*/ 33992371 w 43671952"/>
              <a:gd name="connsiteY6236" fmla="*/ 3950503 h 23902640"/>
              <a:gd name="connsiteX6237" fmla="*/ 34113815 w 43671952"/>
              <a:gd name="connsiteY6237" fmla="*/ 4043370 h 23902640"/>
              <a:gd name="connsiteX6238" fmla="*/ 34311459 w 43671952"/>
              <a:gd name="connsiteY6238" fmla="*/ 4048129 h 23902640"/>
              <a:gd name="connsiteX6239" fmla="*/ 34494815 w 43671952"/>
              <a:gd name="connsiteY6239" fmla="*/ 4100521 h 23902640"/>
              <a:gd name="connsiteX6240" fmla="*/ 34585303 w 43671952"/>
              <a:gd name="connsiteY6240" fmla="*/ 4088612 h 23902640"/>
              <a:gd name="connsiteX6241" fmla="*/ 34768659 w 43671952"/>
              <a:gd name="connsiteY6241" fmla="*/ 4155284 h 23902640"/>
              <a:gd name="connsiteX6242" fmla="*/ 34956779 w 43671952"/>
              <a:gd name="connsiteY6242" fmla="*/ 4433895 h 23902640"/>
              <a:gd name="connsiteX6243" fmla="*/ 35211571 w 43671952"/>
              <a:gd name="connsiteY6243" fmla="*/ 4591057 h 23902640"/>
              <a:gd name="connsiteX6244" fmla="*/ 35371115 w 43671952"/>
              <a:gd name="connsiteY6244" fmla="*/ 4643441 h 23902640"/>
              <a:gd name="connsiteX6245" fmla="*/ 35468747 w 43671952"/>
              <a:gd name="connsiteY6245" fmla="*/ 4626776 h 23902640"/>
              <a:gd name="connsiteX6246" fmla="*/ 35425883 w 43671952"/>
              <a:gd name="connsiteY6246" fmla="*/ 4500566 h 23902640"/>
              <a:gd name="connsiteX6247" fmla="*/ 35225859 w 43671952"/>
              <a:gd name="connsiteY6247" fmla="*/ 4336264 h 23902640"/>
              <a:gd name="connsiteX6248" fmla="*/ 35190139 w 43671952"/>
              <a:gd name="connsiteY6248" fmla="*/ 4252919 h 23902640"/>
              <a:gd name="connsiteX6249" fmla="*/ 35056791 w 43671952"/>
              <a:gd name="connsiteY6249" fmla="*/ 4119570 h 23902640"/>
              <a:gd name="connsiteX6250" fmla="*/ 35085367 w 43671952"/>
              <a:gd name="connsiteY6250" fmla="*/ 3831439 h 23902640"/>
              <a:gd name="connsiteX6251" fmla="*/ 34994879 w 43671952"/>
              <a:gd name="connsiteY6251" fmla="*/ 3700466 h 23902640"/>
              <a:gd name="connsiteX6252" fmla="*/ 34568635 w 43671952"/>
              <a:gd name="connsiteY6252" fmla="*/ 3421856 h 23902640"/>
              <a:gd name="connsiteX6253" fmla="*/ 34599591 w 43671952"/>
              <a:gd name="connsiteY6253" fmla="*/ 3252787 h 23902640"/>
              <a:gd name="connsiteX6254" fmla="*/ 34494815 w 43671952"/>
              <a:gd name="connsiteY6254" fmla="*/ 3231357 h 23902640"/>
              <a:gd name="connsiteX6255" fmla="*/ 34159059 w 43671952"/>
              <a:gd name="connsiteY6255" fmla="*/ 2888457 h 23902640"/>
              <a:gd name="connsiteX6256" fmla="*/ 34311459 w 43671952"/>
              <a:gd name="connsiteY6256" fmla="*/ 2859883 h 23902640"/>
              <a:gd name="connsiteX6257" fmla="*/ 34447191 w 43671952"/>
              <a:gd name="connsiteY6257" fmla="*/ 2900362 h 23902640"/>
              <a:gd name="connsiteX6258" fmla="*/ 34571015 w 43671952"/>
              <a:gd name="connsiteY6258" fmla="*/ 2852738 h 23902640"/>
              <a:gd name="connsiteX6259" fmla="*/ 34692459 w 43671952"/>
              <a:gd name="connsiteY6259" fmla="*/ 2871787 h 23902640"/>
              <a:gd name="connsiteX6260" fmla="*/ 34866291 w 43671952"/>
              <a:gd name="connsiteY6260" fmla="*/ 2967037 h 23902640"/>
              <a:gd name="connsiteX6261" fmla="*/ 35066315 w 43671952"/>
              <a:gd name="connsiteY6261" fmla="*/ 3005137 h 23902640"/>
              <a:gd name="connsiteX6262" fmla="*/ 35094891 w 43671952"/>
              <a:gd name="connsiteY6262" fmla="*/ 2907505 h 23902640"/>
              <a:gd name="connsiteX6263" fmla="*/ 35202047 w 43671952"/>
              <a:gd name="connsiteY6263" fmla="*/ 3040856 h 23902640"/>
              <a:gd name="connsiteX6264" fmla="*/ 35152039 w 43671952"/>
              <a:gd name="connsiteY6264" fmla="*/ 3148012 h 23902640"/>
              <a:gd name="connsiteX6265" fmla="*/ 35390167 w 43671952"/>
              <a:gd name="connsiteY6265" fmla="*/ 3224213 h 23902640"/>
              <a:gd name="connsiteX6266" fmla="*/ 35390167 w 43671952"/>
              <a:gd name="connsiteY6266" fmla="*/ 3309938 h 23902640"/>
              <a:gd name="connsiteX6267" fmla="*/ 35542567 w 43671952"/>
              <a:gd name="connsiteY6267" fmla="*/ 3312320 h 23902640"/>
              <a:gd name="connsiteX6268" fmla="*/ 35685439 w 43671952"/>
              <a:gd name="connsiteY6268" fmla="*/ 3395664 h 23902640"/>
              <a:gd name="connsiteX6269" fmla="*/ 35723539 w 43671952"/>
              <a:gd name="connsiteY6269" fmla="*/ 3338513 h 23902640"/>
              <a:gd name="connsiteX6270" fmla="*/ 35799739 w 43671952"/>
              <a:gd name="connsiteY6270" fmla="*/ 3309938 h 23902640"/>
              <a:gd name="connsiteX6271" fmla="*/ 35590191 w 43671952"/>
              <a:gd name="connsiteY6271" fmla="*/ 2995613 h 23902640"/>
              <a:gd name="connsiteX6272" fmla="*/ 35609239 w 43671952"/>
              <a:gd name="connsiteY6272" fmla="*/ 2947987 h 23902640"/>
              <a:gd name="connsiteX6273" fmla="*/ 35806883 w 43671952"/>
              <a:gd name="connsiteY6273" fmla="*/ 3005137 h 23902640"/>
              <a:gd name="connsiteX6274" fmla="*/ 35935471 w 43671952"/>
              <a:gd name="connsiteY6274" fmla="*/ 3124199 h 23902640"/>
              <a:gd name="connsiteX6275" fmla="*/ 36245035 w 43671952"/>
              <a:gd name="connsiteY6275" fmla="*/ 3276600 h 23902640"/>
              <a:gd name="connsiteX6276" fmla="*/ 36361715 w 43671952"/>
              <a:gd name="connsiteY6276" fmla="*/ 3386137 h 23902640"/>
              <a:gd name="connsiteX6277" fmla="*/ 36321235 w 43671952"/>
              <a:gd name="connsiteY6277" fmla="*/ 3424239 h 23902640"/>
              <a:gd name="connsiteX6278" fmla="*/ 36368859 w 43671952"/>
              <a:gd name="connsiteY6278" fmla="*/ 3467103 h 23902640"/>
              <a:gd name="connsiteX6279" fmla="*/ 36516495 w 43671952"/>
              <a:gd name="connsiteY6279" fmla="*/ 3483769 h 23902640"/>
              <a:gd name="connsiteX6280" fmla="*/ 36685567 w 43671952"/>
              <a:gd name="connsiteY6280" fmla="*/ 3664751 h 23902640"/>
              <a:gd name="connsiteX6281" fmla="*/ 36759383 w 43671952"/>
              <a:gd name="connsiteY6281" fmla="*/ 3598068 h 23902640"/>
              <a:gd name="connsiteX6282" fmla="*/ 36876067 w 43671952"/>
              <a:gd name="connsiteY6282" fmla="*/ 3629031 h 23902640"/>
              <a:gd name="connsiteX6283" fmla="*/ 37047515 w 43671952"/>
              <a:gd name="connsiteY6283" fmla="*/ 3700466 h 23902640"/>
              <a:gd name="connsiteX6284" fmla="*/ 36933215 w 43671952"/>
              <a:gd name="connsiteY6284" fmla="*/ 3805241 h 23902640"/>
              <a:gd name="connsiteX6285" fmla="*/ 36990367 w 43671952"/>
              <a:gd name="connsiteY6285" fmla="*/ 3957644 h 23902640"/>
              <a:gd name="connsiteX6286" fmla="*/ 37026083 w 43671952"/>
              <a:gd name="connsiteY6286" fmla="*/ 3857631 h 23902640"/>
              <a:gd name="connsiteX6287" fmla="*/ 37133239 w 43671952"/>
              <a:gd name="connsiteY6287" fmla="*/ 3729044 h 23902640"/>
              <a:gd name="connsiteX6288" fmla="*/ 37180867 w 43671952"/>
              <a:gd name="connsiteY6288" fmla="*/ 3869534 h 23902640"/>
              <a:gd name="connsiteX6289" fmla="*/ 37299927 w 43671952"/>
              <a:gd name="connsiteY6289" fmla="*/ 3779052 h 23902640"/>
              <a:gd name="connsiteX6290" fmla="*/ 37504715 w 43671952"/>
              <a:gd name="connsiteY6290" fmla="*/ 3960023 h 23902640"/>
              <a:gd name="connsiteX6291" fmla="*/ 37495191 w 43671952"/>
              <a:gd name="connsiteY6291" fmla="*/ 4081468 h 23902640"/>
              <a:gd name="connsiteX6292" fmla="*/ 37409467 w 43671952"/>
              <a:gd name="connsiteY6292" fmla="*/ 4176719 h 23902640"/>
              <a:gd name="connsiteX6293" fmla="*/ 37385655 w 43671952"/>
              <a:gd name="connsiteY6293" fmla="*/ 4410082 h 23902640"/>
              <a:gd name="connsiteX6294" fmla="*/ 37164195 w 43671952"/>
              <a:gd name="connsiteY6294" fmla="*/ 4417223 h 23902640"/>
              <a:gd name="connsiteX6295" fmla="*/ 37052279 w 43671952"/>
              <a:gd name="connsiteY6295" fmla="*/ 4457705 h 23902640"/>
              <a:gd name="connsiteX6296" fmla="*/ 36828439 w 43671952"/>
              <a:gd name="connsiteY6296" fmla="*/ 4502951 h 23902640"/>
              <a:gd name="connsiteX6297" fmla="*/ 36771291 w 43671952"/>
              <a:gd name="connsiteY6297" fmla="*/ 4567245 h 23902640"/>
              <a:gd name="connsiteX6298" fmla="*/ 36761767 w 43671952"/>
              <a:gd name="connsiteY6298" fmla="*/ 4672018 h 23902640"/>
              <a:gd name="connsiteX6299" fmla="*/ 36685567 w 43671952"/>
              <a:gd name="connsiteY6299" fmla="*/ 4795843 h 23902640"/>
              <a:gd name="connsiteX6300" fmla="*/ 36704615 w 43671952"/>
              <a:gd name="connsiteY6300" fmla="*/ 4955387 h 23902640"/>
              <a:gd name="connsiteX6301" fmla="*/ 36742715 w 43671952"/>
              <a:gd name="connsiteY6301" fmla="*/ 5157797 h 23902640"/>
              <a:gd name="connsiteX6302" fmla="*/ 36764147 w 43671952"/>
              <a:gd name="connsiteY6302" fmla="*/ 4817271 h 23902640"/>
              <a:gd name="connsiteX6303" fmla="*/ 37078471 w 43671952"/>
              <a:gd name="connsiteY6303" fmla="*/ 4700594 h 23902640"/>
              <a:gd name="connsiteX6304" fmla="*/ 37161815 w 43671952"/>
              <a:gd name="connsiteY6304" fmla="*/ 4791082 h 23902640"/>
              <a:gd name="connsiteX6305" fmla="*/ 37047515 w 43671952"/>
              <a:gd name="connsiteY6305" fmla="*/ 4898237 h 23902640"/>
              <a:gd name="connsiteX6306" fmla="*/ 37204679 w 43671952"/>
              <a:gd name="connsiteY6306" fmla="*/ 4926812 h 23902640"/>
              <a:gd name="connsiteX6307" fmla="*/ 37221347 w 43671952"/>
              <a:gd name="connsiteY6307" fmla="*/ 5038728 h 23902640"/>
              <a:gd name="connsiteX6308" fmla="*/ 37316599 w 43671952"/>
              <a:gd name="connsiteY6308" fmla="*/ 5026826 h 23902640"/>
              <a:gd name="connsiteX6309" fmla="*/ 37347555 w 43671952"/>
              <a:gd name="connsiteY6309" fmla="*/ 5153028 h 23902640"/>
              <a:gd name="connsiteX6310" fmla="*/ 37457091 w 43671952"/>
              <a:gd name="connsiteY6310" fmla="*/ 5110169 h 23902640"/>
              <a:gd name="connsiteX6311" fmla="*/ 37521383 w 43671952"/>
              <a:gd name="connsiteY6311" fmla="*/ 5179225 h 23902640"/>
              <a:gd name="connsiteX6312" fmla="*/ 37749983 w 43671952"/>
              <a:gd name="connsiteY6312" fmla="*/ 5169698 h 23902640"/>
              <a:gd name="connsiteX6313" fmla="*/ 37742839 w 43671952"/>
              <a:gd name="connsiteY6313" fmla="*/ 5310193 h 23902640"/>
              <a:gd name="connsiteX6314" fmla="*/ 37588059 w 43671952"/>
              <a:gd name="connsiteY6314" fmla="*/ 5576892 h 23902640"/>
              <a:gd name="connsiteX6315" fmla="*/ 37485667 w 43671952"/>
              <a:gd name="connsiteY6315" fmla="*/ 5595943 h 23902640"/>
              <a:gd name="connsiteX6316" fmla="*/ 37485667 w 43671952"/>
              <a:gd name="connsiteY6316" fmla="*/ 5424494 h 23902640"/>
              <a:gd name="connsiteX6317" fmla="*/ 37523767 w 43671952"/>
              <a:gd name="connsiteY6317" fmla="*/ 5310193 h 23902640"/>
              <a:gd name="connsiteX6318" fmla="*/ 37499951 w 43671952"/>
              <a:gd name="connsiteY6318" fmla="*/ 5260188 h 23902640"/>
              <a:gd name="connsiteX6319" fmla="*/ 37388035 w 43671952"/>
              <a:gd name="connsiteY6319" fmla="*/ 5300669 h 23902640"/>
              <a:gd name="connsiteX6320" fmla="*/ 37283259 w 43671952"/>
              <a:gd name="connsiteY6320" fmla="*/ 5426876 h 23902640"/>
              <a:gd name="connsiteX6321" fmla="*/ 37114191 w 43671952"/>
              <a:gd name="connsiteY6321" fmla="*/ 5593560 h 23902640"/>
              <a:gd name="connsiteX6322" fmla="*/ 37090379 w 43671952"/>
              <a:gd name="connsiteY6322" fmla="*/ 5686431 h 23902640"/>
              <a:gd name="connsiteX6323" fmla="*/ 37085615 w 43671952"/>
              <a:gd name="connsiteY6323" fmla="*/ 5886458 h 23902640"/>
              <a:gd name="connsiteX6324" fmla="*/ 37195151 w 43671952"/>
              <a:gd name="connsiteY6324" fmla="*/ 5912647 h 23902640"/>
              <a:gd name="connsiteX6325" fmla="*/ 37261827 w 43671952"/>
              <a:gd name="connsiteY6325" fmla="*/ 6019805 h 23902640"/>
              <a:gd name="connsiteX6326" fmla="*/ 37161815 w 43671952"/>
              <a:gd name="connsiteY6326" fmla="*/ 6048382 h 23902640"/>
              <a:gd name="connsiteX6327" fmla="*/ 37157051 w 43671952"/>
              <a:gd name="connsiteY6327" fmla="*/ 6134108 h 23902640"/>
              <a:gd name="connsiteX6328" fmla="*/ 37057039 w 43671952"/>
              <a:gd name="connsiteY6328" fmla="*/ 6148395 h 23902640"/>
              <a:gd name="connsiteX6329" fmla="*/ 36980839 w 43671952"/>
              <a:gd name="connsiteY6329" fmla="*/ 6176971 h 23902640"/>
              <a:gd name="connsiteX6330" fmla="*/ 37123715 w 43671952"/>
              <a:gd name="connsiteY6330" fmla="*/ 6224592 h 23902640"/>
              <a:gd name="connsiteX6331" fmla="*/ 37171339 w 43671952"/>
              <a:gd name="connsiteY6331" fmla="*/ 6300794 h 23902640"/>
              <a:gd name="connsiteX6332" fmla="*/ 37054659 w 43671952"/>
              <a:gd name="connsiteY6332" fmla="*/ 6305556 h 23902640"/>
              <a:gd name="connsiteX6333" fmla="*/ 37014179 w 43671952"/>
              <a:gd name="connsiteY6333" fmla="*/ 6338892 h 23902640"/>
              <a:gd name="connsiteX6334" fmla="*/ 37066567 w 43671952"/>
              <a:gd name="connsiteY6334" fmla="*/ 6512724 h 23902640"/>
              <a:gd name="connsiteX6335" fmla="*/ 36961791 w 43671952"/>
              <a:gd name="connsiteY6335" fmla="*/ 6462720 h 23902640"/>
              <a:gd name="connsiteX6336" fmla="*/ 36971315 w 43671952"/>
              <a:gd name="connsiteY6336" fmla="*/ 6500816 h 23902640"/>
              <a:gd name="connsiteX6337" fmla="*/ 37047515 w 43671952"/>
              <a:gd name="connsiteY6337" fmla="*/ 6629407 h 23902640"/>
              <a:gd name="connsiteX6338" fmla="*/ 37095139 w 43671952"/>
              <a:gd name="connsiteY6338" fmla="*/ 6757992 h 23902640"/>
              <a:gd name="connsiteX6339" fmla="*/ 37073711 w 43671952"/>
              <a:gd name="connsiteY6339" fmla="*/ 6846101 h 23902640"/>
              <a:gd name="connsiteX6340" fmla="*/ 36978459 w 43671952"/>
              <a:gd name="connsiteY6340" fmla="*/ 6753232 h 23902640"/>
              <a:gd name="connsiteX6341" fmla="*/ 36857015 w 43671952"/>
              <a:gd name="connsiteY6341" fmla="*/ 6510344 h 23902640"/>
              <a:gd name="connsiteX6342" fmla="*/ 36847491 w 43671952"/>
              <a:gd name="connsiteY6342" fmla="*/ 6577019 h 23902640"/>
              <a:gd name="connsiteX6343" fmla="*/ 36904639 w 43671952"/>
              <a:gd name="connsiteY6343" fmla="*/ 6681795 h 23902640"/>
              <a:gd name="connsiteX6344" fmla="*/ 36847491 w 43671952"/>
              <a:gd name="connsiteY6344" fmla="*/ 6738943 h 23902640"/>
              <a:gd name="connsiteX6345" fmla="*/ 36914167 w 43671952"/>
              <a:gd name="connsiteY6345" fmla="*/ 6777043 h 23902640"/>
              <a:gd name="connsiteX6346" fmla="*/ 36990367 w 43671952"/>
              <a:gd name="connsiteY6346" fmla="*/ 6843718 h 23902640"/>
              <a:gd name="connsiteX6347" fmla="*/ 37028467 w 43671952"/>
              <a:gd name="connsiteY6347" fmla="*/ 6948491 h 23902640"/>
              <a:gd name="connsiteX6348" fmla="*/ 37133239 w 43671952"/>
              <a:gd name="connsiteY6348" fmla="*/ 6984213 h 23902640"/>
              <a:gd name="connsiteX6349" fmla="*/ 37230871 w 43671952"/>
              <a:gd name="connsiteY6349" fmla="*/ 7165190 h 23902640"/>
              <a:gd name="connsiteX6350" fmla="*/ 37152291 w 43671952"/>
              <a:gd name="connsiteY6350" fmla="*/ 7260437 h 23902640"/>
              <a:gd name="connsiteX6351" fmla="*/ 37223727 w 43671952"/>
              <a:gd name="connsiteY6351" fmla="*/ 7289012 h 23902640"/>
              <a:gd name="connsiteX6352" fmla="*/ 37160327 w 43671952"/>
              <a:gd name="connsiteY6352" fmla="*/ 7447401 h 23902640"/>
              <a:gd name="connsiteX6353" fmla="*/ 37134599 w 43671952"/>
              <a:gd name="connsiteY6353" fmla="*/ 7498254 h 23902640"/>
              <a:gd name="connsiteX6354" fmla="*/ 37131751 w 43671952"/>
              <a:gd name="connsiteY6354" fmla="*/ 7557204 h 23902640"/>
              <a:gd name="connsiteX6355" fmla="*/ 37121331 w 43671952"/>
              <a:gd name="connsiteY6355" fmla="*/ 7650965 h 23902640"/>
              <a:gd name="connsiteX6356" fmla="*/ 36928451 w 43671952"/>
              <a:gd name="connsiteY6356" fmla="*/ 7948773 h 23902640"/>
              <a:gd name="connsiteX6357" fmla="*/ 37023703 w 43671952"/>
              <a:gd name="connsiteY6357" fmla="*/ 8024972 h 23902640"/>
              <a:gd name="connsiteX6358" fmla="*/ 37052275 w 43671952"/>
              <a:gd name="connsiteY6358" fmla="*/ 8163083 h 23902640"/>
              <a:gd name="connsiteX6359" fmla="*/ 37114187 w 43671952"/>
              <a:gd name="connsiteY6359" fmla="*/ 8291675 h 23902640"/>
              <a:gd name="connsiteX6360" fmla="*/ 37304687 w 43671952"/>
              <a:gd name="connsiteY6360" fmla="*/ 8558374 h 23902640"/>
              <a:gd name="connsiteX6361" fmla="*/ 37299927 w 43671952"/>
              <a:gd name="connsiteY6361" fmla="*/ 8648860 h 23902640"/>
              <a:gd name="connsiteX6362" fmla="*/ 37342787 w 43671952"/>
              <a:gd name="connsiteY6362" fmla="*/ 8741729 h 23902640"/>
              <a:gd name="connsiteX6363" fmla="*/ 37499951 w 43671952"/>
              <a:gd name="connsiteY6363" fmla="*/ 8953660 h 23902640"/>
              <a:gd name="connsiteX6364" fmla="*/ 37457087 w 43671952"/>
              <a:gd name="connsiteY6364" fmla="*/ 9087011 h 23902640"/>
              <a:gd name="connsiteX6365" fmla="*/ 37164195 w 43671952"/>
              <a:gd name="connsiteY6365" fmla="*/ 8708392 h 23902640"/>
              <a:gd name="connsiteX6366" fmla="*/ 37052275 w 43671952"/>
              <a:gd name="connsiteY6366" fmla="*/ 8625047 h 23902640"/>
              <a:gd name="connsiteX6367" fmla="*/ 37028463 w 43671952"/>
              <a:gd name="connsiteY6367" fmla="*/ 8498840 h 23902640"/>
              <a:gd name="connsiteX6368" fmla="*/ 36756999 w 43671952"/>
              <a:gd name="connsiteY6368" fmla="*/ 8229761 h 23902640"/>
              <a:gd name="connsiteX6369" fmla="*/ 36718899 w 43671952"/>
              <a:gd name="connsiteY6369" fmla="*/ 8315485 h 23902640"/>
              <a:gd name="connsiteX6370" fmla="*/ 36652227 w 43671952"/>
              <a:gd name="connsiteY6370" fmla="*/ 8325008 h 23902640"/>
              <a:gd name="connsiteX6371" fmla="*/ 36542687 w 43671952"/>
              <a:gd name="connsiteY6371" fmla="*/ 8224998 h 23902640"/>
              <a:gd name="connsiteX6372" fmla="*/ 36299803 w 43671952"/>
              <a:gd name="connsiteY6372" fmla="*/ 8224998 h 23902640"/>
              <a:gd name="connsiteX6373" fmla="*/ 36104539 w 43671952"/>
              <a:gd name="connsiteY6373" fmla="*/ 8344060 h 23902640"/>
              <a:gd name="connsiteX6374" fmla="*/ 36209315 w 43671952"/>
              <a:gd name="connsiteY6374" fmla="*/ 8427403 h 23902640"/>
              <a:gd name="connsiteX6375" fmla="*/ 36218839 w 43671952"/>
              <a:gd name="connsiteY6375" fmla="*/ 8482171 h 23902640"/>
              <a:gd name="connsiteX6376" fmla="*/ 36033103 w 43671952"/>
              <a:gd name="connsiteY6376" fmla="*/ 8510748 h 23902640"/>
              <a:gd name="connsiteX6377" fmla="*/ 35904515 w 43671952"/>
              <a:gd name="connsiteY6377" fmla="*/ 8429784 h 23902640"/>
              <a:gd name="connsiteX6378" fmla="*/ 35852127 w 43671952"/>
              <a:gd name="connsiteY6378" fmla="*/ 8510748 h 23902640"/>
              <a:gd name="connsiteX6379" fmla="*/ 35671151 w 43671952"/>
              <a:gd name="connsiteY6379" fmla="*/ 8544084 h 23902640"/>
              <a:gd name="connsiteX6380" fmla="*/ 35590187 w 43671952"/>
              <a:gd name="connsiteY6380" fmla="*/ 8505986 h 23902640"/>
              <a:gd name="connsiteX6381" fmla="*/ 35568759 w 43671952"/>
              <a:gd name="connsiteY6381" fmla="*/ 8682197 h 23902640"/>
              <a:gd name="connsiteX6382" fmla="*/ 35466363 w 43671952"/>
              <a:gd name="connsiteY6382" fmla="*/ 8698865 h 23902640"/>
              <a:gd name="connsiteX6383" fmla="*/ 35413975 w 43671952"/>
              <a:gd name="connsiteY6383" fmla="*/ 8882223 h 23902640"/>
              <a:gd name="connsiteX6384" fmla="*/ 35487795 w 43671952"/>
              <a:gd name="connsiteY6384" fmla="*/ 9025097 h 23902640"/>
              <a:gd name="connsiteX6385" fmla="*/ 35580663 w 43671952"/>
              <a:gd name="connsiteY6385" fmla="*/ 9287035 h 23902640"/>
              <a:gd name="connsiteX6386" fmla="*/ 35596855 w 43671952"/>
              <a:gd name="connsiteY6386" fmla="*/ 9469748 h 23902640"/>
              <a:gd name="connsiteX6387" fmla="*/ 35605011 w 43671952"/>
              <a:gd name="connsiteY6387" fmla="*/ 9487119 h 23902640"/>
              <a:gd name="connsiteX6388" fmla="*/ 35638767 w 43671952"/>
              <a:gd name="connsiteY6388" fmla="*/ 9572784 h 23902640"/>
              <a:gd name="connsiteX6389" fmla="*/ 35706395 w 43671952"/>
              <a:gd name="connsiteY6389" fmla="*/ 9825671 h 23902640"/>
              <a:gd name="connsiteX6390" fmla="*/ 35885463 w 43671952"/>
              <a:gd name="connsiteY6390" fmla="*/ 10049988 h 23902640"/>
              <a:gd name="connsiteX6391" fmla="*/ 35937375 w 43671952"/>
              <a:gd name="connsiteY6391" fmla="*/ 10158096 h 23902640"/>
              <a:gd name="connsiteX6392" fmla="*/ 36055487 w 43671952"/>
              <a:gd name="connsiteY6392" fmla="*/ 10359550 h 23902640"/>
              <a:gd name="connsiteX6393" fmla="*/ 36199787 w 43671952"/>
              <a:gd name="connsiteY6393" fmla="*/ 10428603 h 23902640"/>
              <a:gd name="connsiteX6394" fmla="*/ 36258843 w 43671952"/>
              <a:gd name="connsiteY6394" fmla="*/ 10491946 h 23902640"/>
              <a:gd name="connsiteX6395" fmla="*/ 36449343 w 43671952"/>
              <a:gd name="connsiteY6395" fmla="*/ 10385267 h 23902640"/>
              <a:gd name="connsiteX6396" fmla="*/ 36615079 w 43671952"/>
              <a:gd name="connsiteY6396" fmla="*/ 10433843 h 23902640"/>
              <a:gd name="connsiteX6397" fmla="*/ 36622223 w 43671952"/>
              <a:gd name="connsiteY6397" fmla="*/ 10315256 h 23902640"/>
              <a:gd name="connsiteX6398" fmla="*/ 36673183 w 43671952"/>
              <a:gd name="connsiteY6398" fmla="*/ 10176670 h 23902640"/>
              <a:gd name="connsiteX6399" fmla="*/ 36618887 w 43671952"/>
              <a:gd name="connsiteY6399" fmla="*/ 10072847 h 23902640"/>
              <a:gd name="connsiteX6400" fmla="*/ 36611267 w 43671952"/>
              <a:gd name="connsiteY6400" fmla="*/ 9943307 h 23902640"/>
              <a:gd name="connsiteX6401" fmla="*/ 36777003 w 43671952"/>
              <a:gd name="connsiteY6401" fmla="*/ 9859486 h 23902640"/>
              <a:gd name="connsiteX6402" fmla="*/ 36969887 w 43671952"/>
              <a:gd name="connsiteY6402" fmla="*/ 9816625 h 23902640"/>
              <a:gd name="connsiteX6403" fmla="*/ 37043703 w 43671952"/>
              <a:gd name="connsiteY6403" fmla="*/ 9897586 h 23902640"/>
              <a:gd name="connsiteX6404" fmla="*/ 37013223 w 43671952"/>
              <a:gd name="connsiteY6404" fmla="*/ 9973785 h 23902640"/>
              <a:gd name="connsiteX6405" fmla="*/ 37020843 w 43671952"/>
              <a:gd name="connsiteY6405" fmla="*/ 10126186 h 23902640"/>
              <a:gd name="connsiteX6406" fmla="*/ 37058943 w 43671952"/>
              <a:gd name="connsiteY6406" fmla="*/ 10270967 h 23902640"/>
              <a:gd name="connsiteX6407" fmla="*/ 37013223 w 43671952"/>
              <a:gd name="connsiteY6407" fmla="*/ 10339547 h 23902640"/>
              <a:gd name="connsiteX6408" fmla="*/ 37074183 w 43671952"/>
              <a:gd name="connsiteY6408" fmla="*/ 10408126 h 23902640"/>
              <a:gd name="connsiteX6409" fmla="*/ 37084659 w 43671952"/>
              <a:gd name="connsiteY6409" fmla="*/ 10636725 h 23902640"/>
              <a:gd name="connsiteX6410" fmla="*/ 37043703 w 43671952"/>
              <a:gd name="connsiteY6410" fmla="*/ 10834847 h 23902640"/>
              <a:gd name="connsiteX6411" fmla="*/ 37180863 w 43671952"/>
              <a:gd name="connsiteY6411" fmla="*/ 10895807 h 23902640"/>
              <a:gd name="connsiteX6412" fmla="*/ 37394223 w 43671952"/>
              <a:gd name="connsiteY6412" fmla="*/ 10796745 h 23902640"/>
              <a:gd name="connsiteX6413" fmla="*/ 37523763 w 43671952"/>
              <a:gd name="connsiteY6413" fmla="*/ 10819605 h 23902640"/>
              <a:gd name="connsiteX6414" fmla="*/ 37615203 w 43671952"/>
              <a:gd name="connsiteY6414" fmla="*/ 10789127 h 23902640"/>
              <a:gd name="connsiteX6415" fmla="*/ 37691403 w 43671952"/>
              <a:gd name="connsiteY6415" fmla="*/ 10880566 h 23902640"/>
              <a:gd name="connsiteX6416" fmla="*/ 37767127 w 43671952"/>
              <a:gd name="connsiteY6416" fmla="*/ 11067732 h 23902640"/>
              <a:gd name="connsiteX6417" fmla="*/ 37733791 w 43671952"/>
              <a:gd name="connsiteY6417" fmla="*/ 11313000 h 23902640"/>
              <a:gd name="connsiteX6418" fmla="*/ 37828563 w 43671952"/>
              <a:gd name="connsiteY6418" fmla="*/ 11421586 h 23902640"/>
              <a:gd name="connsiteX6419" fmla="*/ 37744743 w 43671952"/>
              <a:gd name="connsiteY6419" fmla="*/ 11474927 h 23902640"/>
              <a:gd name="connsiteX6420" fmla="*/ 37813323 w 43671952"/>
              <a:gd name="connsiteY6420" fmla="*/ 11642565 h 23902640"/>
              <a:gd name="connsiteX6421" fmla="*/ 37896667 w 43671952"/>
              <a:gd name="connsiteY6421" fmla="*/ 11784965 h 23902640"/>
              <a:gd name="connsiteX6422" fmla="*/ 38024779 w 43671952"/>
              <a:gd name="connsiteY6422" fmla="*/ 11933873 h 23902640"/>
              <a:gd name="connsiteX6423" fmla="*/ 38041923 w 43671952"/>
              <a:gd name="connsiteY6423" fmla="*/ 12015787 h 23902640"/>
              <a:gd name="connsiteX6424" fmla="*/ 38019063 w 43671952"/>
              <a:gd name="connsiteY6424" fmla="*/ 12076748 h 23902640"/>
              <a:gd name="connsiteX6425" fmla="*/ 38088595 w 43671952"/>
              <a:gd name="connsiteY6425" fmla="*/ 12117229 h 23902640"/>
              <a:gd name="connsiteX6426" fmla="*/ 38194323 w 43671952"/>
              <a:gd name="connsiteY6426" fmla="*/ 12099607 h 23902640"/>
              <a:gd name="connsiteX6427" fmla="*/ 38312911 w 43671952"/>
              <a:gd name="connsiteY6427" fmla="*/ 12019121 h 23902640"/>
              <a:gd name="connsiteX6428" fmla="*/ 38312911 w 43671952"/>
              <a:gd name="connsiteY6428" fmla="*/ 11967687 h 23902640"/>
              <a:gd name="connsiteX6429" fmla="*/ 38361963 w 43671952"/>
              <a:gd name="connsiteY6429" fmla="*/ 11916728 h 23902640"/>
              <a:gd name="connsiteX6430" fmla="*/ 38417207 w 43671952"/>
              <a:gd name="connsiteY6430" fmla="*/ 11947207 h 23902640"/>
              <a:gd name="connsiteX6431" fmla="*/ 38516267 w 43671952"/>
              <a:gd name="connsiteY6431" fmla="*/ 11956733 h 23902640"/>
              <a:gd name="connsiteX6432" fmla="*/ 38602947 w 43671952"/>
              <a:gd name="connsiteY6432" fmla="*/ 12021978 h 23902640"/>
              <a:gd name="connsiteX6433" fmla="*/ 38682003 w 43671952"/>
              <a:gd name="connsiteY6433" fmla="*/ 12163901 h 23902640"/>
              <a:gd name="connsiteX6434" fmla="*/ 38742963 w 43671952"/>
              <a:gd name="connsiteY6434" fmla="*/ 12197834 h 23902640"/>
              <a:gd name="connsiteX6435" fmla="*/ 38750999 w 43671952"/>
              <a:gd name="connsiteY6435" fmla="*/ 12199953 h 23902640"/>
              <a:gd name="connsiteX6436" fmla="*/ 38754091 w 43671952"/>
              <a:gd name="connsiteY6436" fmla="*/ 12198794 h 23902640"/>
              <a:gd name="connsiteX6437" fmla="*/ 38768375 w 43671952"/>
              <a:gd name="connsiteY6437" fmla="*/ 12093226 h 23902640"/>
              <a:gd name="connsiteX6438" fmla="*/ 38885851 w 43671952"/>
              <a:gd name="connsiteY6438" fmla="*/ 11913839 h 23902640"/>
              <a:gd name="connsiteX6439" fmla="*/ 38895375 w 43671952"/>
              <a:gd name="connsiteY6439" fmla="*/ 11686984 h 23902640"/>
              <a:gd name="connsiteX6440" fmla="*/ 39112863 w 43671952"/>
              <a:gd name="connsiteY6440" fmla="*/ 11594115 h 23902640"/>
              <a:gd name="connsiteX6441" fmla="*/ 39254079 w 43671952"/>
              <a:gd name="connsiteY6441" fmla="*/ 11404921 h 23902640"/>
              <a:gd name="connsiteX6442" fmla="*/ 39276375 w 43671952"/>
              <a:gd name="connsiteY6442" fmla="*/ 11407585 h 23902640"/>
              <a:gd name="connsiteX6443" fmla="*/ 39265263 w 43671952"/>
              <a:gd name="connsiteY6443" fmla="*/ 11534586 h 23902640"/>
              <a:gd name="connsiteX6444" fmla="*/ 39263675 w 43671952"/>
              <a:gd name="connsiteY6444" fmla="*/ 11725085 h 23902640"/>
              <a:gd name="connsiteX6445" fmla="*/ 39254943 w 43671952"/>
              <a:gd name="connsiteY6445" fmla="*/ 11884628 h 23902640"/>
              <a:gd name="connsiteX6446" fmla="*/ 39375595 w 43671952"/>
              <a:gd name="connsiteY6446" fmla="*/ 12038457 h 23902640"/>
              <a:gd name="connsiteX6447" fmla="*/ 39399407 w 43671952"/>
              <a:gd name="connsiteY6447" fmla="*/ 11866372 h 23902640"/>
              <a:gd name="connsiteX6448" fmla="*/ 39340671 w 43671952"/>
              <a:gd name="connsiteY6448" fmla="*/ 11743342 h 23902640"/>
              <a:gd name="connsiteX6449" fmla="*/ 39434331 w 43671952"/>
              <a:gd name="connsiteY6449" fmla="*/ 11560778 h 23902640"/>
              <a:gd name="connsiteX6450" fmla="*/ 39347811 w 43671952"/>
              <a:gd name="connsiteY6450" fmla="*/ 11463147 h 23902640"/>
              <a:gd name="connsiteX6451" fmla="*/ 39483547 w 43671952"/>
              <a:gd name="connsiteY6451" fmla="*/ 11462354 h 23902640"/>
              <a:gd name="connsiteX6452" fmla="*/ 39530375 w 43671952"/>
              <a:gd name="connsiteY6452" fmla="*/ 11572684 h 23902640"/>
              <a:gd name="connsiteX6453" fmla="*/ 39596259 w 43671952"/>
              <a:gd name="connsiteY6453" fmla="*/ 11579829 h 23902640"/>
              <a:gd name="connsiteX6454" fmla="*/ 39719291 w 43671952"/>
              <a:gd name="connsiteY6454" fmla="*/ 11740167 h 23902640"/>
              <a:gd name="connsiteX6455" fmla="*/ 39893919 w 43671952"/>
              <a:gd name="connsiteY6455" fmla="*/ 11713179 h 23902640"/>
              <a:gd name="connsiteX6456" fmla="*/ 40017743 w 43671952"/>
              <a:gd name="connsiteY6456" fmla="*/ 11771916 h 23902640"/>
              <a:gd name="connsiteX6457" fmla="*/ 40232847 w 43671952"/>
              <a:gd name="connsiteY6457" fmla="*/ 11744136 h 23902640"/>
              <a:gd name="connsiteX6458" fmla="*/ 40190775 w 43671952"/>
              <a:gd name="connsiteY6458" fmla="*/ 11674286 h 23902640"/>
              <a:gd name="connsiteX6459" fmla="*/ 40381279 w 43671952"/>
              <a:gd name="connsiteY6459" fmla="*/ 11610784 h 23902640"/>
              <a:gd name="connsiteX6460" fmla="*/ 40336831 w 43671952"/>
              <a:gd name="connsiteY6460" fmla="*/ 11744136 h 23902640"/>
              <a:gd name="connsiteX6461" fmla="*/ 40424935 w 43671952"/>
              <a:gd name="connsiteY6461" fmla="*/ 11830654 h 23902640"/>
              <a:gd name="connsiteX6462" fmla="*/ 40604319 w 43671952"/>
              <a:gd name="connsiteY6462" fmla="*/ 11877484 h 23902640"/>
              <a:gd name="connsiteX6463" fmla="*/ 40647183 w 43671952"/>
              <a:gd name="connsiteY6463" fmla="*/ 12085288 h 23902640"/>
              <a:gd name="connsiteX6464" fmla="*/ 40908327 w 43671952"/>
              <a:gd name="connsiteY6464" fmla="*/ 12145613 h 23902640"/>
              <a:gd name="connsiteX6465" fmla="*/ 40965479 w 43671952"/>
              <a:gd name="connsiteY6465" fmla="*/ 12436126 h 23902640"/>
              <a:gd name="connsiteX6466" fmla="*/ 41058351 w 43671952"/>
              <a:gd name="connsiteY6466" fmla="*/ 12477402 h 23902640"/>
              <a:gd name="connsiteX6467" fmla="*/ 41168679 w 43671952"/>
              <a:gd name="connsiteY6467" fmla="*/ 12575826 h 23902640"/>
              <a:gd name="connsiteX6468" fmla="*/ 41436175 w 43671952"/>
              <a:gd name="connsiteY6468" fmla="*/ 12541695 h 23902640"/>
              <a:gd name="connsiteX6469" fmla="*/ 41689375 w 43671952"/>
              <a:gd name="connsiteY6469" fmla="*/ 12715526 h 23902640"/>
              <a:gd name="connsiteX6470" fmla="*/ 41841775 w 43671952"/>
              <a:gd name="connsiteY6470" fmla="*/ 12956826 h 23902640"/>
              <a:gd name="connsiteX6471" fmla="*/ 41873527 w 43671952"/>
              <a:gd name="connsiteY6471" fmla="*/ 13152089 h 23902640"/>
              <a:gd name="connsiteX6472" fmla="*/ 41946551 w 43671952"/>
              <a:gd name="connsiteY6472" fmla="*/ 13446570 h 23902640"/>
              <a:gd name="connsiteX6473" fmla="*/ 42008463 w 43671952"/>
              <a:gd name="connsiteY6473" fmla="*/ 13458476 h 23902640"/>
              <a:gd name="connsiteX6474" fmla="*/ 42029895 w 43671952"/>
              <a:gd name="connsiteY6474" fmla="*/ 13625958 h 23902640"/>
              <a:gd name="connsiteX6475" fmla="*/ 41788599 w 43671952"/>
              <a:gd name="connsiteY6475" fmla="*/ 14009338 h 23902640"/>
              <a:gd name="connsiteX6476" fmla="*/ 42070375 w 43671952"/>
              <a:gd name="connsiteY6476" fmla="*/ 13845827 h 23902640"/>
              <a:gd name="connsiteX6477" fmla="*/ 42188647 w 43671952"/>
              <a:gd name="connsiteY6477" fmla="*/ 13860907 h 23902640"/>
              <a:gd name="connsiteX6478" fmla="*/ 41983063 w 43671952"/>
              <a:gd name="connsiteY6478" fmla="*/ 14253019 h 23902640"/>
              <a:gd name="connsiteX6479" fmla="*/ 42306119 w 43671952"/>
              <a:gd name="connsiteY6479" fmla="*/ 13950601 h 23902640"/>
              <a:gd name="connsiteX6480" fmla="*/ 42545831 w 43671952"/>
              <a:gd name="connsiteY6480" fmla="*/ 14114114 h 23902640"/>
              <a:gd name="connsiteX6481" fmla="*/ 42649815 w 43671952"/>
              <a:gd name="connsiteY6481" fmla="*/ 14153008 h 23902640"/>
              <a:gd name="connsiteX6482" fmla="*/ 42629175 w 43671952"/>
              <a:gd name="connsiteY6482" fmla="*/ 14493526 h 23902640"/>
              <a:gd name="connsiteX6483" fmla="*/ 42681567 w 43671952"/>
              <a:gd name="connsiteY6483" fmla="*/ 14404626 h 23902640"/>
              <a:gd name="connsiteX6484" fmla="*/ 43179247 w 43671952"/>
              <a:gd name="connsiteY6484" fmla="*/ 14472094 h 23902640"/>
              <a:gd name="connsiteX6485" fmla="*/ 43464207 w 43671952"/>
              <a:gd name="connsiteY6485" fmla="*/ 14888020 h 23902640"/>
              <a:gd name="connsiteX6486" fmla="*/ 43618983 w 43671952"/>
              <a:gd name="connsiteY6486" fmla="*/ 14925326 h 23902640"/>
              <a:gd name="connsiteX6487" fmla="*/ 43514207 w 43671952"/>
              <a:gd name="connsiteY6487" fmla="*/ 15852426 h 23902640"/>
              <a:gd name="connsiteX6488" fmla="*/ 43187975 w 43671952"/>
              <a:gd name="connsiteY6488" fmla="*/ 16284226 h 23902640"/>
              <a:gd name="connsiteX6489" fmla="*/ 43177663 w 43671952"/>
              <a:gd name="connsiteY6489" fmla="*/ 16499332 h 23902640"/>
              <a:gd name="connsiteX6490" fmla="*/ 42951439 w 43671952"/>
              <a:gd name="connsiteY6490" fmla="*/ 16688245 h 23902640"/>
              <a:gd name="connsiteX6491" fmla="*/ 42800631 w 43671952"/>
              <a:gd name="connsiteY6491" fmla="*/ 17319276 h 23902640"/>
              <a:gd name="connsiteX6492" fmla="*/ 42708551 w 43671952"/>
              <a:gd name="connsiteY6492" fmla="*/ 17431196 h 23902640"/>
              <a:gd name="connsiteX6493" fmla="*/ 42708551 w 43671952"/>
              <a:gd name="connsiteY6493" fmla="*/ 17560576 h 23902640"/>
              <a:gd name="connsiteX6494" fmla="*/ 42553775 w 43671952"/>
              <a:gd name="connsiteY6494" fmla="*/ 17685196 h 23902640"/>
              <a:gd name="connsiteX6495" fmla="*/ 42544247 w 43671952"/>
              <a:gd name="connsiteY6495" fmla="*/ 17812988 h 23902640"/>
              <a:gd name="connsiteX6496" fmla="*/ 42248975 w 43671952"/>
              <a:gd name="connsiteY6496" fmla="*/ 18288448 h 23902640"/>
              <a:gd name="connsiteX6497" fmla="*/ 42227879 w 43671952"/>
              <a:gd name="connsiteY6497" fmla="*/ 18288076 h 23902640"/>
              <a:gd name="connsiteX6498" fmla="*/ 42168007 w 43671952"/>
              <a:gd name="connsiteY6498" fmla="*/ 18354328 h 23902640"/>
              <a:gd name="connsiteX6499" fmla="*/ 42160631 w 43671952"/>
              <a:gd name="connsiteY6499" fmla="*/ 18404860 h 23902640"/>
              <a:gd name="connsiteX6500" fmla="*/ 41837135 w 43671952"/>
              <a:gd name="connsiteY6500" fmla="*/ 18635896 h 23902640"/>
              <a:gd name="connsiteX6501" fmla="*/ 41713711 w 43671952"/>
              <a:gd name="connsiteY6501" fmla="*/ 18613596 h 23902640"/>
              <a:gd name="connsiteX6502" fmla="*/ 41208655 w 43671952"/>
              <a:gd name="connsiteY6502" fmla="*/ 18945636 h 23902640"/>
              <a:gd name="connsiteX6503" fmla="*/ 40981623 w 43671952"/>
              <a:gd name="connsiteY6503" fmla="*/ 19150364 h 23902640"/>
              <a:gd name="connsiteX6504" fmla="*/ 40879639 w 43671952"/>
              <a:gd name="connsiteY6504" fmla="*/ 19341792 h 23902640"/>
              <a:gd name="connsiteX6505" fmla="*/ 40772015 w 43671952"/>
              <a:gd name="connsiteY6505" fmla="*/ 19628588 h 23902640"/>
              <a:gd name="connsiteX6506" fmla="*/ 40577799 w 43671952"/>
              <a:gd name="connsiteY6506" fmla="*/ 19754156 h 23902640"/>
              <a:gd name="connsiteX6507" fmla="*/ 40432079 w 43671952"/>
              <a:gd name="connsiteY6507" fmla="*/ 19929440 h 23902640"/>
              <a:gd name="connsiteX6508" fmla="*/ 40424175 w 43671952"/>
              <a:gd name="connsiteY6508" fmla="*/ 20027420 h 23902640"/>
              <a:gd name="connsiteX6509" fmla="*/ 40376319 w 43671952"/>
              <a:gd name="connsiteY6509" fmla="*/ 20063252 h 23902640"/>
              <a:gd name="connsiteX6510" fmla="*/ 40267191 w 43671952"/>
              <a:gd name="connsiteY6510" fmla="*/ 20205084 h 23902640"/>
              <a:gd name="connsiteX6511" fmla="*/ 40101551 w 43671952"/>
              <a:gd name="connsiteY6511" fmla="*/ 20259212 h 23902640"/>
              <a:gd name="connsiteX6512" fmla="*/ 40342111 w 43671952"/>
              <a:gd name="connsiteY6512" fmla="*/ 19998728 h 23902640"/>
              <a:gd name="connsiteX6513" fmla="*/ 40253655 w 43671952"/>
              <a:gd name="connsiteY6513" fmla="*/ 20007496 h 23902640"/>
              <a:gd name="connsiteX6514" fmla="*/ 40026623 w 43671952"/>
              <a:gd name="connsiteY6514" fmla="*/ 20251200 h 23902640"/>
              <a:gd name="connsiteX6515" fmla="*/ 39680935 w 43671952"/>
              <a:gd name="connsiteY6515" fmla="*/ 20640852 h 23902640"/>
              <a:gd name="connsiteX6516" fmla="*/ 39361559 w 43671952"/>
              <a:gd name="connsiteY6516" fmla="*/ 20754628 h 23902640"/>
              <a:gd name="connsiteX6517" fmla="*/ 39211075 w 43671952"/>
              <a:gd name="connsiteY6517" fmla="*/ 20587360 h 23902640"/>
              <a:gd name="connsiteX6518" fmla="*/ 39211075 w 43671952"/>
              <a:gd name="connsiteY6518" fmla="*/ 20748240 h 23902640"/>
              <a:gd name="connsiteX6519" fmla="*/ 39115475 w 43671952"/>
              <a:gd name="connsiteY6519" fmla="*/ 20854992 h 23902640"/>
              <a:gd name="connsiteX6520" fmla="*/ 39152939 w 43671952"/>
              <a:gd name="connsiteY6520" fmla="*/ 21003092 h 23902640"/>
              <a:gd name="connsiteX6521" fmla="*/ 39046943 w 43671952"/>
              <a:gd name="connsiteY6521" fmla="*/ 21103336 h 23902640"/>
              <a:gd name="connsiteX6522" fmla="*/ 38943327 w 43671952"/>
              <a:gd name="connsiteY6522" fmla="*/ 21212584 h 23902640"/>
              <a:gd name="connsiteX6523" fmla="*/ 38673319 w 43671952"/>
              <a:gd name="connsiteY6523" fmla="*/ 21317068 h 23902640"/>
              <a:gd name="connsiteX6524" fmla="*/ 38346795 w 43671952"/>
              <a:gd name="connsiteY6524" fmla="*/ 21345644 h 23902640"/>
              <a:gd name="connsiteX6525" fmla="*/ 38109891 w 43671952"/>
              <a:gd name="connsiteY6525" fmla="*/ 21628432 h 23902640"/>
              <a:gd name="connsiteX6526" fmla="*/ 37837847 w 43671952"/>
              <a:gd name="connsiteY6526" fmla="*/ 21556008 h 23902640"/>
              <a:gd name="connsiteX6527" fmla="*/ 37809155 w 43671952"/>
              <a:gd name="connsiteY6527" fmla="*/ 21686568 h 23902640"/>
              <a:gd name="connsiteX6528" fmla="*/ 37800387 w 43671952"/>
              <a:gd name="connsiteY6528" fmla="*/ 21825148 h 23902640"/>
              <a:gd name="connsiteX6529" fmla="*/ 37900747 w 43671952"/>
              <a:gd name="connsiteY6529" fmla="*/ 21780540 h 23902640"/>
              <a:gd name="connsiteX6530" fmla="*/ 37839359 w 43671952"/>
              <a:gd name="connsiteY6530" fmla="*/ 21901580 h 23902640"/>
              <a:gd name="connsiteX6531" fmla="*/ 37755783 w 43671952"/>
              <a:gd name="connsiteY6531" fmla="*/ 21880904 h 23902640"/>
              <a:gd name="connsiteX6532" fmla="*/ 37719831 w 43671952"/>
              <a:gd name="connsiteY6532" fmla="*/ 21947636 h 23902640"/>
              <a:gd name="connsiteX6533" fmla="*/ 37655419 w 43671952"/>
              <a:gd name="connsiteY6533" fmla="*/ 22003568 h 23902640"/>
              <a:gd name="connsiteX6534" fmla="*/ 37488155 w 43671952"/>
              <a:gd name="connsiteY6534" fmla="*/ 22181984 h 23902640"/>
              <a:gd name="connsiteX6535" fmla="*/ 37150363 w 43671952"/>
              <a:gd name="connsiteY6535" fmla="*/ 22328464 h 23902640"/>
              <a:gd name="connsiteX6536" fmla="*/ 37086707 w 43671952"/>
              <a:gd name="connsiteY6536" fmla="*/ 22427312 h 23902640"/>
              <a:gd name="connsiteX6537" fmla="*/ 37167147 w 43671952"/>
              <a:gd name="connsiteY6537" fmla="*/ 22591328 h 23902640"/>
              <a:gd name="connsiteX6538" fmla="*/ 37066903 w 43671952"/>
              <a:gd name="connsiteY6538" fmla="*/ 22737164 h 23902640"/>
              <a:gd name="connsiteX6539" fmla="*/ 36839755 w 43671952"/>
              <a:gd name="connsiteY6539" fmla="*/ 22796172 h 23902640"/>
              <a:gd name="connsiteX6540" fmla="*/ 36692643 w 43671952"/>
              <a:gd name="connsiteY6540" fmla="*/ 22972852 h 23902640"/>
              <a:gd name="connsiteX6541" fmla="*/ 36562603 w 43671952"/>
              <a:gd name="connsiteY6541" fmla="*/ 22984872 h 23902640"/>
              <a:gd name="connsiteX6542" fmla="*/ 36460151 w 43671952"/>
              <a:gd name="connsiteY6542" fmla="*/ 23135880 h 23902640"/>
              <a:gd name="connsiteX6543" fmla="*/ 36348347 w 43671952"/>
              <a:gd name="connsiteY6543" fmla="*/ 23234092 h 23902640"/>
              <a:gd name="connsiteX6544" fmla="*/ 36364147 w 43671952"/>
              <a:gd name="connsiteY6544" fmla="*/ 23374412 h 23902640"/>
              <a:gd name="connsiteX6545" fmla="*/ 36205879 w 43671952"/>
              <a:gd name="connsiteY6545" fmla="*/ 23348856 h 23902640"/>
              <a:gd name="connsiteX6546" fmla="*/ 35904679 w 43671952"/>
              <a:gd name="connsiteY6546" fmla="*/ 23531284 h 23902640"/>
              <a:gd name="connsiteX6547" fmla="*/ 35815471 w 43671952"/>
              <a:gd name="connsiteY6547" fmla="*/ 23520132 h 23902640"/>
              <a:gd name="connsiteX6548" fmla="*/ 35826619 w 43671952"/>
              <a:gd name="connsiteY6548" fmla="*/ 23475528 h 23902640"/>
              <a:gd name="connsiteX6549" fmla="*/ 35959679 w 43671952"/>
              <a:gd name="connsiteY6549" fmla="*/ 23445324 h 23902640"/>
              <a:gd name="connsiteX6550" fmla="*/ 35993891 w 43671952"/>
              <a:gd name="connsiteY6550" fmla="*/ 23341712 h 23902640"/>
              <a:gd name="connsiteX6551" fmla="*/ 35826619 w 43671952"/>
              <a:gd name="connsiteY6551" fmla="*/ 23297108 h 23902640"/>
              <a:gd name="connsiteX6552" fmla="*/ 35992263 w 43671952"/>
              <a:gd name="connsiteY6552" fmla="*/ 23168928 h 23902640"/>
              <a:gd name="connsiteX6553" fmla="*/ 35917339 w 43671952"/>
              <a:gd name="connsiteY6553" fmla="*/ 23120316 h 23902640"/>
              <a:gd name="connsiteX6554" fmla="*/ 36049647 w 43671952"/>
              <a:gd name="connsiteY6554" fmla="*/ 22917968 h 23902640"/>
              <a:gd name="connsiteX6555" fmla="*/ 36137227 w 43671952"/>
              <a:gd name="connsiteY6555" fmla="*/ 22866332 h 23902640"/>
              <a:gd name="connsiteX6556" fmla="*/ 36132467 w 43671952"/>
              <a:gd name="connsiteY6556" fmla="*/ 22753952 h 23902640"/>
              <a:gd name="connsiteX6557" fmla="*/ 36196995 w 43671952"/>
              <a:gd name="connsiteY6557" fmla="*/ 22686056 h 23902640"/>
              <a:gd name="connsiteX6558" fmla="*/ 36216915 w 43671952"/>
              <a:gd name="connsiteY6558" fmla="*/ 22572280 h 23902640"/>
              <a:gd name="connsiteX6559" fmla="*/ 36373031 w 43671952"/>
              <a:gd name="connsiteY6559" fmla="*/ 22538824 h 23902640"/>
              <a:gd name="connsiteX6560" fmla="*/ 36328427 w 43671952"/>
              <a:gd name="connsiteY6560" fmla="*/ 22471916 h 23902640"/>
              <a:gd name="connsiteX6561" fmla="*/ 36395335 w 43671952"/>
              <a:gd name="connsiteY6561" fmla="*/ 22349252 h 23902640"/>
              <a:gd name="connsiteX6562" fmla="*/ 36268779 w 43671952"/>
              <a:gd name="connsiteY6562" fmla="*/ 22305520 h 23902640"/>
              <a:gd name="connsiteX6563" fmla="*/ 36361879 w 43671952"/>
              <a:gd name="connsiteY6563" fmla="*/ 22215440 h 23902640"/>
              <a:gd name="connsiteX6564" fmla="*/ 36462243 w 43671952"/>
              <a:gd name="connsiteY6564" fmla="*/ 22193136 h 23902640"/>
              <a:gd name="connsiteX6565" fmla="*/ 36495695 w 43671952"/>
              <a:gd name="connsiteY6565" fmla="*/ 22304648 h 23902640"/>
              <a:gd name="connsiteX6566" fmla="*/ 36562603 w 43671952"/>
              <a:gd name="connsiteY6566" fmla="*/ 22193136 h 23902640"/>
              <a:gd name="connsiteX6567" fmla="*/ 36643043 w 43671952"/>
              <a:gd name="connsiteY6567" fmla="*/ 22131864 h 23902640"/>
              <a:gd name="connsiteX6568" fmla="*/ 36813447 w 43671952"/>
              <a:gd name="connsiteY6568" fmla="*/ 22019596 h 23902640"/>
              <a:gd name="connsiteX6569" fmla="*/ 36755307 w 43671952"/>
              <a:gd name="connsiteY6569" fmla="*/ 21908840 h 23902640"/>
              <a:gd name="connsiteX6570" fmla="*/ 37053255 w 43671952"/>
              <a:gd name="connsiteY6570" fmla="*/ 21557516 h 23902640"/>
              <a:gd name="connsiteX6571" fmla="*/ 36923447 w 43671952"/>
              <a:gd name="connsiteY6571" fmla="*/ 21476208 h 23902640"/>
              <a:gd name="connsiteX6572" fmla="*/ 37175919 w 43671952"/>
              <a:gd name="connsiteY6572" fmla="*/ 21111468 h 23902640"/>
              <a:gd name="connsiteX6573" fmla="*/ 37309735 w 43671952"/>
              <a:gd name="connsiteY6573" fmla="*/ 20810384 h 23902640"/>
              <a:gd name="connsiteX6574" fmla="*/ 37443547 w 43671952"/>
              <a:gd name="connsiteY6574" fmla="*/ 20698872 h 23902640"/>
              <a:gd name="connsiteX6575" fmla="*/ 38001107 w 43671952"/>
              <a:gd name="connsiteY6575" fmla="*/ 19873684 h 23902640"/>
              <a:gd name="connsiteX6576" fmla="*/ 38045715 w 43671952"/>
              <a:gd name="connsiteY6576" fmla="*/ 19661808 h 23902640"/>
              <a:gd name="connsiteX6577" fmla="*/ 38168379 w 43671952"/>
              <a:gd name="connsiteY6577" fmla="*/ 19527996 h 23902640"/>
              <a:gd name="connsiteX6578" fmla="*/ 38190679 w 43671952"/>
              <a:gd name="connsiteY6578" fmla="*/ 19338424 h 23902640"/>
              <a:gd name="connsiteX6579" fmla="*/ 38346795 w 43671952"/>
              <a:gd name="connsiteY6579" fmla="*/ 19193460 h 23902640"/>
              <a:gd name="connsiteX6580" fmla="*/ 38391403 w 43671952"/>
              <a:gd name="connsiteY6580" fmla="*/ 19048492 h 23902640"/>
              <a:gd name="connsiteX6581" fmla="*/ 38536367 w 43671952"/>
              <a:gd name="connsiteY6581" fmla="*/ 18914680 h 23902640"/>
              <a:gd name="connsiteX6582" fmla="*/ 38558671 w 43671952"/>
              <a:gd name="connsiteY6582" fmla="*/ 18747408 h 23902640"/>
              <a:gd name="connsiteX6583" fmla="*/ 38677443 w 43671952"/>
              <a:gd name="connsiteY6583" fmla="*/ 18614352 h 23902640"/>
              <a:gd name="connsiteX6584" fmla="*/ 38702763 w 43671952"/>
              <a:gd name="connsiteY6584" fmla="*/ 18401724 h 23902640"/>
              <a:gd name="connsiteX6585" fmla="*/ 38799991 w 43671952"/>
              <a:gd name="connsiteY6585" fmla="*/ 18257868 h 23902640"/>
              <a:gd name="connsiteX6586" fmla="*/ 38823039 w 43671952"/>
              <a:gd name="connsiteY6586" fmla="*/ 18228068 h 23902640"/>
              <a:gd name="connsiteX6587" fmla="*/ 38908075 w 43671952"/>
              <a:gd name="connsiteY6587" fmla="*/ 18083660 h 23902640"/>
              <a:gd name="connsiteX6588" fmla="*/ 38908075 w 43671952"/>
              <a:gd name="connsiteY6588" fmla="*/ 17960628 h 23902640"/>
              <a:gd name="connsiteX6589" fmla="*/ 39078731 w 43671952"/>
              <a:gd name="connsiteY6589" fmla="*/ 17366108 h 23902640"/>
              <a:gd name="connsiteX6590" fmla="*/ 38932683 w 43671952"/>
              <a:gd name="connsiteY6590" fmla="*/ 17072420 h 23902640"/>
              <a:gd name="connsiteX6591" fmla="*/ 38739803 w 43671952"/>
              <a:gd name="connsiteY6591" fmla="*/ 16857316 h 23902640"/>
              <a:gd name="connsiteX6592" fmla="*/ 38730275 w 43671952"/>
              <a:gd name="connsiteY6592" fmla="*/ 16703327 h 23902640"/>
              <a:gd name="connsiteX6593" fmla="*/ 38631059 w 43671952"/>
              <a:gd name="connsiteY6593" fmla="*/ 16539815 h 23902640"/>
              <a:gd name="connsiteX6594" fmla="*/ 38652491 w 43671952"/>
              <a:gd name="connsiteY6594" fmla="*/ 16119126 h 23902640"/>
              <a:gd name="connsiteX6595" fmla="*/ 38550095 w 43671952"/>
              <a:gd name="connsiteY6595" fmla="*/ 15857189 h 23902640"/>
              <a:gd name="connsiteX6596" fmla="*/ 38558035 w 43671952"/>
              <a:gd name="connsiteY6596" fmla="*/ 15522226 h 23902640"/>
              <a:gd name="connsiteX6597" fmla="*/ 38449291 w 43671952"/>
              <a:gd name="connsiteY6597" fmla="*/ 15320614 h 23902640"/>
              <a:gd name="connsiteX6598" fmla="*/ 38425475 w 43671952"/>
              <a:gd name="connsiteY6598" fmla="*/ 15141226 h 23902640"/>
              <a:gd name="connsiteX6599" fmla="*/ 38286571 w 43671952"/>
              <a:gd name="connsiteY6599" fmla="*/ 14960251 h 23902640"/>
              <a:gd name="connsiteX6600" fmla="*/ 38341339 w 43671952"/>
              <a:gd name="connsiteY6600" fmla="*/ 14888020 h 23902640"/>
              <a:gd name="connsiteX6601" fmla="*/ 38288951 w 43671952"/>
              <a:gd name="connsiteY6601" fmla="*/ 14738795 h 23902640"/>
              <a:gd name="connsiteX6602" fmla="*/ 38325463 w 43671952"/>
              <a:gd name="connsiteY6602" fmla="*/ 14582426 h 23902640"/>
              <a:gd name="connsiteX6603" fmla="*/ 38520727 w 43671952"/>
              <a:gd name="connsiteY6603" fmla="*/ 14295088 h 23902640"/>
              <a:gd name="connsiteX6604" fmla="*/ 38374675 w 43671952"/>
              <a:gd name="connsiteY6604" fmla="*/ 14277626 h 23902640"/>
              <a:gd name="connsiteX6605" fmla="*/ 38388963 w 43671952"/>
              <a:gd name="connsiteY6605" fmla="*/ 14077601 h 23902640"/>
              <a:gd name="connsiteX6606" fmla="*/ 38438175 w 43671952"/>
              <a:gd name="connsiteY6606" fmla="*/ 13948219 h 23902640"/>
              <a:gd name="connsiteX6607" fmla="*/ 38478659 w 43671952"/>
              <a:gd name="connsiteY6607" fmla="*/ 13664058 h 23902640"/>
              <a:gd name="connsiteX6608" fmla="*/ 38633439 w 43671952"/>
              <a:gd name="connsiteY6608" fmla="*/ 13544995 h 23902640"/>
              <a:gd name="connsiteX6609" fmla="*/ 38641375 w 43671952"/>
              <a:gd name="connsiteY6609" fmla="*/ 13337827 h 23902640"/>
              <a:gd name="connsiteX6610" fmla="*/ 38793775 w 43671952"/>
              <a:gd name="connsiteY6610" fmla="*/ 13185427 h 23902640"/>
              <a:gd name="connsiteX6611" fmla="*/ 38729483 w 43671952"/>
              <a:gd name="connsiteY6611" fmla="*/ 12906026 h 23902640"/>
              <a:gd name="connsiteX6612" fmla="*/ 38723131 w 43671952"/>
              <a:gd name="connsiteY6612" fmla="*/ 12593288 h 23902640"/>
              <a:gd name="connsiteX6613" fmla="*/ 38615975 w 43671952"/>
              <a:gd name="connsiteY6613" fmla="*/ 12423426 h 23902640"/>
              <a:gd name="connsiteX6614" fmla="*/ 38619287 w 43671952"/>
              <a:gd name="connsiteY6614" fmla="*/ 12416647 h 23902640"/>
              <a:gd name="connsiteX6615" fmla="*/ 38612455 w 43671952"/>
              <a:gd name="connsiteY6615" fmla="*/ 12354855 h 23902640"/>
              <a:gd name="connsiteX6616" fmla="*/ 38558655 w 43671952"/>
              <a:gd name="connsiteY6616" fmla="*/ 12161996 h 23902640"/>
              <a:gd name="connsiteX6617" fmla="*/ 38471499 w 43671952"/>
              <a:gd name="connsiteY6617" fmla="*/ 12187237 h 23902640"/>
              <a:gd name="connsiteX6618" fmla="*/ 38377203 w 43671952"/>
              <a:gd name="connsiteY6618" fmla="*/ 12152947 h 23902640"/>
              <a:gd name="connsiteX6619" fmla="*/ 38361963 w 43671952"/>
              <a:gd name="connsiteY6619" fmla="*/ 12320587 h 23902640"/>
              <a:gd name="connsiteX6620" fmla="*/ 38361963 w 43671952"/>
              <a:gd name="connsiteY6620" fmla="*/ 12420124 h 23902640"/>
              <a:gd name="connsiteX6621" fmla="*/ 38217183 w 43671952"/>
              <a:gd name="connsiteY6621" fmla="*/ 12366307 h 23902640"/>
              <a:gd name="connsiteX6622" fmla="*/ 38141459 w 43671952"/>
              <a:gd name="connsiteY6622" fmla="*/ 12273916 h 23902640"/>
              <a:gd name="connsiteX6623" fmla="*/ 37910479 w 43671952"/>
              <a:gd name="connsiteY6623" fmla="*/ 12220099 h 23902640"/>
              <a:gd name="connsiteX6624" fmla="*/ 37889523 w 43671952"/>
              <a:gd name="connsiteY6624" fmla="*/ 12031028 h 23902640"/>
              <a:gd name="connsiteX6625" fmla="*/ 37737123 w 43671952"/>
              <a:gd name="connsiteY6625" fmla="*/ 11924347 h 23902640"/>
              <a:gd name="connsiteX6626" fmla="*/ 37727123 w 43671952"/>
              <a:gd name="connsiteY6626" fmla="*/ 12026740 h 23902640"/>
              <a:gd name="connsiteX6627" fmla="*/ 37615203 w 43671952"/>
              <a:gd name="connsiteY6627" fmla="*/ 11817825 h 23902640"/>
              <a:gd name="connsiteX6628" fmla="*/ 37492807 w 43671952"/>
              <a:gd name="connsiteY6628" fmla="*/ 11591130 h 23902640"/>
              <a:gd name="connsiteX6629" fmla="*/ 37370411 w 43671952"/>
              <a:gd name="connsiteY6629" fmla="*/ 11471592 h 23902640"/>
              <a:gd name="connsiteX6630" fmla="*/ 37343743 w 43671952"/>
              <a:gd name="connsiteY6630" fmla="*/ 11365388 h 23902640"/>
              <a:gd name="connsiteX6631" fmla="*/ 37285163 w 43671952"/>
              <a:gd name="connsiteY6631" fmla="*/ 11324907 h 23902640"/>
              <a:gd name="connsiteX6632" fmla="*/ 37153239 w 43671952"/>
              <a:gd name="connsiteY6632" fmla="*/ 11361579 h 23902640"/>
              <a:gd name="connsiteX6633" fmla="*/ 37028463 w 43671952"/>
              <a:gd name="connsiteY6633" fmla="*/ 11265852 h 23902640"/>
              <a:gd name="connsiteX6634" fmla="*/ 36990363 w 43671952"/>
              <a:gd name="connsiteY6634" fmla="*/ 11246325 h 23902640"/>
              <a:gd name="connsiteX6635" fmla="*/ 36921307 w 43671952"/>
              <a:gd name="connsiteY6635" fmla="*/ 11282045 h 23902640"/>
              <a:gd name="connsiteX6636" fmla="*/ 36452679 w 43671952"/>
              <a:gd name="connsiteY6636" fmla="*/ 10974864 h 23902640"/>
              <a:gd name="connsiteX6637" fmla="*/ 36459343 w 43671952"/>
              <a:gd name="connsiteY6637" fmla="*/ 10853420 h 23902640"/>
              <a:gd name="connsiteX6638" fmla="*/ 36365523 w 43671952"/>
              <a:gd name="connsiteY6638" fmla="*/ 10872946 h 23902640"/>
              <a:gd name="connsiteX6639" fmla="*/ 36281703 w 43671952"/>
              <a:gd name="connsiteY6639" fmla="*/ 10811987 h 23902640"/>
              <a:gd name="connsiteX6640" fmla="*/ 36243603 w 43671952"/>
              <a:gd name="connsiteY6640" fmla="*/ 10918668 h 23902640"/>
              <a:gd name="connsiteX6641" fmla="*/ 36159783 w 43671952"/>
              <a:gd name="connsiteY6641" fmla="*/ 10987722 h 23902640"/>
              <a:gd name="connsiteX6642" fmla="*/ 36006907 w 43671952"/>
              <a:gd name="connsiteY6642" fmla="*/ 10960101 h 23902640"/>
              <a:gd name="connsiteX6643" fmla="*/ 35845459 w 43671952"/>
              <a:gd name="connsiteY6643" fmla="*/ 10842943 h 23902640"/>
              <a:gd name="connsiteX6644" fmla="*/ 35703059 w 43671952"/>
              <a:gd name="connsiteY6644" fmla="*/ 10828179 h 23902640"/>
              <a:gd name="connsiteX6645" fmla="*/ 35624479 w 43671952"/>
              <a:gd name="connsiteY6645" fmla="*/ 10746262 h 23902640"/>
              <a:gd name="connsiteX6646" fmla="*/ 35507323 w 43671952"/>
              <a:gd name="connsiteY6646" fmla="*/ 10731501 h 23902640"/>
              <a:gd name="connsiteX6647" fmla="*/ 35429691 w 43671952"/>
              <a:gd name="connsiteY6647" fmla="*/ 10629106 h 23902640"/>
              <a:gd name="connsiteX6648" fmla="*/ 35312535 w 43671952"/>
              <a:gd name="connsiteY6648" fmla="*/ 10589580 h 23902640"/>
              <a:gd name="connsiteX6649" fmla="*/ 35100603 w 43671952"/>
              <a:gd name="connsiteY6649" fmla="*/ 10461467 h 23902640"/>
              <a:gd name="connsiteX6650" fmla="*/ 34872003 w 43671952"/>
              <a:gd name="connsiteY6650" fmla="*/ 10301447 h 23902640"/>
              <a:gd name="connsiteX6651" fmla="*/ 34834379 w 43671952"/>
              <a:gd name="connsiteY6651" fmla="*/ 10190482 h 23902640"/>
              <a:gd name="connsiteX6652" fmla="*/ 34852475 w 43671952"/>
              <a:gd name="connsiteY6652" fmla="*/ 10027126 h 23902640"/>
              <a:gd name="connsiteX6653" fmla="*/ 34620067 w 43671952"/>
              <a:gd name="connsiteY6653" fmla="*/ 9742805 h 23902640"/>
              <a:gd name="connsiteX6654" fmla="*/ 34493683 w 43671952"/>
              <a:gd name="connsiteY6654" fmla="*/ 9632853 h 23902640"/>
              <a:gd name="connsiteX6655" fmla="*/ 34418287 w 43671952"/>
              <a:gd name="connsiteY6655" fmla="*/ 9557306 h 23902640"/>
              <a:gd name="connsiteX6656" fmla="*/ 34361939 w 43671952"/>
              <a:gd name="connsiteY6656" fmla="*/ 9512776 h 23902640"/>
              <a:gd name="connsiteX6657" fmla="*/ 34361463 w 43671952"/>
              <a:gd name="connsiteY6657" fmla="*/ 9468009 h 23902640"/>
              <a:gd name="connsiteX6658" fmla="*/ 34270975 w 43671952"/>
              <a:gd name="connsiteY6658" fmla="*/ 9377522 h 23902640"/>
              <a:gd name="connsiteX6659" fmla="*/ 34099527 w 43671952"/>
              <a:gd name="connsiteY6659" fmla="*/ 9325136 h 23902640"/>
              <a:gd name="connsiteX6660" fmla="*/ 34094763 w 43671952"/>
              <a:gd name="connsiteY6660" fmla="*/ 9225122 h 23902640"/>
              <a:gd name="connsiteX6661" fmla="*/ 34070951 w 43671952"/>
              <a:gd name="connsiteY6661" fmla="*/ 9129871 h 23902640"/>
              <a:gd name="connsiteX6662" fmla="*/ 33956651 w 43671952"/>
              <a:gd name="connsiteY6662" fmla="*/ 9101297 h 23902640"/>
              <a:gd name="connsiteX6663" fmla="*/ 33904263 w 43671952"/>
              <a:gd name="connsiteY6663" fmla="*/ 8982236 h 23902640"/>
              <a:gd name="connsiteX6664" fmla="*/ 33778059 w 43671952"/>
              <a:gd name="connsiteY6664" fmla="*/ 8960803 h 23902640"/>
              <a:gd name="connsiteX6665" fmla="*/ 33401819 w 43671952"/>
              <a:gd name="connsiteY6665" fmla="*/ 8510748 h 23902640"/>
              <a:gd name="connsiteX6666" fmla="*/ 33266087 w 43671952"/>
              <a:gd name="connsiteY6666" fmla="*/ 8425021 h 23902640"/>
              <a:gd name="connsiteX6667" fmla="*/ 33237515 w 43671952"/>
              <a:gd name="connsiteY6667" fmla="*/ 8448835 h 23902640"/>
              <a:gd name="connsiteX6668" fmla="*/ 33247039 w 43671952"/>
              <a:gd name="connsiteY6668" fmla="*/ 8567898 h 23902640"/>
              <a:gd name="connsiteX6669" fmla="*/ 33480403 w 43671952"/>
              <a:gd name="connsiteY6669" fmla="*/ 8815547 h 23902640"/>
              <a:gd name="connsiteX6670" fmla="*/ 33639947 w 43671952"/>
              <a:gd name="connsiteY6670" fmla="*/ 8975091 h 23902640"/>
              <a:gd name="connsiteX6671" fmla="*/ 33728051 w 43671952"/>
              <a:gd name="connsiteY6671" fmla="*/ 9129871 h 23902640"/>
              <a:gd name="connsiteX6672" fmla="*/ 33851875 w 43671952"/>
              <a:gd name="connsiteY6672" fmla="*/ 9210836 h 23902640"/>
              <a:gd name="connsiteX6673" fmla="*/ 33899499 w 43671952"/>
              <a:gd name="connsiteY6673" fmla="*/ 9341804 h 23902640"/>
              <a:gd name="connsiteX6674" fmla="*/ 34013799 w 43671952"/>
              <a:gd name="connsiteY6674" fmla="*/ 9425148 h 23902640"/>
              <a:gd name="connsiteX6675" fmla="*/ 34044759 w 43671952"/>
              <a:gd name="connsiteY6675" fmla="*/ 9463247 h 23902640"/>
              <a:gd name="connsiteX6676" fmla="*/ 34061427 w 43671952"/>
              <a:gd name="connsiteY6676" fmla="*/ 9582310 h 23902640"/>
              <a:gd name="connsiteX6677" fmla="*/ 34170963 w 43671952"/>
              <a:gd name="connsiteY6677" fmla="*/ 9625171 h 23902640"/>
              <a:gd name="connsiteX6678" fmla="*/ 34218587 w 43671952"/>
              <a:gd name="connsiteY6678" fmla="*/ 9696610 h 23902640"/>
              <a:gd name="connsiteX6679" fmla="*/ 34294787 w 43671952"/>
              <a:gd name="connsiteY6679" fmla="*/ 9796622 h 23902640"/>
              <a:gd name="connsiteX6680" fmla="*/ 34209063 w 43671952"/>
              <a:gd name="connsiteY6680" fmla="*/ 9887112 h 23902640"/>
              <a:gd name="connsiteX6681" fmla="*/ 34190015 w 43671952"/>
              <a:gd name="connsiteY6681" fmla="*/ 9834723 h 23902640"/>
              <a:gd name="connsiteX6682" fmla="*/ 34168583 w 43671952"/>
              <a:gd name="connsiteY6682" fmla="*/ 9718041 h 23902640"/>
              <a:gd name="connsiteX6683" fmla="*/ 34004275 w 43671952"/>
              <a:gd name="connsiteY6683" fmla="*/ 9594215 h 23902640"/>
              <a:gd name="connsiteX6684" fmla="*/ 33818539 w 43671952"/>
              <a:gd name="connsiteY6684" fmla="*/ 9484680 h 23902640"/>
              <a:gd name="connsiteX6685" fmla="*/ 33797107 w 43671952"/>
              <a:gd name="connsiteY6685" fmla="*/ 9317991 h 23902640"/>
              <a:gd name="connsiteX6686" fmla="*/ 33728051 w 43671952"/>
              <a:gd name="connsiteY6686" fmla="*/ 9241791 h 23902640"/>
              <a:gd name="connsiteX6687" fmla="*/ 33585175 w 43671952"/>
              <a:gd name="connsiteY6687" fmla="*/ 9217979 h 23902640"/>
              <a:gd name="connsiteX6688" fmla="*/ 33430395 w 43671952"/>
              <a:gd name="connsiteY6688" fmla="*/ 9096534 h 23902640"/>
              <a:gd name="connsiteX6689" fmla="*/ 33418487 w 43671952"/>
              <a:gd name="connsiteY6689" fmla="*/ 9039384 h 23902640"/>
              <a:gd name="connsiteX6690" fmla="*/ 33461351 w 43671952"/>
              <a:gd name="connsiteY6690" fmla="*/ 8960803 h 23902640"/>
              <a:gd name="connsiteX6691" fmla="*/ 33356575 w 43671952"/>
              <a:gd name="connsiteY6691" fmla="*/ 8844121 h 23902640"/>
              <a:gd name="connsiteX6692" fmla="*/ 33137503 w 43671952"/>
              <a:gd name="connsiteY6692" fmla="*/ 8665528 h 23902640"/>
              <a:gd name="connsiteX6693" fmla="*/ 33039871 w 43671952"/>
              <a:gd name="connsiteY6693" fmla="*/ 8465502 h 23902640"/>
              <a:gd name="connsiteX6694" fmla="*/ 32889851 w 43671952"/>
              <a:gd name="connsiteY6694" fmla="*/ 8279765 h 23902640"/>
              <a:gd name="connsiteX6695" fmla="*/ 32680303 w 43671952"/>
              <a:gd name="connsiteY6695" fmla="*/ 8103552 h 23902640"/>
              <a:gd name="connsiteX6696" fmla="*/ 32430271 w 43671952"/>
              <a:gd name="connsiteY6696" fmla="*/ 8032118 h 23902640"/>
              <a:gd name="connsiteX6697" fmla="*/ 32362703 w 43671952"/>
              <a:gd name="connsiteY6697" fmla="*/ 7986279 h 23902640"/>
              <a:gd name="connsiteX6698" fmla="*/ 32354719 w 43671952"/>
              <a:gd name="connsiteY6698" fmla="*/ 7976097 h 23902640"/>
              <a:gd name="connsiteX6699" fmla="*/ 32342167 w 43671952"/>
              <a:gd name="connsiteY6699" fmla="*/ 7977346 h 23902640"/>
              <a:gd name="connsiteX6700" fmla="*/ 32180239 w 43671952"/>
              <a:gd name="connsiteY6700" fmla="*/ 7777171 h 23902640"/>
              <a:gd name="connsiteX6701" fmla="*/ 31970691 w 43671952"/>
              <a:gd name="connsiteY6701" fmla="*/ 7519996 h 23902640"/>
              <a:gd name="connsiteX6702" fmla="*/ 31837343 w 43671952"/>
              <a:gd name="connsiteY6702" fmla="*/ 7329493 h 23902640"/>
              <a:gd name="connsiteX6703" fmla="*/ 31637315 w 43671952"/>
              <a:gd name="connsiteY6703" fmla="*/ 7167569 h 23902640"/>
              <a:gd name="connsiteX6704" fmla="*/ 31608743 w 43671952"/>
              <a:gd name="connsiteY6704" fmla="*/ 6986593 h 23902640"/>
              <a:gd name="connsiteX6705" fmla="*/ 31499203 w 43671952"/>
              <a:gd name="connsiteY6705" fmla="*/ 6822286 h 23902640"/>
              <a:gd name="connsiteX6706" fmla="*/ 31399191 w 43671952"/>
              <a:gd name="connsiteY6706" fmla="*/ 6453194 h 23902640"/>
              <a:gd name="connsiteX6707" fmla="*/ 31327755 w 43671952"/>
              <a:gd name="connsiteY6707" fmla="*/ 6160300 h 23902640"/>
              <a:gd name="connsiteX6708" fmla="*/ 31275367 w 43671952"/>
              <a:gd name="connsiteY6708" fmla="*/ 6119820 h 23902640"/>
              <a:gd name="connsiteX6709" fmla="*/ 31101535 w 43671952"/>
              <a:gd name="connsiteY6709" fmla="*/ 5915032 h 23902640"/>
              <a:gd name="connsiteX6710" fmla="*/ 31218215 w 43671952"/>
              <a:gd name="connsiteY6710" fmla="*/ 5881694 h 23902640"/>
              <a:gd name="connsiteX6711" fmla="*/ 31294415 w 43671952"/>
              <a:gd name="connsiteY6711" fmla="*/ 5910272 h 23902640"/>
              <a:gd name="connsiteX6712" fmla="*/ 31361091 w 43671952"/>
              <a:gd name="connsiteY6712" fmla="*/ 6015044 h 23902640"/>
              <a:gd name="connsiteX6713" fmla="*/ 31427767 w 43671952"/>
              <a:gd name="connsiteY6713" fmla="*/ 5929317 h 23902640"/>
              <a:gd name="connsiteX6714" fmla="*/ 31342043 w 43671952"/>
              <a:gd name="connsiteY6714" fmla="*/ 5853118 h 23902640"/>
              <a:gd name="connsiteX6715" fmla="*/ 31313467 w 43671952"/>
              <a:gd name="connsiteY6715" fmla="*/ 5719769 h 23902640"/>
              <a:gd name="connsiteX6716" fmla="*/ 31127727 w 43671952"/>
              <a:gd name="connsiteY6716" fmla="*/ 5703101 h 23902640"/>
              <a:gd name="connsiteX6717" fmla="*/ 31094391 w 43671952"/>
              <a:gd name="connsiteY6717" fmla="*/ 5595943 h 23902640"/>
              <a:gd name="connsiteX6718" fmla="*/ 31027715 w 43671952"/>
              <a:gd name="connsiteY6718" fmla="*/ 5634045 h 23902640"/>
              <a:gd name="connsiteX6719" fmla="*/ 30980091 w 43671952"/>
              <a:gd name="connsiteY6719" fmla="*/ 5576892 h 23902640"/>
              <a:gd name="connsiteX6720" fmla="*/ 30884843 w 43671952"/>
              <a:gd name="connsiteY6720" fmla="*/ 5567368 h 23902640"/>
              <a:gd name="connsiteX6721" fmla="*/ 30827691 w 43671952"/>
              <a:gd name="connsiteY6721" fmla="*/ 5453069 h 23902640"/>
              <a:gd name="connsiteX6722" fmla="*/ 30768159 w 43671952"/>
              <a:gd name="connsiteY6722" fmla="*/ 5517362 h 23902640"/>
              <a:gd name="connsiteX6723" fmla="*/ 30599091 w 43671952"/>
              <a:gd name="connsiteY6723" fmla="*/ 5481645 h 23902640"/>
              <a:gd name="connsiteX6724" fmla="*/ 30522891 w 43671952"/>
              <a:gd name="connsiteY6724" fmla="*/ 5233993 h 23902640"/>
              <a:gd name="connsiteX6725" fmla="*/ 30456215 w 43671952"/>
              <a:gd name="connsiteY6725" fmla="*/ 5262571 h 23902640"/>
              <a:gd name="connsiteX6726" fmla="*/ 30375255 w 43671952"/>
              <a:gd name="connsiteY6726" fmla="*/ 5212563 h 23902640"/>
              <a:gd name="connsiteX6727" fmla="*/ 30282387 w 43671952"/>
              <a:gd name="connsiteY6727" fmla="*/ 5057781 h 23902640"/>
              <a:gd name="connsiteX6728" fmla="*/ 30170467 w 43671952"/>
              <a:gd name="connsiteY6728" fmla="*/ 5043494 h 23902640"/>
              <a:gd name="connsiteX6729" fmla="*/ 30113315 w 43671952"/>
              <a:gd name="connsiteY6729" fmla="*/ 4948244 h 23902640"/>
              <a:gd name="connsiteX6730" fmla="*/ 29989491 w 43671952"/>
              <a:gd name="connsiteY6730" fmla="*/ 4948244 h 23902640"/>
              <a:gd name="connsiteX6731" fmla="*/ 29818043 w 43671952"/>
              <a:gd name="connsiteY6731" fmla="*/ 4795843 h 23902640"/>
              <a:gd name="connsiteX6732" fmla="*/ 29703743 w 43671952"/>
              <a:gd name="connsiteY6732" fmla="*/ 4643441 h 23902640"/>
              <a:gd name="connsiteX6733" fmla="*/ 29598967 w 43671952"/>
              <a:gd name="connsiteY6733" fmla="*/ 4614869 h 23902640"/>
              <a:gd name="connsiteX6734" fmla="*/ 29589443 w 43671952"/>
              <a:gd name="connsiteY6734" fmla="*/ 4538669 h 23902640"/>
              <a:gd name="connsiteX6735" fmla="*/ 29532291 w 43671952"/>
              <a:gd name="connsiteY6735" fmla="*/ 4538669 h 23902640"/>
              <a:gd name="connsiteX6736" fmla="*/ 29513243 w 43671952"/>
              <a:gd name="connsiteY6736" fmla="*/ 4481520 h 23902640"/>
              <a:gd name="connsiteX6737" fmla="*/ 29344171 w 43671952"/>
              <a:gd name="connsiteY6737" fmla="*/ 4345787 h 23902640"/>
              <a:gd name="connsiteX6738" fmla="*/ 29208443 w 43671952"/>
              <a:gd name="connsiteY6738" fmla="*/ 4291020 h 23902640"/>
              <a:gd name="connsiteX6739" fmla="*/ 29270355 w 43671952"/>
              <a:gd name="connsiteY6739" fmla="*/ 4412464 h 23902640"/>
              <a:gd name="connsiteX6740" fmla="*/ 29141767 w 43671952"/>
              <a:gd name="connsiteY6740" fmla="*/ 4376746 h 23902640"/>
              <a:gd name="connsiteX6741" fmla="*/ 29182247 w 43671952"/>
              <a:gd name="connsiteY6741" fmla="*/ 4488661 h 23902640"/>
              <a:gd name="connsiteX6742" fmla="*/ 29151291 w 43671952"/>
              <a:gd name="connsiteY6742" fmla="*/ 4471992 h 23902640"/>
              <a:gd name="connsiteX6743" fmla="*/ 29027467 w 43671952"/>
              <a:gd name="connsiteY6743" fmla="*/ 4395795 h 23902640"/>
              <a:gd name="connsiteX6744" fmla="*/ 28846491 w 43671952"/>
              <a:gd name="connsiteY6744" fmla="*/ 4348167 h 23902640"/>
              <a:gd name="connsiteX6745" fmla="*/ 28827443 w 43671952"/>
              <a:gd name="connsiteY6745" fmla="*/ 4157668 h 23902640"/>
              <a:gd name="connsiteX6746" fmla="*/ 28751243 w 43671952"/>
              <a:gd name="connsiteY6746" fmla="*/ 4291020 h 23902640"/>
              <a:gd name="connsiteX6747" fmla="*/ 28675043 w 43671952"/>
              <a:gd name="connsiteY6747" fmla="*/ 4345784 h 23902640"/>
              <a:gd name="connsiteX6748" fmla="*/ 28541691 w 43671952"/>
              <a:gd name="connsiteY6748" fmla="*/ 4281494 h 23902640"/>
              <a:gd name="connsiteX6749" fmla="*/ 28341667 w 43671952"/>
              <a:gd name="connsiteY6749" fmla="*/ 4295782 h 23902640"/>
              <a:gd name="connsiteX6750" fmla="*/ 28184503 w 43671952"/>
              <a:gd name="connsiteY6750" fmla="*/ 4300543 h 23902640"/>
              <a:gd name="connsiteX6751" fmla="*/ 28053535 w 43671952"/>
              <a:gd name="connsiteY6751" fmla="*/ 4155284 h 23902640"/>
              <a:gd name="connsiteX6752" fmla="*/ 27932091 w 43671952"/>
              <a:gd name="connsiteY6752" fmla="*/ 4167192 h 23902640"/>
              <a:gd name="connsiteX6753" fmla="*/ 27865415 w 43671952"/>
              <a:gd name="connsiteY6753" fmla="*/ 4181479 h 23902640"/>
              <a:gd name="connsiteX6754" fmla="*/ 27901135 w 43671952"/>
              <a:gd name="connsiteY6754" fmla="*/ 4333881 h 23902640"/>
              <a:gd name="connsiteX6755" fmla="*/ 27808267 w 43671952"/>
              <a:gd name="connsiteY6755" fmla="*/ 4348167 h 23902640"/>
              <a:gd name="connsiteX6756" fmla="*/ 27689203 w 43671952"/>
              <a:gd name="connsiteY6756" fmla="*/ 4557717 h 23902640"/>
              <a:gd name="connsiteX6757" fmla="*/ 27684443 w 43671952"/>
              <a:gd name="connsiteY6757" fmla="*/ 4452942 h 23902640"/>
              <a:gd name="connsiteX6758" fmla="*/ 27617767 w 43671952"/>
              <a:gd name="connsiteY6758" fmla="*/ 4431514 h 23902640"/>
              <a:gd name="connsiteX6759" fmla="*/ 27615411 w 43671952"/>
              <a:gd name="connsiteY6759" fmla="*/ 4141574 h 23902640"/>
              <a:gd name="connsiteX6760" fmla="*/ 27602523 w 43671952"/>
              <a:gd name="connsiteY6760" fmla="*/ 4144333 h 23902640"/>
              <a:gd name="connsiteX6761" fmla="*/ 27503463 w 43671952"/>
              <a:gd name="connsiteY6761" fmla="*/ 4449135 h 23902640"/>
              <a:gd name="connsiteX6762" fmla="*/ 27412023 w 43671952"/>
              <a:gd name="connsiteY6762" fmla="*/ 4479611 h 23902640"/>
              <a:gd name="connsiteX6763" fmla="*/ 27497751 w 43671952"/>
              <a:gd name="connsiteY6763" fmla="*/ 4606769 h 23902640"/>
              <a:gd name="connsiteX6764" fmla="*/ 27424883 w 43671952"/>
              <a:gd name="connsiteY6764" fmla="*/ 4754407 h 23902640"/>
              <a:gd name="connsiteX6765" fmla="*/ 27328203 w 43671952"/>
              <a:gd name="connsiteY6765" fmla="*/ 4776792 h 23902640"/>
              <a:gd name="connsiteX6766" fmla="*/ 27175803 w 43671952"/>
              <a:gd name="connsiteY6766" fmla="*/ 4990154 h 23902640"/>
              <a:gd name="connsiteX6767" fmla="*/ 26970063 w 43671952"/>
              <a:gd name="connsiteY6767" fmla="*/ 5173031 h 23902640"/>
              <a:gd name="connsiteX6768" fmla="*/ 26680027 w 43671952"/>
              <a:gd name="connsiteY6768" fmla="*/ 5249706 h 23902640"/>
              <a:gd name="connsiteX6769" fmla="*/ 26794803 w 43671952"/>
              <a:gd name="connsiteY6769" fmla="*/ 5104450 h 23902640"/>
              <a:gd name="connsiteX6770" fmla="*/ 26893863 w 43671952"/>
              <a:gd name="connsiteY6770" fmla="*/ 5096832 h 23902640"/>
              <a:gd name="connsiteX6771" fmla="*/ 27037215 w 43671952"/>
              <a:gd name="connsiteY6771" fmla="*/ 4963959 h 23902640"/>
              <a:gd name="connsiteX6772" fmla="*/ 27065315 w 43671952"/>
              <a:gd name="connsiteY6772" fmla="*/ 4870138 h 23902640"/>
              <a:gd name="connsiteX6773" fmla="*/ 27168183 w 43671952"/>
              <a:gd name="connsiteY6773" fmla="*/ 4852993 h 23902640"/>
              <a:gd name="connsiteX6774" fmla="*/ 27099603 w 43671952"/>
              <a:gd name="connsiteY6774" fmla="*/ 4761552 h 23902640"/>
              <a:gd name="connsiteX6775" fmla="*/ 27145323 w 43671952"/>
              <a:gd name="connsiteY6775" fmla="*/ 4647250 h 23902640"/>
              <a:gd name="connsiteX6776" fmla="*/ 27076743 w 43671952"/>
              <a:gd name="connsiteY6776" fmla="*/ 4605822 h 23902640"/>
              <a:gd name="connsiteX6777" fmla="*/ 26985303 w 43671952"/>
              <a:gd name="connsiteY6777" fmla="*/ 4593913 h 23902640"/>
              <a:gd name="connsiteX6778" fmla="*/ 26939583 w 43671952"/>
              <a:gd name="connsiteY6778" fmla="*/ 4609156 h 23902640"/>
              <a:gd name="connsiteX6779" fmla="*/ 26953395 w 43671952"/>
              <a:gd name="connsiteY6779" fmla="*/ 4687733 h 23902640"/>
              <a:gd name="connsiteX6780" fmla="*/ 26810043 w 43671952"/>
              <a:gd name="connsiteY6780" fmla="*/ 4593913 h 23902640"/>
              <a:gd name="connsiteX6781" fmla="*/ 26710983 w 43671952"/>
              <a:gd name="connsiteY6781" fmla="*/ 4692974 h 23902640"/>
              <a:gd name="connsiteX6782" fmla="*/ 26619543 w 43671952"/>
              <a:gd name="connsiteY6782" fmla="*/ 4578674 h 23902640"/>
              <a:gd name="connsiteX6783" fmla="*/ 26535723 w 43671952"/>
              <a:gd name="connsiteY6783" fmla="*/ 4331024 h 23902640"/>
              <a:gd name="connsiteX6784" fmla="*/ 26451903 w 43671952"/>
              <a:gd name="connsiteY6784" fmla="*/ 4517712 h 23902640"/>
              <a:gd name="connsiteX6785" fmla="*/ 26300935 w 43671952"/>
              <a:gd name="connsiteY6785" fmla="*/ 4440084 h 23902640"/>
              <a:gd name="connsiteX6786" fmla="*/ 26383323 w 43671952"/>
              <a:gd name="connsiteY6786" fmla="*/ 4403413 h 23902640"/>
              <a:gd name="connsiteX6787" fmla="*/ 26284263 w 43671952"/>
              <a:gd name="connsiteY6787" fmla="*/ 4350071 h 23902640"/>
              <a:gd name="connsiteX6788" fmla="*/ 26154723 w 43671952"/>
              <a:gd name="connsiteY6788" fmla="*/ 4334832 h 23902640"/>
              <a:gd name="connsiteX6789" fmla="*/ 26101383 w 43671952"/>
              <a:gd name="connsiteY6789" fmla="*/ 4233393 h 23902640"/>
              <a:gd name="connsiteX6790" fmla="*/ 26100907 w 43671952"/>
              <a:gd name="connsiteY6790" fmla="*/ 4144807 h 23902640"/>
              <a:gd name="connsiteX6791" fmla="*/ 26246163 w 43671952"/>
              <a:gd name="connsiteY6791" fmla="*/ 4083372 h 23902640"/>
              <a:gd name="connsiteX6792" fmla="*/ 26192823 w 43671952"/>
              <a:gd name="connsiteY6792" fmla="*/ 4037655 h 23902640"/>
              <a:gd name="connsiteX6793" fmla="*/ 26278551 w 43671952"/>
              <a:gd name="connsiteY6793" fmla="*/ 4002410 h 23902640"/>
              <a:gd name="connsiteX6794" fmla="*/ 26358559 w 43671952"/>
              <a:gd name="connsiteY6794" fmla="*/ 3997174 h 23902640"/>
              <a:gd name="connsiteX6795" fmla="*/ 26436663 w 43671952"/>
              <a:gd name="connsiteY6795" fmla="*/ 3961451 h 23902640"/>
              <a:gd name="connsiteX6796" fmla="*/ 26497623 w 43671952"/>
              <a:gd name="connsiteY6796" fmla="*/ 3961451 h 23902640"/>
              <a:gd name="connsiteX6797" fmla="*/ 26497623 w 43671952"/>
              <a:gd name="connsiteY6797" fmla="*/ 3877634 h 23902640"/>
              <a:gd name="connsiteX6798" fmla="*/ 26383323 w 43671952"/>
              <a:gd name="connsiteY6798" fmla="*/ 3725233 h 23902640"/>
              <a:gd name="connsiteX6799" fmla="*/ 26276167 w 43671952"/>
              <a:gd name="connsiteY6799" fmla="*/ 3824765 h 23902640"/>
              <a:gd name="connsiteX6800" fmla="*/ 26200443 w 43671952"/>
              <a:gd name="connsiteY6800" fmla="*/ 3820008 h 23902640"/>
              <a:gd name="connsiteX6801" fmla="*/ 26162343 w 43671952"/>
              <a:gd name="connsiteY6801" fmla="*/ 3780479 h 23902640"/>
              <a:gd name="connsiteX6802" fmla="*/ 26040423 w 43671952"/>
              <a:gd name="connsiteY6802" fmla="*/ 3824292 h 23902640"/>
              <a:gd name="connsiteX6803" fmla="*/ 25880403 w 43671952"/>
              <a:gd name="connsiteY6803" fmla="*/ 3740474 h 23902640"/>
              <a:gd name="connsiteX6804" fmla="*/ 26014231 w 43671952"/>
              <a:gd name="connsiteY6804" fmla="*/ 3670942 h 23902640"/>
              <a:gd name="connsiteX6805" fmla="*/ 25849923 w 43671952"/>
              <a:gd name="connsiteY6805" fmla="*/ 3641414 h 23902640"/>
              <a:gd name="connsiteX6806" fmla="*/ 25766103 w 43671952"/>
              <a:gd name="connsiteY6806" fmla="*/ 3595687 h 23902640"/>
              <a:gd name="connsiteX6807" fmla="*/ 25935175 w 43671952"/>
              <a:gd name="connsiteY6807" fmla="*/ 3486626 h 23902640"/>
              <a:gd name="connsiteX6808" fmla="*/ 26223303 w 43671952"/>
              <a:gd name="connsiteY6808" fmla="*/ 3549967 h 23902640"/>
              <a:gd name="connsiteX6809" fmla="*/ 26284263 w 43671952"/>
              <a:gd name="connsiteY6809" fmla="*/ 3458527 h 23902640"/>
              <a:gd name="connsiteX6810" fmla="*/ 26426187 w 43671952"/>
              <a:gd name="connsiteY6810" fmla="*/ 3461387 h 23902640"/>
              <a:gd name="connsiteX6811" fmla="*/ 26274739 w 43671952"/>
              <a:gd name="connsiteY6811" fmla="*/ 3354230 h 23902640"/>
              <a:gd name="connsiteX6812" fmla="*/ 26040423 w 43671952"/>
              <a:gd name="connsiteY6812" fmla="*/ 3351848 h 23902640"/>
              <a:gd name="connsiteX6813" fmla="*/ 25942315 w 43671952"/>
              <a:gd name="connsiteY6813" fmla="*/ 3256599 h 23902640"/>
              <a:gd name="connsiteX6814" fmla="*/ 25798967 w 43671952"/>
              <a:gd name="connsiteY6814" fmla="*/ 3224213 h 23902640"/>
              <a:gd name="connsiteX6815" fmla="*/ 25767535 w 43671952"/>
              <a:gd name="connsiteY6815" fmla="*/ 3148488 h 23902640"/>
              <a:gd name="connsiteX6816" fmla="*/ 25880403 w 43671952"/>
              <a:gd name="connsiteY6816" fmla="*/ 3085148 h 23902640"/>
              <a:gd name="connsiteX6817" fmla="*/ 25999943 w 43671952"/>
              <a:gd name="connsiteY6817" fmla="*/ 2986563 h 23902640"/>
              <a:gd name="connsiteX6818" fmla="*/ 26068047 w 43671952"/>
              <a:gd name="connsiteY6818" fmla="*/ 2830829 h 23902640"/>
              <a:gd name="connsiteX6819" fmla="*/ 26284263 w 43671952"/>
              <a:gd name="connsiteY6819" fmla="*/ 2719388 h 23902640"/>
              <a:gd name="connsiteX6820" fmla="*/ 26352843 w 43671952"/>
              <a:gd name="connsiteY6820" fmla="*/ 2719388 h 23902640"/>
              <a:gd name="connsiteX6821" fmla="*/ 26474763 w 43671952"/>
              <a:gd name="connsiteY6821" fmla="*/ 2643188 h 23902640"/>
              <a:gd name="connsiteX6822" fmla="*/ 26512863 w 43671952"/>
              <a:gd name="connsiteY6822" fmla="*/ 2643188 h 23902640"/>
              <a:gd name="connsiteX6823" fmla="*/ 26512387 w 43671952"/>
              <a:gd name="connsiteY6823" fmla="*/ 2726054 h 23902640"/>
              <a:gd name="connsiteX6824" fmla="*/ 26611923 w 43671952"/>
              <a:gd name="connsiteY6824" fmla="*/ 2650808 h 23902640"/>
              <a:gd name="connsiteX6825" fmla="*/ 26650975 w 43671952"/>
              <a:gd name="connsiteY6825" fmla="*/ 2707480 h 23902640"/>
              <a:gd name="connsiteX6826" fmla="*/ 26924343 w 43671952"/>
              <a:gd name="connsiteY6826" fmla="*/ 2704148 h 23902640"/>
              <a:gd name="connsiteX6827" fmla="*/ 26998639 w 43671952"/>
              <a:gd name="connsiteY6827" fmla="*/ 2745581 h 23902640"/>
              <a:gd name="connsiteX6828" fmla="*/ 27523943 w 43671952"/>
              <a:gd name="connsiteY6828" fmla="*/ 2723197 h 23902640"/>
              <a:gd name="connsiteX6829" fmla="*/ 27602523 w 43671952"/>
              <a:gd name="connsiteY6829" fmla="*/ 2757487 h 23902640"/>
              <a:gd name="connsiteX6830" fmla="*/ 27754923 w 43671952"/>
              <a:gd name="connsiteY6830" fmla="*/ 2719388 h 23902640"/>
              <a:gd name="connsiteX6831" fmla="*/ 28204503 w 43671952"/>
              <a:gd name="connsiteY6831" fmla="*/ 2742247 h 23902640"/>
              <a:gd name="connsiteX6832" fmla="*/ 28539783 w 43671952"/>
              <a:gd name="connsiteY6832" fmla="*/ 2917507 h 23902640"/>
              <a:gd name="connsiteX6833" fmla="*/ 28402623 w 43671952"/>
              <a:gd name="connsiteY6833" fmla="*/ 2749867 h 23902640"/>
              <a:gd name="connsiteX6834" fmla="*/ 28499303 w 43671952"/>
              <a:gd name="connsiteY6834" fmla="*/ 2671287 h 23902640"/>
              <a:gd name="connsiteX6835" fmla="*/ 28626939 w 43671952"/>
              <a:gd name="connsiteY6835" fmla="*/ 2692242 h 23902640"/>
              <a:gd name="connsiteX6836" fmla="*/ 28856967 w 43671952"/>
              <a:gd name="connsiteY6836" fmla="*/ 2514601 h 23902640"/>
              <a:gd name="connsiteX6837" fmla="*/ 28814103 w 43671952"/>
              <a:gd name="connsiteY6837" fmla="*/ 2688907 h 23902640"/>
              <a:gd name="connsiteX6838" fmla="*/ 28897923 w 43671952"/>
              <a:gd name="connsiteY6838" fmla="*/ 2635567 h 23902640"/>
              <a:gd name="connsiteX6839" fmla="*/ 28958883 w 43671952"/>
              <a:gd name="connsiteY6839" fmla="*/ 2635567 h 23902640"/>
              <a:gd name="connsiteX6840" fmla="*/ 28943643 w 43671952"/>
              <a:gd name="connsiteY6840" fmla="*/ 2574607 h 23902640"/>
              <a:gd name="connsiteX6841" fmla="*/ 28920307 w 43671952"/>
              <a:gd name="connsiteY6841" fmla="*/ 2481739 h 23902640"/>
              <a:gd name="connsiteX6842" fmla="*/ 28989363 w 43671952"/>
              <a:gd name="connsiteY6842" fmla="*/ 2475547 h 23902640"/>
              <a:gd name="connsiteX6843" fmla="*/ 29210343 w 43671952"/>
              <a:gd name="connsiteY6843" fmla="*/ 2635567 h 23902640"/>
              <a:gd name="connsiteX6844" fmla="*/ 29317023 w 43671952"/>
              <a:gd name="connsiteY6844" fmla="*/ 2612708 h 23902640"/>
              <a:gd name="connsiteX6845" fmla="*/ 29339883 w 43671952"/>
              <a:gd name="connsiteY6845" fmla="*/ 2521267 h 23902640"/>
              <a:gd name="connsiteX6846" fmla="*/ 29390843 w 43671952"/>
              <a:gd name="connsiteY6846" fmla="*/ 2566511 h 23902640"/>
              <a:gd name="connsiteX6847" fmla="*/ 29393223 w 43671952"/>
              <a:gd name="connsiteY6847" fmla="*/ 2650808 h 23902640"/>
              <a:gd name="connsiteX6848" fmla="*/ 29484663 w 43671952"/>
              <a:gd name="connsiteY6848" fmla="*/ 2612708 h 23902640"/>
              <a:gd name="connsiteX6849" fmla="*/ 29553243 w 43671952"/>
              <a:gd name="connsiteY6849" fmla="*/ 2536507 h 23902640"/>
              <a:gd name="connsiteX6850" fmla="*/ 29797083 w 43671952"/>
              <a:gd name="connsiteY6850" fmla="*/ 2513647 h 23902640"/>
              <a:gd name="connsiteX6851" fmla="*/ 30142367 w 43671952"/>
              <a:gd name="connsiteY6851" fmla="*/ 2595563 h 23902640"/>
              <a:gd name="connsiteX6852" fmla="*/ 30231423 w 43671952"/>
              <a:gd name="connsiteY6852" fmla="*/ 2559368 h 23902640"/>
              <a:gd name="connsiteX6853" fmla="*/ 30411923 w 43671952"/>
              <a:gd name="connsiteY6853" fmla="*/ 2629377 h 23902640"/>
              <a:gd name="connsiteX6854" fmla="*/ 30277143 w 43671952"/>
              <a:gd name="connsiteY6854" fmla="*/ 2658428 h 23902640"/>
              <a:gd name="connsiteX6855" fmla="*/ 30322863 w 43671952"/>
              <a:gd name="connsiteY6855" fmla="*/ 2704148 h 23902640"/>
              <a:gd name="connsiteX6856" fmla="*/ 30498123 w 43671952"/>
              <a:gd name="connsiteY6856" fmla="*/ 2696527 h 23902640"/>
              <a:gd name="connsiteX6857" fmla="*/ 30703863 w 43671952"/>
              <a:gd name="connsiteY6857" fmla="*/ 2627948 h 23902640"/>
              <a:gd name="connsiteX6858" fmla="*/ 30833403 w 43671952"/>
              <a:gd name="connsiteY6858" fmla="*/ 2696527 h 23902640"/>
              <a:gd name="connsiteX6859" fmla="*/ 30970563 w 43671952"/>
              <a:gd name="connsiteY6859" fmla="*/ 2704148 h 23902640"/>
              <a:gd name="connsiteX6860" fmla="*/ 31046763 w 43671952"/>
              <a:gd name="connsiteY6860" fmla="*/ 2841307 h 23902640"/>
              <a:gd name="connsiteX6861" fmla="*/ 31084863 w 43671952"/>
              <a:gd name="connsiteY6861" fmla="*/ 2742247 h 23902640"/>
              <a:gd name="connsiteX6862" fmla="*/ 30993423 w 43671952"/>
              <a:gd name="connsiteY6862" fmla="*/ 2597468 h 23902640"/>
              <a:gd name="connsiteX6863" fmla="*/ 31112487 w 43671952"/>
              <a:gd name="connsiteY6863" fmla="*/ 2506503 h 23902640"/>
              <a:gd name="connsiteX6864" fmla="*/ 30818163 w 43671952"/>
              <a:gd name="connsiteY6864" fmla="*/ 2513647 h 23902640"/>
              <a:gd name="connsiteX6865" fmla="*/ 30970563 w 43671952"/>
              <a:gd name="connsiteY6865" fmla="*/ 2445067 h 23902640"/>
              <a:gd name="connsiteX6866" fmla="*/ 31145823 w 43671952"/>
              <a:gd name="connsiteY6866" fmla="*/ 2452687 h 23902640"/>
              <a:gd name="connsiteX6867" fmla="*/ 31587783 w 43671952"/>
              <a:gd name="connsiteY6867" fmla="*/ 2566988 h 23902640"/>
              <a:gd name="connsiteX6868" fmla="*/ 31705895 w 43671952"/>
              <a:gd name="connsiteY6868" fmla="*/ 2502695 h 23902640"/>
              <a:gd name="connsiteX6869" fmla="*/ 31800667 w 43671952"/>
              <a:gd name="connsiteY6869" fmla="*/ 2486978 h 23902640"/>
              <a:gd name="connsiteX6870" fmla="*/ 31740183 w 43671952"/>
              <a:gd name="connsiteY6870" fmla="*/ 2429827 h 23902640"/>
              <a:gd name="connsiteX6871" fmla="*/ 31808763 w 43671952"/>
              <a:gd name="connsiteY6871" fmla="*/ 2414587 h 23902640"/>
              <a:gd name="connsiteX6872" fmla="*/ 32060223 w 43671952"/>
              <a:gd name="connsiteY6872" fmla="*/ 2589848 h 23902640"/>
              <a:gd name="connsiteX6873" fmla="*/ 32100703 w 43671952"/>
              <a:gd name="connsiteY6873" fmla="*/ 2576989 h 23902640"/>
              <a:gd name="connsiteX6874" fmla="*/ 31976403 w 43671952"/>
              <a:gd name="connsiteY6874" fmla="*/ 2445067 h 23902640"/>
              <a:gd name="connsiteX6875" fmla="*/ 31996883 w 43671952"/>
              <a:gd name="connsiteY6875" fmla="*/ 2372201 h 23902640"/>
              <a:gd name="connsiteX6876" fmla="*/ 32067843 w 43671952"/>
              <a:gd name="connsiteY6876" fmla="*/ 2300288 h 23902640"/>
              <a:gd name="connsiteX6877" fmla="*/ 31999263 w 43671952"/>
              <a:gd name="connsiteY6877" fmla="*/ 2224088 h 23902640"/>
              <a:gd name="connsiteX6878" fmla="*/ 31923063 w 43671952"/>
              <a:gd name="connsiteY6878" fmla="*/ 2224088 h 23902640"/>
              <a:gd name="connsiteX6879" fmla="*/ 31976403 w 43671952"/>
              <a:gd name="connsiteY6879" fmla="*/ 2155507 h 23902640"/>
              <a:gd name="connsiteX6880" fmla="*/ 31732563 w 43671952"/>
              <a:gd name="connsiteY6880" fmla="*/ 2140267 h 23902640"/>
              <a:gd name="connsiteX6881" fmla="*/ 31618263 w 43671952"/>
              <a:gd name="connsiteY6881" fmla="*/ 2132647 h 23902640"/>
              <a:gd name="connsiteX6882" fmla="*/ 31511583 w 43671952"/>
              <a:gd name="connsiteY6882" fmla="*/ 1987867 h 23902640"/>
              <a:gd name="connsiteX6883" fmla="*/ 31519203 w 43671952"/>
              <a:gd name="connsiteY6883" fmla="*/ 1896427 h 23902640"/>
              <a:gd name="connsiteX6884" fmla="*/ 31633503 w 43671952"/>
              <a:gd name="connsiteY6884" fmla="*/ 1850708 h 23902640"/>
              <a:gd name="connsiteX6885" fmla="*/ 30446083 w 43671952"/>
              <a:gd name="connsiteY6885" fmla="*/ 1808154 h 23902640"/>
              <a:gd name="connsiteX6886" fmla="*/ 30513363 w 43671952"/>
              <a:gd name="connsiteY6886" fmla="*/ 1835468 h 23902640"/>
              <a:gd name="connsiteX6887" fmla="*/ 30536223 w 43671952"/>
              <a:gd name="connsiteY6887" fmla="*/ 1858328 h 23902640"/>
              <a:gd name="connsiteX6888" fmla="*/ 30604803 w 43671952"/>
              <a:gd name="connsiteY6888" fmla="*/ 1904047 h 23902640"/>
              <a:gd name="connsiteX6889" fmla="*/ 30650523 w 43671952"/>
              <a:gd name="connsiteY6889" fmla="*/ 1934529 h 23902640"/>
              <a:gd name="connsiteX6890" fmla="*/ 30673383 w 43671952"/>
              <a:gd name="connsiteY6890" fmla="*/ 1949767 h 23902640"/>
              <a:gd name="connsiteX6891" fmla="*/ 30688623 w 43671952"/>
              <a:gd name="connsiteY6891" fmla="*/ 1972629 h 23902640"/>
              <a:gd name="connsiteX6892" fmla="*/ 30734343 w 43671952"/>
              <a:gd name="connsiteY6892" fmla="*/ 2003107 h 23902640"/>
              <a:gd name="connsiteX6893" fmla="*/ 30780063 w 43671952"/>
              <a:gd name="connsiteY6893" fmla="*/ 2033590 h 23902640"/>
              <a:gd name="connsiteX6894" fmla="*/ 30825783 w 43671952"/>
              <a:gd name="connsiteY6894" fmla="*/ 2064067 h 23902640"/>
              <a:gd name="connsiteX6895" fmla="*/ 30848643 w 43671952"/>
              <a:gd name="connsiteY6895" fmla="*/ 2079308 h 23902640"/>
              <a:gd name="connsiteX6896" fmla="*/ 30863883 w 43671952"/>
              <a:gd name="connsiteY6896" fmla="*/ 2102167 h 23902640"/>
              <a:gd name="connsiteX6897" fmla="*/ 30962943 w 43671952"/>
              <a:gd name="connsiteY6897" fmla="*/ 2140267 h 23902640"/>
              <a:gd name="connsiteX6898" fmla="*/ 31168683 w 43671952"/>
              <a:gd name="connsiteY6898" fmla="*/ 2155507 h 23902640"/>
              <a:gd name="connsiteX6899" fmla="*/ 31212719 w 43671952"/>
              <a:gd name="connsiteY6899" fmla="*/ 2162800 h 23902640"/>
              <a:gd name="connsiteX6900" fmla="*/ 31200991 w 43671952"/>
              <a:gd name="connsiteY6900" fmla="*/ 2163268 h 23902640"/>
              <a:gd name="connsiteX6901" fmla="*/ 31179407 w 43671952"/>
              <a:gd name="connsiteY6901" fmla="*/ 2163500 h 23902640"/>
              <a:gd name="connsiteX6902" fmla="*/ 31195619 w 43671952"/>
              <a:gd name="connsiteY6902" fmla="*/ 2163483 h 23902640"/>
              <a:gd name="connsiteX6903" fmla="*/ 31200991 w 43671952"/>
              <a:gd name="connsiteY6903" fmla="*/ 2163268 h 23902640"/>
              <a:gd name="connsiteX6904" fmla="*/ 31202179 w 43671952"/>
              <a:gd name="connsiteY6904" fmla="*/ 2163255 h 23902640"/>
              <a:gd name="connsiteX6905" fmla="*/ 31260123 w 43671952"/>
              <a:gd name="connsiteY6905" fmla="*/ 2163128 h 23902640"/>
              <a:gd name="connsiteX6906" fmla="*/ 31290603 w 43671952"/>
              <a:gd name="connsiteY6906" fmla="*/ 2163128 h 23902640"/>
              <a:gd name="connsiteX6907" fmla="*/ 31252503 w 43671952"/>
              <a:gd name="connsiteY6907" fmla="*/ 2246947 h 23902640"/>
              <a:gd name="connsiteX6908" fmla="*/ 31229643 w 43671952"/>
              <a:gd name="connsiteY6908" fmla="*/ 2254568 h 23902640"/>
              <a:gd name="connsiteX6909" fmla="*/ 31206783 w 43671952"/>
              <a:gd name="connsiteY6909" fmla="*/ 2269808 h 23902640"/>
              <a:gd name="connsiteX6910" fmla="*/ 31191543 w 43671952"/>
              <a:gd name="connsiteY6910" fmla="*/ 2292667 h 23902640"/>
              <a:gd name="connsiteX6911" fmla="*/ 31214403 w 43671952"/>
              <a:gd name="connsiteY6911" fmla="*/ 2307908 h 23902640"/>
              <a:gd name="connsiteX6912" fmla="*/ 31252503 w 43671952"/>
              <a:gd name="connsiteY6912" fmla="*/ 2315527 h 23902640"/>
              <a:gd name="connsiteX6913" fmla="*/ 31275363 w 43671952"/>
              <a:gd name="connsiteY6913" fmla="*/ 2323148 h 23902640"/>
              <a:gd name="connsiteX6914" fmla="*/ 31290603 w 43671952"/>
              <a:gd name="connsiteY6914" fmla="*/ 2346007 h 23902640"/>
              <a:gd name="connsiteX6915" fmla="*/ 31260123 w 43671952"/>
              <a:gd name="connsiteY6915" fmla="*/ 2376489 h 23902640"/>
              <a:gd name="connsiteX6916" fmla="*/ 31153443 w 43671952"/>
              <a:gd name="connsiteY6916" fmla="*/ 2391729 h 23902640"/>
              <a:gd name="connsiteX6917" fmla="*/ 31054383 w 43671952"/>
              <a:gd name="connsiteY6917" fmla="*/ 2391729 h 23902640"/>
              <a:gd name="connsiteX6918" fmla="*/ 31046763 w 43671952"/>
              <a:gd name="connsiteY6918" fmla="*/ 2368867 h 23902640"/>
              <a:gd name="connsiteX6919" fmla="*/ 31016283 w 43671952"/>
              <a:gd name="connsiteY6919" fmla="*/ 2361247 h 23902640"/>
              <a:gd name="connsiteX6920" fmla="*/ 30970563 w 43671952"/>
              <a:gd name="connsiteY6920" fmla="*/ 2346007 h 23902640"/>
              <a:gd name="connsiteX6921" fmla="*/ 30947703 w 43671952"/>
              <a:gd name="connsiteY6921" fmla="*/ 2338389 h 23902640"/>
              <a:gd name="connsiteX6922" fmla="*/ 30901983 w 43671952"/>
              <a:gd name="connsiteY6922" fmla="*/ 2353628 h 23902640"/>
              <a:gd name="connsiteX6923" fmla="*/ 30833403 w 43671952"/>
              <a:gd name="connsiteY6923" fmla="*/ 2414587 h 23902640"/>
              <a:gd name="connsiteX6924" fmla="*/ 30795303 w 43671952"/>
              <a:gd name="connsiteY6924" fmla="*/ 2445067 h 23902640"/>
              <a:gd name="connsiteX6925" fmla="*/ 30780063 w 43671952"/>
              <a:gd name="connsiteY6925" fmla="*/ 2467928 h 23902640"/>
              <a:gd name="connsiteX6926" fmla="*/ 30734343 w 43671952"/>
              <a:gd name="connsiteY6926" fmla="*/ 2483167 h 23902640"/>
              <a:gd name="connsiteX6927" fmla="*/ 30711483 w 43671952"/>
              <a:gd name="connsiteY6927" fmla="*/ 2490787 h 23902640"/>
              <a:gd name="connsiteX6928" fmla="*/ 30688623 w 43671952"/>
              <a:gd name="connsiteY6928" fmla="*/ 2498407 h 23902640"/>
              <a:gd name="connsiteX6929" fmla="*/ 30551463 w 43671952"/>
              <a:gd name="connsiteY6929" fmla="*/ 2513647 h 23902640"/>
              <a:gd name="connsiteX6930" fmla="*/ 30284763 w 43671952"/>
              <a:gd name="connsiteY6930" fmla="*/ 2498407 h 23902640"/>
              <a:gd name="connsiteX6931" fmla="*/ 30239043 w 43671952"/>
              <a:gd name="connsiteY6931" fmla="*/ 2475547 h 23902640"/>
              <a:gd name="connsiteX6932" fmla="*/ 30208563 w 43671952"/>
              <a:gd name="connsiteY6932" fmla="*/ 2467928 h 23902640"/>
              <a:gd name="connsiteX6933" fmla="*/ 30132363 w 43671952"/>
              <a:gd name="connsiteY6933" fmla="*/ 2475547 h 23902640"/>
              <a:gd name="connsiteX6934" fmla="*/ 30071403 w 43671952"/>
              <a:gd name="connsiteY6934" fmla="*/ 2452687 h 23902640"/>
              <a:gd name="connsiteX6935" fmla="*/ 30025683 w 43671952"/>
              <a:gd name="connsiteY6935" fmla="*/ 2437447 h 23902640"/>
              <a:gd name="connsiteX6936" fmla="*/ 30018063 w 43671952"/>
              <a:gd name="connsiteY6936" fmla="*/ 2376489 h 23902640"/>
              <a:gd name="connsiteX6937" fmla="*/ 30063783 w 43671952"/>
              <a:gd name="connsiteY6937" fmla="*/ 2361247 h 23902640"/>
              <a:gd name="connsiteX6938" fmla="*/ 30109503 w 43671952"/>
              <a:gd name="connsiteY6938" fmla="*/ 2346007 h 23902640"/>
              <a:gd name="connsiteX6939" fmla="*/ 30132363 w 43671952"/>
              <a:gd name="connsiteY6939" fmla="*/ 2338389 h 23902640"/>
              <a:gd name="connsiteX6940" fmla="*/ 30216183 w 43671952"/>
              <a:gd name="connsiteY6940" fmla="*/ 2315527 h 23902640"/>
              <a:gd name="connsiteX6941" fmla="*/ 30284763 w 43671952"/>
              <a:gd name="connsiteY6941" fmla="*/ 2292667 h 23902640"/>
              <a:gd name="connsiteX6942" fmla="*/ 30307623 w 43671952"/>
              <a:gd name="connsiteY6942" fmla="*/ 2285047 h 23902640"/>
              <a:gd name="connsiteX6943" fmla="*/ 30307623 w 43671952"/>
              <a:gd name="connsiteY6943" fmla="*/ 2224088 h 23902640"/>
              <a:gd name="connsiteX6944" fmla="*/ 30284763 w 43671952"/>
              <a:gd name="connsiteY6944" fmla="*/ 2216467 h 23902640"/>
              <a:gd name="connsiteX6945" fmla="*/ 30170463 w 43671952"/>
              <a:gd name="connsiteY6945" fmla="*/ 2224088 h 23902640"/>
              <a:gd name="connsiteX6946" fmla="*/ 30124743 w 43671952"/>
              <a:gd name="connsiteY6946" fmla="*/ 2239328 h 23902640"/>
              <a:gd name="connsiteX6947" fmla="*/ 30094263 w 43671952"/>
              <a:gd name="connsiteY6947" fmla="*/ 2246947 h 23902640"/>
              <a:gd name="connsiteX6948" fmla="*/ 30033303 w 43671952"/>
              <a:gd name="connsiteY6948" fmla="*/ 2254568 h 23902640"/>
              <a:gd name="connsiteX6949" fmla="*/ 29979963 w 43671952"/>
              <a:gd name="connsiteY6949" fmla="*/ 2269808 h 23902640"/>
              <a:gd name="connsiteX6950" fmla="*/ 29896143 w 43671952"/>
              <a:gd name="connsiteY6950" fmla="*/ 2285047 h 23902640"/>
              <a:gd name="connsiteX6951" fmla="*/ 29812323 w 43671952"/>
              <a:gd name="connsiteY6951" fmla="*/ 2292667 h 23902640"/>
              <a:gd name="connsiteX6952" fmla="*/ 29789463 w 43671952"/>
              <a:gd name="connsiteY6952" fmla="*/ 2285047 h 23902640"/>
              <a:gd name="connsiteX6953" fmla="*/ 29789463 w 43671952"/>
              <a:gd name="connsiteY6953" fmla="*/ 2231707 h 23902640"/>
              <a:gd name="connsiteX6954" fmla="*/ 29835183 w 43671952"/>
              <a:gd name="connsiteY6954" fmla="*/ 2216467 h 23902640"/>
              <a:gd name="connsiteX6955" fmla="*/ 29880903 w 43671952"/>
              <a:gd name="connsiteY6955" fmla="*/ 2193608 h 23902640"/>
              <a:gd name="connsiteX6956" fmla="*/ 29896143 w 43671952"/>
              <a:gd name="connsiteY6956" fmla="*/ 2170747 h 23902640"/>
              <a:gd name="connsiteX6957" fmla="*/ 29873283 w 43671952"/>
              <a:gd name="connsiteY6957" fmla="*/ 2155507 h 23902640"/>
              <a:gd name="connsiteX6958" fmla="*/ 29789463 w 43671952"/>
              <a:gd name="connsiteY6958" fmla="*/ 2163128 h 23902640"/>
              <a:gd name="connsiteX6959" fmla="*/ 29705643 w 43671952"/>
              <a:gd name="connsiteY6959" fmla="*/ 2185990 h 23902640"/>
              <a:gd name="connsiteX6960" fmla="*/ 29614203 w 43671952"/>
              <a:gd name="connsiteY6960" fmla="*/ 2155507 h 23902640"/>
              <a:gd name="connsiteX6961" fmla="*/ 29690403 w 43671952"/>
              <a:gd name="connsiteY6961" fmla="*/ 2041207 h 23902640"/>
              <a:gd name="connsiteX6962" fmla="*/ 29736123 w 43671952"/>
              <a:gd name="connsiteY6962" fmla="*/ 1987867 h 23902640"/>
              <a:gd name="connsiteX6963" fmla="*/ 29743743 w 43671952"/>
              <a:gd name="connsiteY6963" fmla="*/ 1965007 h 23902640"/>
              <a:gd name="connsiteX6964" fmla="*/ 29797083 w 43671952"/>
              <a:gd name="connsiteY6964" fmla="*/ 1911669 h 23902640"/>
              <a:gd name="connsiteX6965" fmla="*/ 29842803 w 43671952"/>
              <a:gd name="connsiteY6965" fmla="*/ 1919288 h 23902640"/>
              <a:gd name="connsiteX6966" fmla="*/ 29850423 w 43671952"/>
              <a:gd name="connsiteY6966" fmla="*/ 1942147 h 23902640"/>
              <a:gd name="connsiteX6967" fmla="*/ 29873283 w 43671952"/>
              <a:gd name="connsiteY6967" fmla="*/ 1965007 h 23902640"/>
              <a:gd name="connsiteX6968" fmla="*/ 29911383 w 43671952"/>
              <a:gd name="connsiteY6968" fmla="*/ 1995489 h 23902640"/>
              <a:gd name="connsiteX6969" fmla="*/ 29987583 w 43671952"/>
              <a:gd name="connsiteY6969" fmla="*/ 1987867 h 23902640"/>
              <a:gd name="connsiteX6970" fmla="*/ 30010443 w 43671952"/>
              <a:gd name="connsiteY6970" fmla="*/ 1980247 h 23902640"/>
              <a:gd name="connsiteX6971" fmla="*/ 30018063 w 43671952"/>
              <a:gd name="connsiteY6971" fmla="*/ 1957389 h 23902640"/>
              <a:gd name="connsiteX6972" fmla="*/ 30063783 w 43671952"/>
              <a:gd name="connsiteY6972" fmla="*/ 1934529 h 23902640"/>
              <a:gd name="connsiteX6973" fmla="*/ 30086643 w 43671952"/>
              <a:gd name="connsiteY6973" fmla="*/ 1949767 h 23902640"/>
              <a:gd name="connsiteX6974" fmla="*/ 30117123 w 43671952"/>
              <a:gd name="connsiteY6974" fmla="*/ 1987867 h 23902640"/>
              <a:gd name="connsiteX6975" fmla="*/ 30124743 w 43671952"/>
              <a:gd name="connsiteY6975" fmla="*/ 2010727 h 23902640"/>
              <a:gd name="connsiteX6976" fmla="*/ 30269523 w 43671952"/>
              <a:gd name="connsiteY6976" fmla="*/ 2025968 h 23902640"/>
              <a:gd name="connsiteX6977" fmla="*/ 30277143 w 43671952"/>
              <a:gd name="connsiteY6977" fmla="*/ 2003107 h 23902640"/>
              <a:gd name="connsiteX6978" fmla="*/ 30246663 w 43671952"/>
              <a:gd name="connsiteY6978" fmla="*/ 1965007 h 23902640"/>
              <a:gd name="connsiteX6979" fmla="*/ 30254283 w 43671952"/>
              <a:gd name="connsiteY6979" fmla="*/ 1926907 h 23902640"/>
              <a:gd name="connsiteX6980" fmla="*/ 30353343 w 43671952"/>
              <a:gd name="connsiteY6980" fmla="*/ 1942147 h 23902640"/>
              <a:gd name="connsiteX6981" fmla="*/ 30421923 w 43671952"/>
              <a:gd name="connsiteY6981" fmla="*/ 1995489 h 23902640"/>
              <a:gd name="connsiteX6982" fmla="*/ 30467643 w 43671952"/>
              <a:gd name="connsiteY6982" fmla="*/ 2010727 h 23902640"/>
              <a:gd name="connsiteX6983" fmla="*/ 30513363 w 43671952"/>
              <a:gd name="connsiteY6983" fmla="*/ 2033590 h 23902640"/>
              <a:gd name="connsiteX6984" fmla="*/ 30520983 w 43671952"/>
              <a:gd name="connsiteY6984" fmla="*/ 2010727 h 23902640"/>
              <a:gd name="connsiteX6985" fmla="*/ 30505743 w 43671952"/>
              <a:gd name="connsiteY6985" fmla="*/ 1987867 h 23902640"/>
              <a:gd name="connsiteX6986" fmla="*/ 30460023 w 43671952"/>
              <a:gd name="connsiteY6986" fmla="*/ 1965007 h 23902640"/>
              <a:gd name="connsiteX6987" fmla="*/ 30444783 w 43671952"/>
              <a:gd name="connsiteY6987" fmla="*/ 1919288 h 23902640"/>
              <a:gd name="connsiteX6988" fmla="*/ 30429543 w 43671952"/>
              <a:gd name="connsiteY6988" fmla="*/ 1896427 h 23902640"/>
              <a:gd name="connsiteX6989" fmla="*/ 30414303 w 43671952"/>
              <a:gd name="connsiteY6989" fmla="*/ 1850708 h 23902640"/>
              <a:gd name="connsiteX6990" fmla="*/ 30421923 w 43671952"/>
              <a:gd name="connsiteY6990" fmla="*/ 1812608 h 23902640"/>
              <a:gd name="connsiteX6991" fmla="*/ 30446083 w 43671952"/>
              <a:gd name="connsiteY6991" fmla="*/ 1808154 h 23902640"/>
              <a:gd name="connsiteX6992" fmla="*/ 29507523 w 43671952"/>
              <a:gd name="connsiteY6992" fmla="*/ 1804989 h 23902640"/>
              <a:gd name="connsiteX6993" fmla="*/ 29591343 w 43671952"/>
              <a:gd name="connsiteY6993" fmla="*/ 1812608 h 23902640"/>
              <a:gd name="connsiteX6994" fmla="*/ 29614203 w 43671952"/>
              <a:gd name="connsiteY6994" fmla="*/ 1820228 h 23902640"/>
              <a:gd name="connsiteX6995" fmla="*/ 29682783 w 43671952"/>
              <a:gd name="connsiteY6995" fmla="*/ 1827847 h 23902640"/>
              <a:gd name="connsiteX6996" fmla="*/ 29698023 w 43671952"/>
              <a:gd name="connsiteY6996" fmla="*/ 1850708 h 23902640"/>
              <a:gd name="connsiteX6997" fmla="*/ 29675163 w 43671952"/>
              <a:gd name="connsiteY6997" fmla="*/ 1904047 h 23902640"/>
              <a:gd name="connsiteX6998" fmla="*/ 29652303 w 43671952"/>
              <a:gd name="connsiteY6998" fmla="*/ 1919288 h 23902640"/>
              <a:gd name="connsiteX6999" fmla="*/ 29598963 w 43671952"/>
              <a:gd name="connsiteY6999" fmla="*/ 1980247 h 23902640"/>
              <a:gd name="connsiteX7000" fmla="*/ 29568483 w 43671952"/>
              <a:gd name="connsiteY7000" fmla="*/ 2025968 h 23902640"/>
              <a:gd name="connsiteX7001" fmla="*/ 29560863 w 43671952"/>
              <a:gd name="connsiteY7001" fmla="*/ 2048827 h 23902640"/>
              <a:gd name="connsiteX7002" fmla="*/ 29545623 w 43671952"/>
              <a:gd name="connsiteY7002" fmla="*/ 2102167 h 23902640"/>
              <a:gd name="connsiteX7003" fmla="*/ 29538003 w 43671952"/>
              <a:gd name="connsiteY7003" fmla="*/ 2185990 h 23902640"/>
              <a:gd name="connsiteX7004" fmla="*/ 29522763 w 43671952"/>
              <a:gd name="connsiteY7004" fmla="*/ 2208848 h 23902640"/>
              <a:gd name="connsiteX7005" fmla="*/ 29507523 w 43671952"/>
              <a:gd name="connsiteY7005" fmla="*/ 2254568 h 23902640"/>
              <a:gd name="connsiteX7006" fmla="*/ 29499903 w 43671952"/>
              <a:gd name="connsiteY7006" fmla="*/ 2277427 h 23902640"/>
              <a:gd name="connsiteX7007" fmla="*/ 29400843 w 43671952"/>
              <a:gd name="connsiteY7007" fmla="*/ 2292667 h 23902640"/>
              <a:gd name="connsiteX7008" fmla="*/ 29377983 w 43671952"/>
              <a:gd name="connsiteY7008" fmla="*/ 2300288 h 23902640"/>
              <a:gd name="connsiteX7009" fmla="*/ 29202723 w 43671952"/>
              <a:gd name="connsiteY7009" fmla="*/ 2285047 h 23902640"/>
              <a:gd name="connsiteX7010" fmla="*/ 29134143 w 43671952"/>
              <a:gd name="connsiteY7010" fmla="*/ 2269808 h 23902640"/>
              <a:gd name="connsiteX7011" fmla="*/ 29111283 w 43671952"/>
              <a:gd name="connsiteY7011" fmla="*/ 2246947 h 23902640"/>
              <a:gd name="connsiteX7012" fmla="*/ 29088423 w 43671952"/>
              <a:gd name="connsiteY7012" fmla="*/ 2239328 h 23902640"/>
              <a:gd name="connsiteX7013" fmla="*/ 29073183 w 43671952"/>
              <a:gd name="connsiteY7013" fmla="*/ 2193608 h 23902640"/>
              <a:gd name="connsiteX7014" fmla="*/ 29080803 w 43671952"/>
              <a:gd name="connsiteY7014" fmla="*/ 2170747 h 23902640"/>
              <a:gd name="connsiteX7015" fmla="*/ 29096043 w 43671952"/>
              <a:gd name="connsiteY7015" fmla="*/ 2147889 h 23902640"/>
              <a:gd name="connsiteX7016" fmla="*/ 29080803 w 43671952"/>
              <a:gd name="connsiteY7016" fmla="*/ 2125027 h 23902640"/>
              <a:gd name="connsiteX7017" fmla="*/ 29080803 w 43671952"/>
              <a:gd name="connsiteY7017" fmla="*/ 2018347 h 23902640"/>
              <a:gd name="connsiteX7018" fmla="*/ 29035083 w 43671952"/>
              <a:gd name="connsiteY7018" fmla="*/ 1965007 h 23902640"/>
              <a:gd name="connsiteX7019" fmla="*/ 29012223 w 43671952"/>
              <a:gd name="connsiteY7019" fmla="*/ 1957389 h 23902640"/>
              <a:gd name="connsiteX7020" fmla="*/ 29019843 w 43671952"/>
              <a:gd name="connsiteY7020" fmla="*/ 1904047 h 23902640"/>
              <a:gd name="connsiteX7021" fmla="*/ 29027463 w 43671952"/>
              <a:gd name="connsiteY7021" fmla="*/ 1881188 h 23902640"/>
              <a:gd name="connsiteX7022" fmla="*/ 29050323 w 43671952"/>
              <a:gd name="connsiteY7022" fmla="*/ 1865947 h 23902640"/>
              <a:gd name="connsiteX7023" fmla="*/ 29057943 w 43671952"/>
              <a:gd name="connsiteY7023" fmla="*/ 1843088 h 23902640"/>
              <a:gd name="connsiteX7024" fmla="*/ 29103663 w 43671952"/>
              <a:gd name="connsiteY7024" fmla="*/ 1827847 h 23902640"/>
              <a:gd name="connsiteX7025" fmla="*/ 29164623 w 43671952"/>
              <a:gd name="connsiteY7025" fmla="*/ 1812608 h 23902640"/>
              <a:gd name="connsiteX7026" fmla="*/ 29362743 w 43671952"/>
              <a:gd name="connsiteY7026" fmla="*/ 1820228 h 23902640"/>
              <a:gd name="connsiteX7027" fmla="*/ 29416083 w 43671952"/>
              <a:gd name="connsiteY7027" fmla="*/ 1827847 h 23902640"/>
              <a:gd name="connsiteX7028" fmla="*/ 29461803 w 43671952"/>
              <a:gd name="connsiteY7028" fmla="*/ 1820228 h 23902640"/>
              <a:gd name="connsiteX7029" fmla="*/ 29507523 w 43671952"/>
              <a:gd name="connsiteY7029" fmla="*/ 1804989 h 23902640"/>
              <a:gd name="connsiteX7030" fmla="*/ 17841583 w 43671952"/>
              <a:gd name="connsiteY7030" fmla="*/ 1690687 h 23902640"/>
              <a:gd name="connsiteX7031" fmla="*/ 18047323 w 43671952"/>
              <a:gd name="connsiteY7031" fmla="*/ 1774508 h 23902640"/>
              <a:gd name="connsiteX7032" fmla="*/ 17963503 w 43671952"/>
              <a:gd name="connsiteY7032" fmla="*/ 1820228 h 23902640"/>
              <a:gd name="connsiteX7033" fmla="*/ 18085423 w 43671952"/>
              <a:gd name="connsiteY7033" fmla="*/ 1873567 h 23902640"/>
              <a:gd name="connsiteX7034" fmla="*/ 18359743 w 43671952"/>
              <a:gd name="connsiteY7034" fmla="*/ 1881188 h 23902640"/>
              <a:gd name="connsiteX7035" fmla="*/ 18519763 w 43671952"/>
              <a:gd name="connsiteY7035" fmla="*/ 2025968 h 23902640"/>
              <a:gd name="connsiteX7036" fmla="*/ 18527383 w 43671952"/>
              <a:gd name="connsiteY7036" fmla="*/ 2193608 h 23902640"/>
              <a:gd name="connsiteX7037" fmla="*/ 18298783 w 43671952"/>
              <a:gd name="connsiteY7037" fmla="*/ 2239328 h 23902640"/>
              <a:gd name="connsiteX7038" fmla="*/ 18184483 w 43671952"/>
              <a:gd name="connsiteY7038" fmla="*/ 2262188 h 23902640"/>
              <a:gd name="connsiteX7039" fmla="*/ 18100663 w 43671952"/>
              <a:gd name="connsiteY7039" fmla="*/ 2338389 h 23902640"/>
              <a:gd name="connsiteX7040" fmla="*/ 17955883 w 43671952"/>
              <a:gd name="connsiteY7040" fmla="*/ 2338389 h 23902640"/>
              <a:gd name="connsiteX7041" fmla="*/ 17742523 w 43671952"/>
              <a:gd name="connsiteY7041" fmla="*/ 2498407 h 23902640"/>
              <a:gd name="connsiteX7042" fmla="*/ 17536783 w 43671952"/>
              <a:gd name="connsiteY7042" fmla="*/ 2589848 h 23902640"/>
              <a:gd name="connsiteX7043" fmla="*/ 17559643 w 43671952"/>
              <a:gd name="connsiteY7043" fmla="*/ 2620327 h 23902640"/>
              <a:gd name="connsiteX7044" fmla="*/ 17780623 w 43671952"/>
              <a:gd name="connsiteY7044" fmla="*/ 2589848 h 23902640"/>
              <a:gd name="connsiteX7045" fmla="*/ 17917783 w 43671952"/>
              <a:gd name="connsiteY7045" fmla="*/ 2452687 h 23902640"/>
              <a:gd name="connsiteX7046" fmla="*/ 18093043 w 43671952"/>
              <a:gd name="connsiteY7046" fmla="*/ 2460308 h 23902640"/>
              <a:gd name="connsiteX7047" fmla="*/ 18184483 w 43671952"/>
              <a:gd name="connsiteY7047" fmla="*/ 2414587 h 23902640"/>
              <a:gd name="connsiteX7048" fmla="*/ 18214963 w 43671952"/>
              <a:gd name="connsiteY7048" fmla="*/ 2346007 h 23902640"/>
              <a:gd name="connsiteX7049" fmla="*/ 18405463 w 43671952"/>
              <a:gd name="connsiteY7049" fmla="*/ 2391729 h 23902640"/>
              <a:gd name="connsiteX7050" fmla="*/ 18458803 w 43671952"/>
              <a:gd name="connsiteY7050" fmla="*/ 2285047 h 23902640"/>
              <a:gd name="connsiteX7051" fmla="*/ 18527383 w 43671952"/>
              <a:gd name="connsiteY7051" fmla="*/ 2429827 h 23902640"/>
              <a:gd name="connsiteX7052" fmla="*/ 18656923 w 43671952"/>
              <a:gd name="connsiteY7052" fmla="*/ 2368867 h 23902640"/>
              <a:gd name="connsiteX7053" fmla="*/ 18763603 w 43671952"/>
              <a:gd name="connsiteY7053" fmla="*/ 2437447 h 23902640"/>
              <a:gd name="connsiteX7054" fmla="*/ 18954103 w 43671952"/>
              <a:gd name="connsiteY7054" fmla="*/ 2429827 h 23902640"/>
              <a:gd name="connsiteX7055" fmla="*/ 19114123 w 43671952"/>
              <a:gd name="connsiteY7055" fmla="*/ 2498407 h 23902640"/>
              <a:gd name="connsiteX7056" fmla="*/ 19274143 w 43671952"/>
              <a:gd name="connsiteY7056" fmla="*/ 2536507 h 23902640"/>
              <a:gd name="connsiteX7057" fmla="*/ 19457023 w 43671952"/>
              <a:gd name="connsiteY7057" fmla="*/ 2399348 h 23902640"/>
              <a:gd name="connsiteX7058" fmla="*/ 19617043 w 43671952"/>
              <a:gd name="connsiteY7058" fmla="*/ 2452687 h 23902640"/>
              <a:gd name="connsiteX7059" fmla="*/ 19807543 w 43671952"/>
              <a:gd name="connsiteY7059" fmla="*/ 2513647 h 23902640"/>
              <a:gd name="connsiteX7060" fmla="*/ 19853263 w 43671952"/>
              <a:gd name="connsiteY7060" fmla="*/ 2574607 h 23902640"/>
              <a:gd name="connsiteX7061" fmla="*/ 19865863 w 43671952"/>
              <a:gd name="connsiteY7061" fmla="*/ 2669108 h 23902640"/>
              <a:gd name="connsiteX7062" fmla="*/ 19868503 w 43671952"/>
              <a:gd name="connsiteY7062" fmla="*/ 2666047 h 23902640"/>
              <a:gd name="connsiteX7063" fmla="*/ 19883743 w 43671952"/>
              <a:gd name="connsiteY7063" fmla="*/ 2887027 h 23902640"/>
              <a:gd name="connsiteX7064" fmla="*/ 20112343 w 43671952"/>
              <a:gd name="connsiteY7064" fmla="*/ 2887027 h 23902640"/>
              <a:gd name="connsiteX7065" fmla="*/ 20150443 w 43671952"/>
              <a:gd name="connsiteY7065" fmla="*/ 2772729 h 23902640"/>
              <a:gd name="connsiteX7066" fmla="*/ 20249503 w 43671952"/>
              <a:gd name="connsiteY7066" fmla="*/ 2864169 h 23902640"/>
              <a:gd name="connsiteX7067" fmla="*/ 20523823 w 43671952"/>
              <a:gd name="connsiteY7067" fmla="*/ 2864169 h 23902640"/>
              <a:gd name="connsiteX7068" fmla="*/ 20676223 w 43671952"/>
              <a:gd name="connsiteY7068" fmla="*/ 2902267 h 23902640"/>
              <a:gd name="connsiteX7069" fmla="*/ 20630503 w 43671952"/>
              <a:gd name="connsiteY7069" fmla="*/ 2787967 h 23902640"/>
              <a:gd name="connsiteX7070" fmla="*/ 20836243 w 43671952"/>
              <a:gd name="connsiteY7070" fmla="*/ 2894649 h 23902640"/>
              <a:gd name="connsiteX7071" fmla="*/ 20836243 w 43671952"/>
              <a:gd name="connsiteY7071" fmla="*/ 2757487 h 23902640"/>
              <a:gd name="connsiteX7072" fmla="*/ 20767663 w 43671952"/>
              <a:gd name="connsiteY7072" fmla="*/ 2666047 h 23902640"/>
              <a:gd name="connsiteX7073" fmla="*/ 20965783 w 43671952"/>
              <a:gd name="connsiteY7073" fmla="*/ 2658428 h 23902640"/>
              <a:gd name="connsiteX7074" fmla="*/ 21240103 w 43671952"/>
              <a:gd name="connsiteY7074" fmla="*/ 2688907 h 23902640"/>
              <a:gd name="connsiteX7075" fmla="*/ 21255343 w 43671952"/>
              <a:gd name="connsiteY7075" fmla="*/ 2711767 h 23902640"/>
              <a:gd name="connsiteX7076" fmla="*/ 21255343 w 43671952"/>
              <a:gd name="connsiteY7076" fmla="*/ 2795587 h 23902640"/>
              <a:gd name="connsiteX7077" fmla="*/ 21331543 w 43671952"/>
              <a:gd name="connsiteY7077" fmla="*/ 2780347 h 23902640"/>
              <a:gd name="connsiteX7078" fmla="*/ 21438223 w 43671952"/>
              <a:gd name="connsiteY7078" fmla="*/ 2711767 h 23902640"/>
              <a:gd name="connsiteX7079" fmla="*/ 21621103 w 43671952"/>
              <a:gd name="connsiteY7079" fmla="*/ 2711767 h 23902640"/>
              <a:gd name="connsiteX7080" fmla="*/ 21735403 w 43671952"/>
              <a:gd name="connsiteY7080" fmla="*/ 2803208 h 23902640"/>
              <a:gd name="connsiteX7081" fmla="*/ 21910647 w 43671952"/>
              <a:gd name="connsiteY7081" fmla="*/ 2955607 h 23902640"/>
              <a:gd name="connsiteX7082" fmla="*/ 22268527 w 43671952"/>
              <a:gd name="connsiteY7082" fmla="*/ 2917507 h 23902640"/>
              <a:gd name="connsiteX7083" fmla="*/ 22481879 w 43671952"/>
              <a:gd name="connsiteY7083" fmla="*/ 2917507 h 23902640"/>
              <a:gd name="connsiteX7084" fmla="*/ 22573319 w 43671952"/>
              <a:gd name="connsiteY7084" fmla="*/ 2993707 h 23902640"/>
              <a:gd name="connsiteX7085" fmla="*/ 22580943 w 43671952"/>
              <a:gd name="connsiteY7085" fmla="*/ 3138487 h 23902640"/>
              <a:gd name="connsiteX7086" fmla="*/ 22695241 w 43671952"/>
              <a:gd name="connsiteY7086" fmla="*/ 3168968 h 23902640"/>
              <a:gd name="connsiteX7087" fmla="*/ 22733339 w 43671952"/>
              <a:gd name="connsiteY7087" fmla="*/ 3229929 h 23902640"/>
              <a:gd name="connsiteX7088" fmla="*/ 22855263 w 43671952"/>
              <a:gd name="connsiteY7088" fmla="*/ 3138487 h 23902640"/>
              <a:gd name="connsiteX7089" fmla="*/ 23281983 w 43671952"/>
              <a:gd name="connsiteY7089" fmla="*/ 3146107 h 23902640"/>
              <a:gd name="connsiteX7090" fmla="*/ 23327707 w 43671952"/>
              <a:gd name="connsiteY7090" fmla="*/ 3115627 h 23902640"/>
              <a:gd name="connsiteX7091" fmla="*/ 23571547 w 43671952"/>
              <a:gd name="connsiteY7091" fmla="*/ 3252787 h 23902640"/>
              <a:gd name="connsiteX7092" fmla="*/ 23571547 w 43671952"/>
              <a:gd name="connsiteY7092" fmla="*/ 3115627 h 23902640"/>
              <a:gd name="connsiteX7093" fmla="*/ 23586787 w 43671952"/>
              <a:gd name="connsiteY7093" fmla="*/ 3024188 h 23902640"/>
              <a:gd name="connsiteX7094" fmla="*/ 23708703 w 43671952"/>
              <a:gd name="connsiteY7094" fmla="*/ 3085148 h 23902640"/>
              <a:gd name="connsiteX7095" fmla="*/ 24036363 w 43671952"/>
              <a:gd name="connsiteY7095" fmla="*/ 3054667 h 23902640"/>
              <a:gd name="connsiteX7096" fmla="*/ 24234483 w 43671952"/>
              <a:gd name="connsiteY7096" fmla="*/ 3146107 h 23902640"/>
              <a:gd name="connsiteX7097" fmla="*/ 24356403 w 43671952"/>
              <a:gd name="connsiteY7097" fmla="*/ 3130867 h 23902640"/>
              <a:gd name="connsiteX7098" fmla="*/ 24569763 w 43671952"/>
              <a:gd name="connsiteY7098" fmla="*/ 3275649 h 23902640"/>
              <a:gd name="connsiteX7099" fmla="*/ 24821223 w 43671952"/>
              <a:gd name="connsiteY7099" fmla="*/ 3275649 h 23902640"/>
              <a:gd name="connsiteX7100" fmla="*/ 24996483 w 43671952"/>
              <a:gd name="connsiteY7100" fmla="*/ 3435668 h 23902640"/>
              <a:gd name="connsiteX7101" fmla="*/ 25293663 w 43671952"/>
              <a:gd name="connsiteY7101" fmla="*/ 3458527 h 23902640"/>
              <a:gd name="connsiteX7102" fmla="*/ 25446063 w 43671952"/>
              <a:gd name="connsiteY7102" fmla="*/ 3527107 h 23902640"/>
              <a:gd name="connsiteX7103" fmla="*/ 25606083 w 43671952"/>
              <a:gd name="connsiteY7103" fmla="*/ 3519488 h 23902640"/>
              <a:gd name="connsiteX7104" fmla="*/ 25461303 w 43671952"/>
              <a:gd name="connsiteY7104" fmla="*/ 3656653 h 23902640"/>
              <a:gd name="connsiteX7105" fmla="*/ 25369863 w 43671952"/>
              <a:gd name="connsiteY7105" fmla="*/ 3664275 h 23902640"/>
              <a:gd name="connsiteX7106" fmla="*/ 25324143 w 43671952"/>
              <a:gd name="connsiteY7106" fmla="*/ 3740474 h 23902640"/>
              <a:gd name="connsiteX7107" fmla="*/ 25347003 w 43671952"/>
              <a:gd name="connsiteY7107" fmla="*/ 3778572 h 23902640"/>
              <a:gd name="connsiteX7108" fmla="*/ 25347003 w 43671952"/>
              <a:gd name="connsiteY7108" fmla="*/ 3892873 h 23902640"/>
              <a:gd name="connsiteX7109" fmla="*/ 25080303 w 43671952"/>
              <a:gd name="connsiteY7109" fmla="*/ 3847154 h 23902640"/>
              <a:gd name="connsiteX7110" fmla="*/ 24973623 w 43671952"/>
              <a:gd name="connsiteY7110" fmla="*/ 3786194 h 23902640"/>
              <a:gd name="connsiteX7111" fmla="*/ 24927903 w 43671952"/>
              <a:gd name="connsiteY7111" fmla="*/ 3694751 h 23902640"/>
              <a:gd name="connsiteX7112" fmla="*/ 24745023 w 43671952"/>
              <a:gd name="connsiteY7112" fmla="*/ 3694751 h 23902640"/>
              <a:gd name="connsiteX7113" fmla="*/ 24722163 w 43671952"/>
              <a:gd name="connsiteY7113" fmla="*/ 3572827 h 23902640"/>
              <a:gd name="connsiteX7114" fmla="*/ 24577383 w 43671952"/>
              <a:gd name="connsiteY7114" fmla="*/ 3679512 h 23902640"/>
              <a:gd name="connsiteX7115" fmla="*/ 24585003 w 43671952"/>
              <a:gd name="connsiteY7115" fmla="*/ 3763330 h 23902640"/>
              <a:gd name="connsiteX7116" fmla="*/ 24524043 w 43671952"/>
              <a:gd name="connsiteY7116" fmla="*/ 3847154 h 23902640"/>
              <a:gd name="connsiteX7117" fmla="*/ 24242103 w 43671952"/>
              <a:gd name="connsiteY7117" fmla="*/ 3847154 h 23902640"/>
              <a:gd name="connsiteX7118" fmla="*/ 24371643 w 43671952"/>
              <a:gd name="connsiteY7118" fmla="*/ 3915732 h 23902640"/>
              <a:gd name="connsiteX7119" fmla="*/ 24493563 w 43671952"/>
              <a:gd name="connsiteY7119" fmla="*/ 4022413 h 23902640"/>
              <a:gd name="connsiteX7120" fmla="*/ 24623103 w 43671952"/>
              <a:gd name="connsiteY7120" fmla="*/ 4167192 h 23902640"/>
              <a:gd name="connsiteX7121" fmla="*/ 24287823 w 43671952"/>
              <a:gd name="connsiteY7121" fmla="*/ 4243392 h 23902640"/>
              <a:gd name="connsiteX7122" fmla="*/ 23914443 w 43671952"/>
              <a:gd name="connsiteY7122" fmla="*/ 4479611 h 23902640"/>
              <a:gd name="connsiteX7123" fmla="*/ 23754423 w 43671952"/>
              <a:gd name="connsiteY7123" fmla="*/ 4624394 h 23902640"/>
              <a:gd name="connsiteX7124" fmla="*/ 23609647 w 43671952"/>
              <a:gd name="connsiteY7124" fmla="*/ 4510093 h 23902640"/>
              <a:gd name="connsiteX7125" fmla="*/ 23358187 w 43671952"/>
              <a:gd name="connsiteY7125" fmla="*/ 4662492 h 23902640"/>
              <a:gd name="connsiteX7126" fmla="*/ 23312467 w 43671952"/>
              <a:gd name="connsiteY7126" fmla="*/ 4555811 h 23902640"/>
              <a:gd name="connsiteX7127" fmla="*/ 23205783 w 43671952"/>
              <a:gd name="connsiteY7127" fmla="*/ 4677731 h 23902640"/>
              <a:gd name="connsiteX7128" fmla="*/ 22946703 w 43671952"/>
              <a:gd name="connsiteY7128" fmla="*/ 4921572 h 23902640"/>
              <a:gd name="connsiteX7129" fmla="*/ 22939083 w 43671952"/>
              <a:gd name="connsiteY7129" fmla="*/ 5043493 h 23902640"/>
              <a:gd name="connsiteX7130" fmla="*/ 23053387 w 43671952"/>
              <a:gd name="connsiteY7130" fmla="*/ 5051112 h 23902640"/>
              <a:gd name="connsiteX7131" fmla="*/ 23045767 w 43671952"/>
              <a:gd name="connsiteY7131" fmla="*/ 5195890 h 23902640"/>
              <a:gd name="connsiteX7132" fmla="*/ 23099107 w 43671952"/>
              <a:gd name="connsiteY7132" fmla="*/ 5279711 h 23902640"/>
              <a:gd name="connsiteX7133" fmla="*/ 22969563 w 43671952"/>
              <a:gd name="connsiteY7133" fmla="*/ 5279711 h 23902640"/>
              <a:gd name="connsiteX7134" fmla="*/ 22939083 w 43671952"/>
              <a:gd name="connsiteY7134" fmla="*/ 5508310 h 23902640"/>
              <a:gd name="connsiteX7135" fmla="*/ 22885743 w 43671952"/>
              <a:gd name="connsiteY7135" fmla="*/ 5561652 h 23902640"/>
              <a:gd name="connsiteX7136" fmla="*/ 22756203 w 43671952"/>
              <a:gd name="connsiteY7136" fmla="*/ 5561652 h 23902640"/>
              <a:gd name="connsiteX7137" fmla="*/ 22763823 w 43671952"/>
              <a:gd name="connsiteY7137" fmla="*/ 5675952 h 23902640"/>
              <a:gd name="connsiteX7138" fmla="*/ 22771443 w 43671952"/>
              <a:gd name="connsiteY7138" fmla="*/ 5752153 h 23902640"/>
              <a:gd name="connsiteX7139" fmla="*/ 22657143 w 43671952"/>
              <a:gd name="connsiteY7139" fmla="*/ 5797871 h 23902640"/>
              <a:gd name="connsiteX7140" fmla="*/ 22497121 w 43671952"/>
              <a:gd name="connsiteY7140" fmla="*/ 6026472 h 23902640"/>
              <a:gd name="connsiteX7141" fmla="*/ 22436167 w 43671952"/>
              <a:gd name="connsiteY7141" fmla="*/ 6049334 h 23902640"/>
              <a:gd name="connsiteX7142" fmla="*/ 22367587 w 43671952"/>
              <a:gd name="connsiteY7142" fmla="*/ 5881691 h 23902640"/>
              <a:gd name="connsiteX7143" fmla="*/ 22329483 w 43671952"/>
              <a:gd name="connsiteY7143" fmla="*/ 5150173 h 23902640"/>
              <a:gd name="connsiteX7144" fmla="*/ 22542839 w 43671952"/>
              <a:gd name="connsiteY7144" fmla="*/ 4974913 h 23902640"/>
              <a:gd name="connsiteX7145" fmla="*/ 22817163 w 43671952"/>
              <a:gd name="connsiteY7145" fmla="*/ 4723451 h 23902640"/>
              <a:gd name="connsiteX7146" fmla="*/ 22977183 w 43671952"/>
              <a:gd name="connsiteY7146" fmla="*/ 4571051 h 23902640"/>
              <a:gd name="connsiteX7147" fmla="*/ 23083863 w 43671952"/>
              <a:gd name="connsiteY7147" fmla="*/ 4548192 h 23902640"/>
              <a:gd name="connsiteX7148" fmla="*/ 23121967 w 43671952"/>
              <a:gd name="connsiteY7148" fmla="*/ 4487232 h 23902640"/>
              <a:gd name="connsiteX7149" fmla="*/ 23121967 w 43671952"/>
              <a:gd name="connsiteY7149" fmla="*/ 4327212 h 23902640"/>
              <a:gd name="connsiteX7150" fmla="*/ 23137207 w 43671952"/>
              <a:gd name="connsiteY7150" fmla="*/ 4190051 h 23902640"/>
              <a:gd name="connsiteX7151" fmla="*/ 23045767 w 43671952"/>
              <a:gd name="connsiteY7151" fmla="*/ 4220533 h 23902640"/>
              <a:gd name="connsiteX7152" fmla="*/ 22984803 w 43671952"/>
              <a:gd name="connsiteY7152" fmla="*/ 4304352 h 23902640"/>
              <a:gd name="connsiteX7153" fmla="*/ 22977183 w 43671952"/>
              <a:gd name="connsiteY7153" fmla="*/ 4411033 h 23902640"/>
              <a:gd name="connsiteX7154" fmla="*/ 22847643 w 43671952"/>
              <a:gd name="connsiteY7154" fmla="*/ 4456751 h 23902640"/>
              <a:gd name="connsiteX7155" fmla="*/ 22733339 w 43671952"/>
              <a:gd name="connsiteY7155" fmla="*/ 4540571 h 23902640"/>
              <a:gd name="connsiteX7156" fmla="*/ 22687619 w 43671952"/>
              <a:gd name="connsiteY7156" fmla="*/ 4479611 h 23902640"/>
              <a:gd name="connsiteX7157" fmla="*/ 22718101 w 43671952"/>
              <a:gd name="connsiteY7157" fmla="*/ 4380552 h 23902640"/>
              <a:gd name="connsiteX7158" fmla="*/ 22680003 w 43671952"/>
              <a:gd name="connsiteY7158" fmla="*/ 4334831 h 23902640"/>
              <a:gd name="connsiteX7159" fmla="*/ 22596179 w 43671952"/>
              <a:gd name="connsiteY7159" fmla="*/ 4365312 h 23902640"/>
              <a:gd name="connsiteX7160" fmla="*/ 22489503 w 43671952"/>
              <a:gd name="connsiteY7160" fmla="*/ 4365312 h 23902640"/>
              <a:gd name="connsiteX7161" fmla="*/ 22329483 w 43671952"/>
              <a:gd name="connsiteY7161" fmla="*/ 4471992 h 23902640"/>
              <a:gd name="connsiteX7162" fmla="*/ 22230679 w 43671952"/>
              <a:gd name="connsiteY7162" fmla="*/ 4609153 h 23902640"/>
              <a:gd name="connsiteX7163" fmla="*/ 22139239 w 43671952"/>
              <a:gd name="connsiteY7163" fmla="*/ 4632012 h 23902640"/>
              <a:gd name="connsiteX7164" fmla="*/ 22070667 w 43671952"/>
              <a:gd name="connsiteY7164" fmla="*/ 4670112 h 23902640"/>
              <a:gd name="connsiteX7165" fmla="*/ 22101143 w 43671952"/>
              <a:gd name="connsiteY7165" fmla="*/ 4738692 h 23902640"/>
              <a:gd name="connsiteX7166" fmla="*/ 22192583 w 43671952"/>
              <a:gd name="connsiteY7166" fmla="*/ 4799648 h 23902640"/>
              <a:gd name="connsiteX7167" fmla="*/ 22116387 w 43671952"/>
              <a:gd name="connsiteY7167" fmla="*/ 4830133 h 23902640"/>
              <a:gd name="connsiteX7168" fmla="*/ 21971607 w 43671952"/>
              <a:gd name="connsiteY7168" fmla="*/ 4807270 h 23902640"/>
              <a:gd name="connsiteX7169" fmla="*/ 21903027 w 43671952"/>
              <a:gd name="connsiteY7169" fmla="*/ 4875853 h 23902640"/>
              <a:gd name="connsiteX7170" fmla="*/ 21811603 w 43671952"/>
              <a:gd name="connsiteY7170" fmla="*/ 4738692 h 23902640"/>
              <a:gd name="connsiteX7171" fmla="*/ 21720163 w 43671952"/>
              <a:gd name="connsiteY7171" fmla="*/ 4738692 h 23902640"/>
              <a:gd name="connsiteX7172" fmla="*/ 21590619 w 43671952"/>
              <a:gd name="connsiteY7172" fmla="*/ 4746310 h 23902640"/>
              <a:gd name="connsiteX7173" fmla="*/ 21560143 w 43671952"/>
              <a:gd name="connsiteY7173" fmla="*/ 4807270 h 23902640"/>
              <a:gd name="connsiteX7174" fmla="*/ 21346783 w 43671952"/>
              <a:gd name="connsiteY7174" fmla="*/ 4784412 h 23902640"/>
              <a:gd name="connsiteX7175" fmla="*/ 21316303 w 43671952"/>
              <a:gd name="connsiteY7175" fmla="*/ 4830133 h 23902640"/>
              <a:gd name="connsiteX7176" fmla="*/ 21232483 w 43671952"/>
              <a:gd name="connsiteY7176" fmla="*/ 4761552 h 23902640"/>
              <a:gd name="connsiteX7177" fmla="*/ 20904823 w 43671952"/>
              <a:gd name="connsiteY7177" fmla="*/ 4814893 h 23902640"/>
              <a:gd name="connsiteX7178" fmla="*/ 20859103 w 43671952"/>
              <a:gd name="connsiteY7178" fmla="*/ 4875853 h 23902640"/>
              <a:gd name="connsiteX7179" fmla="*/ 20782903 w 43671952"/>
              <a:gd name="connsiteY7179" fmla="*/ 4875853 h 23902640"/>
              <a:gd name="connsiteX7180" fmla="*/ 20660983 w 43671952"/>
              <a:gd name="connsiteY7180" fmla="*/ 5066352 h 23902640"/>
              <a:gd name="connsiteX7181" fmla="*/ 20531443 w 43671952"/>
              <a:gd name="connsiteY7181" fmla="*/ 5104450 h 23902640"/>
              <a:gd name="connsiteX7182" fmla="*/ 20394283 w 43671952"/>
              <a:gd name="connsiteY7182" fmla="*/ 5287333 h 23902640"/>
              <a:gd name="connsiteX7183" fmla="*/ 20219023 w 43671952"/>
              <a:gd name="connsiteY7183" fmla="*/ 5401632 h 23902640"/>
              <a:gd name="connsiteX7184" fmla="*/ 20158063 w 43671952"/>
              <a:gd name="connsiteY7184" fmla="*/ 5447354 h 23902640"/>
              <a:gd name="connsiteX7185" fmla="*/ 20158063 w 43671952"/>
              <a:gd name="connsiteY7185" fmla="*/ 5538792 h 23902640"/>
              <a:gd name="connsiteX7186" fmla="*/ 20249503 w 43671952"/>
              <a:gd name="connsiteY7186" fmla="*/ 5485452 h 23902640"/>
              <a:gd name="connsiteX7187" fmla="*/ 20386663 w 43671952"/>
              <a:gd name="connsiteY7187" fmla="*/ 5546412 h 23902640"/>
              <a:gd name="connsiteX7188" fmla="*/ 20348563 w 43671952"/>
              <a:gd name="connsiteY7188" fmla="*/ 5622613 h 23902640"/>
              <a:gd name="connsiteX7189" fmla="*/ 20333323 w 43671952"/>
              <a:gd name="connsiteY7189" fmla="*/ 5645473 h 23902640"/>
              <a:gd name="connsiteX7190" fmla="*/ 20356183 w 43671952"/>
              <a:gd name="connsiteY7190" fmla="*/ 5698812 h 23902640"/>
              <a:gd name="connsiteX7191" fmla="*/ 20523823 w 43671952"/>
              <a:gd name="connsiteY7191" fmla="*/ 5554034 h 23902640"/>
              <a:gd name="connsiteX7192" fmla="*/ 20569543 w 43671952"/>
              <a:gd name="connsiteY7192" fmla="*/ 5500690 h 23902640"/>
              <a:gd name="connsiteX7193" fmla="*/ 20737183 w 43671952"/>
              <a:gd name="connsiteY7193" fmla="*/ 5714053 h 23902640"/>
              <a:gd name="connsiteX7194" fmla="*/ 20622883 w 43671952"/>
              <a:gd name="connsiteY7194" fmla="*/ 5721671 h 23902640"/>
              <a:gd name="connsiteX7195" fmla="*/ 20744803 w 43671952"/>
              <a:gd name="connsiteY7195" fmla="*/ 5843593 h 23902640"/>
              <a:gd name="connsiteX7196" fmla="*/ 20744803 w 43671952"/>
              <a:gd name="connsiteY7196" fmla="*/ 5965512 h 23902640"/>
              <a:gd name="connsiteX7197" fmla="*/ 20630503 w 43671952"/>
              <a:gd name="connsiteY7197" fmla="*/ 6171254 h 23902640"/>
              <a:gd name="connsiteX7198" fmla="*/ 20615263 w 43671952"/>
              <a:gd name="connsiteY7198" fmla="*/ 6399852 h 23902640"/>
              <a:gd name="connsiteX7199" fmla="*/ 20478103 w 43671952"/>
              <a:gd name="connsiteY7199" fmla="*/ 6575113 h 23902640"/>
              <a:gd name="connsiteX7200" fmla="*/ 20325703 w 43671952"/>
              <a:gd name="connsiteY7200" fmla="*/ 6864672 h 23902640"/>
              <a:gd name="connsiteX7201" fmla="*/ 20036143 w 43671952"/>
              <a:gd name="connsiteY7201" fmla="*/ 7093273 h 23902640"/>
              <a:gd name="connsiteX7202" fmla="*/ 19830403 w 43671952"/>
              <a:gd name="connsiteY7202" fmla="*/ 7306632 h 23902640"/>
              <a:gd name="connsiteX7203" fmla="*/ 19525603 w 43671952"/>
              <a:gd name="connsiteY7203" fmla="*/ 7314252 h 23902640"/>
              <a:gd name="connsiteX7204" fmla="*/ 19515223 w 43671952"/>
              <a:gd name="connsiteY7204" fmla="*/ 7301909 h 23902640"/>
              <a:gd name="connsiteX7205" fmla="*/ 19512267 w 43671952"/>
              <a:gd name="connsiteY7205" fmla="*/ 7310443 h 23902640"/>
              <a:gd name="connsiteX7206" fmla="*/ 19455119 w 43671952"/>
              <a:gd name="connsiteY7206" fmla="*/ 7348544 h 23902640"/>
              <a:gd name="connsiteX7207" fmla="*/ 19331291 w 43671952"/>
              <a:gd name="connsiteY7207" fmla="*/ 7453317 h 23902640"/>
              <a:gd name="connsiteX7208" fmla="*/ 19312243 w 43671952"/>
              <a:gd name="connsiteY7208" fmla="*/ 7577143 h 23902640"/>
              <a:gd name="connsiteX7209" fmla="*/ 19064591 w 43671952"/>
              <a:gd name="connsiteY7209" fmla="*/ 7834472 h 23902640"/>
              <a:gd name="connsiteX7210" fmla="*/ 19169367 w 43671952"/>
              <a:gd name="connsiteY7210" fmla="*/ 8015447 h 23902640"/>
              <a:gd name="connsiteX7211" fmla="*/ 19216991 w 43671952"/>
              <a:gd name="connsiteY7211" fmla="*/ 8377395 h 23902640"/>
              <a:gd name="connsiteX7212" fmla="*/ 19159843 w 43671952"/>
              <a:gd name="connsiteY7212" fmla="*/ 8482170 h 23902640"/>
              <a:gd name="connsiteX7213" fmla="*/ 18978867 w 43671952"/>
              <a:gd name="connsiteY7213" fmla="*/ 8520272 h 23902640"/>
              <a:gd name="connsiteX7214" fmla="*/ 18845519 w 43671952"/>
              <a:gd name="connsiteY7214" fmla="*/ 8596470 h 23902640"/>
              <a:gd name="connsiteX7215" fmla="*/ 18816943 w 43671952"/>
              <a:gd name="connsiteY7215" fmla="*/ 8491696 h 23902640"/>
              <a:gd name="connsiteX7216" fmla="*/ 18883619 w 43671952"/>
              <a:gd name="connsiteY7216" fmla="*/ 8386922 h 23902640"/>
              <a:gd name="connsiteX7217" fmla="*/ 18816943 w 43671952"/>
              <a:gd name="connsiteY7217" fmla="*/ 8244048 h 23902640"/>
              <a:gd name="connsiteX7218" fmla="*/ 18912193 w 43671952"/>
              <a:gd name="connsiteY7218" fmla="*/ 8234522 h 23902640"/>
              <a:gd name="connsiteX7219" fmla="*/ 18893143 w 43671952"/>
              <a:gd name="connsiteY7219" fmla="*/ 8072597 h 23902640"/>
              <a:gd name="connsiteX7220" fmla="*/ 18693119 w 43671952"/>
              <a:gd name="connsiteY7220" fmla="*/ 8034496 h 23902640"/>
              <a:gd name="connsiteX7221" fmla="*/ 18769319 w 43671952"/>
              <a:gd name="connsiteY7221" fmla="*/ 7805742 h 23902640"/>
              <a:gd name="connsiteX7222" fmla="*/ 18626443 w 43671952"/>
              <a:gd name="connsiteY7222" fmla="*/ 7748592 h 23902640"/>
              <a:gd name="connsiteX7223" fmla="*/ 18540719 w 43671952"/>
              <a:gd name="connsiteY7223" fmla="*/ 7739065 h 23902640"/>
              <a:gd name="connsiteX7224" fmla="*/ 18283543 w 43671952"/>
              <a:gd name="connsiteY7224" fmla="*/ 7863047 h 23902640"/>
              <a:gd name="connsiteX7225" fmla="*/ 18245443 w 43671952"/>
              <a:gd name="connsiteY7225" fmla="*/ 7872571 h 23902640"/>
              <a:gd name="connsiteX7226" fmla="*/ 18321643 w 43671952"/>
              <a:gd name="connsiteY7226" fmla="*/ 7729543 h 23902640"/>
              <a:gd name="connsiteX7227" fmla="*/ 18397843 w 43671952"/>
              <a:gd name="connsiteY7227" fmla="*/ 7605715 h 23902640"/>
              <a:gd name="connsiteX7228" fmla="*/ 18293067 w 43671952"/>
              <a:gd name="connsiteY7228" fmla="*/ 7577143 h 23902640"/>
              <a:gd name="connsiteX7229" fmla="*/ 18264495 w 43671952"/>
              <a:gd name="connsiteY7229" fmla="*/ 7634294 h 23902640"/>
              <a:gd name="connsiteX7230" fmla="*/ 18121619 w 43671952"/>
              <a:gd name="connsiteY7230" fmla="*/ 7653344 h 23902640"/>
              <a:gd name="connsiteX7231" fmla="*/ 17959693 w 43671952"/>
              <a:gd name="connsiteY7231" fmla="*/ 7815265 h 23902640"/>
              <a:gd name="connsiteX7232" fmla="*/ 17769195 w 43671952"/>
              <a:gd name="connsiteY7232" fmla="*/ 7843996 h 23902640"/>
              <a:gd name="connsiteX7233" fmla="*/ 17902543 w 43671952"/>
              <a:gd name="connsiteY7233" fmla="*/ 8034496 h 23902640"/>
              <a:gd name="connsiteX7234" fmla="*/ 17969219 w 43671952"/>
              <a:gd name="connsiteY7234" fmla="*/ 8158321 h 23902640"/>
              <a:gd name="connsiteX7235" fmla="*/ 18178769 w 43671952"/>
              <a:gd name="connsiteY7235" fmla="*/ 8063071 h 23902640"/>
              <a:gd name="connsiteX7236" fmla="*/ 18274019 w 43671952"/>
              <a:gd name="connsiteY7236" fmla="*/ 8101171 h 23902640"/>
              <a:gd name="connsiteX7237" fmla="*/ 18416893 w 43671952"/>
              <a:gd name="connsiteY7237" fmla="*/ 8082122 h 23902640"/>
              <a:gd name="connsiteX7238" fmla="*/ 18312119 w 43671952"/>
              <a:gd name="connsiteY7238" fmla="*/ 8205947 h 23902640"/>
              <a:gd name="connsiteX7239" fmla="*/ 18169243 w 43671952"/>
              <a:gd name="connsiteY7239" fmla="*/ 8215472 h 23902640"/>
              <a:gd name="connsiteX7240" fmla="*/ 18083519 w 43671952"/>
              <a:gd name="connsiteY7240" fmla="*/ 8320245 h 23902640"/>
              <a:gd name="connsiteX7241" fmla="*/ 17940643 w 43671952"/>
              <a:gd name="connsiteY7241" fmla="*/ 8415496 h 23902640"/>
              <a:gd name="connsiteX7242" fmla="*/ 17940643 w 43671952"/>
              <a:gd name="connsiteY7242" fmla="*/ 8482170 h 23902640"/>
              <a:gd name="connsiteX7243" fmla="*/ 18064469 w 43671952"/>
              <a:gd name="connsiteY7243" fmla="*/ 8577421 h 23902640"/>
              <a:gd name="connsiteX7244" fmla="*/ 18083519 w 43671952"/>
              <a:gd name="connsiteY7244" fmla="*/ 8806022 h 23902640"/>
              <a:gd name="connsiteX7245" fmla="*/ 18197819 w 43671952"/>
              <a:gd name="connsiteY7245" fmla="*/ 8948895 h 23902640"/>
              <a:gd name="connsiteX7246" fmla="*/ 18016843 w 43671952"/>
              <a:gd name="connsiteY7246" fmla="*/ 8920320 h 23902640"/>
              <a:gd name="connsiteX7247" fmla="*/ 18178769 w 43671952"/>
              <a:gd name="connsiteY7247" fmla="*/ 9063195 h 23902640"/>
              <a:gd name="connsiteX7248" fmla="*/ 18026367 w 43671952"/>
              <a:gd name="connsiteY7248" fmla="*/ 9129871 h 23902640"/>
              <a:gd name="connsiteX7249" fmla="*/ 17988267 w 43671952"/>
              <a:gd name="connsiteY7249" fmla="*/ 9244171 h 23902640"/>
              <a:gd name="connsiteX7250" fmla="*/ 18083519 w 43671952"/>
              <a:gd name="connsiteY7250" fmla="*/ 9196545 h 23902640"/>
              <a:gd name="connsiteX7251" fmla="*/ 18197819 w 43671952"/>
              <a:gd name="connsiteY7251" fmla="*/ 9282270 h 23902640"/>
              <a:gd name="connsiteX7252" fmla="*/ 18093043 w 43671952"/>
              <a:gd name="connsiteY7252" fmla="*/ 9329896 h 23902640"/>
              <a:gd name="connsiteX7253" fmla="*/ 18140667 w 43671952"/>
              <a:gd name="connsiteY7253" fmla="*/ 9415620 h 23902640"/>
              <a:gd name="connsiteX7254" fmla="*/ 18045419 w 43671952"/>
              <a:gd name="connsiteY7254" fmla="*/ 9491822 h 23902640"/>
              <a:gd name="connsiteX7255" fmla="*/ 18035895 w 43671952"/>
              <a:gd name="connsiteY7255" fmla="*/ 9625171 h 23902640"/>
              <a:gd name="connsiteX7256" fmla="*/ 17864443 w 43671952"/>
              <a:gd name="connsiteY7256" fmla="*/ 9739471 h 23902640"/>
              <a:gd name="connsiteX7257" fmla="*/ 17864443 w 43671952"/>
              <a:gd name="connsiteY7257" fmla="*/ 9872821 h 23902640"/>
              <a:gd name="connsiteX7258" fmla="*/ 17616795 w 43671952"/>
              <a:gd name="connsiteY7258" fmla="*/ 10149046 h 23902640"/>
              <a:gd name="connsiteX7259" fmla="*/ 17473919 w 43671952"/>
              <a:gd name="connsiteY7259" fmla="*/ 10206195 h 23902640"/>
              <a:gd name="connsiteX7260" fmla="*/ 17378671 w 43671952"/>
              <a:gd name="connsiteY7260" fmla="*/ 10349070 h 23902640"/>
              <a:gd name="connsiteX7261" fmla="*/ 17083395 w 43671952"/>
              <a:gd name="connsiteY7261" fmla="*/ 10368121 h 23902640"/>
              <a:gd name="connsiteX7262" fmla="*/ 17045295 w 43671952"/>
              <a:gd name="connsiteY7262" fmla="*/ 10272870 h 23902640"/>
              <a:gd name="connsiteX7263" fmla="*/ 16988145 w 43671952"/>
              <a:gd name="connsiteY7263" fmla="*/ 10406219 h 23902640"/>
              <a:gd name="connsiteX7264" fmla="*/ 16692872 w 43671952"/>
              <a:gd name="connsiteY7264" fmla="*/ 10491946 h 23902640"/>
              <a:gd name="connsiteX7265" fmla="*/ 16578573 w 43671952"/>
              <a:gd name="connsiteY7265" fmla="*/ 10653871 h 23902640"/>
              <a:gd name="connsiteX7266" fmla="*/ 16435695 w 43671952"/>
              <a:gd name="connsiteY7266" fmla="*/ 10653871 h 23902640"/>
              <a:gd name="connsiteX7267" fmla="*/ 16521423 w 43671952"/>
              <a:gd name="connsiteY7267" fmla="*/ 10472895 h 23902640"/>
              <a:gd name="connsiteX7268" fmla="*/ 16359496 w 43671952"/>
              <a:gd name="connsiteY7268" fmla="*/ 10463371 h 23902640"/>
              <a:gd name="connsiteX7269" fmla="*/ 16178523 w 43671952"/>
              <a:gd name="connsiteY7269" fmla="*/ 10539570 h 23902640"/>
              <a:gd name="connsiteX7270" fmla="*/ 15978499 w 43671952"/>
              <a:gd name="connsiteY7270" fmla="*/ 10749120 h 23902640"/>
              <a:gd name="connsiteX7271" fmla="*/ 15930873 w 43671952"/>
              <a:gd name="connsiteY7271" fmla="*/ 10958672 h 23902640"/>
              <a:gd name="connsiteX7272" fmla="*/ 16273771 w 43671952"/>
              <a:gd name="connsiteY7272" fmla="*/ 11396820 h 23902640"/>
              <a:gd name="connsiteX7273" fmla="*/ 16292824 w 43671952"/>
              <a:gd name="connsiteY7273" fmla="*/ 11577795 h 23902640"/>
              <a:gd name="connsiteX7274" fmla="*/ 16369021 w 43671952"/>
              <a:gd name="connsiteY7274" fmla="*/ 11739720 h 23902640"/>
              <a:gd name="connsiteX7275" fmla="*/ 16245196 w 43671952"/>
              <a:gd name="connsiteY7275" fmla="*/ 11939587 h 23902640"/>
              <a:gd name="connsiteX7276" fmla="*/ 16235673 w 43671952"/>
              <a:gd name="connsiteY7276" fmla="*/ 12091987 h 23902640"/>
              <a:gd name="connsiteX7277" fmla="*/ 15968970 w 43671952"/>
              <a:gd name="connsiteY7277" fmla="*/ 12206287 h 23902640"/>
              <a:gd name="connsiteX7278" fmla="*/ 15692749 w 43671952"/>
              <a:gd name="connsiteY7278" fmla="*/ 12482512 h 23902640"/>
              <a:gd name="connsiteX7279" fmla="*/ 15683222 w 43671952"/>
              <a:gd name="connsiteY7279" fmla="*/ 12282487 h 23902640"/>
              <a:gd name="connsiteX7280" fmla="*/ 15721325 w 43671952"/>
              <a:gd name="connsiteY7280" fmla="*/ 12149137 h 23902640"/>
              <a:gd name="connsiteX7281" fmla="*/ 15492725 w 43671952"/>
              <a:gd name="connsiteY7281" fmla="*/ 12149137 h 23902640"/>
              <a:gd name="connsiteX7282" fmla="*/ 15454622 w 43671952"/>
              <a:gd name="connsiteY7282" fmla="*/ 12063412 h 23902640"/>
              <a:gd name="connsiteX7283" fmla="*/ 15464148 w 43671952"/>
              <a:gd name="connsiteY7283" fmla="*/ 11891976 h 23902640"/>
              <a:gd name="connsiteX7284" fmla="*/ 15387949 w 43671952"/>
              <a:gd name="connsiteY7284" fmla="*/ 11930062 h 23902640"/>
              <a:gd name="connsiteX7285" fmla="*/ 15321271 w 43671952"/>
              <a:gd name="connsiteY7285" fmla="*/ 11882595 h 23902640"/>
              <a:gd name="connsiteX7286" fmla="*/ 15216500 w 43671952"/>
              <a:gd name="connsiteY7286" fmla="*/ 11873070 h 23902640"/>
              <a:gd name="connsiteX7287" fmla="*/ 15187924 w 43671952"/>
              <a:gd name="connsiteY7287" fmla="*/ 11701620 h 23902640"/>
              <a:gd name="connsiteX7288" fmla="*/ 15092671 w 43671952"/>
              <a:gd name="connsiteY7288" fmla="*/ 11796870 h 23902640"/>
              <a:gd name="connsiteX7289" fmla="*/ 15054572 w 43671952"/>
              <a:gd name="connsiteY7289" fmla="*/ 12044362 h 23902640"/>
              <a:gd name="connsiteX7290" fmla="*/ 14921223 w 43671952"/>
              <a:gd name="connsiteY7290" fmla="*/ 12339637 h 23902640"/>
              <a:gd name="connsiteX7291" fmla="*/ 15025997 w 43671952"/>
              <a:gd name="connsiteY7291" fmla="*/ 12358687 h 23902640"/>
              <a:gd name="connsiteX7292" fmla="*/ 15016476 w 43671952"/>
              <a:gd name="connsiteY7292" fmla="*/ 12482512 h 23902640"/>
              <a:gd name="connsiteX7293" fmla="*/ 15092671 w 43671952"/>
              <a:gd name="connsiteY7293" fmla="*/ 12596812 h 23902640"/>
              <a:gd name="connsiteX7294" fmla="*/ 15102198 w 43671952"/>
              <a:gd name="connsiteY7294" fmla="*/ 12707937 h 23902640"/>
              <a:gd name="connsiteX7295" fmla="*/ 15410171 w 43671952"/>
              <a:gd name="connsiteY7295" fmla="*/ 12930187 h 23902640"/>
              <a:gd name="connsiteX7296" fmla="*/ 15435571 w 43671952"/>
              <a:gd name="connsiteY7296" fmla="*/ 13396912 h 23902640"/>
              <a:gd name="connsiteX7297" fmla="*/ 15559398 w 43671952"/>
              <a:gd name="connsiteY7297" fmla="*/ 13517562 h 23902640"/>
              <a:gd name="connsiteX7298" fmla="*/ 15276820 w 43671952"/>
              <a:gd name="connsiteY7298" fmla="*/ 13450887 h 23902640"/>
              <a:gd name="connsiteX7299" fmla="*/ 15105370 w 43671952"/>
              <a:gd name="connsiteY7299" fmla="*/ 13222287 h 23902640"/>
              <a:gd name="connsiteX7300" fmla="*/ 15111722 w 43671952"/>
              <a:gd name="connsiteY7300" fmla="*/ 12987337 h 23902640"/>
              <a:gd name="connsiteX7301" fmla="*/ 14930748 w 43671952"/>
              <a:gd name="connsiteY7301" fmla="*/ 12752387 h 23902640"/>
              <a:gd name="connsiteX7302" fmla="*/ 14959324 w 43671952"/>
              <a:gd name="connsiteY7302" fmla="*/ 12653962 h 23902640"/>
              <a:gd name="connsiteX7303" fmla="*/ 14816449 w 43671952"/>
              <a:gd name="connsiteY7303" fmla="*/ 12444412 h 23902640"/>
              <a:gd name="connsiteX7304" fmla="*/ 14825974 w 43671952"/>
              <a:gd name="connsiteY7304" fmla="*/ 12311062 h 23902640"/>
              <a:gd name="connsiteX7305" fmla="*/ 14816449 w 43671952"/>
              <a:gd name="connsiteY7305" fmla="*/ 12244387 h 23902640"/>
              <a:gd name="connsiteX7306" fmla="*/ 14911697 w 43671952"/>
              <a:gd name="connsiteY7306" fmla="*/ 12101512 h 23902640"/>
              <a:gd name="connsiteX7307" fmla="*/ 14921223 w 43671952"/>
              <a:gd name="connsiteY7307" fmla="*/ 11901501 h 23902640"/>
              <a:gd name="connsiteX7308" fmla="*/ 14940273 w 43671952"/>
              <a:gd name="connsiteY7308" fmla="*/ 11768295 h 23902640"/>
              <a:gd name="connsiteX7309" fmla="*/ 14835498 w 43671952"/>
              <a:gd name="connsiteY7309" fmla="*/ 11615896 h 23902640"/>
              <a:gd name="connsiteX7310" fmla="*/ 14835498 w 43671952"/>
              <a:gd name="connsiteY7310" fmla="*/ 11292045 h 23902640"/>
              <a:gd name="connsiteX7311" fmla="*/ 14883124 w 43671952"/>
              <a:gd name="connsiteY7311" fmla="*/ 11215847 h 23902640"/>
              <a:gd name="connsiteX7312" fmla="*/ 14797397 w 43671952"/>
              <a:gd name="connsiteY7312" fmla="*/ 11101545 h 23902640"/>
              <a:gd name="connsiteX7313" fmla="*/ 14683098 w 43671952"/>
              <a:gd name="connsiteY7313" fmla="*/ 11234895 h 23902640"/>
              <a:gd name="connsiteX7314" fmla="*/ 14425925 w 43671952"/>
              <a:gd name="connsiteY7314" fmla="*/ 11311095 h 23902640"/>
              <a:gd name="connsiteX7315" fmla="*/ 14502125 w 43671952"/>
              <a:gd name="connsiteY7315" fmla="*/ 10768170 h 23902640"/>
              <a:gd name="connsiteX7316" fmla="*/ 14378298 w 43671952"/>
              <a:gd name="connsiteY7316" fmla="*/ 10596720 h 23902640"/>
              <a:gd name="connsiteX7317" fmla="*/ 14273522 w 43671952"/>
              <a:gd name="connsiteY7317" fmla="*/ 10549095 h 23902640"/>
              <a:gd name="connsiteX7318" fmla="*/ 14254476 w 43671952"/>
              <a:gd name="connsiteY7318" fmla="*/ 10291921 h 23902640"/>
              <a:gd name="connsiteX7319" fmla="*/ 14149699 w 43671952"/>
              <a:gd name="connsiteY7319" fmla="*/ 10168095 h 23902640"/>
              <a:gd name="connsiteX7320" fmla="*/ 14063973 w 43671952"/>
              <a:gd name="connsiteY7320" fmla="*/ 10310971 h 23902640"/>
              <a:gd name="connsiteX7321" fmla="*/ 13949673 w 43671952"/>
              <a:gd name="connsiteY7321" fmla="*/ 10330022 h 23902640"/>
              <a:gd name="connsiteX7322" fmla="*/ 13713933 w 43671952"/>
              <a:gd name="connsiteY7322" fmla="*/ 10322877 h 23902640"/>
              <a:gd name="connsiteX7323" fmla="*/ 13621062 w 43671952"/>
              <a:gd name="connsiteY7323" fmla="*/ 10420507 h 23902640"/>
              <a:gd name="connsiteX7324" fmla="*/ 13606774 w 43671952"/>
              <a:gd name="connsiteY7324" fmla="*/ 10587195 h 23902640"/>
              <a:gd name="connsiteX7325" fmla="*/ 13397229 w 43671952"/>
              <a:gd name="connsiteY7325" fmla="*/ 10634819 h 23902640"/>
              <a:gd name="connsiteX7326" fmla="*/ 13187679 w 43671952"/>
              <a:gd name="connsiteY7326" fmla="*/ 10863421 h 23902640"/>
              <a:gd name="connsiteX7327" fmla="*/ 12968601 w 43671952"/>
              <a:gd name="connsiteY7327" fmla="*/ 10987246 h 23902640"/>
              <a:gd name="connsiteX7328" fmla="*/ 12961458 w 43671952"/>
              <a:gd name="connsiteY7328" fmla="*/ 11120596 h 23902640"/>
              <a:gd name="connsiteX7329" fmla="*/ 12816199 w 43671952"/>
              <a:gd name="connsiteY7329" fmla="*/ 11206320 h 23902640"/>
              <a:gd name="connsiteX7330" fmla="*/ 12749526 w 43671952"/>
              <a:gd name="connsiteY7330" fmla="*/ 11196796 h 23902640"/>
              <a:gd name="connsiteX7331" fmla="*/ 12759051 w 43671952"/>
              <a:gd name="connsiteY7331" fmla="*/ 11272995 h 23902640"/>
              <a:gd name="connsiteX7332" fmla="*/ 12616179 w 43671952"/>
              <a:gd name="connsiteY7332" fmla="*/ 11311095 h 23902640"/>
              <a:gd name="connsiteX7333" fmla="*/ 12597127 w 43671952"/>
              <a:gd name="connsiteY7333" fmla="*/ 11634945 h 23902640"/>
              <a:gd name="connsiteX7334" fmla="*/ 12495530 w 43671952"/>
              <a:gd name="connsiteY7334" fmla="*/ 11879420 h 23902640"/>
              <a:gd name="connsiteX7335" fmla="*/ 12501879 w 43671952"/>
              <a:gd name="connsiteY7335" fmla="*/ 12063412 h 23902640"/>
              <a:gd name="connsiteX7336" fmla="*/ 12397103 w 43671952"/>
              <a:gd name="connsiteY7336" fmla="*/ 12139612 h 23902640"/>
              <a:gd name="connsiteX7337" fmla="*/ 12378053 w 43671952"/>
              <a:gd name="connsiteY7337" fmla="*/ 12314237 h 23902640"/>
              <a:gd name="connsiteX7338" fmla="*/ 12289153 w 43671952"/>
              <a:gd name="connsiteY7338" fmla="*/ 12288837 h 23902640"/>
              <a:gd name="connsiteX7339" fmla="*/ 12149455 w 43671952"/>
              <a:gd name="connsiteY7339" fmla="*/ 12444412 h 23902640"/>
              <a:gd name="connsiteX7340" fmla="*/ 12025627 w 43671952"/>
              <a:gd name="connsiteY7340" fmla="*/ 12377737 h 23902640"/>
              <a:gd name="connsiteX7341" fmla="*/ 11987529 w 43671952"/>
              <a:gd name="connsiteY7341" fmla="*/ 12053887 h 23902640"/>
              <a:gd name="connsiteX7342" fmla="*/ 11901802 w 43671952"/>
              <a:gd name="connsiteY7342" fmla="*/ 11920537 h 23902640"/>
              <a:gd name="connsiteX7343" fmla="*/ 11873229 w 43671952"/>
              <a:gd name="connsiteY7343" fmla="*/ 11415871 h 23902640"/>
              <a:gd name="connsiteX7344" fmla="*/ 11797025 w 43671952"/>
              <a:gd name="connsiteY7344" fmla="*/ 11231721 h 23902640"/>
              <a:gd name="connsiteX7345" fmla="*/ 11784329 w 43671952"/>
              <a:gd name="connsiteY7345" fmla="*/ 10879295 h 23902640"/>
              <a:gd name="connsiteX7346" fmla="*/ 11797025 w 43671952"/>
              <a:gd name="connsiteY7346" fmla="*/ 10587195 h 23902640"/>
              <a:gd name="connsiteX7347" fmla="*/ 11866878 w 43671952"/>
              <a:gd name="connsiteY7347" fmla="*/ 10333195 h 23902640"/>
              <a:gd name="connsiteX7348" fmla="*/ 11873229 w 43671952"/>
              <a:gd name="connsiteY7348" fmla="*/ 10101420 h 23902640"/>
              <a:gd name="connsiteX7349" fmla="*/ 11730352 w 43671952"/>
              <a:gd name="connsiteY7349" fmla="*/ 10368121 h 23902640"/>
              <a:gd name="connsiteX7350" fmla="*/ 11568426 w 43671952"/>
              <a:gd name="connsiteY7350" fmla="*/ 10377645 h 23902640"/>
              <a:gd name="connsiteX7351" fmla="*/ 11447775 w 43671952"/>
              <a:gd name="connsiteY7351" fmla="*/ 10126820 h 23902640"/>
              <a:gd name="connsiteX7352" fmla="*/ 11682725 w 43671952"/>
              <a:gd name="connsiteY7352" fmla="*/ 10006170 h 23902640"/>
              <a:gd name="connsiteX7353" fmla="*/ 11435078 w 43671952"/>
              <a:gd name="connsiteY7353" fmla="*/ 10025221 h 23902640"/>
              <a:gd name="connsiteX7354" fmla="*/ 11444601 w 43671952"/>
              <a:gd name="connsiteY7354" fmla="*/ 9882346 h 23902640"/>
              <a:gd name="connsiteX7355" fmla="*/ 11330301 w 43671952"/>
              <a:gd name="connsiteY7355" fmla="*/ 9844244 h 23902640"/>
              <a:gd name="connsiteX7356" fmla="*/ 11349349 w 43671952"/>
              <a:gd name="connsiteY7356" fmla="*/ 9587070 h 23902640"/>
              <a:gd name="connsiteX7357" fmla="*/ 11120751 w 43671952"/>
              <a:gd name="connsiteY7357" fmla="*/ 9520396 h 23902640"/>
              <a:gd name="connsiteX7358" fmla="*/ 11015981 w 43671952"/>
              <a:gd name="connsiteY7358" fmla="*/ 9587070 h 23902640"/>
              <a:gd name="connsiteX7359" fmla="*/ 10739753 w 43671952"/>
              <a:gd name="connsiteY7359" fmla="*/ 9596596 h 23902640"/>
              <a:gd name="connsiteX7360" fmla="*/ 10663555 w 43671952"/>
              <a:gd name="connsiteY7360" fmla="*/ 9520396 h 23902640"/>
              <a:gd name="connsiteX7361" fmla="*/ 10292079 w 43671952"/>
              <a:gd name="connsiteY7361" fmla="*/ 9472771 h 23902640"/>
              <a:gd name="connsiteX7362" fmla="*/ 10293959 w 43671952"/>
              <a:gd name="connsiteY7362" fmla="*/ 9468296 h 23902640"/>
              <a:gd name="connsiteX7363" fmla="*/ 10267311 w 43671952"/>
              <a:gd name="connsiteY7363" fmla="*/ 9478484 h 23902640"/>
              <a:gd name="connsiteX7364" fmla="*/ 10145391 w 43671952"/>
              <a:gd name="connsiteY7364" fmla="*/ 9204166 h 23902640"/>
              <a:gd name="connsiteX7365" fmla="*/ 9977750 w 43671952"/>
              <a:gd name="connsiteY7365" fmla="*/ 9219406 h 23902640"/>
              <a:gd name="connsiteX7366" fmla="*/ 9893929 w 43671952"/>
              <a:gd name="connsiteY7366" fmla="*/ 9181305 h 23902640"/>
              <a:gd name="connsiteX7367" fmla="*/ 9741535 w 43671952"/>
              <a:gd name="connsiteY7367" fmla="*/ 9188925 h 23902640"/>
              <a:gd name="connsiteX7368" fmla="*/ 9711049 w 43671952"/>
              <a:gd name="connsiteY7368" fmla="*/ 9051765 h 23902640"/>
              <a:gd name="connsiteX7369" fmla="*/ 9627233 w 43671952"/>
              <a:gd name="connsiteY7369" fmla="*/ 8975565 h 23902640"/>
              <a:gd name="connsiteX7370" fmla="*/ 9604373 w 43671952"/>
              <a:gd name="connsiteY7370" fmla="*/ 8632665 h 23902640"/>
              <a:gd name="connsiteX7371" fmla="*/ 9459591 w 43671952"/>
              <a:gd name="connsiteY7371" fmla="*/ 8594564 h 23902640"/>
              <a:gd name="connsiteX7372" fmla="*/ 9322429 w 43671952"/>
              <a:gd name="connsiteY7372" fmla="*/ 8663145 h 23902640"/>
              <a:gd name="connsiteX7373" fmla="*/ 9314810 w 43671952"/>
              <a:gd name="connsiteY7373" fmla="*/ 8823165 h 23902640"/>
              <a:gd name="connsiteX7374" fmla="*/ 9299568 w 43671952"/>
              <a:gd name="connsiteY7374" fmla="*/ 8998426 h 23902640"/>
              <a:gd name="connsiteX7375" fmla="*/ 9406250 w 43671952"/>
              <a:gd name="connsiteY7375" fmla="*/ 9112725 h 23902640"/>
              <a:gd name="connsiteX7376" fmla="*/ 9352907 w 43671952"/>
              <a:gd name="connsiteY7376" fmla="*/ 9196545 h 23902640"/>
              <a:gd name="connsiteX7377" fmla="*/ 9352907 w 43671952"/>
              <a:gd name="connsiteY7377" fmla="*/ 9348945 h 23902640"/>
              <a:gd name="connsiteX7378" fmla="*/ 9291950 w 43671952"/>
              <a:gd name="connsiteY7378" fmla="*/ 9425145 h 23902640"/>
              <a:gd name="connsiteX7379" fmla="*/ 9413867 w 43671952"/>
              <a:gd name="connsiteY7379" fmla="*/ 9547065 h 23902640"/>
              <a:gd name="connsiteX7380" fmla="*/ 9543411 w 43671952"/>
              <a:gd name="connsiteY7380" fmla="*/ 9409905 h 23902640"/>
              <a:gd name="connsiteX7381" fmla="*/ 9520551 w 43671952"/>
              <a:gd name="connsiteY7381" fmla="*/ 9600405 h 23902640"/>
              <a:gd name="connsiteX7382" fmla="*/ 9741535 w 43671952"/>
              <a:gd name="connsiteY7382" fmla="*/ 9638506 h 23902640"/>
              <a:gd name="connsiteX7383" fmla="*/ 9878693 w 43671952"/>
              <a:gd name="connsiteY7383" fmla="*/ 9478484 h 23902640"/>
              <a:gd name="connsiteX7384" fmla="*/ 9970133 w 43671952"/>
              <a:gd name="connsiteY7384" fmla="*/ 9463246 h 23902640"/>
              <a:gd name="connsiteX7385" fmla="*/ 10053951 w 43671952"/>
              <a:gd name="connsiteY7385" fmla="*/ 9333705 h 23902640"/>
              <a:gd name="connsiteX7386" fmla="*/ 10145391 w 43671952"/>
              <a:gd name="connsiteY7386" fmla="*/ 9364185 h 23902640"/>
              <a:gd name="connsiteX7387" fmla="*/ 10107295 w 43671952"/>
              <a:gd name="connsiteY7387" fmla="*/ 9577545 h 23902640"/>
              <a:gd name="connsiteX7388" fmla="*/ 10328269 w 43671952"/>
              <a:gd name="connsiteY7388" fmla="*/ 9973785 h 23902640"/>
              <a:gd name="connsiteX7389" fmla="*/ 10198734 w 43671952"/>
              <a:gd name="connsiteY7389" fmla="*/ 10210006 h 23902640"/>
              <a:gd name="connsiteX7390" fmla="*/ 10206351 w 43671952"/>
              <a:gd name="connsiteY7390" fmla="*/ 10278584 h 23902640"/>
              <a:gd name="connsiteX7391" fmla="*/ 10053951 w 43671952"/>
              <a:gd name="connsiteY7391" fmla="*/ 10339545 h 23902640"/>
              <a:gd name="connsiteX7392" fmla="*/ 9977750 w 43671952"/>
              <a:gd name="connsiteY7392" fmla="*/ 10613866 h 23902640"/>
              <a:gd name="connsiteX7393" fmla="*/ 9810111 w 43671952"/>
              <a:gd name="connsiteY7393" fmla="*/ 10644346 h 23902640"/>
              <a:gd name="connsiteX7394" fmla="*/ 9756769 w 43671952"/>
              <a:gd name="connsiteY7394" fmla="*/ 10751025 h 23902640"/>
              <a:gd name="connsiteX7395" fmla="*/ 9680570 w 43671952"/>
              <a:gd name="connsiteY7395" fmla="*/ 10728165 h 23902640"/>
              <a:gd name="connsiteX7396" fmla="*/ 9589132 w 43671952"/>
              <a:gd name="connsiteY7396" fmla="*/ 10903425 h 23902640"/>
              <a:gd name="connsiteX7397" fmla="*/ 9299568 w 43671952"/>
              <a:gd name="connsiteY7397" fmla="*/ 10911046 h 23902640"/>
              <a:gd name="connsiteX7398" fmla="*/ 9170033 w 43671952"/>
              <a:gd name="connsiteY7398" fmla="*/ 11116785 h 23902640"/>
              <a:gd name="connsiteX7399" fmla="*/ 8857611 w 43671952"/>
              <a:gd name="connsiteY7399" fmla="*/ 11192985 h 23902640"/>
              <a:gd name="connsiteX7400" fmla="*/ 8659490 w 43671952"/>
              <a:gd name="connsiteY7400" fmla="*/ 11337765 h 23902640"/>
              <a:gd name="connsiteX7401" fmla="*/ 8499472 w 43671952"/>
              <a:gd name="connsiteY7401" fmla="*/ 11337765 h 23902640"/>
              <a:gd name="connsiteX7402" fmla="*/ 8400413 w 43671952"/>
              <a:gd name="connsiteY7402" fmla="*/ 11459685 h 23902640"/>
              <a:gd name="connsiteX7403" fmla="*/ 8095611 w 43671952"/>
              <a:gd name="connsiteY7403" fmla="*/ 11573985 h 23902640"/>
              <a:gd name="connsiteX7404" fmla="*/ 7981309 w 43671952"/>
              <a:gd name="connsiteY7404" fmla="*/ 11490165 h 23902640"/>
              <a:gd name="connsiteX7405" fmla="*/ 8049888 w 43671952"/>
              <a:gd name="connsiteY7405" fmla="*/ 10880566 h 23902640"/>
              <a:gd name="connsiteX7406" fmla="*/ 7981309 w 43671952"/>
              <a:gd name="connsiteY7406" fmla="*/ 10697685 h 23902640"/>
              <a:gd name="connsiteX7407" fmla="*/ 7981309 w 43671952"/>
              <a:gd name="connsiteY7407" fmla="*/ 10331925 h 23902640"/>
              <a:gd name="connsiteX7408" fmla="*/ 7867008 w 43671952"/>
              <a:gd name="connsiteY7408" fmla="*/ 10149046 h 23902640"/>
              <a:gd name="connsiteX7409" fmla="*/ 7882249 w 43671952"/>
              <a:gd name="connsiteY7409" fmla="*/ 9539446 h 23902640"/>
              <a:gd name="connsiteX7410" fmla="*/ 7775568 w 43671952"/>
              <a:gd name="connsiteY7410" fmla="*/ 9402286 h 23902640"/>
              <a:gd name="connsiteX7411" fmla="*/ 7798428 w 43671952"/>
              <a:gd name="connsiteY7411" fmla="*/ 9196545 h 23902640"/>
              <a:gd name="connsiteX7412" fmla="*/ 7775568 w 43671952"/>
              <a:gd name="connsiteY7412" fmla="*/ 9021285 h 23902640"/>
              <a:gd name="connsiteX7413" fmla="*/ 7790809 w 43671952"/>
              <a:gd name="connsiteY7413" fmla="*/ 8884125 h 23902640"/>
              <a:gd name="connsiteX7414" fmla="*/ 7745085 w 43671952"/>
              <a:gd name="connsiteY7414" fmla="*/ 8792685 h 23902640"/>
              <a:gd name="connsiteX7415" fmla="*/ 7745085 w 43671952"/>
              <a:gd name="connsiteY7415" fmla="*/ 8655526 h 23902640"/>
              <a:gd name="connsiteX7416" fmla="*/ 7813669 w 43671952"/>
              <a:gd name="connsiteY7416" fmla="*/ 8602185 h 23902640"/>
              <a:gd name="connsiteX7417" fmla="*/ 7745085 w 43671952"/>
              <a:gd name="connsiteY7417" fmla="*/ 8586945 h 23902640"/>
              <a:gd name="connsiteX7418" fmla="*/ 7738515 w 43671952"/>
              <a:gd name="connsiteY7418" fmla="*/ 8567237 h 23902640"/>
              <a:gd name="connsiteX7419" fmla="*/ 7738296 w 43671952"/>
              <a:gd name="connsiteY7419" fmla="*/ 8570309 h 23902640"/>
              <a:gd name="connsiteX7420" fmla="*/ 7699594 w 43671952"/>
              <a:gd name="connsiteY7420" fmla="*/ 8644044 h 23902640"/>
              <a:gd name="connsiteX7421" fmla="*/ 7660277 w 43671952"/>
              <a:gd name="connsiteY7421" fmla="*/ 8793248 h 23902640"/>
              <a:gd name="connsiteX7422" fmla="*/ 7572807 w 43671952"/>
              <a:gd name="connsiteY7422" fmla="*/ 8481014 h 23902640"/>
              <a:gd name="connsiteX7423" fmla="*/ 7539356 w 43671952"/>
              <a:gd name="connsiteY7423" fmla="*/ 8837854 h 23902640"/>
              <a:gd name="connsiteX7424" fmla="*/ 7550506 w 43671952"/>
              <a:gd name="connsiteY7424" fmla="*/ 9440018 h 23902640"/>
              <a:gd name="connsiteX7425" fmla="*/ 7541579 w 43671952"/>
              <a:gd name="connsiteY7425" fmla="*/ 9443465 h 23902640"/>
              <a:gd name="connsiteX7426" fmla="*/ 7540023 w 43671952"/>
              <a:gd name="connsiteY7426" fmla="*/ 9455436 h 23902640"/>
              <a:gd name="connsiteX7427" fmla="*/ 7510781 w 43671952"/>
              <a:gd name="connsiteY7427" fmla="*/ 9663275 h 23902640"/>
              <a:gd name="connsiteX7428" fmla="*/ 7606028 w 43671952"/>
              <a:gd name="connsiteY7428" fmla="*/ 9810913 h 23902640"/>
              <a:gd name="connsiteX7429" fmla="*/ 7515540 w 43671952"/>
              <a:gd name="connsiteY7429" fmla="*/ 10310974 h 23902640"/>
              <a:gd name="connsiteX7430" fmla="*/ 7634607 w 43671952"/>
              <a:gd name="connsiteY7430" fmla="*/ 10568150 h 23902640"/>
              <a:gd name="connsiteX7431" fmla="*/ 7620320 w 43671952"/>
              <a:gd name="connsiteY7431" fmla="*/ 10972962 h 23902640"/>
              <a:gd name="connsiteX7432" fmla="*/ 7748903 w 43671952"/>
              <a:gd name="connsiteY7432" fmla="*/ 11101550 h 23902640"/>
              <a:gd name="connsiteX7433" fmla="*/ 7787004 w 43671952"/>
              <a:gd name="connsiteY7433" fmla="*/ 11330150 h 23902640"/>
              <a:gd name="connsiteX7434" fmla="*/ 7963220 w 43671952"/>
              <a:gd name="connsiteY7434" fmla="*/ 11592088 h 23902640"/>
              <a:gd name="connsiteX7435" fmla="*/ 7887019 w 43671952"/>
              <a:gd name="connsiteY7435" fmla="*/ 11734963 h 23902640"/>
              <a:gd name="connsiteX7436" fmla="*/ 8034655 w 43671952"/>
              <a:gd name="connsiteY7436" fmla="*/ 11958638 h 23902640"/>
              <a:gd name="connsiteX7437" fmla="*/ 8315645 w 43671952"/>
              <a:gd name="connsiteY7437" fmla="*/ 11944349 h 23902640"/>
              <a:gd name="connsiteX7438" fmla="*/ 8487093 w 43671952"/>
              <a:gd name="connsiteY7438" fmla="*/ 11844499 h 23902640"/>
              <a:gd name="connsiteX7439" fmla="*/ 8644255 w 43671952"/>
              <a:gd name="connsiteY7439" fmla="*/ 11858788 h 23902640"/>
              <a:gd name="connsiteX7440" fmla="*/ 8949058 w 43671952"/>
              <a:gd name="connsiteY7440" fmla="*/ 11711150 h 23902640"/>
              <a:gd name="connsiteX7441" fmla="*/ 8877617 w 43671952"/>
              <a:gd name="connsiteY7441" fmla="*/ 11911012 h 23902640"/>
              <a:gd name="connsiteX7442" fmla="*/ 8930007 w 43671952"/>
              <a:gd name="connsiteY7442" fmla="*/ 11977687 h 23902640"/>
              <a:gd name="connsiteX7443" fmla="*/ 8825234 w 43671952"/>
              <a:gd name="connsiteY7443" fmla="*/ 11996737 h 23902640"/>
              <a:gd name="connsiteX7444" fmla="*/ 8796657 w 43671952"/>
              <a:gd name="connsiteY7444" fmla="*/ 12230099 h 23902640"/>
              <a:gd name="connsiteX7445" fmla="*/ 8644255 w 43671952"/>
              <a:gd name="connsiteY7445" fmla="*/ 12558712 h 23902640"/>
              <a:gd name="connsiteX7446" fmla="*/ 8458521 w 43671952"/>
              <a:gd name="connsiteY7446" fmla="*/ 12911137 h 23902640"/>
              <a:gd name="connsiteX7447" fmla="*/ 8234681 w 43671952"/>
              <a:gd name="connsiteY7447" fmla="*/ 13320712 h 23902640"/>
              <a:gd name="connsiteX7448" fmla="*/ 7891779 w 43671952"/>
              <a:gd name="connsiteY7448" fmla="*/ 13520737 h 23902640"/>
              <a:gd name="connsiteX7449" fmla="*/ 7634607 w 43671952"/>
              <a:gd name="connsiteY7449" fmla="*/ 13901737 h 23902640"/>
              <a:gd name="connsiteX7450" fmla="*/ 7577458 w 43671952"/>
              <a:gd name="connsiteY7450" fmla="*/ 14092237 h 23902640"/>
              <a:gd name="connsiteX7451" fmla="*/ 7334571 w 43671952"/>
              <a:gd name="connsiteY7451" fmla="*/ 14325600 h 23902640"/>
              <a:gd name="connsiteX7452" fmla="*/ 7325043 w 43671952"/>
              <a:gd name="connsiteY7452" fmla="*/ 14620875 h 23902640"/>
              <a:gd name="connsiteX7453" fmla="*/ 7272659 w 43671952"/>
              <a:gd name="connsiteY7453" fmla="*/ 14939962 h 23902640"/>
              <a:gd name="connsiteX7454" fmla="*/ 7372673 w 43671952"/>
              <a:gd name="connsiteY7454" fmla="*/ 15078075 h 23902640"/>
              <a:gd name="connsiteX7455" fmla="*/ 7425056 w 43671952"/>
              <a:gd name="connsiteY7455" fmla="*/ 15578137 h 23902640"/>
              <a:gd name="connsiteX7456" fmla="*/ 7625081 w 43671952"/>
              <a:gd name="connsiteY7456" fmla="*/ 15644812 h 23902640"/>
              <a:gd name="connsiteX7457" fmla="*/ 7615553 w 43671952"/>
              <a:gd name="connsiteY7457" fmla="*/ 15930562 h 23902640"/>
              <a:gd name="connsiteX7458" fmla="*/ 7634603 w 43671952"/>
              <a:gd name="connsiteY7458" fmla="*/ 16116299 h 23902640"/>
              <a:gd name="connsiteX7459" fmla="*/ 7744142 w 43671952"/>
              <a:gd name="connsiteY7459" fmla="*/ 16406812 h 23902640"/>
              <a:gd name="connsiteX7460" fmla="*/ 7639368 w 43671952"/>
              <a:gd name="connsiteY7460" fmla="*/ 16816388 h 23902640"/>
              <a:gd name="connsiteX7461" fmla="*/ 7406008 w 43671952"/>
              <a:gd name="connsiteY7461" fmla="*/ 17011652 h 23902640"/>
              <a:gd name="connsiteX7462" fmla="*/ 7339336 w 43671952"/>
              <a:gd name="connsiteY7462" fmla="*/ 17259300 h 23902640"/>
              <a:gd name="connsiteX7463" fmla="*/ 7253610 w 43671952"/>
              <a:gd name="connsiteY7463" fmla="*/ 17392652 h 23902640"/>
              <a:gd name="connsiteX7464" fmla="*/ 7286948 w 43671952"/>
              <a:gd name="connsiteY7464" fmla="*/ 17583152 h 23902640"/>
              <a:gd name="connsiteX7465" fmla="*/ 7472679 w 43671952"/>
              <a:gd name="connsiteY7465" fmla="*/ 17830800 h 23902640"/>
              <a:gd name="connsiteX7466" fmla="*/ 7539356 w 43671952"/>
              <a:gd name="connsiteY7466" fmla="*/ 18216564 h 23902640"/>
              <a:gd name="connsiteX7467" fmla="*/ 7363145 w 43671952"/>
              <a:gd name="connsiteY7467" fmla="*/ 18449928 h 23902640"/>
              <a:gd name="connsiteX7468" fmla="*/ 7463158 w 43671952"/>
              <a:gd name="connsiteY7468" fmla="*/ 18988088 h 23902640"/>
              <a:gd name="connsiteX7469" fmla="*/ 7382193 w 43671952"/>
              <a:gd name="connsiteY7469" fmla="*/ 19297652 h 23902640"/>
              <a:gd name="connsiteX7470" fmla="*/ 7363145 w 43671952"/>
              <a:gd name="connsiteY7470" fmla="*/ 19483388 h 23902640"/>
              <a:gd name="connsiteX7471" fmla="*/ 7291708 w 43671952"/>
              <a:gd name="connsiteY7471" fmla="*/ 19716752 h 23902640"/>
              <a:gd name="connsiteX7472" fmla="*/ 7258372 w 43671952"/>
              <a:gd name="connsiteY7472" fmla="*/ 19940588 h 23902640"/>
              <a:gd name="connsiteX7473" fmla="*/ 7101205 w 43671952"/>
              <a:gd name="connsiteY7473" fmla="*/ 19959640 h 23902640"/>
              <a:gd name="connsiteX7474" fmla="*/ 7072630 w 43671952"/>
              <a:gd name="connsiteY7474" fmla="*/ 20012024 h 23902640"/>
              <a:gd name="connsiteX7475" fmla="*/ 6972617 w 43671952"/>
              <a:gd name="connsiteY7475" fmla="*/ 19992976 h 23902640"/>
              <a:gd name="connsiteX7476" fmla="*/ 6929758 w 43671952"/>
              <a:gd name="connsiteY7476" fmla="*/ 20064412 h 23902640"/>
              <a:gd name="connsiteX7477" fmla="*/ 6781854 w 43671952"/>
              <a:gd name="connsiteY7477" fmla="*/ 20026312 h 23902640"/>
              <a:gd name="connsiteX7478" fmla="*/ 6734224 w 43671952"/>
              <a:gd name="connsiteY7478" fmla="*/ 20121564 h 23902640"/>
              <a:gd name="connsiteX7479" fmla="*/ 6629451 w 43671952"/>
              <a:gd name="connsiteY7479" fmla="*/ 20102512 h 23902640"/>
              <a:gd name="connsiteX7480" fmla="*/ 6529440 w 43671952"/>
              <a:gd name="connsiteY7480" fmla="*/ 20250152 h 23902640"/>
              <a:gd name="connsiteX7481" fmla="*/ 6377037 w 43671952"/>
              <a:gd name="connsiteY7481" fmla="*/ 20116800 h 23902640"/>
              <a:gd name="connsiteX7482" fmla="*/ 6296073 w 43671952"/>
              <a:gd name="connsiteY7482" fmla="*/ 20226340 h 23902640"/>
              <a:gd name="connsiteX7483" fmla="*/ 6234163 w 43671952"/>
              <a:gd name="connsiteY7483" fmla="*/ 20031076 h 23902640"/>
              <a:gd name="connsiteX7484" fmla="*/ 6124633 w 43671952"/>
              <a:gd name="connsiteY7484" fmla="*/ 19959640 h 23902640"/>
              <a:gd name="connsiteX7485" fmla="*/ 6186542 w 43671952"/>
              <a:gd name="connsiteY7485" fmla="*/ 19873912 h 23902640"/>
              <a:gd name="connsiteX7486" fmla="*/ 5881739 w 43671952"/>
              <a:gd name="connsiteY7486" fmla="*/ 19483388 h 23902640"/>
              <a:gd name="connsiteX7487" fmla="*/ 5834109 w 43671952"/>
              <a:gd name="connsiteY7487" fmla="*/ 19354800 h 23902640"/>
              <a:gd name="connsiteX7488" fmla="*/ 5691238 w 43671952"/>
              <a:gd name="connsiteY7488" fmla="*/ 19216688 h 23902640"/>
              <a:gd name="connsiteX7489" fmla="*/ 5319765 w 43671952"/>
              <a:gd name="connsiteY7489" fmla="*/ 18821400 h 23902640"/>
              <a:gd name="connsiteX7490" fmla="*/ 5281666 w 43671952"/>
              <a:gd name="connsiteY7490" fmla="*/ 18630900 h 23902640"/>
              <a:gd name="connsiteX7491" fmla="*/ 5134032 w 43671952"/>
              <a:gd name="connsiteY7491" fmla="*/ 18435640 h 23902640"/>
              <a:gd name="connsiteX7492" fmla="*/ 5086404 w 43671952"/>
              <a:gd name="connsiteY7492" fmla="*/ 18178464 h 23902640"/>
              <a:gd name="connsiteX7493" fmla="*/ 4972104 w 43671952"/>
              <a:gd name="connsiteY7493" fmla="*/ 18049876 h 23902640"/>
              <a:gd name="connsiteX7494" fmla="*/ 4853043 w 43671952"/>
              <a:gd name="connsiteY7494" fmla="*/ 17783176 h 23902640"/>
              <a:gd name="connsiteX7495" fmla="*/ 4643489 w 43671952"/>
              <a:gd name="connsiteY7495" fmla="*/ 17578388 h 23902640"/>
              <a:gd name="connsiteX7496" fmla="*/ 4595863 w 43671952"/>
              <a:gd name="connsiteY7496" fmla="*/ 17440276 h 23902640"/>
              <a:gd name="connsiteX7497" fmla="*/ 4486331 w 43671952"/>
              <a:gd name="connsiteY7497" fmla="*/ 17359312 h 23902640"/>
              <a:gd name="connsiteX7498" fmla="*/ 4348217 w 43671952"/>
              <a:gd name="connsiteY7498" fmla="*/ 17178340 h 23902640"/>
              <a:gd name="connsiteX7499" fmla="*/ 4314881 w 43671952"/>
              <a:gd name="connsiteY7499" fmla="*/ 16430624 h 23902640"/>
              <a:gd name="connsiteX7500" fmla="*/ 4376792 w 43671952"/>
              <a:gd name="connsiteY7500" fmla="*/ 15997237 h 23902640"/>
              <a:gd name="connsiteX7501" fmla="*/ 4272016 w 43671952"/>
              <a:gd name="connsiteY7501" fmla="*/ 15763874 h 23902640"/>
              <a:gd name="connsiteX7502" fmla="*/ 4243437 w 43671952"/>
              <a:gd name="connsiteY7502" fmla="*/ 15425737 h 23902640"/>
              <a:gd name="connsiteX7503" fmla="*/ 4071989 w 43671952"/>
              <a:gd name="connsiteY7503" fmla="*/ 15025688 h 23902640"/>
              <a:gd name="connsiteX7504" fmla="*/ 4157714 w 43671952"/>
              <a:gd name="connsiteY7504" fmla="*/ 14973299 h 23902640"/>
              <a:gd name="connsiteX7505" fmla="*/ 4033894 w 43671952"/>
              <a:gd name="connsiteY7505" fmla="*/ 14892337 h 23902640"/>
              <a:gd name="connsiteX7506" fmla="*/ 3991025 w 43671952"/>
              <a:gd name="connsiteY7506" fmla="*/ 14720888 h 23902640"/>
              <a:gd name="connsiteX7507" fmla="*/ 3667180 w 43671952"/>
              <a:gd name="connsiteY7507" fmla="*/ 14277975 h 23902640"/>
              <a:gd name="connsiteX7508" fmla="*/ 3657660 w 43671952"/>
              <a:gd name="connsiteY7508" fmla="*/ 14097000 h 23902640"/>
              <a:gd name="connsiteX7509" fmla="*/ 3552880 w 43671952"/>
              <a:gd name="connsiteY7509" fmla="*/ 13949362 h 23902640"/>
              <a:gd name="connsiteX7510" fmla="*/ 3667180 w 43671952"/>
              <a:gd name="connsiteY7510" fmla="*/ 13820774 h 23902640"/>
              <a:gd name="connsiteX7511" fmla="*/ 3667180 w 43671952"/>
              <a:gd name="connsiteY7511" fmla="*/ 13482637 h 23902640"/>
              <a:gd name="connsiteX7512" fmla="*/ 3690994 w 43671952"/>
              <a:gd name="connsiteY7512" fmla="*/ 13063537 h 23902640"/>
              <a:gd name="connsiteX7513" fmla="*/ 3576696 w 43671952"/>
              <a:gd name="connsiteY7513" fmla="*/ 12873037 h 23902640"/>
              <a:gd name="connsiteX7514" fmla="*/ 3424288 w 43671952"/>
              <a:gd name="connsiteY7514" fmla="*/ 12954000 h 23902640"/>
              <a:gd name="connsiteX7515" fmla="*/ 3219502 w 43671952"/>
              <a:gd name="connsiteY7515" fmla="*/ 12839700 h 23902640"/>
              <a:gd name="connsiteX7516" fmla="*/ 3233796 w 43671952"/>
              <a:gd name="connsiteY7516" fmla="*/ 12701587 h 23902640"/>
              <a:gd name="connsiteX7517" fmla="*/ 3057578 w 43671952"/>
              <a:gd name="connsiteY7517" fmla="*/ 12515849 h 23902640"/>
              <a:gd name="connsiteX7518" fmla="*/ 2776591 w 43671952"/>
              <a:gd name="connsiteY7518" fmla="*/ 12549187 h 23902640"/>
              <a:gd name="connsiteX7519" fmla="*/ 2338442 w 43671952"/>
              <a:gd name="connsiteY7519" fmla="*/ 12796837 h 23902640"/>
              <a:gd name="connsiteX7520" fmla="*/ 2086030 w 43671952"/>
              <a:gd name="connsiteY7520" fmla="*/ 12687299 h 23902640"/>
              <a:gd name="connsiteX7521" fmla="*/ 1747893 w 43671952"/>
              <a:gd name="connsiteY7521" fmla="*/ 12815887 h 23902640"/>
              <a:gd name="connsiteX7522" fmla="*/ 1500252 w 43671952"/>
              <a:gd name="connsiteY7522" fmla="*/ 12725400 h 23902640"/>
              <a:gd name="connsiteX7523" fmla="*/ 1290695 w 43671952"/>
              <a:gd name="connsiteY7523" fmla="*/ 12392024 h 23902640"/>
              <a:gd name="connsiteX7524" fmla="*/ 1181168 w 43671952"/>
              <a:gd name="connsiteY7524" fmla="*/ 12134850 h 23902640"/>
              <a:gd name="connsiteX7525" fmla="*/ 1138299 w 43671952"/>
              <a:gd name="connsiteY7525" fmla="*/ 11825451 h 23902640"/>
              <a:gd name="connsiteX7526" fmla="*/ 1043054 w 43671952"/>
              <a:gd name="connsiteY7526" fmla="*/ 11677813 h 23902640"/>
              <a:gd name="connsiteX7527" fmla="*/ 1119247 w 43671952"/>
              <a:gd name="connsiteY7527" fmla="*/ 11425402 h 23902640"/>
              <a:gd name="connsiteX7528" fmla="*/ 1125205 w 43671952"/>
              <a:gd name="connsiteY7528" fmla="*/ 11423511 h 23902640"/>
              <a:gd name="connsiteX7529" fmla="*/ 1121509 w 43671952"/>
              <a:gd name="connsiteY7529" fmla="*/ 11419927 h 23902640"/>
              <a:gd name="connsiteX7530" fmla="*/ 1133539 w 43671952"/>
              <a:gd name="connsiteY7530" fmla="*/ 11398414 h 23902640"/>
              <a:gd name="connsiteX7531" fmla="*/ 959881 w 43671952"/>
              <a:gd name="connsiteY7531" fmla="*/ 11424938 h 23902640"/>
              <a:gd name="connsiteX7532" fmla="*/ 1093698 w 43671952"/>
              <a:gd name="connsiteY7532" fmla="*/ 11257667 h 23902640"/>
              <a:gd name="connsiteX7533" fmla="*/ 858238 w 43671952"/>
              <a:gd name="connsiteY7533" fmla="*/ 11318828 h 23902640"/>
              <a:gd name="connsiteX7534" fmla="*/ 974162 w 43671952"/>
              <a:gd name="connsiteY7534" fmla="*/ 11162188 h 23902640"/>
              <a:gd name="connsiteX7535" fmla="*/ 883501 w 43671952"/>
              <a:gd name="connsiteY7535" fmla="*/ 11165845 h 23902640"/>
              <a:gd name="connsiteX7536" fmla="*/ 879557 w 43671952"/>
              <a:gd name="connsiteY7536" fmla="*/ 11091910 h 23902640"/>
              <a:gd name="connsiteX7537" fmla="*/ 1019526 w 43671952"/>
              <a:gd name="connsiteY7537" fmla="*/ 10923886 h 23902640"/>
              <a:gd name="connsiteX7538" fmla="*/ 997812 w 43671952"/>
              <a:gd name="connsiteY7538" fmla="*/ 10839612 h 23902640"/>
              <a:gd name="connsiteX7539" fmla="*/ 1003611 w 43671952"/>
              <a:gd name="connsiteY7539" fmla="*/ 10753482 h 23902640"/>
              <a:gd name="connsiteX7540" fmla="*/ 927936 w 43671952"/>
              <a:gd name="connsiteY7540" fmla="*/ 10682567 h 23902640"/>
              <a:gd name="connsiteX7541" fmla="*/ 1071397 w 43671952"/>
              <a:gd name="connsiteY7541" fmla="*/ 10555142 h 23902640"/>
              <a:gd name="connsiteX7542" fmla="*/ 1082541 w 43671952"/>
              <a:gd name="connsiteY7542" fmla="*/ 10454780 h 23902640"/>
              <a:gd name="connsiteX7543" fmla="*/ 1028409 w 43671952"/>
              <a:gd name="connsiteY7543" fmla="*/ 10375850 h 23902640"/>
              <a:gd name="connsiteX7544" fmla="*/ 1249816 w 43671952"/>
              <a:gd name="connsiteY7544" fmla="*/ 10086789 h 23902640"/>
              <a:gd name="connsiteX7545" fmla="*/ 1394777 w 43671952"/>
              <a:gd name="connsiteY7545" fmla="*/ 9651892 h 23902640"/>
              <a:gd name="connsiteX7546" fmla="*/ 1461681 w 43671952"/>
              <a:gd name="connsiteY7546" fmla="*/ 9406567 h 23902640"/>
              <a:gd name="connsiteX7547" fmla="*/ 1461681 w 43671952"/>
              <a:gd name="connsiteY7547" fmla="*/ 9328508 h 23902640"/>
              <a:gd name="connsiteX7548" fmla="*/ 1305565 w 43671952"/>
              <a:gd name="connsiteY7548" fmla="*/ 9350811 h 23902640"/>
              <a:gd name="connsiteX7549" fmla="*/ 1539738 w 43671952"/>
              <a:gd name="connsiteY7549" fmla="*/ 9150090 h 23902640"/>
              <a:gd name="connsiteX7550" fmla="*/ 1589223 w 43671952"/>
              <a:gd name="connsiteY7550" fmla="*/ 8935079 h 23902640"/>
              <a:gd name="connsiteX7551" fmla="*/ 1784313 w 43671952"/>
              <a:gd name="connsiteY7551" fmla="*/ 8786107 h 23902640"/>
              <a:gd name="connsiteX7552" fmla="*/ 1952334 w 43671952"/>
              <a:gd name="connsiteY7552" fmla="*/ 8503318 h 23902640"/>
              <a:gd name="connsiteX7553" fmla="*/ 2074995 w 43671952"/>
              <a:gd name="connsiteY7553" fmla="*/ 8402956 h 23902640"/>
              <a:gd name="connsiteX7554" fmla="*/ 2309174 w 43671952"/>
              <a:gd name="connsiteY7554" fmla="*/ 8213386 h 23902640"/>
              <a:gd name="connsiteX7555" fmla="*/ 2409536 w 43671952"/>
              <a:gd name="connsiteY7555" fmla="*/ 8023815 h 23902640"/>
              <a:gd name="connsiteX7556" fmla="*/ 2666010 w 43671952"/>
              <a:gd name="connsiteY7556" fmla="*/ 7979211 h 23902640"/>
              <a:gd name="connsiteX7557" fmla="*/ 2795817 w 43671952"/>
              <a:gd name="connsiteY7557" fmla="*/ 7834245 h 23902640"/>
              <a:gd name="connsiteX7558" fmla="*/ 2912968 w 43671952"/>
              <a:gd name="connsiteY7558" fmla="*/ 7802258 h 23902640"/>
              <a:gd name="connsiteX7559" fmla="*/ 2978246 w 43671952"/>
              <a:gd name="connsiteY7559" fmla="*/ 7700271 h 23902640"/>
              <a:gd name="connsiteX7560" fmla="*/ 3067450 w 43671952"/>
              <a:gd name="connsiteY7560" fmla="*/ 7432646 h 23902640"/>
              <a:gd name="connsiteX7561" fmla="*/ 3279326 w 43671952"/>
              <a:gd name="connsiteY7561" fmla="*/ 7187316 h 23902640"/>
              <a:gd name="connsiteX7562" fmla="*/ 3667883 w 43671952"/>
              <a:gd name="connsiteY7562" fmla="*/ 7011392 h 23902640"/>
              <a:gd name="connsiteX7563" fmla="*/ 3914077 w 43671952"/>
              <a:gd name="connsiteY7563" fmla="*/ 6716582 h 23902640"/>
              <a:gd name="connsiteX7564" fmla="*/ 4048242 w 43671952"/>
              <a:gd name="connsiteY7564" fmla="*/ 6864802 h 23902640"/>
              <a:gd name="connsiteX7565" fmla="*/ 4294082 w 43671952"/>
              <a:gd name="connsiteY7565" fmla="*/ 6886232 h 23902640"/>
              <a:gd name="connsiteX7566" fmla="*/ 4620722 w 43671952"/>
              <a:gd name="connsiteY7566" fmla="*/ 6722100 h 23902640"/>
              <a:gd name="connsiteX7567" fmla="*/ 4747119 w 43671952"/>
              <a:gd name="connsiteY7567" fmla="*/ 6704242 h 23902640"/>
              <a:gd name="connsiteX7568" fmla="*/ 4862796 w 43671952"/>
              <a:gd name="connsiteY7568" fmla="*/ 6707813 h 23902640"/>
              <a:gd name="connsiteX7569" fmla="*/ 5062765 w 43671952"/>
              <a:gd name="connsiteY7569" fmla="*/ 6726981 h 23902640"/>
              <a:gd name="connsiteX7570" fmla="*/ 5184560 w 43671952"/>
              <a:gd name="connsiteY7570" fmla="*/ 6785116 h 23902640"/>
              <a:gd name="connsiteX7571" fmla="*/ 5274520 w 43671952"/>
              <a:gd name="connsiteY7571" fmla="*/ 6730117 h 23902640"/>
              <a:gd name="connsiteX7572" fmla="*/ 5333416 w 43671952"/>
              <a:gd name="connsiteY7572" fmla="*/ 6793014 h 23902640"/>
              <a:gd name="connsiteX7573" fmla="*/ 5409966 w 43671952"/>
              <a:gd name="connsiteY7573" fmla="*/ 6743648 h 23902640"/>
              <a:gd name="connsiteX7574" fmla="*/ 5468856 w 43671952"/>
              <a:gd name="connsiteY7574" fmla="*/ 6792261 h 23902640"/>
              <a:gd name="connsiteX7575" fmla="*/ 5633745 w 43671952"/>
              <a:gd name="connsiteY7575" fmla="*/ 6746030 h 23902640"/>
              <a:gd name="connsiteX7576" fmla="*/ 5654531 w 43671952"/>
              <a:gd name="connsiteY7576" fmla="*/ 6852779 h 23902640"/>
              <a:gd name="connsiteX7577" fmla="*/ 5839347 w 43671952"/>
              <a:gd name="connsiteY7577" fmla="*/ 6804924 h 23902640"/>
              <a:gd name="connsiteX7578" fmla="*/ 5810649 w 43671952"/>
              <a:gd name="connsiteY7578" fmla="*/ 6886232 h 23902640"/>
              <a:gd name="connsiteX7579" fmla="*/ 5654531 w 43671952"/>
              <a:gd name="connsiteY7579" fmla="*/ 7008898 h 23902640"/>
              <a:gd name="connsiteX7580" fmla="*/ 5665689 w 43671952"/>
              <a:gd name="connsiteY7580" fmla="*/ 7142711 h 23902640"/>
              <a:gd name="connsiteX7581" fmla="*/ 5559804 w 43671952"/>
              <a:gd name="connsiteY7581" fmla="*/ 7211129 h 23902640"/>
              <a:gd name="connsiteX7582" fmla="*/ 5549412 w 43671952"/>
              <a:gd name="connsiteY7582" fmla="*/ 7306728 h 23902640"/>
              <a:gd name="connsiteX7583" fmla="*/ 5487270 w 43671952"/>
              <a:gd name="connsiteY7583" fmla="*/ 7298829 h 23902640"/>
              <a:gd name="connsiteX7584" fmla="*/ 5411590 w 43671952"/>
              <a:gd name="connsiteY7584" fmla="*/ 7337914 h 23902640"/>
              <a:gd name="connsiteX7585" fmla="*/ 5523852 w 43671952"/>
              <a:gd name="connsiteY7585" fmla="*/ 7440544 h 23902640"/>
              <a:gd name="connsiteX7586" fmla="*/ 5475363 w 43671952"/>
              <a:gd name="connsiteY7586" fmla="*/ 7538637 h 23902640"/>
              <a:gd name="connsiteX7587" fmla="*/ 5554171 w 43671952"/>
              <a:gd name="connsiteY7587" fmla="*/ 7533005 h 23902640"/>
              <a:gd name="connsiteX7588" fmla="*/ 5821799 w 43671952"/>
              <a:gd name="connsiteY7588" fmla="*/ 7732099 h 23902640"/>
              <a:gd name="connsiteX7589" fmla="*/ 5820175 w 43671952"/>
              <a:gd name="connsiteY7589" fmla="*/ 7935477 h 23902640"/>
              <a:gd name="connsiteX7590" fmla="*/ 5926169 w 43671952"/>
              <a:gd name="connsiteY7590" fmla="*/ 7918577 h 23902640"/>
              <a:gd name="connsiteX7591" fmla="*/ 5977917 w 43671952"/>
              <a:gd name="connsiteY7591" fmla="*/ 8023815 h 23902640"/>
              <a:gd name="connsiteX7592" fmla="*/ 6100586 w 43671952"/>
              <a:gd name="connsiteY7592" fmla="*/ 8146478 h 23902640"/>
              <a:gd name="connsiteX7593" fmla="*/ 6286261 w 43671952"/>
              <a:gd name="connsiteY7593" fmla="*/ 8030960 h 23902640"/>
              <a:gd name="connsiteX7594" fmla="*/ 6312454 w 43671952"/>
              <a:gd name="connsiteY7594" fmla="*/ 7890002 h 23902640"/>
              <a:gd name="connsiteX7595" fmla="*/ 6423965 w 43671952"/>
              <a:gd name="connsiteY7595" fmla="*/ 7767177 h 23902640"/>
              <a:gd name="connsiteX7596" fmla="*/ 6689093 w 43671952"/>
              <a:gd name="connsiteY7596" fmla="*/ 7736864 h 23902640"/>
              <a:gd name="connsiteX7597" fmla="*/ 6726560 w 43671952"/>
              <a:gd name="connsiteY7597" fmla="*/ 7874088 h 23902640"/>
              <a:gd name="connsiteX7598" fmla="*/ 6957867 w 43671952"/>
              <a:gd name="connsiteY7598" fmla="*/ 8049369 h 23902640"/>
              <a:gd name="connsiteX7599" fmla="*/ 7182520 w 43671952"/>
              <a:gd name="connsiteY7599" fmla="*/ 8168779 h 23902640"/>
              <a:gd name="connsiteX7600" fmla="*/ 7484470 w 43671952"/>
              <a:gd name="connsiteY7600" fmla="*/ 8096357 h 23902640"/>
              <a:gd name="connsiteX7601" fmla="*/ 7598885 w 43671952"/>
              <a:gd name="connsiteY7601" fmla="*/ 8127368 h 23902640"/>
              <a:gd name="connsiteX7602" fmla="*/ 7709442 w 43671952"/>
              <a:gd name="connsiteY7602" fmla="*/ 8195490 h 23902640"/>
              <a:gd name="connsiteX7603" fmla="*/ 7714624 w 43671952"/>
              <a:gd name="connsiteY7603" fmla="*/ 8213561 h 23902640"/>
              <a:gd name="connsiteX7604" fmla="*/ 7897488 w 43671952"/>
              <a:gd name="connsiteY7604" fmla="*/ 8144987 h 23902640"/>
              <a:gd name="connsiteX7605" fmla="*/ 8118469 w 43671952"/>
              <a:gd name="connsiteY7605" fmla="*/ 7779073 h 23902640"/>
              <a:gd name="connsiteX7606" fmla="*/ 8347073 w 43671952"/>
              <a:gd name="connsiteY7606" fmla="*/ 7443794 h 23902640"/>
              <a:gd name="connsiteX7607" fmla="*/ 8423273 w 43671952"/>
              <a:gd name="connsiteY7607" fmla="*/ 7306632 h 23902640"/>
              <a:gd name="connsiteX7608" fmla="*/ 8324213 w 43671952"/>
              <a:gd name="connsiteY7608" fmla="*/ 7314252 h 23902640"/>
              <a:gd name="connsiteX7609" fmla="*/ 8263249 w 43671952"/>
              <a:gd name="connsiteY7609" fmla="*/ 7283773 h 23902640"/>
              <a:gd name="connsiteX7610" fmla="*/ 8110847 w 43671952"/>
              <a:gd name="connsiteY7610" fmla="*/ 7359972 h 23902640"/>
              <a:gd name="connsiteX7611" fmla="*/ 7950828 w 43671952"/>
              <a:gd name="connsiteY7611" fmla="*/ 7321870 h 23902640"/>
              <a:gd name="connsiteX7612" fmla="*/ 7905233 w 43671952"/>
              <a:gd name="connsiteY7612" fmla="*/ 7237195 h 23902640"/>
              <a:gd name="connsiteX7613" fmla="*/ 7858436 w 43671952"/>
              <a:gd name="connsiteY7613" fmla="*/ 7219956 h 23902640"/>
              <a:gd name="connsiteX7614" fmla="*/ 7720322 w 43671952"/>
              <a:gd name="connsiteY7614" fmla="*/ 7315203 h 23902640"/>
              <a:gd name="connsiteX7615" fmla="*/ 7696510 w 43671952"/>
              <a:gd name="connsiteY7615" fmla="*/ 7272342 h 23902640"/>
              <a:gd name="connsiteX7616" fmla="*/ 7663176 w 43671952"/>
              <a:gd name="connsiteY7616" fmla="*/ 7177094 h 23902640"/>
              <a:gd name="connsiteX7617" fmla="*/ 7534588 w 43671952"/>
              <a:gd name="connsiteY7617" fmla="*/ 7215193 h 23902640"/>
              <a:gd name="connsiteX7618" fmla="*/ 7477439 w 43671952"/>
              <a:gd name="connsiteY7618" fmla="*/ 7181856 h 23902640"/>
              <a:gd name="connsiteX7619" fmla="*/ 7544109 w 43671952"/>
              <a:gd name="connsiteY7619" fmla="*/ 7053266 h 23902640"/>
              <a:gd name="connsiteX7620" fmla="*/ 7548876 w 43671952"/>
              <a:gd name="connsiteY7620" fmla="*/ 6981829 h 23902640"/>
              <a:gd name="connsiteX7621" fmla="*/ 7510774 w 43671952"/>
              <a:gd name="connsiteY7621" fmla="*/ 6886580 h 23902640"/>
              <a:gd name="connsiteX7622" fmla="*/ 7558396 w 43671952"/>
              <a:gd name="connsiteY7622" fmla="*/ 6877055 h 23902640"/>
              <a:gd name="connsiteX7623" fmla="*/ 7610786 w 43671952"/>
              <a:gd name="connsiteY7623" fmla="*/ 6791328 h 23902640"/>
              <a:gd name="connsiteX7624" fmla="*/ 7644121 w 43671952"/>
              <a:gd name="connsiteY7624" fmla="*/ 6629404 h 23902640"/>
              <a:gd name="connsiteX7625" fmla="*/ 7696510 w 43671952"/>
              <a:gd name="connsiteY7625" fmla="*/ 6581778 h 23902640"/>
              <a:gd name="connsiteX7626" fmla="*/ 7796524 w 43671952"/>
              <a:gd name="connsiteY7626" fmla="*/ 6596066 h 23902640"/>
              <a:gd name="connsiteX7627" fmla="*/ 7882249 w 43671952"/>
              <a:gd name="connsiteY7627" fmla="*/ 6610356 h 23902640"/>
              <a:gd name="connsiteX7628" fmla="*/ 8072748 w 43671952"/>
              <a:gd name="connsiteY7628" fmla="*/ 6486528 h 23902640"/>
              <a:gd name="connsiteX7629" fmla="*/ 8215623 w 43671952"/>
              <a:gd name="connsiteY7629" fmla="*/ 6500816 h 23902640"/>
              <a:gd name="connsiteX7630" fmla="*/ 8387075 w 43671952"/>
              <a:gd name="connsiteY7630" fmla="*/ 6391279 h 23902640"/>
              <a:gd name="connsiteX7631" fmla="*/ 8725209 w 43671952"/>
              <a:gd name="connsiteY7631" fmla="*/ 6381755 h 23902640"/>
              <a:gd name="connsiteX7632" fmla="*/ 8734735 w 43671952"/>
              <a:gd name="connsiteY7632" fmla="*/ 6443667 h 23902640"/>
              <a:gd name="connsiteX7633" fmla="*/ 8787123 w 43671952"/>
              <a:gd name="connsiteY7633" fmla="*/ 6543678 h 23902640"/>
              <a:gd name="connsiteX7634" fmla="*/ 8987147 w 43671952"/>
              <a:gd name="connsiteY7634" fmla="*/ 6657980 h 23902640"/>
              <a:gd name="connsiteX7635" fmla="*/ 9282425 w 43671952"/>
              <a:gd name="connsiteY7635" fmla="*/ 6672268 h 23902640"/>
              <a:gd name="connsiteX7636" fmla="*/ 9425297 w 43671952"/>
              <a:gd name="connsiteY7636" fmla="*/ 6510342 h 23902640"/>
              <a:gd name="connsiteX7637" fmla="*/ 9391962 w 43671952"/>
              <a:gd name="connsiteY7637" fmla="*/ 6296030 h 23902640"/>
              <a:gd name="connsiteX7638" fmla="*/ 9249085 w 43671952"/>
              <a:gd name="connsiteY7638" fmla="*/ 6115056 h 23902640"/>
              <a:gd name="connsiteX7639" fmla="*/ 9187174 w 43671952"/>
              <a:gd name="connsiteY7639" fmla="*/ 5943602 h 23902640"/>
              <a:gd name="connsiteX7640" fmla="*/ 9244324 w 43671952"/>
              <a:gd name="connsiteY7640" fmla="*/ 5881691 h 23902640"/>
              <a:gd name="connsiteX7641" fmla="*/ 9310998 w 43671952"/>
              <a:gd name="connsiteY7641" fmla="*/ 5938841 h 23902640"/>
              <a:gd name="connsiteX7642" fmla="*/ 9387197 w 43671952"/>
              <a:gd name="connsiteY7642" fmla="*/ 5810253 h 23902640"/>
              <a:gd name="connsiteX7643" fmla="*/ 9430063 w 43671952"/>
              <a:gd name="connsiteY7643" fmla="*/ 5781679 h 23902640"/>
              <a:gd name="connsiteX7644" fmla="*/ 9391962 w 43671952"/>
              <a:gd name="connsiteY7644" fmla="*/ 5729292 h 23902640"/>
              <a:gd name="connsiteX7645" fmla="*/ 9591987 w 43671952"/>
              <a:gd name="connsiteY7645" fmla="*/ 5710242 h 23902640"/>
              <a:gd name="connsiteX7646" fmla="*/ 9477689 w 43671952"/>
              <a:gd name="connsiteY7646" fmla="*/ 5681667 h 23902640"/>
              <a:gd name="connsiteX7647" fmla="*/ 9339575 w 43671952"/>
              <a:gd name="connsiteY7647" fmla="*/ 5672141 h 23902640"/>
              <a:gd name="connsiteX7648" fmla="*/ 9282425 w 43671952"/>
              <a:gd name="connsiteY7648" fmla="*/ 5729292 h 23902640"/>
              <a:gd name="connsiteX7649" fmla="*/ 9234801 w 43671952"/>
              <a:gd name="connsiteY7649" fmla="*/ 5691191 h 23902640"/>
              <a:gd name="connsiteX7650" fmla="*/ 9139548 w 43671952"/>
              <a:gd name="connsiteY7650" fmla="*/ 5743578 h 23902640"/>
              <a:gd name="connsiteX7651" fmla="*/ 8963335 w 43671952"/>
              <a:gd name="connsiteY7651" fmla="*/ 5729292 h 23902640"/>
              <a:gd name="connsiteX7652" fmla="*/ 8982385 w 43671952"/>
              <a:gd name="connsiteY7652" fmla="*/ 5776919 h 23902640"/>
              <a:gd name="connsiteX7653" fmla="*/ 8958575 w 43671952"/>
              <a:gd name="connsiteY7653" fmla="*/ 5838830 h 23902640"/>
              <a:gd name="connsiteX7654" fmla="*/ 9196698 w 43671952"/>
              <a:gd name="connsiteY7654" fmla="*/ 5848352 h 23902640"/>
              <a:gd name="connsiteX7655" fmla="*/ 9191935 w 43671952"/>
              <a:gd name="connsiteY7655" fmla="*/ 5857879 h 23902640"/>
              <a:gd name="connsiteX7656" fmla="*/ 8944287 w 43671952"/>
              <a:gd name="connsiteY7656" fmla="*/ 5972179 h 23902640"/>
              <a:gd name="connsiteX7657" fmla="*/ 8777603 w 43671952"/>
              <a:gd name="connsiteY7657" fmla="*/ 6005516 h 23902640"/>
              <a:gd name="connsiteX7658" fmla="*/ 8749023 w 43671952"/>
              <a:gd name="connsiteY7658" fmla="*/ 5957892 h 23902640"/>
              <a:gd name="connsiteX7659" fmla="*/ 8768073 w 43671952"/>
              <a:gd name="connsiteY7659" fmla="*/ 5853118 h 23902640"/>
              <a:gd name="connsiteX7660" fmla="*/ 8753785 w 43671952"/>
              <a:gd name="connsiteY7660" fmla="*/ 5819779 h 23902640"/>
              <a:gd name="connsiteX7661" fmla="*/ 8806173 w 43671952"/>
              <a:gd name="connsiteY7661" fmla="*/ 5795969 h 23902640"/>
              <a:gd name="connsiteX7662" fmla="*/ 8887134 w 43671952"/>
              <a:gd name="connsiteY7662" fmla="*/ 5729292 h 23902640"/>
              <a:gd name="connsiteX7663" fmla="*/ 8820461 w 43671952"/>
              <a:gd name="connsiteY7663" fmla="*/ 5700718 h 23902640"/>
              <a:gd name="connsiteX7664" fmla="*/ 8753785 w 43671952"/>
              <a:gd name="connsiteY7664" fmla="*/ 5619752 h 23902640"/>
              <a:gd name="connsiteX7665" fmla="*/ 8606149 w 43671952"/>
              <a:gd name="connsiteY7665" fmla="*/ 5610230 h 23902640"/>
              <a:gd name="connsiteX7666" fmla="*/ 8477561 w 43671952"/>
              <a:gd name="connsiteY7666" fmla="*/ 5724531 h 23902640"/>
              <a:gd name="connsiteX7667" fmla="*/ 8382310 w 43671952"/>
              <a:gd name="connsiteY7667" fmla="*/ 5872168 h 23902640"/>
              <a:gd name="connsiteX7668" fmla="*/ 8291824 w 43671952"/>
              <a:gd name="connsiteY7668" fmla="*/ 5862640 h 23902640"/>
              <a:gd name="connsiteX7669" fmla="*/ 8220386 w 43671952"/>
              <a:gd name="connsiteY7669" fmla="*/ 6000753 h 23902640"/>
              <a:gd name="connsiteX7670" fmla="*/ 8077509 w 43671952"/>
              <a:gd name="connsiteY7670" fmla="*/ 6076954 h 23902640"/>
              <a:gd name="connsiteX7671" fmla="*/ 7982260 w 43671952"/>
              <a:gd name="connsiteY7671" fmla="*/ 6143627 h 23902640"/>
              <a:gd name="connsiteX7672" fmla="*/ 7977499 w 43671952"/>
              <a:gd name="connsiteY7672" fmla="*/ 6453194 h 23902640"/>
              <a:gd name="connsiteX7673" fmla="*/ 7887009 w 43671952"/>
              <a:gd name="connsiteY7673" fmla="*/ 6477003 h 23902640"/>
              <a:gd name="connsiteX7674" fmla="*/ 7815573 w 43671952"/>
              <a:gd name="connsiteY7674" fmla="*/ 6457955 h 23902640"/>
              <a:gd name="connsiteX7675" fmla="*/ 7658409 w 43671952"/>
              <a:gd name="connsiteY7675" fmla="*/ 6553202 h 23902640"/>
              <a:gd name="connsiteX7676" fmla="*/ 7653648 w 43671952"/>
              <a:gd name="connsiteY7676" fmla="*/ 6462718 h 23902640"/>
              <a:gd name="connsiteX7677" fmla="*/ 7591738 w 43671952"/>
              <a:gd name="connsiteY7677" fmla="*/ 6419857 h 23902640"/>
              <a:gd name="connsiteX7678" fmla="*/ 7425049 w 43671952"/>
              <a:gd name="connsiteY7678" fmla="*/ 6410328 h 23902640"/>
              <a:gd name="connsiteX7679" fmla="*/ 7415529 w 43671952"/>
              <a:gd name="connsiteY7679" fmla="*/ 6567493 h 23902640"/>
              <a:gd name="connsiteX7680" fmla="*/ 7353617 w 43671952"/>
              <a:gd name="connsiteY7680" fmla="*/ 6543678 h 23902640"/>
              <a:gd name="connsiteX7681" fmla="*/ 7348851 w 43671952"/>
              <a:gd name="connsiteY7681" fmla="*/ 6457955 h 23902640"/>
              <a:gd name="connsiteX7682" fmla="*/ 7286940 w 43671952"/>
              <a:gd name="connsiteY7682" fmla="*/ 6457955 h 23902640"/>
              <a:gd name="connsiteX7683" fmla="*/ 7277413 w 43671952"/>
              <a:gd name="connsiteY7683" fmla="*/ 6529393 h 23902640"/>
              <a:gd name="connsiteX7684" fmla="*/ 7244078 w 43671952"/>
              <a:gd name="connsiteY7684" fmla="*/ 6557965 h 23902640"/>
              <a:gd name="connsiteX7685" fmla="*/ 7248838 w 43671952"/>
              <a:gd name="connsiteY7685" fmla="*/ 6677028 h 23902640"/>
              <a:gd name="connsiteX7686" fmla="*/ 7182164 w 43671952"/>
              <a:gd name="connsiteY7686" fmla="*/ 6686553 h 23902640"/>
              <a:gd name="connsiteX7687" fmla="*/ 7163113 w 43671952"/>
              <a:gd name="connsiteY7687" fmla="*/ 6738940 h 23902640"/>
              <a:gd name="connsiteX7688" fmla="*/ 7215502 w 43671952"/>
              <a:gd name="connsiteY7688" fmla="*/ 6800856 h 23902640"/>
              <a:gd name="connsiteX7689" fmla="*/ 7234551 w 43671952"/>
              <a:gd name="connsiteY7689" fmla="*/ 6896106 h 23902640"/>
              <a:gd name="connsiteX7690" fmla="*/ 7186925 w 43671952"/>
              <a:gd name="connsiteY7690" fmla="*/ 6943732 h 23902640"/>
              <a:gd name="connsiteX7691" fmla="*/ 7053574 w 43671952"/>
              <a:gd name="connsiteY7691" fmla="*/ 6953255 h 23902640"/>
              <a:gd name="connsiteX7692" fmla="*/ 7005949 w 43671952"/>
              <a:gd name="connsiteY7692" fmla="*/ 7153278 h 23902640"/>
              <a:gd name="connsiteX7693" fmla="*/ 6915194 w 43671952"/>
              <a:gd name="connsiteY7693" fmla="*/ 7110418 h 23902640"/>
              <a:gd name="connsiteX7694" fmla="*/ 6877091 w 43671952"/>
              <a:gd name="connsiteY7694" fmla="*/ 6991354 h 23902640"/>
              <a:gd name="connsiteX7695" fmla="*/ 6924986 w 43671952"/>
              <a:gd name="connsiteY7695" fmla="*/ 6958019 h 23902640"/>
              <a:gd name="connsiteX7696" fmla="*/ 6939274 w 43671952"/>
              <a:gd name="connsiteY7696" fmla="*/ 6881816 h 23902640"/>
              <a:gd name="connsiteX7697" fmla="*/ 6977374 w 43671952"/>
              <a:gd name="connsiteY7697" fmla="*/ 6891342 h 23902640"/>
              <a:gd name="connsiteX7698" fmla="*/ 7010710 w 43671952"/>
              <a:gd name="connsiteY7698" fmla="*/ 6853241 h 23902640"/>
              <a:gd name="connsiteX7699" fmla="*/ 7091676 w 43671952"/>
              <a:gd name="connsiteY7699" fmla="*/ 6896106 h 23902640"/>
              <a:gd name="connsiteX7700" fmla="*/ 7139300 w 43671952"/>
              <a:gd name="connsiteY7700" fmla="*/ 6872294 h 23902640"/>
              <a:gd name="connsiteX7701" fmla="*/ 6986898 w 43671952"/>
              <a:gd name="connsiteY7701" fmla="*/ 6805617 h 23902640"/>
              <a:gd name="connsiteX7702" fmla="*/ 6963086 w 43671952"/>
              <a:gd name="connsiteY7702" fmla="*/ 6743704 h 23902640"/>
              <a:gd name="connsiteX7703" fmla="*/ 6982136 w 43671952"/>
              <a:gd name="connsiteY7703" fmla="*/ 6657980 h 23902640"/>
              <a:gd name="connsiteX7704" fmla="*/ 6924986 w 43671952"/>
              <a:gd name="connsiteY7704" fmla="*/ 6586542 h 23902640"/>
              <a:gd name="connsiteX7705" fmla="*/ 6982136 w 43671952"/>
              <a:gd name="connsiteY7705" fmla="*/ 6515104 h 23902640"/>
              <a:gd name="connsiteX7706" fmla="*/ 6963086 w 43671952"/>
              <a:gd name="connsiteY7706" fmla="*/ 6448430 h 23902640"/>
              <a:gd name="connsiteX7707" fmla="*/ 6939274 w 43671952"/>
              <a:gd name="connsiteY7707" fmla="*/ 6348420 h 23902640"/>
              <a:gd name="connsiteX7708" fmla="*/ 7029760 w 43671952"/>
              <a:gd name="connsiteY7708" fmla="*/ 6281741 h 23902640"/>
              <a:gd name="connsiteX7709" fmla="*/ 7047317 w 43671952"/>
              <a:gd name="connsiteY7709" fmla="*/ 6197480 h 23902640"/>
              <a:gd name="connsiteX7710" fmla="*/ 7044050 w 43671952"/>
              <a:gd name="connsiteY7710" fmla="*/ 6034093 h 23902640"/>
              <a:gd name="connsiteX7711" fmla="*/ 6986898 w 43671952"/>
              <a:gd name="connsiteY7711" fmla="*/ 5981705 h 23902640"/>
              <a:gd name="connsiteX7712" fmla="*/ 7010710 w 43671952"/>
              <a:gd name="connsiteY7712" fmla="*/ 5929317 h 23902640"/>
              <a:gd name="connsiteX7713" fmla="*/ 6896146 w 43671952"/>
              <a:gd name="connsiteY7713" fmla="*/ 5819779 h 23902640"/>
              <a:gd name="connsiteX7714" fmla="*/ 6867566 w 43671952"/>
              <a:gd name="connsiteY7714" fmla="*/ 5600701 h 23902640"/>
              <a:gd name="connsiteX7715" fmla="*/ 6915194 w 43671952"/>
              <a:gd name="connsiteY7715" fmla="*/ 5500690 h 23902640"/>
              <a:gd name="connsiteX7716" fmla="*/ 6824710 w 43671952"/>
              <a:gd name="connsiteY7716" fmla="*/ 5557843 h 23902640"/>
              <a:gd name="connsiteX7717" fmla="*/ 6767560 w 43671952"/>
              <a:gd name="connsiteY7717" fmla="*/ 5553081 h 23902640"/>
              <a:gd name="connsiteX7718" fmla="*/ 6853285 w 43671952"/>
              <a:gd name="connsiteY7718" fmla="*/ 5414966 h 23902640"/>
              <a:gd name="connsiteX7719" fmla="*/ 6786615 w 43671952"/>
              <a:gd name="connsiteY7719" fmla="*/ 5410206 h 23902640"/>
              <a:gd name="connsiteX7720" fmla="*/ 6734218 w 43671952"/>
              <a:gd name="connsiteY7720" fmla="*/ 5443543 h 23902640"/>
              <a:gd name="connsiteX7721" fmla="*/ 6691355 w 43671952"/>
              <a:gd name="connsiteY7721" fmla="*/ 5519741 h 23902640"/>
              <a:gd name="connsiteX7722" fmla="*/ 6619918 w 43671952"/>
              <a:gd name="connsiteY7722" fmla="*/ 5586419 h 23902640"/>
              <a:gd name="connsiteX7723" fmla="*/ 6610396 w 43671952"/>
              <a:gd name="connsiteY7723" fmla="*/ 5938841 h 23902640"/>
              <a:gd name="connsiteX7724" fmla="*/ 6638966 w 43671952"/>
              <a:gd name="connsiteY7724" fmla="*/ 6010277 h 23902640"/>
              <a:gd name="connsiteX7725" fmla="*/ 6738985 w 43671952"/>
              <a:gd name="connsiteY7725" fmla="*/ 6067430 h 23902640"/>
              <a:gd name="connsiteX7726" fmla="*/ 6724691 w 43671952"/>
              <a:gd name="connsiteY7726" fmla="*/ 6229357 h 23902640"/>
              <a:gd name="connsiteX7727" fmla="*/ 6838994 w 43671952"/>
              <a:gd name="connsiteY7727" fmla="*/ 6396041 h 23902640"/>
              <a:gd name="connsiteX7728" fmla="*/ 6800896 w 43671952"/>
              <a:gd name="connsiteY7728" fmla="*/ 6419857 h 23902640"/>
              <a:gd name="connsiteX7729" fmla="*/ 6691355 w 43671952"/>
              <a:gd name="connsiteY7729" fmla="*/ 6376994 h 23902640"/>
              <a:gd name="connsiteX7730" fmla="*/ 6629446 w 43671952"/>
              <a:gd name="connsiteY7730" fmla="*/ 6424616 h 23902640"/>
              <a:gd name="connsiteX7731" fmla="*/ 6643740 w 43671952"/>
              <a:gd name="connsiteY7731" fmla="*/ 6496054 h 23902640"/>
              <a:gd name="connsiteX7732" fmla="*/ 6572296 w 43671952"/>
              <a:gd name="connsiteY7732" fmla="*/ 6629404 h 23902640"/>
              <a:gd name="connsiteX7733" fmla="*/ 6372273 w 43671952"/>
              <a:gd name="connsiteY7733" fmla="*/ 6719894 h 23902640"/>
              <a:gd name="connsiteX7734" fmla="*/ 6500857 w 43671952"/>
              <a:gd name="connsiteY7734" fmla="*/ 6553202 h 23902640"/>
              <a:gd name="connsiteX7735" fmla="*/ 6505618 w 43671952"/>
              <a:gd name="connsiteY7735" fmla="*/ 6391279 h 23902640"/>
              <a:gd name="connsiteX7736" fmla="*/ 6481812 w 43671952"/>
              <a:gd name="connsiteY7736" fmla="*/ 6376994 h 23902640"/>
              <a:gd name="connsiteX7737" fmla="*/ 6457996 w 43671952"/>
              <a:gd name="connsiteY7737" fmla="*/ 6215065 h 23902640"/>
              <a:gd name="connsiteX7738" fmla="*/ 6338937 w 43671952"/>
              <a:gd name="connsiteY7738" fmla="*/ 6110294 h 23902640"/>
              <a:gd name="connsiteX7739" fmla="*/ 6338937 w 43671952"/>
              <a:gd name="connsiteY7739" fmla="*/ 5938841 h 23902640"/>
              <a:gd name="connsiteX7740" fmla="*/ 6281787 w 43671952"/>
              <a:gd name="connsiteY7740" fmla="*/ 5872168 h 23902640"/>
              <a:gd name="connsiteX7741" fmla="*/ 6343698 w 43671952"/>
              <a:gd name="connsiteY7741" fmla="*/ 5662616 h 23902640"/>
              <a:gd name="connsiteX7742" fmla="*/ 6210348 w 43671952"/>
              <a:gd name="connsiteY7742" fmla="*/ 5553081 h 23902640"/>
              <a:gd name="connsiteX7743" fmla="*/ 6105569 w 43671952"/>
              <a:gd name="connsiteY7743" fmla="*/ 5595943 h 23902640"/>
              <a:gd name="connsiteX7744" fmla="*/ 5919834 w 43671952"/>
              <a:gd name="connsiteY7744" fmla="*/ 5686429 h 23902640"/>
              <a:gd name="connsiteX7745" fmla="*/ 5729337 w 43671952"/>
              <a:gd name="connsiteY7745" fmla="*/ 5629280 h 23902640"/>
              <a:gd name="connsiteX7746" fmla="*/ 5619798 w 43671952"/>
              <a:gd name="connsiteY7746" fmla="*/ 5634043 h 23902640"/>
              <a:gd name="connsiteX7747" fmla="*/ 5519786 w 43671952"/>
              <a:gd name="connsiteY7747" fmla="*/ 5662616 h 23902640"/>
              <a:gd name="connsiteX7748" fmla="*/ 5462636 w 43671952"/>
              <a:gd name="connsiteY7748" fmla="*/ 5810253 h 23902640"/>
              <a:gd name="connsiteX7749" fmla="*/ 5300708 w 43671952"/>
              <a:gd name="connsiteY7749" fmla="*/ 5900745 h 23902640"/>
              <a:gd name="connsiteX7750" fmla="*/ 5195943 w 43671952"/>
              <a:gd name="connsiteY7750" fmla="*/ 5886454 h 23902640"/>
              <a:gd name="connsiteX7751" fmla="*/ 5091163 w 43671952"/>
              <a:gd name="connsiteY7751" fmla="*/ 5943602 h 23902640"/>
              <a:gd name="connsiteX7752" fmla="*/ 5038774 w 43671952"/>
              <a:gd name="connsiteY7752" fmla="*/ 6072191 h 23902640"/>
              <a:gd name="connsiteX7753" fmla="*/ 4829222 w 43671952"/>
              <a:gd name="connsiteY7753" fmla="*/ 6091243 h 23902640"/>
              <a:gd name="connsiteX7754" fmla="*/ 4795882 w 43671952"/>
              <a:gd name="connsiteY7754" fmla="*/ 6119818 h 23902640"/>
              <a:gd name="connsiteX7755" fmla="*/ 4800654 w 43671952"/>
              <a:gd name="connsiteY7755" fmla="*/ 6305556 h 23902640"/>
              <a:gd name="connsiteX7756" fmla="*/ 4738734 w 43671952"/>
              <a:gd name="connsiteY7756" fmla="*/ 6386517 h 23902640"/>
              <a:gd name="connsiteX7757" fmla="*/ 4533946 w 43671952"/>
              <a:gd name="connsiteY7757" fmla="*/ 6500816 h 23902640"/>
              <a:gd name="connsiteX7758" fmla="*/ 4414887 w 43671952"/>
              <a:gd name="connsiteY7758" fmla="*/ 6624641 h 23902640"/>
              <a:gd name="connsiteX7759" fmla="*/ 4272012 w 43671952"/>
              <a:gd name="connsiteY7759" fmla="*/ 6629404 h 23902640"/>
              <a:gd name="connsiteX7760" fmla="*/ 4167236 w 43671952"/>
              <a:gd name="connsiteY7760" fmla="*/ 6581778 h 23902640"/>
              <a:gd name="connsiteX7761" fmla="*/ 3914824 w 43671952"/>
              <a:gd name="connsiteY7761" fmla="*/ 6681795 h 23902640"/>
              <a:gd name="connsiteX7762" fmla="*/ 3910059 w 43671952"/>
              <a:gd name="connsiteY7762" fmla="*/ 6462718 h 23902640"/>
              <a:gd name="connsiteX7763" fmla="*/ 3710038 w 43671952"/>
              <a:gd name="connsiteY7763" fmla="*/ 6400802 h 23902640"/>
              <a:gd name="connsiteX7764" fmla="*/ 3824336 w 43671952"/>
              <a:gd name="connsiteY7764" fmla="*/ 6262694 h 23902640"/>
              <a:gd name="connsiteX7765" fmla="*/ 3919583 w 43671952"/>
              <a:gd name="connsiteY7765" fmla="*/ 6124579 h 23902640"/>
              <a:gd name="connsiteX7766" fmla="*/ 3895773 w 43671952"/>
              <a:gd name="connsiteY7766" fmla="*/ 6067430 h 23902640"/>
              <a:gd name="connsiteX7767" fmla="*/ 4014839 w 43671952"/>
              <a:gd name="connsiteY7767" fmla="*/ 5976941 h 23902640"/>
              <a:gd name="connsiteX7768" fmla="*/ 4162473 w 43671952"/>
              <a:gd name="connsiteY7768" fmla="*/ 5786441 h 23902640"/>
              <a:gd name="connsiteX7769" fmla="*/ 4210103 w 43671952"/>
              <a:gd name="connsiteY7769" fmla="*/ 5629280 h 23902640"/>
              <a:gd name="connsiteX7770" fmla="*/ 4272012 w 43671952"/>
              <a:gd name="connsiteY7770" fmla="*/ 5405442 h 23902640"/>
              <a:gd name="connsiteX7771" fmla="*/ 4329162 w 43671952"/>
              <a:gd name="connsiteY7771" fmla="*/ 5362581 h 23902640"/>
              <a:gd name="connsiteX7772" fmla="*/ 4462517 w 43671952"/>
              <a:gd name="connsiteY7772" fmla="*/ 5319718 h 23902640"/>
              <a:gd name="connsiteX7773" fmla="*/ 4986385 w 43671952"/>
              <a:gd name="connsiteY7773" fmla="*/ 5453068 h 23902640"/>
              <a:gd name="connsiteX7774" fmla="*/ 5129262 w 43671952"/>
              <a:gd name="connsiteY7774" fmla="*/ 5429253 h 23902640"/>
              <a:gd name="connsiteX7775" fmla="*/ 5415008 w 43671952"/>
              <a:gd name="connsiteY7775" fmla="*/ 5053020 h 23902640"/>
              <a:gd name="connsiteX7776" fmla="*/ 5467397 w 43671952"/>
              <a:gd name="connsiteY7776" fmla="*/ 4833941 h 23902640"/>
              <a:gd name="connsiteX7777" fmla="*/ 5324522 w 43671952"/>
              <a:gd name="connsiteY7777" fmla="*/ 4748216 h 23902640"/>
              <a:gd name="connsiteX7778" fmla="*/ 5295947 w 43671952"/>
              <a:gd name="connsiteY7778" fmla="*/ 4686303 h 23902640"/>
              <a:gd name="connsiteX7779" fmla="*/ 5400727 w 43671952"/>
              <a:gd name="connsiteY7779" fmla="*/ 4576768 h 23902640"/>
              <a:gd name="connsiteX7780" fmla="*/ 5515019 w 43671952"/>
              <a:gd name="connsiteY7780" fmla="*/ 4567245 h 23902640"/>
              <a:gd name="connsiteX7781" fmla="*/ 5567407 w 43671952"/>
              <a:gd name="connsiteY7781" fmla="*/ 4572004 h 23902640"/>
              <a:gd name="connsiteX7782" fmla="*/ 5615031 w 43671952"/>
              <a:gd name="connsiteY7782" fmla="*/ 4686303 h 23902640"/>
              <a:gd name="connsiteX7783" fmla="*/ 5686475 w 43671952"/>
              <a:gd name="connsiteY7783" fmla="*/ 4643441 h 23902640"/>
              <a:gd name="connsiteX7784" fmla="*/ 5691236 w 43671952"/>
              <a:gd name="connsiteY7784" fmla="*/ 4557717 h 23902640"/>
              <a:gd name="connsiteX7785" fmla="*/ 5786481 w 43671952"/>
              <a:gd name="connsiteY7785" fmla="*/ 4452942 h 23902640"/>
              <a:gd name="connsiteX7786" fmla="*/ 5938889 w 43671952"/>
              <a:gd name="connsiteY7786" fmla="*/ 4510093 h 23902640"/>
              <a:gd name="connsiteX7787" fmla="*/ 6219878 w 43671952"/>
              <a:gd name="connsiteY7787" fmla="*/ 4414842 h 23902640"/>
              <a:gd name="connsiteX7788" fmla="*/ 6467518 w 43671952"/>
              <a:gd name="connsiteY7788" fmla="*/ 4291018 h 23902640"/>
              <a:gd name="connsiteX7789" fmla="*/ 6624685 w 43671952"/>
              <a:gd name="connsiteY7789" fmla="*/ 4219578 h 23902640"/>
              <a:gd name="connsiteX7790" fmla="*/ 6738985 w 43671952"/>
              <a:gd name="connsiteY7790" fmla="*/ 4090993 h 23902640"/>
              <a:gd name="connsiteX7791" fmla="*/ 6810429 w 43671952"/>
              <a:gd name="connsiteY7791" fmla="*/ 4071942 h 23902640"/>
              <a:gd name="connsiteX7792" fmla="*/ 6786615 w 43671952"/>
              <a:gd name="connsiteY7792" fmla="*/ 4219578 h 23902640"/>
              <a:gd name="connsiteX7793" fmla="*/ 6929748 w 43671952"/>
              <a:gd name="connsiteY7793" fmla="*/ 3976692 h 23902640"/>
              <a:gd name="connsiteX7794" fmla="*/ 7213551 w 43671952"/>
              <a:gd name="connsiteY7794" fmla="*/ 3999577 h 23902640"/>
              <a:gd name="connsiteX7795" fmla="*/ 7333614 w 43671952"/>
              <a:gd name="connsiteY7795" fmla="*/ 3930974 h 23902640"/>
              <a:gd name="connsiteX7796" fmla="*/ 7440291 w 43671952"/>
              <a:gd name="connsiteY7796" fmla="*/ 3770951 h 23902640"/>
              <a:gd name="connsiteX7797" fmla="*/ 7493629 w 43671952"/>
              <a:gd name="connsiteY7797" fmla="*/ 3671891 h 23902640"/>
              <a:gd name="connsiteX7798" fmla="*/ 7531731 w 43671952"/>
              <a:gd name="connsiteY7798" fmla="*/ 3595687 h 23902640"/>
              <a:gd name="connsiteX7799" fmla="*/ 7592686 w 43671952"/>
              <a:gd name="connsiteY7799" fmla="*/ 3633789 h 23902640"/>
              <a:gd name="connsiteX7800" fmla="*/ 7646026 w 43671952"/>
              <a:gd name="connsiteY7800" fmla="*/ 3534728 h 23902640"/>
              <a:gd name="connsiteX7801" fmla="*/ 7806046 w 43671952"/>
              <a:gd name="connsiteY7801" fmla="*/ 3458527 h 23902640"/>
              <a:gd name="connsiteX7802" fmla="*/ 7874628 w 43671952"/>
              <a:gd name="connsiteY7802" fmla="*/ 3511867 h 23902640"/>
              <a:gd name="connsiteX7803" fmla="*/ 7760326 w 43671952"/>
              <a:gd name="connsiteY7803" fmla="*/ 3549967 h 23902640"/>
              <a:gd name="connsiteX7804" fmla="*/ 7790809 w 43671952"/>
              <a:gd name="connsiteY7804" fmla="*/ 3656653 h 23902640"/>
              <a:gd name="connsiteX7805" fmla="*/ 7600311 w 43671952"/>
              <a:gd name="connsiteY7805" fmla="*/ 3770951 h 23902640"/>
              <a:gd name="connsiteX7806" fmla="*/ 7470769 w 43671952"/>
              <a:gd name="connsiteY7806" fmla="*/ 3831914 h 23902640"/>
              <a:gd name="connsiteX7807" fmla="*/ 7463151 w 43671952"/>
              <a:gd name="connsiteY7807" fmla="*/ 3938594 h 23902640"/>
              <a:gd name="connsiteX7808" fmla="*/ 7508871 w 43671952"/>
              <a:gd name="connsiteY7808" fmla="*/ 3976692 h 23902640"/>
              <a:gd name="connsiteX7809" fmla="*/ 7676508 w 43671952"/>
              <a:gd name="connsiteY7809" fmla="*/ 3991931 h 23902640"/>
              <a:gd name="connsiteX7810" fmla="*/ 7775568 w 43671952"/>
              <a:gd name="connsiteY7810" fmla="*/ 3984313 h 23902640"/>
              <a:gd name="connsiteX7811" fmla="*/ 7775568 w 43671952"/>
              <a:gd name="connsiteY7811" fmla="*/ 4121473 h 23902640"/>
              <a:gd name="connsiteX7812" fmla="*/ 7958449 w 43671952"/>
              <a:gd name="connsiteY7812" fmla="*/ 4098615 h 23902640"/>
              <a:gd name="connsiteX7813" fmla="*/ 8164188 w 43671952"/>
              <a:gd name="connsiteY7813" fmla="*/ 4014793 h 23902640"/>
              <a:gd name="connsiteX7814" fmla="*/ 8255631 w 43671952"/>
              <a:gd name="connsiteY7814" fmla="*/ 4037653 h 23902640"/>
              <a:gd name="connsiteX7815" fmla="*/ 8369932 w 43671952"/>
              <a:gd name="connsiteY7815" fmla="*/ 4182431 h 23902640"/>
              <a:gd name="connsiteX7816" fmla="*/ 8430890 w 43671952"/>
              <a:gd name="connsiteY7816" fmla="*/ 4075751 h 23902640"/>
              <a:gd name="connsiteX7817" fmla="*/ 8499472 w 43671952"/>
              <a:gd name="connsiteY7817" fmla="*/ 4098615 h 23902640"/>
              <a:gd name="connsiteX7818" fmla="*/ 8781407 w 43671952"/>
              <a:gd name="connsiteY7818" fmla="*/ 3885250 h 23902640"/>
              <a:gd name="connsiteX7819" fmla="*/ 8964291 w 43671952"/>
              <a:gd name="connsiteY7819" fmla="*/ 3679512 h 23902640"/>
              <a:gd name="connsiteX7820" fmla="*/ 9040493 w 43671952"/>
              <a:gd name="connsiteY7820" fmla="*/ 3877630 h 23902640"/>
              <a:gd name="connsiteX7821" fmla="*/ 9185269 w 43671952"/>
              <a:gd name="connsiteY7821" fmla="*/ 3732851 h 23902640"/>
              <a:gd name="connsiteX7822" fmla="*/ 9093829 w 43671952"/>
              <a:gd name="connsiteY7822" fmla="*/ 3694751 h 23902640"/>
              <a:gd name="connsiteX7823" fmla="*/ 9238607 w 43671952"/>
              <a:gd name="connsiteY7823" fmla="*/ 3626167 h 23902640"/>
              <a:gd name="connsiteX7824" fmla="*/ 9276706 w 43671952"/>
              <a:gd name="connsiteY7824" fmla="*/ 3504248 h 23902640"/>
              <a:gd name="connsiteX7825" fmla="*/ 9589132 w 43671952"/>
              <a:gd name="connsiteY7825" fmla="*/ 3519488 h 23902640"/>
              <a:gd name="connsiteX7826" fmla="*/ 9726290 w 43671952"/>
              <a:gd name="connsiteY7826" fmla="*/ 3549967 h 23902640"/>
              <a:gd name="connsiteX7827" fmla="*/ 9863450 w 43671952"/>
              <a:gd name="connsiteY7827" fmla="*/ 3511867 h 23902640"/>
              <a:gd name="connsiteX7828" fmla="*/ 9947273 w 43671952"/>
              <a:gd name="connsiteY7828" fmla="*/ 3534728 h 23902640"/>
              <a:gd name="connsiteX7829" fmla="*/ 9962507 w 43671952"/>
              <a:gd name="connsiteY7829" fmla="*/ 3466148 h 23902640"/>
              <a:gd name="connsiteX7830" fmla="*/ 9787251 w 43671952"/>
              <a:gd name="connsiteY7830" fmla="*/ 3359467 h 23902640"/>
              <a:gd name="connsiteX7831" fmla="*/ 9718673 w 43671952"/>
              <a:gd name="connsiteY7831" fmla="*/ 3336607 h 23902640"/>
              <a:gd name="connsiteX7832" fmla="*/ 9444347 w 43671952"/>
              <a:gd name="connsiteY7832" fmla="*/ 3405187 h 23902640"/>
              <a:gd name="connsiteX7833" fmla="*/ 9299568 w 43671952"/>
              <a:gd name="connsiteY7833" fmla="*/ 3290888 h 23902640"/>
              <a:gd name="connsiteX7834" fmla="*/ 9345289 w 43671952"/>
              <a:gd name="connsiteY7834" fmla="*/ 3108008 h 23902640"/>
              <a:gd name="connsiteX7835" fmla="*/ 9558653 w 43671952"/>
              <a:gd name="connsiteY7835" fmla="*/ 2879409 h 23902640"/>
              <a:gd name="connsiteX7836" fmla="*/ 9970133 w 43671952"/>
              <a:gd name="connsiteY7836" fmla="*/ 2696527 h 23902640"/>
              <a:gd name="connsiteX7837" fmla="*/ 10213969 w 43671952"/>
              <a:gd name="connsiteY7837" fmla="*/ 2605087 h 23902640"/>
              <a:gd name="connsiteX7838" fmla="*/ 10008229 w 43671952"/>
              <a:gd name="connsiteY7838" fmla="*/ 2460308 h 23902640"/>
              <a:gd name="connsiteX7839" fmla="*/ 9825349 w 43671952"/>
              <a:gd name="connsiteY7839" fmla="*/ 2574607 h 23902640"/>
              <a:gd name="connsiteX7840" fmla="*/ 9688189 w 43671952"/>
              <a:gd name="connsiteY7840" fmla="*/ 2711767 h 23902640"/>
              <a:gd name="connsiteX7841" fmla="*/ 9413867 w 43671952"/>
              <a:gd name="connsiteY7841" fmla="*/ 2719388 h 23902640"/>
              <a:gd name="connsiteX7842" fmla="*/ 9429109 w 43671952"/>
              <a:gd name="connsiteY7842" fmla="*/ 2795587 h 23902640"/>
              <a:gd name="connsiteX7843" fmla="*/ 9253848 w 43671952"/>
              <a:gd name="connsiteY7843" fmla="*/ 2780347 h 23902640"/>
              <a:gd name="connsiteX7844" fmla="*/ 9131932 w 43671952"/>
              <a:gd name="connsiteY7844" fmla="*/ 2902267 h 23902640"/>
              <a:gd name="connsiteX7845" fmla="*/ 8941429 w 43671952"/>
              <a:gd name="connsiteY7845" fmla="*/ 3024188 h 23902640"/>
              <a:gd name="connsiteX7846" fmla="*/ 8926191 w 43671952"/>
              <a:gd name="connsiteY7846" fmla="*/ 3298508 h 23902640"/>
              <a:gd name="connsiteX7847" fmla="*/ 8728070 w 43671952"/>
              <a:gd name="connsiteY7847" fmla="*/ 3428050 h 23902640"/>
              <a:gd name="connsiteX7848" fmla="*/ 8529945 w 43671952"/>
              <a:gd name="connsiteY7848" fmla="*/ 3458527 h 23902640"/>
              <a:gd name="connsiteX7849" fmla="*/ 8286111 w 43671952"/>
              <a:gd name="connsiteY7849" fmla="*/ 3755712 h 23902640"/>
              <a:gd name="connsiteX7850" fmla="*/ 8087987 w 43671952"/>
              <a:gd name="connsiteY7850" fmla="*/ 3770951 h 23902640"/>
              <a:gd name="connsiteX7851" fmla="*/ 7958449 w 43671952"/>
              <a:gd name="connsiteY7851" fmla="*/ 3877630 h 23902640"/>
              <a:gd name="connsiteX7852" fmla="*/ 7813669 w 43671952"/>
              <a:gd name="connsiteY7852" fmla="*/ 3854775 h 23902640"/>
              <a:gd name="connsiteX7853" fmla="*/ 7981309 w 43671952"/>
              <a:gd name="connsiteY7853" fmla="*/ 3717611 h 23902640"/>
              <a:gd name="connsiteX7854" fmla="*/ 7973688 w 43671952"/>
              <a:gd name="connsiteY7854" fmla="*/ 3534728 h 23902640"/>
              <a:gd name="connsiteX7855" fmla="*/ 8080369 w 43671952"/>
              <a:gd name="connsiteY7855" fmla="*/ 3435668 h 23902640"/>
              <a:gd name="connsiteX7856" fmla="*/ 8095609 w 43671952"/>
              <a:gd name="connsiteY7856" fmla="*/ 3313748 h 23902640"/>
              <a:gd name="connsiteX7857" fmla="*/ 8179430 w 43671952"/>
              <a:gd name="connsiteY7857" fmla="*/ 3184209 h 23902640"/>
              <a:gd name="connsiteX7858" fmla="*/ 7943211 w 43671952"/>
              <a:gd name="connsiteY7858" fmla="*/ 3290888 h 23902640"/>
              <a:gd name="connsiteX7859" fmla="*/ 7851768 w 43671952"/>
              <a:gd name="connsiteY7859" fmla="*/ 3313748 h 23902640"/>
              <a:gd name="connsiteX7860" fmla="*/ 7729846 w 43671952"/>
              <a:gd name="connsiteY7860" fmla="*/ 3367087 h 23902640"/>
              <a:gd name="connsiteX7861" fmla="*/ 7623166 w 43671952"/>
              <a:gd name="connsiteY7861" fmla="*/ 3252787 h 23902640"/>
              <a:gd name="connsiteX7862" fmla="*/ 7668884 w 43671952"/>
              <a:gd name="connsiteY7862" fmla="*/ 3191827 h 23902640"/>
              <a:gd name="connsiteX7863" fmla="*/ 7767949 w 43671952"/>
              <a:gd name="connsiteY7863" fmla="*/ 3176587 h 23902640"/>
              <a:gd name="connsiteX7864" fmla="*/ 7767949 w 43671952"/>
              <a:gd name="connsiteY7864" fmla="*/ 3100387 h 23902640"/>
              <a:gd name="connsiteX7865" fmla="*/ 7958449 w 43671952"/>
              <a:gd name="connsiteY7865" fmla="*/ 2970847 h 23902640"/>
              <a:gd name="connsiteX7866" fmla="*/ 7806046 w 43671952"/>
              <a:gd name="connsiteY7866" fmla="*/ 2932747 h 23902640"/>
              <a:gd name="connsiteX7867" fmla="*/ 7927968 w 43671952"/>
              <a:gd name="connsiteY7867" fmla="*/ 2871787 h 23902640"/>
              <a:gd name="connsiteX7868" fmla="*/ 8080369 w 43671952"/>
              <a:gd name="connsiteY7868" fmla="*/ 2909887 h 23902640"/>
              <a:gd name="connsiteX7869" fmla="*/ 8148948 w 43671952"/>
              <a:gd name="connsiteY7869" fmla="*/ 2841307 h 23902640"/>
              <a:gd name="connsiteX7870" fmla="*/ 8011786 w 43671952"/>
              <a:gd name="connsiteY7870" fmla="*/ 2864169 h 23902640"/>
              <a:gd name="connsiteX7871" fmla="*/ 7973688 w 43671952"/>
              <a:gd name="connsiteY7871" fmla="*/ 2711767 h 23902640"/>
              <a:gd name="connsiteX7872" fmla="*/ 8072748 w 43671952"/>
              <a:gd name="connsiteY7872" fmla="*/ 2787967 h 23902640"/>
              <a:gd name="connsiteX7873" fmla="*/ 8065129 w 43671952"/>
              <a:gd name="connsiteY7873" fmla="*/ 2681287 h 23902640"/>
              <a:gd name="connsiteX7874" fmla="*/ 8217531 w 43671952"/>
              <a:gd name="connsiteY7874" fmla="*/ 2742247 h 23902640"/>
              <a:gd name="connsiteX7875" fmla="*/ 8324212 w 43671952"/>
              <a:gd name="connsiteY7875" fmla="*/ 2597468 h 23902640"/>
              <a:gd name="connsiteX7876" fmla="*/ 8408030 w 43671952"/>
              <a:gd name="connsiteY7876" fmla="*/ 2643188 h 23902640"/>
              <a:gd name="connsiteX7877" fmla="*/ 8522330 w 43671952"/>
              <a:gd name="connsiteY7877" fmla="*/ 2544130 h 23902640"/>
              <a:gd name="connsiteX7878" fmla="*/ 9116691 w 43671952"/>
              <a:gd name="connsiteY7878" fmla="*/ 2376489 h 23902640"/>
              <a:gd name="connsiteX7879" fmla="*/ 9139548 w 43671952"/>
              <a:gd name="connsiteY7879" fmla="*/ 2300288 h 23902640"/>
              <a:gd name="connsiteX7880" fmla="*/ 9330047 w 43671952"/>
              <a:gd name="connsiteY7880" fmla="*/ 2315527 h 23902640"/>
              <a:gd name="connsiteX7881" fmla="*/ 9391007 w 43671952"/>
              <a:gd name="connsiteY7881" fmla="*/ 2216467 h 23902640"/>
              <a:gd name="connsiteX7882" fmla="*/ 9482449 w 43671952"/>
              <a:gd name="connsiteY7882" fmla="*/ 2216467 h 23902640"/>
              <a:gd name="connsiteX7883" fmla="*/ 9398629 w 43671952"/>
              <a:gd name="connsiteY7883" fmla="*/ 2170747 h 23902640"/>
              <a:gd name="connsiteX7884" fmla="*/ 9604371 w 43671952"/>
              <a:gd name="connsiteY7884" fmla="*/ 2147889 h 23902640"/>
              <a:gd name="connsiteX7885" fmla="*/ 9817730 w 43671952"/>
              <a:gd name="connsiteY7885" fmla="*/ 2025968 h 23902640"/>
              <a:gd name="connsiteX7886" fmla="*/ 9942825 w 43671952"/>
              <a:gd name="connsiteY7886" fmla="*/ 2011362 h 23902640"/>
              <a:gd name="connsiteX7887" fmla="*/ 10092048 w 43671952"/>
              <a:gd name="connsiteY7887" fmla="*/ 1912937 h 23902640"/>
              <a:gd name="connsiteX7888" fmla="*/ 10415901 w 43671952"/>
              <a:gd name="connsiteY7888" fmla="*/ 1935162 h 23902640"/>
              <a:gd name="connsiteX7889" fmla="*/ 10606399 w 43671952"/>
              <a:gd name="connsiteY7889" fmla="*/ 1843088 h 23902640"/>
              <a:gd name="connsiteX7890" fmla="*/ 10660375 w 43671952"/>
              <a:gd name="connsiteY7890" fmla="*/ 1935162 h 23902640"/>
              <a:gd name="connsiteX7891" fmla="*/ 10885799 w 43671952"/>
              <a:gd name="connsiteY7891" fmla="*/ 1824038 h 23902640"/>
              <a:gd name="connsiteX7892" fmla="*/ 10892149 w 43671952"/>
              <a:gd name="connsiteY7892" fmla="*/ 1922464 h 23902640"/>
              <a:gd name="connsiteX7893" fmla="*/ 11168376 w 43671952"/>
              <a:gd name="connsiteY7893" fmla="*/ 1811339 h 23902640"/>
              <a:gd name="connsiteX7894" fmla="*/ 11104873 w 43671952"/>
              <a:gd name="connsiteY7894" fmla="*/ 1947862 h 23902640"/>
              <a:gd name="connsiteX7895" fmla="*/ 11352526 w 43671952"/>
              <a:gd name="connsiteY7895" fmla="*/ 1954213 h 23902640"/>
              <a:gd name="connsiteX7896" fmla="*/ 11318871 w 43671952"/>
              <a:gd name="connsiteY7896" fmla="*/ 2048827 h 23902640"/>
              <a:gd name="connsiteX7897" fmla="*/ 11387451 w 43671952"/>
              <a:gd name="connsiteY7897" fmla="*/ 2117408 h 23902640"/>
              <a:gd name="connsiteX7898" fmla="*/ 11356971 w 43671952"/>
              <a:gd name="connsiteY7898" fmla="*/ 2170747 h 23902640"/>
              <a:gd name="connsiteX7899" fmla="*/ 11570330 w 43671952"/>
              <a:gd name="connsiteY7899" fmla="*/ 2208848 h 23902640"/>
              <a:gd name="connsiteX7900" fmla="*/ 11760829 w 43671952"/>
              <a:gd name="connsiteY7900" fmla="*/ 2429827 h 23902640"/>
              <a:gd name="connsiteX7901" fmla="*/ 11791311 w 43671952"/>
              <a:gd name="connsiteY7901" fmla="*/ 2566988 h 23902640"/>
              <a:gd name="connsiteX7902" fmla="*/ 11623669 w 43671952"/>
              <a:gd name="connsiteY7902" fmla="*/ 2734628 h 23902640"/>
              <a:gd name="connsiteX7903" fmla="*/ 11303629 w 43671952"/>
              <a:gd name="connsiteY7903" fmla="*/ 2742247 h 23902640"/>
              <a:gd name="connsiteX7904" fmla="*/ 11120751 w 43671952"/>
              <a:gd name="connsiteY7904" fmla="*/ 2544130 h 23902640"/>
              <a:gd name="connsiteX7905" fmla="*/ 11067412 w 43671952"/>
              <a:gd name="connsiteY7905" fmla="*/ 2551747 h 23902640"/>
              <a:gd name="connsiteX7906" fmla="*/ 11052169 w 43671952"/>
              <a:gd name="connsiteY7906" fmla="*/ 2780347 h 23902640"/>
              <a:gd name="connsiteX7907" fmla="*/ 10922633 w 43671952"/>
              <a:gd name="connsiteY7907" fmla="*/ 2932747 h 23902640"/>
              <a:gd name="connsiteX7908" fmla="*/ 11135993 w 43671952"/>
              <a:gd name="connsiteY7908" fmla="*/ 3077528 h 23902640"/>
              <a:gd name="connsiteX7909" fmla="*/ 11128371 w 43671952"/>
              <a:gd name="connsiteY7909" fmla="*/ 2856547 h 23902640"/>
              <a:gd name="connsiteX7910" fmla="*/ 11433171 w 43671952"/>
              <a:gd name="connsiteY7910" fmla="*/ 3008948 h 23902640"/>
              <a:gd name="connsiteX7911" fmla="*/ 11532227 w 43671952"/>
              <a:gd name="connsiteY7911" fmla="*/ 2803208 h 23902640"/>
              <a:gd name="connsiteX7912" fmla="*/ 11806551 w 43671952"/>
              <a:gd name="connsiteY7912" fmla="*/ 2772729 h 23902640"/>
              <a:gd name="connsiteX7913" fmla="*/ 11890370 w 43671952"/>
              <a:gd name="connsiteY7913" fmla="*/ 2826069 h 23902640"/>
              <a:gd name="connsiteX7914" fmla="*/ 12012287 w 43671952"/>
              <a:gd name="connsiteY7914" fmla="*/ 2627948 h 23902640"/>
              <a:gd name="connsiteX7915" fmla="*/ 12157070 w 43671952"/>
              <a:gd name="connsiteY7915" fmla="*/ 2566988 h 23902640"/>
              <a:gd name="connsiteX7916" fmla="*/ 12233270 w 43671952"/>
              <a:gd name="connsiteY7916" fmla="*/ 2422207 h 23902640"/>
              <a:gd name="connsiteX7917" fmla="*/ 12339952 w 43671952"/>
              <a:gd name="connsiteY7917" fmla="*/ 2536507 h 23902640"/>
              <a:gd name="connsiteX7918" fmla="*/ 12179931 w 43671952"/>
              <a:gd name="connsiteY7918" fmla="*/ 2643188 h 23902640"/>
              <a:gd name="connsiteX7919" fmla="*/ 12179931 w 43671952"/>
              <a:gd name="connsiteY7919" fmla="*/ 2749867 h 23902640"/>
              <a:gd name="connsiteX7920" fmla="*/ 12408531 w 43671952"/>
              <a:gd name="connsiteY7920" fmla="*/ 2696527 h 23902640"/>
              <a:gd name="connsiteX7921" fmla="*/ 12669484 w 43671952"/>
              <a:gd name="connsiteY7921" fmla="*/ 2611717 h 23902640"/>
              <a:gd name="connsiteX7922" fmla="*/ 12667609 w 43671952"/>
              <a:gd name="connsiteY7922" fmla="*/ 2589848 h 23902640"/>
              <a:gd name="connsiteX7923" fmla="*/ 13033369 w 43671952"/>
              <a:gd name="connsiteY7923" fmla="*/ 2551747 h 23902640"/>
              <a:gd name="connsiteX7924" fmla="*/ 13094330 w 43671952"/>
              <a:gd name="connsiteY7924" fmla="*/ 2620327 h 23902640"/>
              <a:gd name="connsiteX7925" fmla="*/ 13475332 w 43671952"/>
              <a:gd name="connsiteY7925" fmla="*/ 2605087 h 23902640"/>
              <a:gd name="connsiteX7926" fmla="*/ 13521051 w 43671952"/>
              <a:gd name="connsiteY7926" fmla="*/ 2681287 h 23902640"/>
              <a:gd name="connsiteX7927" fmla="*/ 13597250 w 43671952"/>
              <a:gd name="connsiteY7927" fmla="*/ 2635567 h 23902640"/>
              <a:gd name="connsiteX7928" fmla="*/ 13688686 w 43671952"/>
              <a:gd name="connsiteY7928" fmla="*/ 2650808 h 23902640"/>
              <a:gd name="connsiteX7929" fmla="*/ 13703932 w 43671952"/>
              <a:gd name="connsiteY7929" fmla="*/ 2612708 h 23902640"/>
              <a:gd name="connsiteX7930" fmla="*/ 13650587 w 43671952"/>
              <a:gd name="connsiteY7930" fmla="*/ 2490787 h 23902640"/>
              <a:gd name="connsiteX7931" fmla="*/ 14183990 w 43671952"/>
              <a:gd name="connsiteY7931" fmla="*/ 2704148 h 23902640"/>
              <a:gd name="connsiteX7932" fmla="*/ 14229712 w 43671952"/>
              <a:gd name="connsiteY7932" fmla="*/ 2879409 h 23902640"/>
              <a:gd name="connsiteX7933" fmla="*/ 14366872 w 43671952"/>
              <a:gd name="connsiteY7933" fmla="*/ 2711767 h 23902640"/>
              <a:gd name="connsiteX7934" fmla="*/ 14313533 w 43671952"/>
              <a:gd name="connsiteY7934" fmla="*/ 2620327 h 23902640"/>
              <a:gd name="connsiteX7935" fmla="*/ 14222091 w 43671952"/>
              <a:gd name="connsiteY7935" fmla="*/ 2589848 h 23902640"/>
              <a:gd name="connsiteX7936" fmla="*/ 14351630 w 43671952"/>
              <a:gd name="connsiteY7936" fmla="*/ 2414587 h 23902640"/>
              <a:gd name="connsiteX7937" fmla="*/ 14344012 w 43671952"/>
              <a:gd name="connsiteY7937" fmla="*/ 2384108 h 23902640"/>
              <a:gd name="connsiteX7938" fmla="*/ 14404973 w 43671952"/>
              <a:gd name="connsiteY7938" fmla="*/ 2323148 h 23902640"/>
              <a:gd name="connsiteX7939" fmla="*/ 14572608 w 43671952"/>
              <a:gd name="connsiteY7939" fmla="*/ 2315527 h 23902640"/>
              <a:gd name="connsiteX7940" fmla="*/ 14641194 w 43671952"/>
              <a:gd name="connsiteY7940" fmla="*/ 2246947 h 23902640"/>
              <a:gd name="connsiteX7941" fmla="*/ 14641194 w 43671952"/>
              <a:gd name="connsiteY7941" fmla="*/ 2208848 h 23902640"/>
              <a:gd name="connsiteX7942" fmla="*/ 14679285 w 43671952"/>
              <a:gd name="connsiteY7942" fmla="*/ 2185990 h 23902640"/>
              <a:gd name="connsiteX7943" fmla="*/ 14953609 w 43671952"/>
              <a:gd name="connsiteY7943" fmla="*/ 2178368 h 23902640"/>
              <a:gd name="connsiteX7944" fmla="*/ 15014567 w 43671952"/>
              <a:gd name="connsiteY7944" fmla="*/ 2208848 h 23902640"/>
              <a:gd name="connsiteX7945" fmla="*/ 14854547 w 43671952"/>
              <a:gd name="connsiteY7945" fmla="*/ 2399348 h 23902640"/>
              <a:gd name="connsiteX7946" fmla="*/ 14846926 w 43671952"/>
              <a:gd name="connsiteY7946" fmla="*/ 2521267 h 23902640"/>
              <a:gd name="connsiteX7947" fmla="*/ 14679285 w 43671952"/>
              <a:gd name="connsiteY7947" fmla="*/ 2749867 h 23902640"/>
              <a:gd name="connsiteX7948" fmla="*/ 14763107 w 43671952"/>
              <a:gd name="connsiteY7948" fmla="*/ 2841307 h 23902640"/>
              <a:gd name="connsiteX7949" fmla="*/ 14679285 w 43671952"/>
              <a:gd name="connsiteY7949" fmla="*/ 2932747 h 23902640"/>
              <a:gd name="connsiteX7950" fmla="*/ 14359247 w 43671952"/>
              <a:gd name="connsiteY7950" fmla="*/ 3100387 h 23902640"/>
              <a:gd name="connsiteX7951" fmla="*/ 14153514 w 43671952"/>
              <a:gd name="connsiteY7951" fmla="*/ 3092767 h 23902640"/>
              <a:gd name="connsiteX7952" fmla="*/ 14275430 w 43671952"/>
              <a:gd name="connsiteY7952" fmla="*/ 3191827 h 23902640"/>
              <a:gd name="connsiteX7953" fmla="*/ 14458314 w 43671952"/>
              <a:gd name="connsiteY7953" fmla="*/ 3184209 h 23902640"/>
              <a:gd name="connsiteX7954" fmla="*/ 14610709 w 43671952"/>
              <a:gd name="connsiteY7954" fmla="*/ 3069907 h 23902640"/>
              <a:gd name="connsiteX7955" fmla="*/ 14770729 w 43671952"/>
              <a:gd name="connsiteY7955" fmla="*/ 3031808 h 23902640"/>
              <a:gd name="connsiteX7956" fmla="*/ 14831687 w 43671952"/>
              <a:gd name="connsiteY7956" fmla="*/ 2902267 h 23902640"/>
              <a:gd name="connsiteX7957" fmla="*/ 14877407 w 43671952"/>
              <a:gd name="connsiteY7957" fmla="*/ 2841307 h 23902640"/>
              <a:gd name="connsiteX7958" fmla="*/ 14984086 w 43671952"/>
              <a:gd name="connsiteY7958" fmla="*/ 2856547 h 23902640"/>
              <a:gd name="connsiteX7959" fmla="*/ 15060287 w 43671952"/>
              <a:gd name="connsiteY7959" fmla="*/ 2970847 h 23902640"/>
              <a:gd name="connsiteX7960" fmla="*/ 15060287 w 43671952"/>
              <a:gd name="connsiteY7960" fmla="*/ 2803208 h 23902640"/>
              <a:gd name="connsiteX7961" fmla="*/ 14953609 w 43671952"/>
              <a:gd name="connsiteY7961" fmla="*/ 2734628 h 23902640"/>
              <a:gd name="connsiteX7962" fmla="*/ 14801208 w 43671952"/>
              <a:gd name="connsiteY7962" fmla="*/ 2711767 h 23902640"/>
              <a:gd name="connsiteX7963" fmla="*/ 14945987 w 43671952"/>
              <a:gd name="connsiteY7963" fmla="*/ 2582228 h 23902640"/>
              <a:gd name="connsiteX7964" fmla="*/ 14938368 w 43671952"/>
              <a:gd name="connsiteY7964" fmla="*/ 2483167 h 23902640"/>
              <a:gd name="connsiteX7965" fmla="*/ 14930749 w 43671952"/>
              <a:gd name="connsiteY7965" fmla="*/ 2399348 h 23902640"/>
              <a:gd name="connsiteX7966" fmla="*/ 15052666 w 43671952"/>
              <a:gd name="connsiteY7966" fmla="*/ 2353628 h 23902640"/>
              <a:gd name="connsiteX7967" fmla="*/ 15189826 w 43671952"/>
              <a:gd name="connsiteY7967" fmla="*/ 2208848 h 23902640"/>
              <a:gd name="connsiteX7968" fmla="*/ 15121246 w 43671952"/>
              <a:gd name="connsiteY7968" fmla="*/ 2368867 h 23902640"/>
              <a:gd name="connsiteX7969" fmla="*/ 15197447 w 43671952"/>
              <a:gd name="connsiteY7969" fmla="*/ 2506027 h 23902640"/>
              <a:gd name="connsiteX7970" fmla="*/ 15304126 w 43671952"/>
              <a:gd name="connsiteY7970" fmla="*/ 2490787 h 23902640"/>
              <a:gd name="connsiteX7971" fmla="*/ 15235546 w 43671952"/>
              <a:gd name="connsiteY7971" fmla="*/ 2399348 h 23902640"/>
              <a:gd name="connsiteX7972" fmla="*/ 15349846 w 43671952"/>
              <a:gd name="connsiteY7972" fmla="*/ 2315527 h 23902640"/>
              <a:gd name="connsiteX7973" fmla="*/ 15426047 w 43671952"/>
              <a:gd name="connsiteY7973" fmla="*/ 2285047 h 23902640"/>
              <a:gd name="connsiteX7974" fmla="*/ 15555589 w 43671952"/>
              <a:gd name="connsiteY7974" fmla="*/ 2338389 h 23902640"/>
              <a:gd name="connsiteX7975" fmla="*/ 15639408 w 43671952"/>
              <a:gd name="connsiteY7975" fmla="*/ 2429827 h 23902640"/>
              <a:gd name="connsiteX7976" fmla="*/ 15700367 w 43671952"/>
              <a:gd name="connsiteY7976" fmla="*/ 2452687 h 23902640"/>
              <a:gd name="connsiteX7977" fmla="*/ 15586067 w 43671952"/>
              <a:gd name="connsiteY7977" fmla="*/ 2536507 h 23902640"/>
              <a:gd name="connsiteX7978" fmla="*/ 15707988 w 43671952"/>
              <a:gd name="connsiteY7978" fmla="*/ 2688907 h 23902640"/>
              <a:gd name="connsiteX7979" fmla="*/ 15723227 w 43671952"/>
              <a:gd name="connsiteY7979" fmla="*/ 2566988 h 23902640"/>
              <a:gd name="connsiteX7980" fmla="*/ 15799428 w 43671952"/>
              <a:gd name="connsiteY7980" fmla="*/ 2460308 h 23902640"/>
              <a:gd name="connsiteX7981" fmla="*/ 15685128 w 43671952"/>
              <a:gd name="connsiteY7981" fmla="*/ 2330768 h 23902640"/>
              <a:gd name="connsiteX7982" fmla="*/ 15677507 w 43671952"/>
              <a:gd name="connsiteY7982" fmla="*/ 2239328 h 23902640"/>
              <a:gd name="connsiteX7983" fmla="*/ 15822288 w 43671952"/>
              <a:gd name="connsiteY7983" fmla="*/ 2155507 h 23902640"/>
              <a:gd name="connsiteX7984" fmla="*/ 16256626 w 43671952"/>
              <a:gd name="connsiteY7984" fmla="*/ 2163128 h 23902640"/>
              <a:gd name="connsiteX7985" fmla="*/ 16271866 w 43671952"/>
              <a:gd name="connsiteY7985" fmla="*/ 2048827 h 23902640"/>
              <a:gd name="connsiteX7986" fmla="*/ 16393786 w 43671952"/>
              <a:gd name="connsiteY7986" fmla="*/ 1957389 h 23902640"/>
              <a:gd name="connsiteX7987" fmla="*/ 16927183 w 43671952"/>
              <a:gd name="connsiteY7987" fmla="*/ 1949767 h 23902640"/>
              <a:gd name="connsiteX7988" fmla="*/ 16911943 w 43671952"/>
              <a:gd name="connsiteY7988" fmla="*/ 1881188 h 23902640"/>
              <a:gd name="connsiteX7989" fmla="*/ 17369143 w 43671952"/>
              <a:gd name="connsiteY7989" fmla="*/ 1873567 h 23902640"/>
              <a:gd name="connsiteX7990" fmla="*/ 17468203 w 43671952"/>
              <a:gd name="connsiteY7990" fmla="*/ 1942147 h 23902640"/>
              <a:gd name="connsiteX7991" fmla="*/ 17475823 w 43671952"/>
              <a:gd name="connsiteY7991" fmla="*/ 1835468 h 23902640"/>
              <a:gd name="connsiteX7992" fmla="*/ 17605363 w 43671952"/>
              <a:gd name="connsiteY7992" fmla="*/ 1881188 h 23902640"/>
              <a:gd name="connsiteX7993" fmla="*/ 17635843 w 43671952"/>
              <a:gd name="connsiteY7993" fmla="*/ 1766888 h 23902640"/>
              <a:gd name="connsiteX7994" fmla="*/ 30825783 w 43671952"/>
              <a:gd name="connsiteY7994" fmla="*/ 1622108 h 23902640"/>
              <a:gd name="connsiteX7995" fmla="*/ 31062003 w 43671952"/>
              <a:gd name="connsiteY7995" fmla="*/ 1629727 h 23902640"/>
              <a:gd name="connsiteX7996" fmla="*/ 31084863 w 43671952"/>
              <a:gd name="connsiteY7996" fmla="*/ 1644968 h 23902640"/>
              <a:gd name="connsiteX7997" fmla="*/ 31100103 w 43671952"/>
              <a:gd name="connsiteY7997" fmla="*/ 1667827 h 23902640"/>
              <a:gd name="connsiteX7998" fmla="*/ 31122963 w 43671952"/>
              <a:gd name="connsiteY7998" fmla="*/ 1690687 h 23902640"/>
              <a:gd name="connsiteX7999" fmla="*/ 31115343 w 43671952"/>
              <a:gd name="connsiteY7999" fmla="*/ 1713548 h 23902640"/>
              <a:gd name="connsiteX8000" fmla="*/ 31199163 w 43671952"/>
              <a:gd name="connsiteY8000" fmla="*/ 1751647 h 23902640"/>
              <a:gd name="connsiteX8001" fmla="*/ 31244883 w 43671952"/>
              <a:gd name="connsiteY8001" fmla="*/ 1766888 h 23902640"/>
              <a:gd name="connsiteX8002" fmla="*/ 31282983 w 43671952"/>
              <a:gd name="connsiteY8002" fmla="*/ 1774508 h 23902640"/>
              <a:gd name="connsiteX8003" fmla="*/ 31328703 w 43671952"/>
              <a:gd name="connsiteY8003" fmla="*/ 1789748 h 23902640"/>
              <a:gd name="connsiteX8004" fmla="*/ 31351563 w 43671952"/>
              <a:gd name="connsiteY8004" fmla="*/ 1797367 h 23902640"/>
              <a:gd name="connsiteX8005" fmla="*/ 31382043 w 43671952"/>
              <a:gd name="connsiteY8005" fmla="*/ 1843088 h 23902640"/>
              <a:gd name="connsiteX8006" fmla="*/ 31374423 w 43671952"/>
              <a:gd name="connsiteY8006" fmla="*/ 1881188 h 23902640"/>
              <a:gd name="connsiteX8007" fmla="*/ 31298223 w 43671952"/>
              <a:gd name="connsiteY8007" fmla="*/ 1957389 h 23902640"/>
              <a:gd name="connsiteX8008" fmla="*/ 31275363 w 43671952"/>
              <a:gd name="connsiteY8008" fmla="*/ 1965007 h 23902640"/>
              <a:gd name="connsiteX8009" fmla="*/ 31191543 w 43671952"/>
              <a:gd name="connsiteY8009" fmla="*/ 1934529 h 23902640"/>
              <a:gd name="connsiteX8010" fmla="*/ 31183923 w 43671952"/>
              <a:gd name="connsiteY8010" fmla="*/ 1911669 h 23902640"/>
              <a:gd name="connsiteX8011" fmla="*/ 31138203 w 43671952"/>
              <a:gd name="connsiteY8011" fmla="*/ 1896427 h 23902640"/>
              <a:gd name="connsiteX8012" fmla="*/ 31115343 w 43671952"/>
              <a:gd name="connsiteY8012" fmla="*/ 1888807 h 23902640"/>
              <a:gd name="connsiteX8013" fmla="*/ 30901983 w 43671952"/>
              <a:gd name="connsiteY8013" fmla="*/ 1873567 h 23902640"/>
              <a:gd name="connsiteX8014" fmla="*/ 30875475 w 43671952"/>
              <a:gd name="connsiteY8014" fmla="*/ 1866971 h 23902640"/>
              <a:gd name="connsiteX8015" fmla="*/ 30868375 w 43671952"/>
              <a:gd name="connsiteY8015" fmla="*/ 1865232 h 23902640"/>
              <a:gd name="connsiteX8016" fmla="*/ 30875863 w 43671952"/>
              <a:gd name="connsiteY8016" fmla="*/ 1866583 h 23902640"/>
              <a:gd name="connsiteX8017" fmla="*/ 30848643 w 43671952"/>
              <a:gd name="connsiteY8017" fmla="*/ 1858328 h 23902640"/>
              <a:gd name="connsiteX8018" fmla="*/ 30795303 w 43671952"/>
              <a:gd name="connsiteY8018" fmla="*/ 1843088 h 23902640"/>
              <a:gd name="connsiteX8019" fmla="*/ 30795303 w 43671952"/>
              <a:gd name="connsiteY8019" fmla="*/ 1789748 h 23902640"/>
              <a:gd name="connsiteX8020" fmla="*/ 30848643 w 43671952"/>
              <a:gd name="connsiteY8020" fmla="*/ 1782127 h 23902640"/>
              <a:gd name="connsiteX8021" fmla="*/ 30909603 w 43671952"/>
              <a:gd name="connsiteY8021" fmla="*/ 1774508 h 23902640"/>
              <a:gd name="connsiteX8022" fmla="*/ 30962943 w 43671952"/>
              <a:gd name="connsiteY8022" fmla="*/ 1736407 h 23902640"/>
              <a:gd name="connsiteX8023" fmla="*/ 30940083 w 43671952"/>
              <a:gd name="connsiteY8023" fmla="*/ 1728788 h 23902640"/>
              <a:gd name="connsiteX8024" fmla="*/ 30924843 w 43671952"/>
              <a:gd name="connsiteY8024" fmla="*/ 1705928 h 23902640"/>
              <a:gd name="connsiteX8025" fmla="*/ 30894363 w 43671952"/>
              <a:gd name="connsiteY8025" fmla="*/ 1698307 h 23902640"/>
              <a:gd name="connsiteX8026" fmla="*/ 30818163 w 43671952"/>
              <a:gd name="connsiteY8026" fmla="*/ 1652587 h 23902640"/>
              <a:gd name="connsiteX8027" fmla="*/ 30825783 w 43671952"/>
              <a:gd name="connsiteY8027" fmla="*/ 1622108 h 23902640"/>
              <a:gd name="connsiteX8028" fmla="*/ 31580467 w 43671952"/>
              <a:gd name="connsiteY8028" fmla="*/ 1489453 h 23902640"/>
              <a:gd name="connsiteX8029" fmla="*/ 31595615 w 43671952"/>
              <a:gd name="connsiteY8029" fmla="*/ 1490217 h 23902640"/>
              <a:gd name="connsiteX8030" fmla="*/ 31627791 w 43671952"/>
              <a:gd name="connsiteY8030" fmla="*/ 1509712 h 23902640"/>
              <a:gd name="connsiteX8031" fmla="*/ 31634935 w 43671952"/>
              <a:gd name="connsiteY8031" fmla="*/ 1523999 h 23902640"/>
              <a:gd name="connsiteX8032" fmla="*/ 31642079 w 43671952"/>
              <a:gd name="connsiteY8032" fmla="*/ 1538287 h 23902640"/>
              <a:gd name="connsiteX8033" fmla="*/ 31653983 w 43671952"/>
              <a:gd name="connsiteY8033" fmla="*/ 1559719 h 23902640"/>
              <a:gd name="connsiteX8034" fmla="*/ 31656363 w 43671952"/>
              <a:gd name="connsiteY8034" fmla="*/ 1566863 h 23902640"/>
              <a:gd name="connsiteX8035" fmla="*/ 31658747 w 43671952"/>
              <a:gd name="connsiteY8035" fmla="*/ 1576388 h 23902640"/>
              <a:gd name="connsiteX8036" fmla="*/ 31663507 w 43671952"/>
              <a:gd name="connsiteY8036" fmla="*/ 1590675 h 23902640"/>
              <a:gd name="connsiteX8037" fmla="*/ 31658747 w 43671952"/>
              <a:gd name="connsiteY8037" fmla="*/ 1640681 h 23902640"/>
              <a:gd name="connsiteX8038" fmla="*/ 31653983 w 43671952"/>
              <a:gd name="connsiteY8038" fmla="*/ 1654969 h 23902640"/>
              <a:gd name="connsiteX8039" fmla="*/ 31646839 w 43671952"/>
              <a:gd name="connsiteY8039" fmla="*/ 1659732 h 23902640"/>
              <a:gd name="connsiteX8040" fmla="*/ 31637315 w 43671952"/>
              <a:gd name="connsiteY8040" fmla="*/ 1669257 h 23902640"/>
              <a:gd name="connsiteX8041" fmla="*/ 31630171 w 43671952"/>
              <a:gd name="connsiteY8041" fmla="*/ 1676400 h 23902640"/>
              <a:gd name="connsiteX8042" fmla="*/ 31623027 w 43671952"/>
              <a:gd name="connsiteY8042" fmla="*/ 1678782 h 23902640"/>
              <a:gd name="connsiteX8043" fmla="*/ 31553971 w 43671952"/>
              <a:gd name="connsiteY8043" fmla="*/ 1685924 h 23902640"/>
              <a:gd name="connsiteX8044" fmla="*/ 31539683 w 43671952"/>
              <a:gd name="connsiteY8044" fmla="*/ 1688307 h 23902640"/>
              <a:gd name="connsiteX8045" fmla="*/ 31532539 w 43671952"/>
              <a:gd name="connsiteY8045" fmla="*/ 1690687 h 23902640"/>
              <a:gd name="connsiteX8046" fmla="*/ 31523015 w 43671952"/>
              <a:gd name="connsiteY8046" fmla="*/ 1704975 h 23902640"/>
              <a:gd name="connsiteX8047" fmla="*/ 31525395 w 43671952"/>
              <a:gd name="connsiteY8047" fmla="*/ 1719262 h 23902640"/>
              <a:gd name="connsiteX8048" fmla="*/ 31527779 w 43671952"/>
              <a:gd name="connsiteY8048" fmla="*/ 1738312 h 23902640"/>
              <a:gd name="connsiteX8049" fmla="*/ 31532539 w 43671952"/>
              <a:gd name="connsiteY8049" fmla="*/ 1745456 h 23902640"/>
              <a:gd name="connsiteX8050" fmla="*/ 31537303 w 43671952"/>
              <a:gd name="connsiteY8050" fmla="*/ 1759743 h 23902640"/>
              <a:gd name="connsiteX8051" fmla="*/ 31542063 w 43671952"/>
              <a:gd name="connsiteY8051" fmla="*/ 1778794 h 23902640"/>
              <a:gd name="connsiteX8052" fmla="*/ 31539683 w 43671952"/>
              <a:gd name="connsiteY8052" fmla="*/ 1826420 h 23902640"/>
              <a:gd name="connsiteX8053" fmla="*/ 31537303 w 43671952"/>
              <a:gd name="connsiteY8053" fmla="*/ 1833563 h 23902640"/>
              <a:gd name="connsiteX8054" fmla="*/ 31530159 w 43671952"/>
              <a:gd name="connsiteY8054" fmla="*/ 1838324 h 23902640"/>
              <a:gd name="connsiteX8055" fmla="*/ 31523015 w 43671952"/>
              <a:gd name="connsiteY8055" fmla="*/ 1831181 h 23902640"/>
              <a:gd name="connsiteX8056" fmla="*/ 31501583 w 43671952"/>
              <a:gd name="connsiteY8056" fmla="*/ 1826420 h 23902640"/>
              <a:gd name="connsiteX8057" fmla="*/ 31489679 w 43671952"/>
              <a:gd name="connsiteY8057" fmla="*/ 1814512 h 23902640"/>
              <a:gd name="connsiteX8058" fmla="*/ 31475391 w 43671952"/>
              <a:gd name="connsiteY8058" fmla="*/ 1802607 h 23902640"/>
              <a:gd name="connsiteX8059" fmla="*/ 31465863 w 43671952"/>
              <a:gd name="connsiteY8059" fmla="*/ 1788318 h 23902640"/>
              <a:gd name="connsiteX8060" fmla="*/ 31461103 w 43671952"/>
              <a:gd name="connsiteY8060" fmla="*/ 1781176 h 23902640"/>
              <a:gd name="connsiteX8061" fmla="*/ 31458719 w 43671952"/>
              <a:gd name="connsiteY8061" fmla="*/ 1774031 h 23902640"/>
              <a:gd name="connsiteX8062" fmla="*/ 31451579 w 43671952"/>
              <a:gd name="connsiteY8062" fmla="*/ 1766888 h 23902640"/>
              <a:gd name="connsiteX8063" fmla="*/ 31442051 w 43671952"/>
              <a:gd name="connsiteY8063" fmla="*/ 1754983 h 23902640"/>
              <a:gd name="connsiteX8064" fmla="*/ 31425383 w 43671952"/>
              <a:gd name="connsiteY8064" fmla="*/ 1738312 h 23902640"/>
              <a:gd name="connsiteX8065" fmla="*/ 31413479 w 43671952"/>
              <a:gd name="connsiteY8065" fmla="*/ 1726409 h 23902640"/>
              <a:gd name="connsiteX8066" fmla="*/ 31396807 w 43671952"/>
              <a:gd name="connsiteY8066" fmla="*/ 1716881 h 23902640"/>
              <a:gd name="connsiteX8067" fmla="*/ 31382519 w 43671952"/>
              <a:gd name="connsiteY8067" fmla="*/ 1707358 h 23902640"/>
              <a:gd name="connsiteX8068" fmla="*/ 31375379 w 43671952"/>
              <a:gd name="connsiteY8068" fmla="*/ 1702593 h 23902640"/>
              <a:gd name="connsiteX8069" fmla="*/ 31365851 w 43671952"/>
              <a:gd name="connsiteY8069" fmla="*/ 1700213 h 23902640"/>
              <a:gd name="connsiteX8070" fmla="*/ 31363471 w 43671952"/>
              <a:gd name="connsiteY8070" fmla="*/ 1693069 h 23902640"/>
              <a:gd name="connsiteX8071" fmla="*/ 31349183 w 43671952"/>
              <a:gd name="connsiteY8071" fmla="*/ 1688307 h 23902640"/>
              <a:gd name="connsiteX8072" fmla="*/ 31342039 w 43671952"/>
              <a:gd name="connsiteY8072" fmla="*/ 1681162 h 23902640"/>
              <a:gd name="connsiteX8073" fmla="*/ 31334895 w 43671952"/>
              <a:gd name="connsiteY8073" fmla="*/ 1678782 h 23902640"/>
              <a:gd name="connsiteX8074" fmla="*/ 31322991 w 43671952"/>
              <a:gd name="connsiteY8074" fmla="*/ 1669257 h 23902640"/>
              <a:gd name="connsiteX8075" fmla="*/ 31306319 w 43671952"/>
              <a:gd name="connsiteY8075" fmla="*/ 1657350 h 23902640"/>
              <a:gd name="connsiteX8076" fmla="*/ 31299179 w 43671952"/>
              <a:gd name="connsiteY8076" fmla="*/ 1654969 h 23902640"/>
              <a:gd name="connsiteX8077" fmla="*/ 31292035 w 43671952"/>
              <a:gd name="connsiteY8077" fmla="*/ 1647825 h 23902640"/>
              <a:gd name="connsiteX8078" fmla="*/ 31270603 w 43671952"/>
              <a:gd name="connsiteY8078" fmla="*/ 1631156 h 23902640"/>
              <a:gd name="connsiteX8079" fmla="*/ 31261079 w 43671952"/>
              <a:gd name="connsiteY8079" fmla="*/ 1616869 h 23902640"/>
              <a:gd name="connsiteX8080" fmla="*/ 31256315 w 43671952"/>
              <a:gd name="connsiteY8080" fmla="*/ 1609724 h 23902640"/>
              <a:gd name="connsiteX8081" fmla="*/ 31251551 w 43671952"/>
              <a:gd name="connsiteY8081" fmla="*/ 1595438 h 23902640"/>
              <a:gd name="connsiteX8082" fmla="*/ 31249171 w 43671952"/>
              <a:gd name="connsiteY8082" fmla="*/ 1588293 h 23902640"/>
              <a:gd name="connsiteX8083" fmla="*/ 31256315 w 43671952"/>
              <a:gd name="connsiteY8083" fmla="*/ 1552574 h 23902640"/>
              <a:gd name="connsiteX8084" fmla="*/ 31270603 w 43671952"/>
              <a:gd name="connsiteY8084" fmla="*/ 1543049 h 23902640"/>
              <a:gd name="connsiteX8085" fmla="*/ 31284891 w 43671952"/>
              <a:gd name="connsiteY8085" fmla="*/ 1538287 h 23902640"/>
              <a:gd name="connsiteX8086" fmla="*/ 31306319 w 43671952"/>
              <a:gd name="connsiteY8086" fmla="*/ 1528762 h 23902640"/>
              <a:gd name="connsiteX8087" fmla="*/ 31320607 w 43671952"/>
              <a:gd name="connsiteY8087" fmla="*/ 1523999 h 23902640"/>
              <a:gd name="connsiteX8088" fmla="*/ 31334895 w 43671952"/>
              <a:gd name="connsiteY8088" fmla="*/ 1514474 h 23902640"/>
              <a:gd name="connsiteX8089" fmla="*/ 31349183 w 43671952"/>
              <a:gd name="connsiteY8089" fmla="*/ 1504949 h 23902640"/>
              <a:gd name="connsiteX8090" fmla="*/ 31356327 w 43671952"/>
              <a:gd name="connsiteY8090" fmla="*/ 1500188 h 23902640"/>
              <a:gd name="connsiteX8091" fmla="*/ 31403951 w 43671952"/>
              <a:gd name="connsiteY8091" fmla="*/ 1502569 h 23902640"/>
              <a:gd name="connsiteX8092" fmla="*/ 31580467 w 43671952"/>
              <a:gd name="connsiteY8092" fmla="*/ 1489453 h 23902640"/>
              <a:gd name="connsiteX8093" fmla="*/ 6474725 w 43671952"/>
              <a:gd name="connsiteY8093" fmla="*/ 1445323 h 23902640"/>
              <a:gd name="connsiteX8094" fmla="*/ 6482043 w 43671952"/>
              <a:gd name="connsiteY8094" fmla="*/ 1518475 h 23902640"/>
              <a:gd name="connsiteX8095" fmla="*/ 6445461 w 43671952"/>
              <a:gd name="connsiteY8095" fmla="*/ 1620889 h 23902640"/>
              <a:gd name="connsiteX8096" fmla="*/ 6569827 w 43671952"/>
              <a:gd name="connsiteY8096" fmla="*/ 1635518 h 23902640"/>
              <a:gd name="connsiteX8097" fmla="*/ 6621031 w 43671952"/>
              <a:gd name="connsiteY8097" fmla="*/ 1584313 h 23902640"/>
              <a:gd name="connsiteX8098" fmla="*/ 6745382 w 43671952"/>
              <a:gd name="connsiteY8098" fmla="*/ 1657465 h 23902640"/>
              <a:gd name="connsiteX8099" fmla="*/ 6877058 w 43671952"/>
              <a:gd name="connsiteY8099" fmla="*/ 1620889 h 23902640"/>
              <a:gd name="connsiteX8100" fmla="*/ 7045575 w 43671952"/>
              <a:gd name="connsiteY8100" fmla="*/ 1657465 h 23902640"/>
              <a:gd name="connsiteX8101" fmla="*/ 7060204 w 43671952"/>
              <a:gd name="connsiteY8101" fmla="*/ 1679410 h 23902640"/>
              <a:gd name="connsiteX8102" fmla="*/ 6987053 w 43671952"/>
              <a:gd name="connsiteY8102" fmla="*/ 1759877 h 23902640"/>
              <a:gd name="connsiteX8103" fmla="*/ 7009000 w 43671952"/>
              <a:gd name="connsiteY8103" fmla="*/ 1781823 h 23902640"/>
              <a:gd name="connsiteX8104" fmla="*/ 6899005 w 43671952"/>
              <a:gd name="connsiteY8104" fmla="*/ 1935441 h 23902640"/>
              <a:gd name="connsiteX8105" fmla="*/ 6745382 w 43671952"/>
              <a:gd name="connsiteY8105" fmla="*/ 1942758 h 23902640"/>
              <a:gd name="connsiteX8106" fmla="*/ 6430831 w 43671952"/>
              <a:gd name="connsiteY8106" fmla="*/ 1942758 h 23902640"/>
              <a:gd name="connsiteX8107" fmla="*/ 6269895 w 43671952"/>
              <a:gd name="connsiteY8107" fmla="*/ 1993965 h 23902640"/>
              <a:gd name="connsiteX8108" fmla="*/ 6167487 w 43671952"/>
              <a:gd name="connsiteY8108" fmla="*/ 1920811 h 23902640"/>
              <a:gd name="connsiteX8109" fmla="*/ 6028501 w 43671952"/>
              <a:gd name="connsiteY8109" fmla="*/ 1803768 h 23902640"/>
              <a:gd name="connsiteX8110" fmla="*/ 6123595 w 43671952"/>
              <a:gd name="connsiteY8110" fmla="*/ 1737931 h 23902640"/>
              <a:gd name="connsiteX8111" fmla="*/ 6130907 w 43671952"/>
              <a:gd name="connsiteY8111" fmla="*/ 1657465 h 23902640"/>
              <a:gd name="connsiteX8112" fmla="*/ 6306477 w 43671952"/>
              <a:gd name="connsiteY8112" fmla="*/ 1672098 h 23902640"/>
              <a:gd name="connsiteX8113" fmla="*/ 6328420 w 43671952"/>
              <a:gd name="connsiteY8113" fmla="*/ 1635518 h 23902640"/>
              <a:gd name="connsiteX8114" fmla="*/ 6174799 w 43671952"/>
              <a:gd name="connsiteY8114" fmla="*/ 1555051 h 23902640"/>
              <a:gd name="connsiteX8115" fmla="*/ 6291840 w 43671952"/>
              <a:gd name="connsiteY8115" fmla="*/ 1518475 h 23902640"/>
              <a:gd name="connsiteX8116" fmla="*/ 6394259 w 43671952"/>
              <a:gd name="connsiteY8116" fmla="*/ 1533106 h 23902640"/>
              <a:gd name="connsiteX8117" fmla="*/ 17852531 w 43671952"/>
              <a:gd name="connsiteY8117" fmla="*/ 1426369 h 23902640"/>
              <a:gd name="connsiteX8118" fmla="*/ 17873963 w 43671952"/>
              <a:gd name="connsiteY8118" fmla="*/ 1431132 h 23902640"/>
              <a:gd name="connsiteX8119" fmla="*/ 17885867 w 43671952"/>
              <a:gd name="connsiteY8119" fmla="*/ 1440656 h 23902640"/>
              <a:gd name="connsiteX8120" fmla="*/ 17907299 w 43671952"/>
              <a:gd name="connsiteY8120" fmla="*/ 1457325 h 23902640"/>
              <a:gd name="connsiteX8121" fmla="*/ 17914443 w 43671952"/>
              <a:gd name="connsiteY8121" fmla="*/ 1464469 h 23902640"/>
              <a:gd name="connsiteX8122" fmla="*/ 17973975 w 43671952"/>
              <a:gd name="connsiteY8122" fmla="*/ 1466850 h 23902640"/>
              <a:gd name="connsiteX8123" fmla="*/ 17983499 w 43671952"/>
              <a:gd name="connsiteY8123" fmla="*/ 1469232 h 23902640"/>
              <a:gd name="connsiteX8124" fmla="*/ 17988263 w 43671952"/>
              <a:gd name="connsiteY8124" fmla="*/ 1476374 h 23902640"/>
              <a:gd name="connsiteX8125" fmla="*/ 17995407 w 43671952"/>
              <a:gd name="connsiteY8125" fmla="*/ 1478758 h 23902640"/>
              <a:gd name="connsiteX8126" fmla="*/ 18002551 w 43671952"/>
              <a:gd name="connsiteY8126" fmla="*/ 1483518 h 23902640"/>
              <a:gd name="connsiteX8127" fmla="*/ 18009693 w 43671952"/>
              <a:gd name="connsiteY8127" fmla="*/ 1497808 h 23902640"/>
              <a:gd name="connsiteX8128" fmla="*/ 18014455 w 43671952"/>
              <a:gd name="connsiteY8128" fmla="*/ 1504949 h 23902640"/>
              <a:gd name="connsiteX8129" fmla="*/ 18021599 w 43671952"/>
              <a:gd name="connsiteY8129" fmla="*/ 1557338 h 23902640"/>
              <a:gd name="connsiteX8130" fmla="*/ 18016837 w 43671952"/>
              <a:gd name="connsiteY8130" fmla="*/ 1614488 h 23902640"/>
              <a:gd name="connsiteX8131" fmla="*/ 18012075 w 43671952"/>
              <a:gd name="connsiteY8131" fmla="*/ 1631156 h 23902640"/>
              <a:gd name="connsiteX8132" fmla="*/ 18004931 w 43671952"/>
              <a:gd name="connsiteY8132" fmla="*/ 1635919 h 23902640"/>
              <a:gd name="connsiteX8133" fmla="*/ 18000167 w 43671952"/>
              <a:gd name="connsiteY8133" fmla="*/ 1643064 h 23902640"/>
              <a:gd name="connsiteX8134" fmla="*/ 17993025 w 43671952"/>
              <a:gd name="connsiteY8134" fmla="*/ 1645443 h 23902640"/>
              <a:gd name="connsiteX8135" fmla="*/ 17940639 w 43671952"/>
              <a:gd name="connsiteY8135" fmla="*/ 1643064 h 23902640"/>
              <a:gd name="connsiteX8136" fmla="*/ 17926351 w 43671952"/>
              <a:gd name="connsiteY8136" fmla="*/ 1638302 h 23902640"/>
              <a:gd name="connsiteX8137" fmla="*/ 17919207 w 43671952"/>
              <a:gd name="connsiteY8137" fmla="*/ 1635919 h 23902640"/>
              <a:gd name="connsiteX8138" fmla="*/ 17900155 w 43671952"/>
              <a:gd name="connsiteY8138" fmla="*/ 1624012 h 23902640"/>
              <a:gd name="connsiteX8139" fmla="*/ 17885867 w 43671952"/>
              <a:gd name="connsiteY8139" fmla="*/ 1619251 h 23902640"/>
              <a:gd name="connsiteX8140" fmla="*/ 17878725 w 43671952"/>
              <a:gd name="connsiteY8140" fmla="*/ 1616869 h 23902640"/>
              <a:gd name="connsiteX8141" fmla="*/ 17871581 w 43671952"/>
              <a:gd name="connsiteY8141" fmla="*/ 1612106 h 23902640"/>
              <a:gd name="connsiteX8142" fmla="*/ 17859675 w 43671952"/>
              <a:gd name="connsiteY8142" fmla="*/ 1609724 h 23902640"/>
              <a:gd name="connsiteX8143" fmla="*/ 17850151 w 43671952"/>
              <a:gd name="connsiteY8143" fmla="*/ 1607343 h 23902640"/>
              <a:gd name="connsiteX8144" fmla="*/ 17828719 w 43671952"/>
              <a:gd name="connsiteY8144" fmla="*/ 1600200 h 23902640"/>
              <a:gd name="connsiteX8145" fmla="*/ 17821575 w 43671952"/>
              <a:gd name="connsiteY8145" fmla="*/ 1597819 h 23902640"/>
              <a:gd name="connsiteX8146" fmla="*/ 17814431 w 43671952"/>
              <a:gd name="connsiteY8146" fmla="*/ 1595438 h 23902640"/>
              <a:gd name="connsiteX8147" fmla="*/ 17757281 w 43671952"/>
              <a:gd name="connsiteY8147" fmla="*/ 1602583 h 23902640"/>
              <a:gd name="connsiteX8148" fmla="*/ 17750135 w 43671952"/>
              <a:gd name="connsiteY8148" fmla="*/ 1604963 h 23902640"/>
              <a:gd name="connsiteX8149" fmla="*/ 17742991 w 43671952"/>
              <a:gd name="connsiteY8149" fmla="*/ 1609724 h 23902640"/>
              <a:gd name="connsiteX8150" fmla="*/ 17728707 w 43671952"/>
              <a:gd name="connsiteY8150" fmla="*/ 1614488 h 23902640"/>
              <a:gd name="connsiteX8151" fmla="*/ 17721563 w 43671952"/>
              <a:gd name="connsiteY8151" fmla="*/ 1619251 h 23902640"/>
              <a:gd name="connsiteX8152" fmla="*/ 17704895 w 43671952"/>
              <a:gd name="connsiteY8152" fmla="*/ 1624012 h 23902640"/>
              <a:gd name="connsiteX8153" fmla="*/ 17650125 w 43671952"/>
              <a:gd name="connsiteY8153" fmla="*/ 1631156 h 23902640"/>
              <a:gd name="connsiteX8154" fmla="*/ 17631075 w 43671952"/>
              <a:gd name="connsiteY8154" fmla="*/ 1621631 h 23902640"/>
              <a:gd name="connsiteX8155" fmla="*/ 17623931 w 43671952"/>
              <a:gd name="connsiteY8155" fmla="*/ 1616869 h 23902640"/>
              <a:gd name="connsiteX8156" fmla="*/ 17621551 w 43671952"/>
              <a:gd name="connsiteY8156" fmla="*/ 1609724 h 23902640"/>
              <a:gd name="connsiteX8157" fmla="*/ 17616787 w 43671952"/>
              <a:gd name="connsiteY8157" fmla="*/ 1602583 h 23902640"/>
              <a:gd name="connsiteX8158" fmla="*/ 17614407 w 43671952"/>
              <a:gd name="connsiteY8158" fmla="*/ 1593056 h 23902640"/>
              <a:gd name="connsiteX8159" fmla="*/ 17616787 w 43671952"/>
              <a:gd name="connsiteY8159" fmla="*/ 1557338 h 23902640"/>
              <a:gd name="connsiteX8160" fmla="*/ 17619167 w 43671952"/>
              <a:gd name="connsiteY8160" fmla="*/ 1550193 h 23902640"/>
              <a:gd name="connsiteX8161" fmla="*/ 17635837 w 43671952"/>
              <a:gd name="connsiteY8161" fmla="*/ 1528762 h 23902640"/>
              <a:gd name="connsiteX8162" fmla="*/ 17642981 w 43671952"/>
              <a:gd name="connsiteY8162" fmla="*/ 1523999 h 23902640"/>
              <a:gd name="connsiteX8163" fmla="*/ 17652507 w 43671952"/>
              <a:gd name="connsiteY8163" fmla="*/ 1509712 h 23902640"/>
              <a:gd name="connsiteX8164" fmla="*/ 17657267 w 43671952"/>
              <a:gd name="connsiteY8164" fmla="*/ 1502569 h 23902640"/>
              <a:gd name="connsiteX8165" fmla="*/ 17664411 w 43671952"/>
              <a:gd name="connsiteY8165" fmla="*/ 1500188 h 23902640"/>
              <a:gd name="connsiteX8166" fmla="*/ 17671555 w 43671952"/>
              <a:gd name="connsiteY8166" fmla="*/ 1495425 h 23902640"/>
              <a:gd name="connsiteX8167" fmla="*/ 17695367 w 43671952"/>
              <a:gd name="connsiteY8167" fmla="*/ 1488281 h 23902640"/>
              <a:gd name="connsiteX8168" fmla="*/ 17702511 w 43671952"/>
              <a:gd name="connsiteY8168" fmla="*/ 1485900 h 23902640"/>
              <a:gd name="connsiteX8169" fmla="*/ 17726325 w 43671952"/>
              <a:gd name="connsiteY8169" fmla="*/ 1481137 h 23902640"/>
              <a:gd name="connsiteX8170" fmla="*/ 17738231 w 43671952"/>
              <a:gd name="connsiteY8170" fmla="*/ 1478758 h 23902640"/>
              <a:gd name="connsiteX8171" fmla="*/ 17766807 w 43671952"/>
              <a:gd name="connsiteY8171" fmla="*/ 1469232 h 23902640"/>
              <a:gd name="connsiteX8172" fmla="*/ 17773951 w 43671952"/>
              <a:gd name="connsiteY8172" fmla="*/ 1466850 h 23902640"/>
              <a:gd name="connsiteX8173" fmla="*/ 17788239 w 43671952"/>
              <a:gd name="connsiteY8173" fmla="*/ 1459707 h 23902640"/>
              <a:gd name="connsiteX8174" fmla="*/ 17802523 w 43671952"/>
              <a:gd name="connsiteY8174" fmla="*/ 1450183 h 23902640"/>
              <a:gd name="connsiteX8175" fmla="*/ 17809667 w 43671952"/>
              <a:gd name="connsiteY8175" fmla="*/ 1447799 h 23902640"/>
              <a:gd name="connsiteX8176" fmla="*/ 17831099 w 43671952"/>
              <a:gd name="connsiteY8176" fmla="*/ 1435893 h 23902640"/>
              <a:gd name="connsiteX8177" fmla="*/ 17838243 w 43671952"/>
              <a:gd name="connsiteY8177" fmla="*/ 1431132 h 23902640"/>
              <a:gd name="connsiteX8178" fmla="*/ 17852531 w 43671952"/>
              <a:gd name="connsiteY8178" fmla="*/ 1426369 h 23902640"/>
              <a:gd name="connsiteX8179" fmla="*/ 32328223 w 43671952"/>
              <a:gd name="connsiteY8179" fmla="*/ 1388676 h 23902640"/>
              <a:gd name="connsiteX8180" fmla="*/ 32395131 w 43671952"/>
              <a:gd name="connsiteY8180" fmla="*/ 1399827 h 23902640"/>
              <a:gd name="connsiteX8181" fmla="*/ 32428587 w 43671952"/>
              <a:gd name="connsiteY8181" fmla="*/ 1410978 h 23902640"/>
              <a:gd name="connsiteX8182" fmla="*/ 32439735 w 43671952"/>
              <a:gd name="connsiteY8182" fmla="*/ 1444431 h 23902640"/>
              <a:gd name="connsiteX8183" fmla="*/ 32517795 w 43671952"/>
              <a:gd name="connsiteY8183" fmla="*/ 1522489 h 23902640"/>
              <a:gd name="connsiteX8184" fmla="*/ 32595855 w 43671952"/>
              <a:gd name="connsiteY8184" fmla="*/ 1578246 h 23902640"/>
              <a:gd name="connsiteX8185" fmla="*/ 32651611 w 43671952"/>
              <a:gd name="connsiteY8185" fmla="*/ 1567094 h 23902640"/>
              <a:gd name="connsiteX8186" fmla="*/ 32673911 w 43671952"/>
              <a:gd name="connsiteY8186" fmla="*/ 1544792 h 23902640"/>
              <a:gd name="connsiteX8187" fmla="*/ 32740819 w 43671952"/>
              <a:gd name="connsiteY8187" fmla="*/ 1522489 h 23902640"/>
              <a:gd name="connsiteX8188" fmla="*/ 32774275 w 43671952"/>
              <a:gd name="connsiteY8188" fmla="*/ 1544792 h 23902640"/>
              <a:gd name="connsiteX8189" fmla="*/ 32830031 w 43671952"/>
              <a:gd name="connsiteY8189" fmla="*/ 1466734 h 23902640"/>
              <a:gd name="connsiteX8190" fmla="*/ 32841179 w 43671952"/>
              <a:gd name="connsiteY8190" fmla="*/ 1433280 h 23902640"/>
              <a:gd name="connsiteX8191" fmla="*/ 32863483 w 43671952"/>
              <a:gd name="connsiteY8191" fmla="*/ 1422128 h 23902640"/>
              <a:gd name="connsiteX8192" fmla="*/ 32863483 w 43671952"/>
              <a:gd name="connsiteY8192" fmla="*/ 1388676 h 23902640"/>
              <a:gd name="connsiteX8193" fmla="*/ 32963843 w 43671952"/>
              <a:gd name="connsiteY8193" fmla="*/ 1399827 h 23902640"/>
              <a:gd name="connsiteX8194" fmla="*/ 32997299 w 43671952"/>
              <a:gd name="connsiteY8194" fmla="*/ 1410978 h 23902640"/>
              <a:gd name="connsiteX8195" fmla="*/ 33041903 w 43671952"/>
              <a:gd name="connsiteY8195" fmla="*/ 1422128 h 23902640"/>
              <a:gd name="connsiteX8196" fmla="*/ 33108811 w 43671952"/>
              <a:gd name="connsiteY8196" fmla="*/ 1444431 h 23902640"/>
              <a:gd name="connsiteX8197" fmla="*/ 33142263 w 43671952"/>
              <a:gd name="connsiteY8197" fmla="*/ 1455583 h 23902640"/>
              <a:gd name="connsiteX8198" fmla="*/ 33153415 w 43671952"/>
              <a:gd name="connsiteY8198" fmla="*/ 1489036 h 23902640"/>
              <a:gd name="connsiteX8199" fmla="*/ 33164567 w 43671952"/>
              <a:gd name="connsiteY8199" fmla="*/ 1600550 h 23902640"/>
              <a:gd name="connsiteX8200" fmla="*/ 33198019 w 43671952"/>
              <a:gd name="connsiteY8200" fmla="*/ 1611700 h 23902640"/>
              <a:gd name="connsiteX8201" fmla="*/ 33220323 w 43671952"/>
              <a:gd name="connsiteY8201" fmla="*/ 1544792 h 23902640"/>
              <a:gd name="connsiteX8202" fmla="*/ 33231475 w 43671952"/>
              <a:gd name="connsiteY8202" fmla="*/ 1511340 h 23902640"/>
              <a:gd name="connsiteX8203" fmla="*/ 33287231 w 43671952"/>
              <a:gd name="connsiteY8203" fmla="*/ 1522489 h 23902640"/>
              <a:gd name="connsiteX8204" fmla="*/ 33354135 w 43671952"/>
              <a:gd name="connsiteY8204" fmla="*/ 1567094 h 23902640"/>
              <a:gd name="connsiteX8205" fmla="*/ 33387591 w 43671952"/>
              <a:gd name="connsiteY8205" fmla="*/ 1555943 h 23902640"/>
              <a:gd name="connsiteX8206" fmla="*/ 33398743 w 43671952"/>
              <a:gd name="connsiteY8206" fmla="*/ 1522489 h 23902640"/>
              <a:gd name="connsiteX8207" fmla="*/ 33443347 w 43671952"/>
              <a:gd name="connsiteY8207" fmla="*/ 1466734 h 23902640"/>
              <a:gd name="connsiteX8208" fmla="*/ 33499103 w 43671952"/>
              <a:gd name="connsiteY8208" fmla="*/ 1477886 h 23902640"/>
              <a:gd name="connsiteX8209" fmla="*/ 33532555 w 43671952"/>
              <a:gd name="connsiteY8209" fmla="*/ 1578246 h 23902640"/>
              <a:gd name="connsiteX8210" fmla="*/ 33510255 w 43671952"/>
              <a:gd name="connsiteY8210" fmla="*/ 1600550 h 23902640"/>
              <a:gd name="connsiteX8211" fmla="*/ 33588311 w 43671952"/>
              <a:gd name="connsiteY8211" fmla="*/ 1589398 h 23902640"/>
              <a:gd name="connsiteX8212" fmla="*/ 33655219 w 43671952"/>
              <a:gd name="connsiteY8212" fmla="*/ 1567094 h 23902640"/>
              <a:gd name="connsiteX8213" fmla="*/ 33822487 w 43671952"/>
              <a:gd name="connsiteY8213" fmla="*/ 1589398 h 23902640"/>
              <a:gd name="connsiteX8214" fmla="*/ 33889395 w 43671952"/>
              <a:gd name="connsiteY8214" fmla="*/ 1611700 h 23902640"/>
              <a:gd name="connsiteX8215" fmla="*/ 33889395 w 43671952"/>
              <a:gd name="connsiteY8215" fmla="*/ 1678607 h 23902640"/>
              <a:gd name="connsiteX8216" fmla="*/ 33855943 w 43671952"/>
              <a:gd name="connsiteY8216" fmla="*/ 1689758 h 23902640"/>
              <a:gd name="connsiteX8217" fmla="*/ 33844791 w 43671952"/>
              <a:gd name="connsiteY8217" fmla="*/ 1723211 h 23902640"/>
              <a:gd name="connsiteX8218" fmla="*/ 33922847 w 43671952"/>
              <a:gd name="connsiteY8218" fmla="*/ 1756666 h 23902640"/>
              <a:gd name="connsiteX8219" fmla="*/ 34012059 w 43671952"/>
              <a:gd name="connsiteY8219" fmla="*/ 1734364 h 23902640"/>
              <a:gd name="connsiteX8220" fmla="*/ 34034363 w 43671952"/>
              <a:gd name="connsiteY8220" fmla="*/ 1712061 h 23902640"/>
              <a:gd name="connsiteX8221" fmla="*/ 34078967 w 43671952"/>
              <a:gd name="connsiteY8221" fmla="*/ 1723211 h 23902640"/>
              <a:gd name="connsiteX8222" fmla="*/ 34078967 w 43671952"/>
              <a:gd name="connsiteY8222" fmla="*/ 1790120 h 23902640"/>
              <a:gd name="connsiteX8223" fmla="*/ 34223931 w 43671952"/>
              <a:gd name="connsiteY8223" fmla="*/ 1845876 h 23902640"/>
              <a:gd name="connsiteX8224" fmla="*/ 34257387 w 43671952"/>
              <a:gd name="connsiteY8224" fmla="*/ 1868177 h 23902640"/>
              <a:gd name="connsiteX8225" fmla="*/ 34324291 w 43671952"/>
              <a:gd name="connsiteY8225" fmla="*/ 1890481 h 23902640"/>
              <a:gd name="connsiteX8226" fmla="*/ 34424655 w 43671952"/>
              <a:gd name="connsiteY8226" fmla="*/ 1901632 h 23902640"/>
              <a:gd name="connsiteX8227" fmla="*/ 34491563 w 43671952"/>
              <a:gd name="connsiteY8227" fmla="*/ 1879329 h 23902640"/>
              <a:gd name="connsiteX8228" fmla="*/ 34580771 w 43671952"/>
              <a:gd name="connsiteY8228" fmla="*/ 1901632 h 23902640"/>
              <a:gd name="connsiteX8229" fmla="*/ 34625375 w 43671952"/>
              <a:gd name="connsiteY8229" fmla="*/ 1946236 h 23902640"/>
              <a:gd name="connsiteX8230" fmla="*/ 34647679 w 43671952"/>
              <a:gd name="connsiteY8230" fmla="*/ 1968539 h 23902640"/>
              <a:gd name="connsiteX8231" fmla="*/ 34681131 w 43671952"/>
              <a:gd name="connsiteY8231" fmla="*/ 1979690 h 23902640"/>
              <a:gd name="connsiteX8232" fmla="*/ 34848399 w 43671952"/>
              <a:gd name="connsiteY8232" fmla="*/ 1968539 h 23902640"/>
              <a:gd name="connsiteX8233" fmla="*/ 34866723 w 43671952"/>
              <a:gd name="connsiteY8233" fmla="*/ 1938805 h 23902640"/>
              <a:gd name="connsiteX8234" fmla="*/ 34854283 w 43671952"/>
              <a:gd name="connsiteY8234" fmla="*/ 1933040 h 23902640"/>
              <a:gd name="connsiteX8235" fmla="*/ 34857007 w 43671952"/>
              <a:gd name="connsiteY8235" fmla="*/ 1933875 h 23902640"/>
              <a:gd name="connsiteX8236" fmla="*/ 34904155 w 43671952"/>
              <a:gd name="connsiteY8236" fmla="*/ 1946236 h 23902640"/>
              <a:gd name="connsiteX8237" fmla="*/ 34948763 w 43671952"/>
              <a:gd name="connsiteY8237" fmla="*/ 2001992 h 23902640"/>
              <a:gd name="connsiteX8238" fmla="*/ 34982215 w 43671952"/>
              <a:gd name="connsiteY8238" fmla="*/ 2013143 h 23902640"/>
              <a:gd name="connsiteX8239" fmla="*/ 34971063 w 43671952"/>
              <a:gd name="connsiteY8239" fmla="*/ 2080051 h 23902640"/>
              <a:gd name="connsiteX8240" fmla="*/ 34937611 w 43671952"/>
              <a:gd name="connsiteY8240" fmla="*/ 2102355 h 23902640"/>
              <a:gd name="connsiteX8241" fmla="*/ 34915307 w 43671952"/>
              <a:gd name="connsiteY8241" fmla="*/ 2135807 h 23902640"/>
              <a:gd name="connsiteX8242" fmla="*/ 34971063 w 43671952"/>
              <a:gd name="connsiteY8242" fmla="*/ 2191564 h 23902640"/>
              <a:gd name="connsiteX8243" fmla="*/ 34948763 w 43671952"/>
              <a:gd name="connsiteY8243" fmla="*/ 2225016 h 23902640"/>
              <a:gd name="connsiteX8244" fmla="*/ 34803795 w 43671952"/>
              <a:gd name="connsiteY8244" fmla="*/ 2202714 h 23902640"/>
              <a:gd name="connsiteX8245" fmla="*/ 34781491 w 43671952"/>
              <a:gd name="connsiteY8245" fmla="*/ 2180412 h 23902640"/>
              <a:gd name="connsiteX8246" fmla="*/ 34759191 w 43671952"/>
              <a:gd name="connsiteY8246" fmla="*/ 2146959 h 23902640"/>
              <a:gd name="connsiteX8247" fmla="*/ 34748039 w 43671952"/>
              <a:gd name="connsiteY8247" fmla="*/ 2113504 h 23902640"/>
              <a:gd name="connsiteX8248" fmla="*/ 34714587 w 43671952"/>
              <a:gd name="connsiteY8248" fmla="*/ 2091202 h 23902640"/>
              <a:gd name="connsiteX8249" fmla="*/ 34681131 w 43671952"/>
              <a:gd name="connsiteY8249" fmla="*/ 2113504 h 23902640"/>
              <a:gd name="connsiteX8250" fmla="*/ 34636527 w 43671952"/>
              <a:gd name="connsiteY8250" fmla="*/ 2158110 h 23902640"/>
              <a:gd name="connsiteX8251" fmla="*/ 34614223 w 43671952"/>
              <a:gd name="connsiteY8251" fmla="*/ 2124655 h 23902640"/>
              <a:gd name="connsiteX8252" fmla="*/ 34547319 w 43671952"/>
              <a:gd name="connsiteY8252" fmla="*/ 2102355 h 23902640"/>
              <a:gd name="connsiteX8253" fmla="*/ 34491563 w 43671952"/>
              <a:gd name="connsiteY8253" fmla="*/ 2113504 h 23902640"/>
              <a:gd name="connsiteX8254" fmla="*/ 34480411 w 43671952"/>
              <a:gd name="connsiteY8254" fmla="*/ 2146959 h 23902640"/>
              <a:gd name="connsiteX8255" fmla="*/ 34513863 w 43671952"/>
              <a:gd name="connsiteY8255" fmla="*/ 2202714 h 23902640"/>
              <a:gd name="connsiteX8256" fmla="*/ 34547319 w 43671952"/>
              <a:gd name="connsiteY8256" fmla="*/ 2225016 h 23902640"/>
              <a:gd name="connsiteX8257" fmla="*/ 34580771 w 43671952"/>
              <a:gd name="connsiteY8257" fmla="*/ 2236167 h 23902640"/>
              <a:gd name="connsiteX8258" fmla="*/ 34614223 w 43671952"/>
              <a:gd name="connsiteY8258" fmla="*/ 2258470 h 23902640"/>
              <a:gd name="connsiteX8259" fmla="*/ 34647679 w 43671952"/>
              <a:gd name="connsiteY8259" fmla="*/ 2269622 h 23902640"/>
              <a:gd name="connsiteX8260" fmla="*/ 34703435 w 43671952"/>
              <a:gd name="connsiteY8260" fmla="*/ 2347680 h 23902640"/>
              <a:gd name="connsiteX8261" fmla="*/ 34759191 w 43671952"/>
              <a:gd name="connsiteY8261" fmla="*/ 2336530 h 23902640"/>
              <a:gd name="connsiteX8262" fmla="*/ 34803795 w 43671952"/>
              <a:gd name="connsiteY8262" fmla="*/ 2325378 h 23902640"/>
              <a:gd name="connsiteX8263" fmla="*/ 34915307 w 43671952"/>
              <a:gd name="connsiteY8263" fmla="*/ 2347680 h 23902640"/>
              <a:gd name="connsiteX8264" fmla="*/ 35004519 w 43671952"/>
              <a:gd name="connsiteY8264" fmla="*/ 2369982 h 23902640"/>
              <a:gd name="connsiteX8265" fmla="*/ 35060275 w 43671952"/>
              <a:gd name="connsiteY8265" fmla="*/ 2403437 h 23902640"/>
              <a:gd name="connsiteX8266" fmla="*/ 35093727 w 43671952"/>
              <a:gd name="connsiteY8266" fmla="*/ 2425739 h 23902640"/>
              <a:gd name="connsiteX8267" fmla="*/ 35116031 w 43671952"/>
              <a:gd name="connsiteY8267" fmla="*/ 2448041 h 23902640"/>
              <a:gd name="connsiteX8268" fmla="*/ 35149483 w 43671952"/>
              <a:gd name="connsiteY8268" fmla="*/ 2459193 h 23902640"/>
              <a:gd name="connsiteX8269" fmla="*/ 35182935 w 43671952"/>
              <a:gd name="connsiteY8269" fmla="*/ 2481494 h 23902640"/>
              <a:gd name="connsiteX8270" fmla="*/ 35216391 w 43671952"/>
              <a:gd name="connsiteY8270" fmla="*/ 2548403 h 23902640"/>
              <a:gd name="connsiteX8271" fmla="*/ 35082575 w 43671952"/>
              <a:gd name="connsiteY8271" fmla="*/ 2559553 h 23902640"/>
              <a:gd name="connsiteX8272" fmla="*/ 34926459 w 43671952"/>
              <a:gd name="connsiteY8272" fmla="*/ 2537251 h 23902640"/>
              <a:gd name="connsiteX8273" fmla="*/ 34803795 w 43671952"/>
              <a:gd name="connsiteY8273" fmla="*/ 2548403 h 23902640"/>
              <a:gd name="connsiteX8274" fmla="*/ 34814947 w 43671952"/>
              <a:gd name="connsiteY8274" fmla="*/ 2581857 h 23902640"/>
              <a:gd name="connsiteX8275" fmla="*/ 34926459 w 43671952"/>
              <a:gd name="connsiteY8275" fmla="*/ 2593007 h 23902640"/>
              <a:gd name="connsiteX8276" fmla="*/ 35026819 w 43671952"/>
              <a:gd name="connsiteY8276" fmla="*/ 2626460 h 23902640"/>
              <a:gd name="connsiteX8277" fmla="*/ 35060275 w 43671952"/>
              <a:gd name="connsiteY8277" fmla="*/ 2637612 h 23902640"/>
              <a:gd name="connsiteX8278" fmla="*/ 35093727 w 43671952"/>
              <a:gd name="connsiteY8278" fmla="*/ 2648764 h 23902640"/>
              <a:gd name="connsiteX8279" fmla="*/ 35160635 w 43671952"/>
              <a:gd name="connsiteY8279" fmla="*/ 2659915 h 23902640"/>
              <a:gd name="connsiteX8280" fmla="*/ 35194087 w 43671952"/>
              <a:gd name="connsiteY8280" fmla="*/ 2682216 h 23902640"/>
              <a:gd name="connsiteX8281" fmla="*/ 35149483 w 43671952"/>
              <a:gd name="connsiteY8281" fmla="*/ 2726821 h 23902640"/>
              <a:gd name="connsiteX8282" fmla="*/ 34759191 w 43671952"/>
              <a:gd name="connsiteY8282" fmla="*/ 2704519 h 23902640"/>
              <a:gd name="connsiteX8283" fmla="*/ 34681131 w 43671952"/>
              <a:gd name="connsiteY8283" fmla="*/ 2671065 h 23902640"/>
              <a:gd name="connsiteX8284" fmla="*/ 34614223 w 43671952"/>
              <a:gd name="connsiteY8284" fmla="*/ 2648764 h 23902640"/>
              <a:gd name="connsiteX8285" fmla="*/ 34580771 w 43671952"/>
              <a:gd name="connsiteY8285" fmla="*/ 2637612 h 23902640"/>
              <a:gd name="connsiteX8286" fmla="*/ 34547319 w 43671952"/>
              <a:gd name="connsiteY8286" fmla="*/ 2615309 h 23902640"/>
              <a:gd name="connsiteX8287" fmla="*/ 34480411 w 43671952"/>
              <a:gd name="connsiteY8287" fmla="*/ 2593007 h 23902640"/>
              <a:gd name="connsiteX8288" fmla="*/ 34446955 w 43671952"/>
              <a:gd name="connsiteY8288" fmla="*/ 2581857 h 23902640"/>
              <a:gd name="connsiteX8289" fmla="*/ 34346595 w 43671952"/>
              <a:gd name="connsiteY8289" fmla="*/ 2548403 h 23902640"/>
              <a:gd name="connsiteX8290" fmla="*/ 34313143 w 43671952"/>
              <a:gd name="connsiteY8290" fmla="*/ 2537251 h 23902640"/>
              <a:gd name="connsiteX8291" fmla="*/ 34257387 w 43671952"/>
              <a:gd name="connsiteY8291" fmla="*/ 2526099 h 23902640"/>
              <a:gd name="connsiteX8292" fmla="*/ 34190479 w 43671952"/>
              <a:gd name="connsiteY8292" fmla="*/ 2503797 h 23902640"/>
              <a:gd name="connsiteX8293" fmla="*/ 34145875 w 43671952"/>
              <a:gd name="connsiteY8293" fmla="*/ 2492646 h 23902640"/>
              <a:gd name="connsiteX8294" fmla="*/ 34123571 w 43671952"/>
              <a:gd name="connsiteY8294" fmla="*/ 2514948 h 23902640"/>
              <a:gd name="connsiteX8295" fmla="*/ 34134723 w 43671952"/>
              <a:gd name="connsiteY8295" fmla="*/ 2548403 h 23902640"/>
              <a:gd name="connsiteX8296" fmla="*/ 34000907 w 43671952"/>
              <a:gd name="connsiteY8296" fmla="*/ 2559553 h 23902640"/>
              <a:gd name="connsiteX8297" fmla="*/ 33922847 w 43671952"/>
              <a:gd name="connsiteY8297" fmla="*/ 2615309 h 23902640"/>
              <a:gd name="connsiteX8298" fmla="*/ 33889395 w 43671952"/>
              <a:gd name="connsiteY8298" fmla="*/ 2626460 h 23902640"/>
              <a:gd name="connsiteX8299" fmla="*/ 33844791 w 43671952"/>
              <a:gd name="connsiteY8299" fmla="*/ 2615309 h 23902640"/>
              <a:gd name="connsiteX8300" fmla="*/ 33800187 w 43671952"/>
              <a:gd name="connsiteY8300" fmla="*/ 2526099 h 23902640"/>
              <a:gd name="connsiteX8301" fmla="*/ 33777883 w 43671952"/>
              <a:gd name="connsiteY8301" fmla="*/ 2492646 h 23902640"/>
              <a:gd name="connsiteX8302" fmla="*/ 33789035 w 43671952"/>
              <a:gd name="connsiteY8302" fmla="*/ 2436890 h 23902640"/>
              <a:gd name="connsiteX8303" fmla="*/ 34000907 w 43671952"/>
              <a:gd name="connsiteY8303" fmla="*/ 2425739 h 23902640"/>
              <a:gd name="connsiteX8304" fmla="*/ 34034363 w 43671952"/>
              <a:gd name="connsiteY8304" fmla="*/ 2414587 h 23902640"/>
              <a:gd name="connsiteX8305" fmla="*/ 34045511 w 43671952"/>
              <a:gd name="connsiteY8305" fmla="*/ 2369982 h 23902640"/>
              <a:gd name="connsiteX8306" fmla="*/ 34012059 w 43671952"/>
              <a:gd name="connsiteY8306" fmla="*/ 2303075 h 23902640"/>
              <a:gd name="connsiteX8307" fmla="*/ 34012059 w 43671952"/>
              <a:gd name="connsiteY8307" fmla="*/ 2213866 h 23902640"/>
              <a:gd name="connsiteX8308" fmla="*/ 34056663 w 43671952"/>
              <a:gd name="connsiteY8308" fmla="*/ 2225016 h 23902640"/>
              <a:gd name="connsiteX8309" fmla="*/ 34123571 w 43671952"/>
              <a:gd name="connsiteY8309" fmla="*/ 2247319 h 23902640"/>
              <a:gd name="connsiteX8310" fmla="*/ 34157023 w 43671952"/>
              <a:gd name="connsiteY8310" fmla="*/ 2258470 h 23902640"/>
              <a:gd name="connsiteX8311" fmla="*/ 34195815 w 43671952"/>
              <a:gd name="connsiteY8311" fmla="*/ 2248819 h 23902640"/>
              <a:gd name="connsiteX8312" fmla="*/ 34206211 w 43671952"/>
              <a:gd name="connsiteY8312" fmla="*/ 2246270 h 23902640"/>
              <a:gd name="connsiteX8313" fmla="*/ 34206351 w 43671952"/>
              <a:gd name="connsiteY8313" fmla="*/ 2246246 h 23902640"/>
              <a:gd name="connsiteX8314" fmla="*/ 34212295 w 43671952"/>
              <a:gd name="connsiteY8314" fmla="*/ 2244781 h 23902640"/>
              <a:gd name="connsiteX8315" fmla="*/ 34206211 w 43671952"/>
              <a:gd name="connsiteY8315" fmla="*/ 2246270 h 23902640"/>
              <a:gd name="connsiteX8316" fmla="*/ 34195255 w 43671952"/>
              <a:gd name="connsiteY8316" fmla="*/ 2248249 h 23902640"/>
              <a:gd name="connsiteX8317" fmla="*/ 34235083 w 43671952"/>
              <a:gd name="connsiteY8317" fmla="*/ 2236167 h 23902640"/>
              <a:gd name="connsiteX8318" fmla="*/ 34313143 w 43671952"/>
              <a:gd name="connsiteY8318" fmla="*/ 2213866 h 23902640"/>
              <a:gd name="connsiteX8319" fmla="*/ 34290839 w 43671952"/>
              <a:gd name="connsiteY8319" fmla="*/ 2180412 h 23902640"/>
              <a:gd name="connsiteX8320" fmla="*/ 34223931 w 43671952"/>
              <a:gd name="connsiteY8320" fmla="*/ 2146959 h 23902640"/>
              <a:gd name="connsiteX8321" fmla="*/ 34145875 w 43671952"/>
              <a:gd name="connsiteY8321" fmla="*/ 2113504 h 23902640"/>
              <a:gd name="connsiteX8322" fmla="*/ 34045511 w 43671952"/>
              <a:gd name="connsiteY8322" fmla="*/ 2124655 h 23902640"/>
              <a:gd name="connsiteX8323" fmla="*/ 33978603 w 43671952"/>
              <a:gd name="connsiteY8323" fmla="*/ 2124655 h 23902640"/>
              <a:gd name="connsiteX8324" fmla="*/ 33945151 w 43671952"/>
              <a:gd name="connsiteY8324" fmla="*/ 2102355 h 23902640"/>
              <a:gd name="connsiteX8325" fmla="*/ 33922847 w 43671952"/>
              <a:gd name="connsiteY8325" fmla="*/ 2080051 h 23902640"/>
              <a:gd name="connsiteX8326" fmla="*/ 33855943 w 43671952"/>
              <a:gd name="connsiteY8326" fmla="*/ 2057748 h 23902640"/>
              <a:gd name="connsiteX8327" fmla="*/ 33822487 w 43671952"/>
              <a:gd name="connsiteY8327" fmla="*/ 2046598 h 23902640"/>
              <a:gd name="connsiteX8328" fmla="*/ 33800187 w 43671952"/>
              <a:gd name="connsiteY8328" fmla="*/ 2024294 h 23902640"/>
              <a:gd name="connsiteX8329" fmla="*/ 33766731 w 43671952"/>
              <a:gd name="connsiteY8329" fmla="*/ 2001992 h 23902640"/>
              <a:gd name="connsiteX8330" fmla="*/ 33722127 w 43671952"/>
              <a:gd name="connsiteY8330" fmla="*/ 1935085 h 23902640"/>
              <a:gd name="connsiteX8331" fmla="*/ 33699823 w 43671952"/>
              <a:gd name="connsiteY8331" fmla="*/ 1912783 h 23902640"/>
              <a:gd name="connsiteX8332" fmla="*/ 33655219 w 43671952"/>
              <a:gd name="connsiteY8332" fmla="*/ 1901632 h 23902640"/>
              <a:gd name="connsiteX8333" fmla="*/ 33566011 w 43671952"/>
              <a:gd name="connsiteY8333" fmla="*/ 1879329 h 23902640"/>
              <a:gd name="connsiteX8334" fmla="*/ 33510255 w 43671952"/>
              <a:gd name="connsiteY8334" fmla="*/ 1890481 h 23902640"/>
              <a:gd name="connsiteX8335" fmla="*/ 33487951 w 43671952"/>
              <a:gd name="connsiteY8335" fmla="*/ 1923933 h 23902640"/>
              <a:gd name="connsiteX8336" fmla="*/ 33454499 w 43671952"/>
              <a:gd name="connsiteY8336" fmla="*/ 1935085 h 23902640"/>
              <a:gd name="connsiteX8337" fmla="*/ 33409891 w 43671952"/>
              <a:gd name="connsiteY8337" fmla="*/ 1890481 h 23902640"/>
              <a:gd name="connsiteX8338" fmla="*/ 33365287 w 43671952"/>
              <a:gd name="connsiteY8338" fmla="*/ 1845876 h 23902640"/>
              <a:gd name="connsiteX8339" fmla="*/ 33342987 w 43671952"/>
              <a:gd name="connsiteY8339" fmla="*/ 1812421 h 23902640"/>
              <a:gd name="connsiteX8340" fmla="*/ 33309531 w 43671952"/>
              <a:gd name="connsiteY8340" fmla="*/ 1801270 h 23902640"/>
              <a:gd name="connsiteX8341" fmla="*/ 33175719 w 43671952"/>
              <a:gd name="connsiteY8341" fmla="*/ 1812421 h 23902640"/>
              <a:gd name="connsiteX8342" fmla="*/ 33119963 w 43671952"/>
              <a:gd name="connsiteY8342" fmla="*/ 1778968 h 23902640"/>
              <a:gd name="connsiteX8343" fmla="*/ 33086507 w 43671952"/>
              <a:gd name="connsiteY8343" fmla="*/ 1756666 h 23902640"/>
              <a:gd name="connsiteX8344" fmla="*/ 32974995 w 43671952"/>
              <a:gd name="connsiteY8344" fmla="*/ 1734364 h 23902640"/>
              <a:gd name="connsiteX8345" fmla="*/ 32919239 w 43671952"/>
              <a:gd name="connsiteY8345" fmla="*/ 1723211 h 23902640"/>
              <a:gd name="connsiteX8346" fmla="*/ 32830031 w 43671952"/>
              <a:gd name="connsiteY8346" fmla="*/ 1734364 h 23902640"/>
              <a:gd name="connsiteX8347" fmla="*/ 32863483 w 43671952"/>
              <a:gd name="connsiteY8347" fmla="*/ 1745515 h 23902640"/>
              <a:gd name="connsiteX8348" fmla="*/ 32908087 w 43671952"/>
              <a:gd name="connsiteY8348" fmla="*/ 1801270 h 23902640"/>
              <a:gd name="connsiteX8349" fmla="*/ 32997299 w 43671952"/>
              <a:gd name="connsiteY8349" fmla="*/ 1823572 h 23902640"/>
              <a:gd name="connsiteX8350" fmla="*/ 32796575 w 43671952"/>
              <a:gd name="connsiteY8350" fmla="*/ 1834725 h 23902640"/>
              <a:gd name="connsiteX8351" fmla="*/ 32707367 w 43671952"/>
              <a:gd name="connsiteY8351" fmla="*/ 1845876 h 23902640"/>
              <a:gd name="connsiteX8352" fmla="*/ 32707367 w 43671952"/>
              <a:gd name="connsiteY8352" fmla="*/ 1890481 h 23902640"/>
              <a:gd name="connsiteX8353" fmla="*/ 32696215 w 43671952"/>
              <a:gd name="connsiteY8353" fmla="*/ 1923933 h 23902640"/>
              <a:gd name="connsiteX8354" fmla="*/ 32573551 w 43671952"/>
              <a:gd name="connsiteY8354" fmla="*/ 1912783 h 23902640"/>
              <a:gd name="connsiteX8355" fmla="*/ 32283619 w 43671952"/>
              <a:gd name="connsiteY8355" fmla="*/ 1890481 h 23902640"/>
              <a:gd name="connsiteX8356" fmla="*/ 32227863 w 43671952"/>
              <a:gd name="connsiteY8356" fmla="*/ 1901632 h 23902640"/>
              <a:gd name="connsiteX8357" fmla="*/ 32160955 w 43671952"/>
              <a:gd name="connsiteY8357" fmla="*/ 1923933 h 23902640"/>
              <a:gd name="connsiteX8358" fmla="*/ 32116351 w 43671952"/>
              <a:gd name="connsiteY8358" fmla="*/ 1912783 h 23902640"/>
              <a:gd name="connsiteX8359" fmla="*/ 32127503 w 43671952"/>
              <a:gd name="connsiteY8359" fmla="*/ 1879329 h 23902640"/>
              <a:gd name="connsiteX8360" fmla="*/ 32194411 w 43671952"/>
              <a:gd name="connsiteY8360" fmla="*/ 1834725 h 23902640"/>
              <a:gd name="connsiteX8361" fmla="*/ 32205563 w 43671952"/>
              <a:gd name="connsiteY8361" fmla="*/ 1801270 h 23902640"/>
              <a:gd name="connsiteX8362" fmla="*/ 32149803 w 43671952"/>
              <a:gd name="connsiteY8362" fmla="*/ 1756666 h 23902640"/>
              <a:gd name="connsiteX8363" fmla="*/ 32116351 w 43671952"/>
              <a:gd name="connsiteY8363" fmla="*/ 1767817 h 23902640"/>
              <a:gd name="connsiteX8364" fmla="*/ 32094047 w 43671952"/>
              <a:gd name="connsiteY8364" fmla="*/ 1790120 h 23902640"/>
              <a:gd name="connsiteX8365" fmla="*/ 32027143 w 43671952"/>
              <a:gd name="connsiteY8365" fmla="*/ 1812421 h 23902640"/>
              <a:gd name="connsiteX8366" fmla="*/ 31993687 w 43671952"/>
              <a:gd name="connsiteY8366" fmla="*/ 1823572 h 23902640"/>
              <a:gd name="connsiteX8367" fmla="*/ 31937931 w 43671952"/>
              <a:gd name="connsiteY8367" fmla="*/ 1812421 h 23902640"/>
              <a:gd name="connsiteX8368" fmla="*/ 31875035 w 43671952"/>
              <a:gd name="connsiteY8368" fmla="*/ 1772580 h 23902640"/>
              <a:gd name="connsiteX8369" fmla="*/ 31859875 w 43671952"/>
              <a:gd name="connsiteY8369" fmla="*/ 1700909 h 23902640"/>
              <a:gd name="connsiteX8370" fmla="*/ 31848723 w 43671952"/>
              <a:gd name="connsiteY8370" fmla="*/ 1667455 h 23902640"/>
              <a:gd name="connsiteX8371" fmla="*/ 31871027 w 43671952"/>
              <a:gd name="connsiteY8371" fmla="*/ 1544792 h 23902640"/>
              <a:gd name="connsiteX8372" fmla="*/ 31882175 w 43671952"/>
              <a:gd name="connsiteY8372" fmla="*/ 1511340 h 23902640"/>
              <a:gd name="connsiteX8373" fmla="*/ 31906107 w 43671952"/>
              <a:gd name="connsiteY8373" fmla="*/ 1485900 h 23902640"/>
              <a:gd name="connsiteX8374" fmla="*/ 31926783 w 43671952"/>
              <a:gd name="connsiteY8374" fmla="*/ 1466734 h 23902640"/>
              <a:gd name="connsiteX8375" fmla="*/ 31993687 w 43671952"/>
              <a:gd name="connsiteY8375" fmla="*/ 1433280 h 23902640"/>
              <a:gd name="connsiteX8376" fmla="*/ 32082899 w 43671952"/>
              <a:gd name="connsiteY8376" fmla="*/ 1444431 h 23902640"/>
              <a:gd name="connsiteX8377" fmla="*/ 32094047 w 43671952"/>
              <a:gd name="connsiteY8377" fmla="*/ 1611700 h 23902640"/>
              <a:gd name="connsiteX8378" fmla="*/ 32105199 w 43671952"/>
              <a:gd name="connsiteY8378" fmla="*/ 1645154 h 23902640"/>
              <a:gd name="connsiteX8379" fmla="*/ 32160955 w 43671952"/>
              <a:gd name="connsiteY8379" fmla="*/ 1700909 h 23902640"/>
              <a:gd name="connsiteX8380" fmla="*/ 32227863 w 43671952"/>
              <a:gd name="connsiteY8380" fmla="*/ 1723211 h 23902640"/>
              <a:gd name="connsiteX8381" fmla="*/ 32317075 w 43671952"/>
              <a:gd name="connsiteY8381" fmla="*/ 1767817 h 23902640"/>
              <a:gd name="connsiteX8382" fmla="*/ 32350527 w 43671952"/>
              <a:gd name="connsiteY8382" fmla="*/ 1778968 h 23902640"/>
              <a:gd name="connsiteX8383" fmla="*/ 32383979 w 43671952"/>
              <a:gd name="connsiteY8383" fmla="*/ 1790120 h 23902640"/>
              <a:gd name="connsiteX8384" fmla="*/ 32428587 w 43671952"/>
              <a:gd name="connsiteY8384" fmla="*/ 1734364 h 23902640"/>
              <a:gd name="connsiteX8385" fmla="*/ 32361679 w 43671952"/>
              <a:gd name="connsiteY8385" fmla="*/ 1712061 h 23902640"/>
              <a:gd name="connsiteX8386" fmla="*/ 32328223 w 43671952"/>
              <a:gd name="connsiteY8386" fmla="*/ 1656305 h 23902640"/>
              <a:gd name="connsiteX8387" fmla="*/ 32294771 w 43671952"/>
              <a:gd name="connsiteY8387" fmla="*/ 1645154 h 23902640"/>
              <a:gd name="connsiteX8388" fmla="*/ 32239015 w 43671952"/>
              <a:gd name="connsiteY8388" fmla="*/ 1600550 h 23902640"/>
              <a:gd name="connsiteX8389" fmla="*/ 32205563 w 43671952"/>
              <a:gd name="connsiteY8389" fmla="*/ 1589398 h 23902640"/>
              <a:gd name="connsiteX8390" fmla="*/ 32194411 w 43671952"/>
              <a:gd name="connsiteY8390" fmla="*/ 1477886 h 23902640"/>
              <a:gd name="connsiteX8391" fmla="*/ 32216711 w 43671952"/>
              <a:gd name="connsiteY8391" fmla="*/ 1455583 h 23902640"/>
              <a:gd name="connsiteX8392" fmla="*/ 32294771 w 43671952"/>
              <a:gd name="connsiteY8392" fmla="*/ 1399827 h 23902640"/>
              <a:gd name="connsiteX8393" fmla="*/ 15051395 w 43671952"/>
              <a:gd name="connsiteY8393" fmla="*/ 1341437 h 23902640"/>
              <a:gd name="connsiteX8394" fmla="*/ 15083147 w 43671952"/>
              <a:gd name="connsiteY8394" fmla="*/ 1385888 h 23902640"/>
              <a:gd name="connsiteX8395" fmla="*/ 15089498 w 43671952"/>
              <a:gd name="connsiteY8395" fmla="*/ 1404937 h 23902640"/>
              <a:gd name="connsiteX8396" fmla="*/ 15070448 w 43671952"/>
              <a:gd name="connsiteY8396" fmla="*/ 1487487 h 23902640"/>
              <a:gd name="connsiteX8397" fmla="*/ 15064096 w 43671952"/>
              <a:gd name="connsiteY8397" fmla="*/ 1506537 h 23902640"/>
              <a:gd name="connsiteX8398" fmla="*/ 15025997 w 43671952"/>
              <a:gd name="connsiteY8398" fmla="*/ 1563689 h 23902640"/>
              <a:gd name="connsiteX8399" fmla="*/ 15013298 w 43671952"/>
              <a:gd name="connsiteY8399" fmla="*/ 1582737 h 23902640"/>
              <a:gd name="connsiteX8400" fmla="*/ 14975198 w 43671952"/>
              <a:gd name="connsiteY8400" fmla="*/ 1608137 h 23902640"/>
              <a:gd name="connsiteX8401" fmla="*/ 14949796 w 43671952"/>
              <a:gd name="connsiteY8401" fmla="*/ 1633538 h 23902640"/>
              <a:gd name="connsiteX8402" fmla="*/ 14930747 w 43671952"/>
              <a:gd name="connsiteY8402" fmla="*/ 1652587 h 23902640"/>
              <a:gd name="connsiteX8403" fmla="*/ 14911697 w 43671952"/>
              <a:gd name="connsiteY8403" fmla="*/ 1658937 h 23902640"/>
              <a:gd name="connsiteX8404" fmla="*/ 14816445 w 43671952"/>
              <a:gd name="connsiteY8404" fmla="*/ 1677989 h 23902640"/>
              <a:gd name="connsiteX8405" fmla="*/ 14416395 w 43671952"/>
              <a:gd name="connsiteY8405" fmla="*/ 1684337 h 23902640"/>
              <a:gd name="connsiteX8406" fmla="*/ 14378298 w 43671952"/>
              <a:gd name="connsiteY8406" fmla="*/ 1697037 h 23902640"/>
              <a:gd name="connsiteX8407" fmla="*/ 14314796 w 43671952"/>
              <a:gd name="connsiteY8407" fmla="*/ 1709737 h 23902640"/>
              <a:gd name="connsiteX8408" fmla="*/ 14295749 w 43671952"/>
              <a:gd name="connsiteY8408" fmla="*/ 1722438 h 23902640"/>
              <a:gd name="connsiteX8409" fmla="*/ 14232247 w 43671952"/>
              <a:gd name="connsiteY8409" fmla="*/ 1741489 h 23902640"/>
              <a:gd name="connsiteX8410" fmla="*/ 14194146 w 43671952"/>
              <a:gd name="connsiteY8410" fmla="*/ 1754189 h 23902640"/>
              <a:gd name="connsiteX8411" fmla="*/ 14175097 w 43671952"/>
              <a:gd name="connsiteY8411" fmla="*/ 1760538 h 23902640"/>
              <a:gd name="connsiteX8412" fmla="*/ 14156049 w 43671952"/>
              <a:gd name="connsiteY8412" fmla="*/ 1773237 h 23902640"/>
              <a:gd name="connsiteX8413" fmla="*/ 14041749 w 43671952"/>
              <a:gd name="connsiteY8413" fmla="*/ 1779588 h 23902640"/>
              <a:gd name="connsiteX8414" fmla="*/ 14009999 w 43671952"/>
              <a:gd name="connsiteY8414" fmla="*/ 1804989 h 23902640"/>
              <a:gd name="connsiteX8415" fmla="*/ 13971896 w 43671952"/>
              <a:gd name="connsiteY8415" fmla="*/ 1824038 h 23902640"/>
              <a:gd name="connsiteX8416" fmla="*/ 13933795 w 43671952"/>
              <a:gd name="connsiteY8416" fmla="*/ 1849437 h 23902640"/>
              <a:gd name="connsiteX8417" fmla="*/ 13889349 w 43671952"/>
              <a:gd name="connsiteY8417" fmla="*/ 1862138 h 23902640"/>
              <a:gd name="connsiteX8418" fmla="*/ 13857596 w 43671952"/>
              <a:gd name="connsiteY8418" fmla="*/ 1868488 h 23902640"/>
              <a:gd name="connsiteX8419" fmla="*/ 13705197 w 43671952"/>
              <a:gd name="connsiteY8419" fmla="*/ 1874838 h 23902640"/>
              <a:gd name="connsiteX8420" fmla="*/ 13603599 w 43671952"/>
              <a:gd name="connsiteY8420" fmla="*/ 1874838 h 23902640"/>
              <a:gd name="connsiteX8421" fmla="*/ 13590898 w 43671952"/>
              <a:gd name="connsiteY8421" fmla="*/ 1836737 h 23902640"/>
              <a:gd name="connsiteX8422" fmla="*/ 13641697 w 43671952"/>
              <a:gd name="connsiteY8422" fmla="*/ 1804989 h 23902640"/>
              <a:gd name="connsiteX8423" fmla="*/ 13660749 w 43671952"/>
              <a:gd name="connsiteY8423" fmla="*/ 1798637 h 23902640"/>
              <a:gd name="connsiteX8424" fmla="*/ 13692499 w 43671952"/>
              <a:gd name="connsiteY8424" fmla="*/ 1766888 h 23902640"/>
              <a:gd name="connsiteX8425" fmla="*/ 13711546 w 43671952"/>
              <a:gd name="connsiteY8425" fmla="*/ 1760538 h 23902640"/>
              <a:gd name="connsiteX8426" fmla="*/ 13730595 w 43671952"/>
              <a:gd name="connsiteY8426" fmla="*/ 1747837 h 23902640"/>
              <a:gd name="connsiteX8427" fmla="*/ 13768696 w 43671952"/>
              <a:gd name="connsiteY8427" fmla="*/ 1735138 h 23902640"/>
              <a:gd name="connsiteX8428" fmla="*/ 13787747 w 43671952"/>
              <a:gd name="connsiteY8428" fmla="*/ 1722438 h 23902640"/>
              <a:gd name="connsiteX8429" fmla="*/ 13806799 w 43671952"/>
              <a:gd name="connsiteY8429" fmla="*/ 1716088 h 23902640"/>
              <a:gd name="connsiteX8430" fmla="*/ 13844895 w 43671952"/>
              <a:gd name="connsiteY8430" fmla="*/ 1690687 h 23902640"/>
              <a:gd name="connsiteX8431" fmla="*/ 13863949 w 43671952"/>
              <a:gd name="connsiteY8431" fmla="*/ 1677989 h 23902640"/>
              <a:gd name="connsiteX8432" fmla="*/ 13882996 w 43671952"/>
              <a:gd name="connsiteY8432" fmla="*/ 1665288 h 23902640"/>
              <a:gd name="connsiteX8433" fmla="*/ 13997298 w 43671952"/>
              <a:gd name="connsiteY8433" fmla="*/ 1671637 h 23902640"/>
              <a:gd name="connsiteX8434" fmla="*/ 14022698 w 43671952"/>
              <a:gd name="connsiteY8434" fmla="*/ 1677989 h 23902640"/>
              <a:gd name="connsiteX8435" fmla="*/ 14067148 w 43671952"/>
              <a:gd name="connsiteY8435" fmla="*/ 1671637 h 23902640"/>
              <a:gd name="connsiteX8436" fmla="*/ 14162395 w 43671952"/>
              <a:gd name="connsiteY8436" fmla="*/ 1639887 h 23902640"/>
              <a:gd name="connsiteX8437" fmla="*/ 14181448 w 43671952"/>
              <a:gd name="connsiteY8437" fmla="*/ 1633538 h 23902640"/>
              <a:gd name="connsiteX8438" fmla="*/ 14200496 w 43671952"/>
              <a:gd name="connsiteY8438" fmla="*/ 1627187 h 23902640"/>
              <a:gd name="connsiteX8439" fmla="*/ 14244947 w 43671952"/>
              <a:gd name="connsiteY8439" fmla="*/ 1614488 h 23902640"/>
              <a:gd name="connsiteX8440" fmla="*/ 14263998 w 43671952"/>
              <a:gd name="connsiteY8440" fmla="*/ 1601787 h 23902640"/>
              <a:gd name="connsiteX8441" fmla="*/ 14302095 w 43671952"/>
              <a:gd name="connsiteY8441" fmla="*/ 1589088 h 23902640"/>
              <a:gd name="connsiteX8442" fmla="*/ 14321148 w 43671952"/>
              <a:gd name="connsiteY8442" fmla="*/ 1582737 h 23902640"/>
              <a:gd name="connsiteX8443" fmla="*/ 14365597 w 43671952"/>
              <a:gd name="connsiteY8443" fmla="*/ 1570038 h 23902640"/>
              <a:gd name="connsiteX8444" fmla="*/ 14390997 w 43671952"/>
              <a:gd name="connsiteY8444" fmla="*/ 1576388 h 23902640"/>
              <a:gd name="connsiteX8445" fmla="*/ 14410049 w 43671952"/>
              <a:gd name="connsiteY8445" fmla="*/ 1589088 h 23902640"/>
              <a:gd name="connsiteX8446" fmla="*/ 14575146 w 43671952"/>
              <a:gd name="connsiteY8446" fmla="*/ 1582737 h 23902640"/>
              <a:gd name="connsiteX8447" fmla="*/ 14606896 w 43671952"/>
              <a:gd name="connsiteY8447" fmla="*/ 1576388 h 23902640"/>
              <a:gd name="connsiteX8448" fmla="*/ 14651345 w 43671952"/>
              <a:gd name="connsiteY8448" fmla="*/ 1570038 h 23902640"/>
              <a:gd name="connsiteX8449" fmla="*/ 14708495 w 43671952"/>
              <a:gd name="connsiteY8449" fmla="*/ 1550987 h 23902640"/>
              <a:gd name="connsiteX8450" fmla="*/ 14727548 w 43671952"/>
              <a:gd name="connsiteY8450" fmla="*/ 1544638 h 23902640"/>
              <a:gd name="connsiteX8451" fmla="*/ 14746596 w 43671952"/>
              <a:gd name="connsiteY8451" fmla="*/ 1531938 h 23902640"/>
              <a:gd name="connsiteX8452" fmla="*/ 14765645 w 43671952"/>
              <a:gd name="connsiteY8452" fmla="*/ 1525588 h 23902640"/>
              <a:gd name="connsiteX8453" fmla="*/ 14803746 w 43671952"/>
              <a:gd name="connsiteY8453" fmla="*/ 1500188 h 23902640"/>
              <a:gd name="connsiteX8454" fmla="*/ 14841848 w 43671952"/>
              <a:gd name="connsiteY8454" fmla="*/ 1474787 h 23902640"/>
              <a:gd name="connsiteX8455" fmla="*/ 14860896 w 43671952"/>
              <a:gd name="connsiteY8455" fmla="*/ 1462087 h 23902640"/>
              <a:gd name="connsiteX8456" fmla="*/ 14879945 w 43671952"/>
              <a:gd name="connsiteY8456" fmla="*/ 1449387 h 23902640"/>
              <a:gd name="connsiteX8457" fmla="*/ 14911697 w 43671952"/>
              <a:gd name="connsiteY8457" fmla="*/ 1423987 h 23902640"/>
              <a:gd name="connsiteX8458" fmla="*/ 14943448 w 43671952"/>
              <a:gd name="connsiteY8458" fmla="*/ 1398587 h 23902640"/>
              <a:gd name="connsiteX8459" fmla="*/ 14994245 w 43671952"/>
              <a:gd name="connsiteY8459" fmla="*/ 1366838 h 23902640"/>
              <a:gd name="connsiteX8460" fmla="*/ 15013298 w 43671952"/>
              <a:gd name="connsiteY8460" fmla="*/ 1354137 h 23902640"/>
              <a:gd name="connsiteX8461" fmla="*/ 15051395 w 43671952"/>
              <a:gd name="connsiteY8461" fmla="*/ 1341437 h 23902640"/>
              <a:gd name="connsiteX8462" fmla="*/ 29851379 w 43671952"/>
              <a:gd name="connsiteY8462" fmla="*/ 1338263 h 23902640"/>
              <a:gd name="connsiteX8463" fmla="*/ 29879951 w 43671952"/>
              <a:gd name="connsiteY8463" fmla="*/ 1343024 h 23902640"/>
              <a:gd name="connsiteX8464" fmla="*/ 29894239 w 43671952"/>
              <a:gd name="connsiteY8464" fmla="*/ 1347787 h 23902640"/>
              <a:gd name="connsiteX8465" fmla="*/ 29901383 w 43671952"/>
              <a:gd name="connsiteY8465" fmla="*/ 1350168 h 23902640"/>
              <a:gd name="connsiteX8466" fmla="*/ 29908527 w 43671952"/>
              <a:gd name="connsiteY8466" fmla="*/ 1352549 h 23902640"/>
              <a:gd name="connsiteX8467" fmla="*/ 29922815 w 43671952"/>
              <a:gd name="connsiteY8467" fmla="*/ 1362075 h 23902640"/>
              <a:gd name="connsiteX8468" fmla="*/ 29937103 w 43671952"/>
              <a:gd name="connsiteY8468" fmla="*/ 1371599 h 23902640"/>
              <a:gd name="connsiteX8469" fmla="*/ 29941863 w 43671952"/>
              <a:gd name="connsiteY8469" fmla="*/ 1378743 h 23902640"/>
              <a:gd name="connsiteX8470" fmla="*/ 29958535 w 43671952"/>
              <a:gd name="connsiteY8470" fmla="*/ 1385888 h 23902640"/>
              <a:gd name="connsiteX8471" fmla="*/ 29963295 w 43671952"/>
              <a:gd name="connsiteY8471" fmla="*/ 1393033 h 23902640"/>
              <a:gd name="connsiteX8472" fmla="*/ 29970439 w 43671952"/>
              <a:gd name="connsiteY8472" fmla="*/ 1397794 h 23902640"/>
              <a:gd name="connsiteX8473" fmla="*/ 29987107 w 43671952"/>
              <a:gd name="connsiteY8473" fmla="*/ 1416843 h 23902640"/>
              <a:gd name="connsiteX8474" fmla="*/ 30003779 w 43671952"/>
              <a:gd name="connsiteY8474" fmla="*/ 1433514 h 23902640"/>
              <a:gd name="connsiteX8475" fmla="*/ 30010919 w 43671952"/>
              <a:gd name="connsiteY8475" fmla="*/ 1438274 h 23902640"/>
              <a:gd name="connsiteX8476" fmla="*/ 30075215 w 43671952"/>
              <a:gd name="connsiteY8476" fmla="*/ 1438274 h 23902640"/>
              <a:gd name="connsiteX8477" fmla="*/ 30082359 w 43671952"/>
              <a:gd name="connsiteY8477" fmla="*/ 1435893 h 23902640"/>
              <a:gd name="connsiteX8478" fmla="*/ 30120459 w 43671952"/>
              <a:gd name="connsiteY8478" fmla="*/ 1433514 h 23902640"/>
              <a:gd name="connsiteX8479" fmla="*/ 30146651 w 43671952"/>
              <a:gd name="connsiteY8479" fmla="*/ 1438274 h 23902640"/>
              <a:gd name="connsiteX8480" fmla="*/ 30170463 w 43671952"/>
              <a:gd name="connsiteY8480" fmla="*/ 1452562 h 23902640"/>
              <a:gd name="connsiteX8481" fmla="*/ 30177607 w 43671952"/>
              <a:gd name="connsiteY8481" fmla="*/ 1454943 h 23902640"/>
              <a:gd name="connsiteX8482" fmla="*/ 30191895 w 43671952"/>
              <a:gd name="connsiteY8482" fmla="*/ 1464469 h 23902640"/>
              <a:gd name="connsiteX8483" fmla="*/ 30199039 w 43671952"/>
              <a:gd name="connsiteY8483" fmla="*/ 1469232 h 23902640"/>
              <a:gd name="connsiteX8484" fmla="*/ 30206183 w 43671952"/>
              <a:gd name="connsiteY8484" fmla="*/ 1471613 h 23902640"/>
              <a:gd name="connsiteX8485" fmla="*/ 30213327 w 43671952"/>
              <a:gd name="connsiteY8485" fmla="*/ 1476374 h 23902640"/>
              <a:gd name="connsiteX8486" fmla="*/ 30227615 w 43671952"/>
              <a:gd name="connsiteY8486" fmla="*/ 1481137 h 23902640"/>
              <a:gd name="connsiteX8487" fmla="*/ 30234759 w 43671952"/>
              <a:gd name="connsiteY8487" fmla="*/ 1483518 h 23902640"/>
              <a:gd name="connsiteX8488" fmla="*/ 30249047 w 43671952"/>
              <a:gd name="connsiteY8488" fmla="*/ 1493043 h 23902640"/>
              <a:gd name="connsiteX8489" fmla="*/ 30256191 w 43671952"/>
              <a:gd name="connsiteY8489" fmla="*/ 1497808 h 23902640"/>
              <a:gd name="connsiteX8490" fmla="*/ 30258571 w 43671952"/>
              <a:gd name="connsiteY8490" fmla="*/ 1504949 h 23902640"/>
              <a:gd name="connsiteX8491" fmla="*/ 30265715 w 43671952"/>
              <a:gd name="connsiteY8491" fmla="*/ 1507331 h 23902640"/>
              <a:gd name="connsiteX8492" fmla="*/ 30268095 w 43671952"/>
              <a:gd name="connsiteY8492" fmla="*/ 1538287 h 23902640"/>
              <a:gd name="connsiteX8493" fmla="*/ 30260951 w 43671952"/>
              <a:gd name="connsiteY8493" fmla="*/ 1557338 h 23902640"/>
              <a:gd name="connsiteX8494" fmla="*/ 30251427 w 43671952"/>
              <a:gd name="connsiteY8494" fmla="*/ 1559719 h 23902640"/>
              <a:gd name="connsiteX8495" fmla="*/ 30244283 w 43671952"/>
              <a:gd name="connsiteY8495" fmla="*/ 1564481 h 23902640"/>
              <a:gd name="connsiteX8496" fmla="*/ 30201419 w 43671952"/>
              <a:gd name="connsiteY8496" fmla="*/ 1562102 h 23902640"/>
              <a:gd name="connsiteX8497" fmla="*/ 30182371 w 43671952"/>
              <a:gd name="connsiteY8497" fmla="*/ 1557338 h 23902640"/>
              <a:gd name="connsiteX8498" fmla="*/ 30170463 w 43671952"/>
              <a:gd name="connsiteY8498" fmla="*/ 1554957 h 23902640"/>
              <a:gd name="connsiteX8499" fmla="*/ 30127603 w 43671952"/>
              <a:gd name="connsiteY8499" fmla="*/ 1557338 h 23902640"/>
              <a:gd name="connsiteX8500" fmla="*/ 30113315 w 43671952"/>
              <a:gd name="connsiteY8500" fmla="*/ 1562102 h 23902640"/>
              <a:gd name="connsiteX8501" fmla="*/ 30106171 w 43671952"/>
              <a:gd name="connsiteY8501" fmla="*/ 1564481 h 23902640"/>
              <a:gd name="connsiteX8502" fmla="*/ 30091883 w 43671952"/>
              <a:gd name="connsiteY8502" fmla="*/ 1571625 h 23902640"/>
              <a:gd name="connsiteX8503" fmla="*/ 30077595 w 43671952"/>
              <a:gd name="connsiteY8503" fmla="*/ 1581150 h 23902640"/>
              <a:gd name="connsiteX8504" fmla="*/ 30070451 w 43671952"/>
              <a:gd name="connsiteY8504" fmla="*/ 1585913 h 23902640"/>
              <a:gd name="connsiteX8505" fmla="*/ 30063307 w 43671952"/>
              <a:gd name="connsiteY8505" fmla="*/ 1588293 h 23902640"/>
              <a:gd name="connsiteX8506" fmla="*/ 30056163 w 43671952"/>
              <a:gd name="connsiteY8506" fmla="*/ 1593056 h 23902640"/>
              <a:gd name="connsiteX8507" fmla="*/ 30051403 w 43671952"/>
              <a:gd name="connsiteY8507" fmla="*/ 1600200 h 23902640"/>
              <a:gd name="connsiteX8508" fmla="*/ 30044259 w 43671952"/>
              <a:gd name="connsiteY8508" fmla="*/ 1602583 h 23902640"/>
              <a:gd name="connsiteX8509" fmla="*/ 30029971 w 43671952"/>
              <a:gd name="connsiteY8509" fmla="*/ 1616869 h 23902640"/>
              <a:gd name="connsiteX8510" fmla="*/ 30022827 w 43671952"/>
              <a:gd name="connsiteY8510" fmla="*/ 1624012 h 23902640"/>
              <a:gd name="connsiteX8511" fmla="*/ 30003779 w 43671952"/>
              <a:gd name="connsiteY8511" fmla="*/ 1652587 h 23902640"/>
              <a:gd name="connsiteX8512" fmla="*/ 29999015 w 43671952"/>
              <a:gd name="connsiteY8512" fmla="*/ 1659732 h 23902640"/>
              <a:gd name="connsiteX8513" fmla="*/ 29984727 w 43671952"/>
              <a:gd name="connsiteY8513" fmla="*/ 1669257 h 23902640"/>
              <a:gd name="connsiteX8514" fmla="*/ 29979963 w 43671952"/>
              <a:gd name="connsiteY8514" fmla="*/ 1676400 h 23902640"/>
              <a:gd name="connsiteX8515" fmla="*/ 29965679 w 43671952"/>
              <a:gd name="connsiteY8515" fmla="*/ 1683543 h 23902640"/>
              <a:gd name="connsiteX8516" fmla="*/ 29944247 w 43671952"/>
              <a:gd name="connsiteY8516" fmla="*/ 1697832 h 23902640"/>
              <a:gd name="connsiteX8517" fmla="*/ 29937103 w 43671952"/>
              <a:gd name="connsiteY8517" fmla="*/ 1702593 h 23902640"/>
              <a:gd name="connsiteX8518" fmla="*/ 29915671 w 43671952"/>
              <a:gd name="connsiteY8518" fmla="*/ 1709737 h 23902640"/>
              <a:gd name="connsiteX8519" fmla="*/ 29901383 w 43671952"/>
              <a:gd name="connsiteY8519" fmla="*/ 1714499 h 23902640"/>
              <a:gd name="connsiteX8520" fmla="*/ 29891859 w 43671952"/>
              <a:gd name="connsiteY8520" fmla="*/ 1716881 h 23902640"/>
              <a:gd name="connsiteX8521" fmla="*/ 29848995 w 43671952"/>
              <a:gd name="connsiteY8521" fmla="*/ 1719262 h 23902640"/>
              <a:gd name="connsiteX8522" fmla="*/ 29798991 w 43671952"/>
              <a:gd name="connsiteY8522" fmla="*/ 1719262 h 23902640"/>
              <a:gd name="connsiteX8523" fmla="*/ 29791847 w 43671952"/>
              <a:gd name="connsiteY8523" fmla="*/ 1714499 h 23902640"/>
              <a:gd name="connsiteX8524" fmla="*/ 29784703 w 43671952"/>
              <a:gd name="connsiteY8524" fmla="*/ 1712118 h 23902640"/>
              <a:gd name="connsiteX8525" fmla="*/ 29791847 w 43671952"/>
              <a:gd name="connsiteY8525" fmla="*/ 1688307 h 23902640"/>
              <a:gd name="connsiteX8526" fmla="*/ 29801371 w 43671952"/>
              <a:gd name="connsiteY8526" fmla="*/ 1671637 h 23902640"/>
              <a:gd name="connsiteX8527" fmla="*/ 29808515 w 43671952"/>
              <a:gd name="connsiteY8527" fmla="*/ 1666875 h 23902640"/>
              <a:gd name="connsiteX8528" fmla="*/ 29813279 w 43671952"/>
              <a:gd name="connsiteY8528" fmla="*/ 1659732 h 23902640"/>
              <a:gd name="connsiteX8529" fmla="*/ 29818039 w 43671952"/>
              <a:gd name="connsiteY8529" fmla="*/ 1650207 h 23902640"/>
              <a:gd name="connsiteX8530" fmla="*/ 29825183 w 43671952"/>
              <a:gd name="connsiteY8530" fmla="*/ 1645443 h 23902640"/>
              <a:gd name="connsiteX8531" fmla="*/ 29829947 w 43671952"/>
              <a:gd name="connsiteY8531" fmla="*/ 1638302 h 23902640"/>
              <a:gd name="connsiteX8532" fmla="*/ 29829947 w 43671952"/>
              <a:gd name="connsiteY8532" fmla="*/ 1604963 h 23902640"/>
              <a:gd name="connsiteX8533" fmla="*/ 29827563 w 43671952"/>
              <a:gd name="connsiteY8533" fmla="*/ 1597819 h 23902640"/>
              <a:gd name="connsiteX8534" fmla="*/ 29820419 w 43671952"/>
              <a:gd name="connsiteY8534" fmla="*/ 1593056 h 23902640"/>
              <a:gd name="connsiteX8535" fmla="*/ 29806135 w 43671952"/>
              <a:gd name="connsiteY8535" fmla="*/ 1588293 h 23902640"/>
              <a:gd name="connsiteX8536" fmla="*/ 29787083 w 43671952"/>
              <a:gd name="connsiteY8536" fmla="*/ 1590675 h 23902640"/>
              <a:gd name="connsiteX8537" fmla="*/ 29779939 w 43671952"/>
              <a:gd name="connsiteY8537" fmla="*/ 1593056 h 23902640"/>
              <a:gd name="connsiteX8538" fmla="*/ 29768035 w 43671952"/>
              <a:gd name="connsiteY8538" fmla="*/ 1595438 h 23902640"/>
              <a:gd name="connsiteX8539" fmla="*/ 29613251 w 43671952"/>
              <a:gd name="connsiteY8539" fmla="*/ 1593056 h 23902640"/>
              <a:gd name="connsiteX8540" fmla="*/ 29546579 w 43671952"/>
              <a:gd name="connsiteY8540" fmla="*/ 1597819 h 23902640"/>
              <a:gd name="connsiteX8541" fmla="*/ 29532291 w 43671952"/>
              <a:gd name="connsiteY8541" fmla="*/ 1609724 h 23902640"/>
              <a:gd name="connsiteX8542" fmla="*/ 29527527 w 43671952"/>
              <a:gd name="connsiteY8542" fmla="*/ 1616869 h 23902640"/>
              <a:gd name="connsiteX8543" fmla="*/ 29520383 w 43671952"/>
              <a:gd name="connsiteY8543" fmla="*/ 1619251 h 23902640"/>
              <a:gd name="connsiteX8544" fmla="*/ 29515619 w 43671952"/>
              <a:gd name="connsiteY8544" fmla="*/ 1626393 h 23902640"/>
              <a:gd name="connsiteX8545" fmla="*/ 29501335 w 43671952"/>
              <a:gd name="connsiteY8545" fmla="*/ 1631156 h 23902640"/>
              <a:gd name="connsiteX8546" fmla="*/ 29487047 w 43671952"/>
              <a:gd name="connsiteY8546" fmla="*/ 1635919 h 23902640"/>
              <a:gd name="connsiteX8547" fmla="*/ 29479903 w 43671952"/>
              <a:gd name="connsiteY8547" fmla="*/ 1638302 h 23902640"/>
              <a:gd name="connsiteX8548" fmla="*/ 29472759 w 43671952"/>
              <a:gd name="connsiteY8548" fmla="*/ 1640681 h 23902640"/>
              <a:gd name="connsiteX8549" fmla="*/ 29451327 w 43671952"/>
              <a:gd name="connsiteY8549" fmla="*/ 1635919 h 23902640"/>
              <a:gd name="connsiteX8550" fmla="*/ 29446563 w 43671952"/>
              <a:gd name="connsiteY8550" fmla="*/ 1628775 h 23902640"/>
              <a:gd name="connsiteX8551" fmla="*/ 29441803 w 43671952"/>
              <a:gd name="connsiteY8551" fmla="*/ 1614488 h 23902640"/>
              <a:gd name="connsiteX8552" fmla="*/ 29446563 w 43671952"/>
              <a:gd name="connsiteY8552" fmla="*/ 1566863 h 23902640"/>
              <a:gd name="connsiteX8553" fmla="*/ 29427515 w 43671952"/>
              <a:gd name="connsiteY8553" fmla="*/ 1559719 h 23902640"/>
              <a:gd name="connsiteX8554" fmla="*/ 29420371 w 43671952"/>
              <a:gd name="connsiteY8554" fmla="*/ 1557338 h 23902640"/>
              <a:gd name="connsiteX8555" fmla="*/ 29406083 w 43671952"/>
              <a:gd name="connsiteY8555" fmla="*/ 1547812 h 23902640"/>
              <a:gd name="connsiteX8556" fmla="*/ 29394179 w 43671952"/>
              <a:gd name="connsiteY8556" fmla="*/ 1533524 h 23902640"/>
              <a:gd name="connsiteX8557" fmla="*/ 29391795 w 43671952"/>
              <a:gd name="connsiteY8557" fmla="*/ 1526381 h 23902640"/>
              <a:gd name="connsiteX8558" fmla="*/ 29394179 w 43671952"/>
              <a:gd name="connsiteY8558" fmla="*/ 1509712 h 23902640"/>
              <a:gd name="connsiteX8559" fmla="*/ 29408463 w 43671952"/>
              <a:gd name="connsiteY8559" fmla="*/ 1502569 h 23902640"/>
              <a:gd name="connsiteX8560" fmla="*/ 29415607 w 43671952"/>
              <a:gd name="connsiteY8560" fmla="*/ 1497808 h 23902640"/>
              <a:gd name="connsiteX8561" fmla="*/ 29429895 w 43671952"/>
              <a:gd name="connsiteY8561" fmla="*/ 1493043 h 23902640"/>
              <a:gd name="connsiteX8562" fmla="*/ 29437039 w 43671952"/>
              <a:gd name="connsiteY8562" fmla="*/ 1490663 h 23902640"/>
              <a:gd name="connsiteX8563" fmla="*/ 29487047 w 43671952"/>
              <a:gd name="connsiteY8563" fmla="*/ 1485900 h 23902640"/>
              <a:gd name="connsiteX8564" fmla="*/ 29565627 w 43671952"/>
              <a:gd name="connsiteY8564" fmla="*/ 1483518 h 23902640"/>
              <a:gd name="connsiteX8565" fmla="*/ 29582295 w 43671952"/>
              <a:gd name="connsiteY8565" fmla="*/ 1481137 h 23902640"/>
              <a:gd name="connsiteX8566" fmla="*/ 29637063 w 43671952"/>
              <a:gd name="connsiteY8566" fmla="*/ 1485900 h 23902640"/>
              <a:gd name="connsiteX8567" fmla="*/ 29651351 w 43671952"/>
              <a:gd name="connsiteY8567" fmla="*/ 1490663 h 23902640"/>
              <a:gd name="connsiteX8568" fmla="*/ 29665639 w 43671952"/>
              <a:gd name="connsiteY8568" fmla="*/ 1495425 h 23902640"/>
              <a:gd name="connsiteX8569" fmla="*/ 29672783 w 43671952"/>
              <a:gd name="connsiteY8569" fmla="*/ 1497808 h 23902640"/>
              <a:gd name="connsiteX8570" fmla="*/ 29679927 w 43671952"/>
              <a:gd name="connsiteY8570" fmla="*/ 1500188 h 23902640"/>
              <a:gd name="connsiteX8571" fmla="*/ 29687071 w 43671952"/>
              <a:gd name="connsiteY8571" fmla="*/ 1504949 h 23902640"/>
              <a:gd name="connsiteX8572" fmla="*/ 29701359 w 43671952"/>
              <a:gd name="connsiteY8572" fmla="*/ 1509712 h 23902640"/>
              <a:gd name="connsiteX8573" fmla="*/ 29722791 w 43671952"/>
              <a:gd name="connsiteY8573" fmla="*/ 1516856 h 23902640"/>
              <a:gd name="connsiteX8574" fmla="*/ 29737079 w 43671952"/>
              <a:gd name="connsiteY8574" fmla="*/ 1523999 h 23902640"/>
              <a:gd name="connsiteX8575" fmla="*/ 29751363 w 43671952"/>
              <a:gd name="connsiteY8575" fmla="*/ 1528762 h 23902640"/>
              <a:gd name="connsiteX8576" fmla="*/ 29758507 w 43671952"/>
              <a:gd name="connsiteY8576" fmla="*/ 1531144 h 23902640"/>
              <a:gd name="connsiteX8577" fmla="*/ 29768035 w 43671952"/>
              <a:gd name="connsiteY8577" fmla="*/ 1533524 h 23902640"/>
              <a:gd name="connsiteX8578" fmla="*/ 29794227 w 43671952"/>
              <a:gd name="connsiteY8578" fmla="*/ 1538287 h 23902640"/>
              <a:gd name="connsiteX8579" fmla="*/ 29858519 w 43671952"/>
              <a:gd name="connsiteY8579" fmla="*/ 1535908 h 23902640"/>
              <a:gd name="connsiteX8580" fmla="*/ 29868047 w 43671952"/>
              <a:gd name="connsiteY8580" fmla="*/ 1533524 h 23902640"/>
              <a:gd name="connsiteX8581" fmla="*/ 29882335 w 43671952"/>
              <a:gd name="connsiteY8581" fmla="*/ 1528762 h 23902640"/>
              <a:gd name="connsiteX8582" fmla="*/ 29889479 w 43671952"/>
              <a:gd name="connsiteY8582" fmla="*/ 1523999 h 23902640"/>
              <a:gd name="connsiteX8583" fmla="*/ 29894239 w 43671952"/>
              <a:gd name="connsiteY8583" fmla="*/ 1509712 h 23902640"/>
              <a:gd name="connsiteX8584" fmla="*/ 29899003 w 43671952"/>
              <a:gd name="connsiteY8584" fmla="*/ 1502569 h 23902640"/>
              <a:gd name="connsiteX8585" fmla="*/ 29901383 w 43671952"/>
              <a:gd name="connsiteY8585" fmla="*/ 1473995 h 23902640"/>
              <a:gd name="connsiteX8586" fmla="*/ 29894239 w 43671952"/>
              <a:gd name="connsiteY8586" fmla="*/ 1469232 h 23902640"/>
              <a:gd name="connsiteX8587" fmla="*/ 29879951 w 43671952"/>
              <a:gd name="connsiteY8587" fmla="*/ 1464469 h 23902640"/>
              <a:gd name="connsiteX8588" fmla="*/ 29872807 w 43671952"/>
              <a:gd name="connsiteY8588" fmla="*/ 1459707 h 23902640"/>
              <a:gd name="connsiteX8589" fmla="*/ 29865663 w 43671952"/>
              <a:gd name="connsiteY8589" fmla="*/ 1457325 h 23902640"/>
              <a:gd name="connsiteX8590" fmla="*/ 29851379 w 43671952"/>
              <a:gd name="connsiteY8590" fmla="*/ 1447799 h 23902640"/>
              <a:gd name="connsiteX8591" fmla="*/ 29837091 w 43671952"/>
              <a:gd name="connsiteY8591" fmla="*/ 1440656 h 23902640"/>
              <a:gd name="connsiteX8592" fmla="*/ 29822803 w 43671952"/>
              <a:gd name="connsiteY8592" fmla="*/ 1435893 h 23902640"/>
              <a:gd name="connsiteX8593" fmla="*/ 29815659 w 43671952"/>
              <a:gd name="connsiteY8593" fmla="*/ 1433514 h 23902640"/>
              <a:gd name="connsiteX8594" fmla="*/ 29794227 w 43671952"/>
              <a:gd name="connsiteY8594" fmla="*/ 1419225 h 23902640"/>
              <a:gd name="connsiteX8595" fmla="*/ 29787083 w 43671952"/>
              <a:gd name="connsiteY8595" fmla="*/ 1414462 h 23902640"/>
              <a:gd name="connsiteX8596" fmla="*/ 29782319 w 43671952"/>
              <a:gd name="connsiteY8596" fmla="*/ 1407318 h 23902640"/>
              <a:gd name="connsiteX8597" fmla="*/ 29775179 w 43671952"/>
              <a:gd name="connsiteY8597" fmla="*/ 1402557 h 23902640"/>
              <a:gd name="connsiteX8598" fmla="*/ 29772795 w 43671952"/>
              <a:gd name="connsiteY8598" fmla="*/ 1390650 h 23902640"/>
              <a:gd name="connsiteX8599" fmla="*/ 29775179 w 43671952"/>
              <a:gd name="connsiteY8599" fmla="*/ 1369218 h 23902640"/>
              <a:gd name="connsiteX8600" fmla="*/ 29794227 w 43671952"/>
              <a:gd name="connsiteY8600" fmla="*/ 1352549 h 23902640"/>
              <a:gd name="connsiteX8601" fmla="*/ 29803751 w 43671952"/>
              <a:gd name="connsiteY8601" fmla="*/ 1347787 h 23902640"/>
              <a:gd name="connsiteX8602" fmla="*/ 29844235 w 43671952"/>
              <a:gd name="connsiteY8602" fmla="*/ 1340645 h 23902640"/>
              <a:gd name="connsiteX8603" fmla="*/ 29851379 w 43671952"/>
              <a:gd name="connsiteY8603" fmla="*/ 1338263 h 23902640"/>
              <a:gd name="connsiteX8604" fmla="*/ 35004403 w 43671952"/>
              <a:gd name="connsiteY8604" fmla="*/ 1333499 h 23902640"/>
              <a:gd name="connsiteX8605" fmla="*/ 35109175 w 43671952"/>
              <a:gd name="connsiteY8605" fmla="*/ 1343024 h 23902640"/>
              <a:gd name="connsiteX8606" fmla="*/ 35123463 w 43671952"/>
              <a:gd name="connsiteY8606" fmla="*/ 1347787 h 23902640"/>
              <a:gd name="connsiteX8607" fmla="*/ 35156803 w 43671952"/>
              <a:gd name="connsiteY8607" fmla="*/ 1357313 h 23902640"/>
              <a:gd name="connsiteX8608" fmla="*/ 35161563 w 43671952"/>
              <a:gd name="connsiteY8608" fmla="*/ 1371599 h 23902640"/>
              <a:gd name="connsiteX8609" fmla="*/ 35171087 w 43671952"/>
              <a:gd name="connsiteY8609" fmla="*/ 1385888 h 23902640"/>
              <a:gd name="connsiteX8610" fmla="*/ 35152039 w 43671952"/>
              <a:gd name="connsiteY8610" fmla="*/ 1414462 h 23902640"/>
              <a:gd name="connsiteX8611" fmla="*/ 35132987 w 43671952"/>
              <a:gd name="connsiteY8611" fmla="*/ 1419224 h 23902640"/>
              <a:gd name="connsiteX8612" fmla="*/ 35004403 w 43671952"/>
              <a:gd name="connsiteY8612" fmla="*/ 1409699 h 23902640"/>
              <a:gd name="connsiteX8613" fmla="*/ 34932963 w 43671952"/>
              <a:gd name="connsiteY8613" fmla="*/ 1409699 h 23902640"/>
              <a:gd name="connsiteX8614" fmla="*/ 34904387 w 43671952"/>
              <a:gd name="connsiteY8614" fmla="*/ 1390650 h 23902640"/>
              <a:gd name="connsiteX8615" fmla="*/ 34890103 w 43671952"/>
              <a:gd name="connsiteY8615" fmla="*/ 1385888 h 23902640"/>
              <a:gd name="connsiteX8616" fmla="*/ 34880575 w 43671952"/>
              <a:gd name="connsiteY8616" fmla="*/ 1357313 h 23902640"/>
              <a:gd name="connsiteX8617" fmla="*/ 34885339 w 43671952"/>
              <a:gd name="connsiteY8617" fmla="*/ 1343024 h 23902640"/>
              <a:gd name="connsiteX8618" fmla="*/ 34985351 w 43671952"/>
              <a:gd name="connsiteY8618" fmla="*/ 1338262 h 23902640"/>
              <a:gd name="connsiteX8619" fmla="*/ 35004403 w 43671952"/>
              <a:gd name="connsiteY8619" fmla="*/ 1333499 h 23902640"/>
              <a:gd name="connsiteX8620" fmla="*/ 31094391 w 43671952"/>
              <a:gd name="connsiteY8620" fmla="*/ 1331118 h 23902640"/>
              <a:gd name="connsiteX8621" fmla="*/ 31189639 w 43671952"/>
              <a:gd name="connsiteY8621" fmla="*/ 1333499 h 23902640"/>
              <a:gd name="connsiteX8622" fmla="*/ 31215835 w 43671952"/>
              <a:gd name="connsiteY8622" fmla="*/ 1338263 h 23902640"/>
              <a:gd name="connsiteX8623" fmla="*/ 31230119 w 43671952"/>
              <a:gd name="connsiteY8623" fmla="*/ 1343024 h 23902640"/>
              <a:gd name="connsiteX8624" fmla="*/ 31237263 w 43671952"/>
              <a:gd name="connsiteY8624" fmla="*/ 1345407 h 23902640"/>
              <a:gd name="connsiteX8625" fmla="*/ 31244407 w 43671952"/>
              <a:gd name="connsiteY8625" fmla="*/ 1366838 h 23902640"/>
              <a:gd name="connsiteX8626" fmla="*/ 31246791 w 43671952"/>
              <a:gd name="connsiteY8626" fmla="*/ 1373981 h 23902640"/>
              <a:gd name="connsiteX8627" fmla="*/ 31249171 w 43671952"/>
              <a:gd name="connsiteY8627" fmla="*/ 1381124 h 23902640"/>
              <a:gd name="connsiteX8628" fmla="*/ 31244407 w 43671952"/>
              <a:gd name="connsiteY8628" fmla="*/ 1421607 h 23902640"/>
              <a:gd name="connsiteX8629" fmla="*/ 31239647 w 43671952"/>
              <a:gd name="connsiteY8629" fmla="*/ 1428750 h 23902640"/>
              <a:gd name="connsiteX8630" fmla="*/ 31232503 w 43671952"/>
              <a:gd name="connsiteY8630" fmla="*/ 1431132 h 23902640"/>
              <a:gd name="connsiteX8631" fmla="*/ 31227739 w 43671952"/>
              <a:gd name="connsiteY8631" fmla="*/ 1431132 h 23902640"/>
              <a:gd name="connsiteX8632" fmla="*/ 31146779 w 43671952"/>
              <a:gd name="connsiteY8632" fmla="*/ 1428750 h 23902640"/>
              <a:gd name="connsiteX8633" fmla="*/ 31137251 w 43671952"/>
              <a:gd name="connsiteY8633" fmla="*/ 1426369 h 23902640"/>
              <a:gd name="connsiteX8634" fmla="*/ 31111059 w 43671952"/>
              <a:gd name="connsiteY8634" fmla="*/ 1423987 h 23902640"/>
              <a:gd name="connsiteX8635" fmla="*/ 31101535 w 43671952"/>
              <a:gd name="connsiteY8635" fmla="*/ 1421607 h 23902640"/>
              <a:gd name="connsiteX8636" fmla="*/ 31072959 w 43671952"/>
              <a:gd name="connsiteY8636" fmla="*/ 1416843 h 23902640"/>
              <a:gd name="connsiteX8637" fmla="*/ 31058671 w 43671952"/>
              <a:gd name="connsiteY8637" fmla="*/ 1412081 h 23902640"/>
              <a:gd name="connsiteX8638" fmla="*/ 31037239 w 43671952"/>
              <a:gd name="connsiteY8638" fmla="*/ 1404937 h 23902640"/>
              <a:gd name="connsiteX8639" fmla="*/ 31030095 w 43671952"/>
              <a:gd name="connsiteY8639" fmla="*/ 1402557 h 23902640"/>
              <a:gd name="connsiteX8640" fmla="*/ 31025335 w 43671952"/>
              <a:gd name="connsiteY8640" fmla="*/ 1395412 h 23902640"/>
              <a:gd name="connsiteX8641" fmla="*/ 31018191 w 43671952"/>
              <a:gd name="connsiteY8641" fmla="*/ 1388268 h 23902640"/>
              <a:gd name="connsiteX8642" fmla="*/ 31015807 w 43671952"/>
              <a:gd name="connsiteY8642" fmla="*/ 1381124 h 23902640"/>
              <a:gd name="connsiteX8643" fmla="*/ 31018191 w 43671952"/>
              <a:gd name="connsiteY8643" fmla="*/ 1359693 h 23902640"/>
              <a:gd name="connsiteX8644" fmla="*/ 31025335 w 43671952"/>
              <a:gd name="connsiteY8644" fmla="*/ 1354931 h 23902640"/>
              <a:gd name="connsiteX8645" fmla="*/ 31039619 w 43671952"/>
              <a:gd name="connsiteY8645" fmla="*/ 1350168 h 23902640"/>
              <a:gd name="connsiteX8646" fmla="*/ 31061051 w 43671952"/>
              <a:gd name="connsiteY8646" fmla="*/ 1340645 h 23902640"/>
              <a:gd name="connsiteX8647" fmla="*/ 31075339 w 43671952"/>
              <a:gd name="connsiteY8647" fmla="*/ 1335882 h 23902640"/>
              <a:gd name="connsiteX8648" fmla="*/ 31082483 w 43671952"/>
              <a:gd name="connsiteY8648" fmla="*/ 1333499 h 23902640"/>
              <a:gd name="connsiteX8649" fmla="*/ 17433431 w 43671952"/>
              <a:gd name="connsiteY8649" fmla="*/ 1295400 h 23902640"/>
              <a:gd name="connsiteX8650" fmla="*/ 17500107 w 43671952"/>
              <a:gd name="connsiteY8650" fmla="*/ 1297781 h 23902640"/>
              <a:gd name="connsiteX8651" fmla="*/ 17507251 w 43671952"/>
              <a:gd name="connsiteY8651" fmla="*/ 1300162 h 23902640"/>
              <a:gd name="connsiteX8652" fmla="*/ 17523919 w 43671952"/>
              <a:gd name="connsiteY8652" fmla="*/ 1304924 h 23902640"/>
              <a:gd name="connsiteX8653" fmla="*/ 17531063 w 43671952"/>
              <a:gd name="connsiteY8653" fmla="*/ 1312069 h 23902640"/>
              <a:gd name="connsiteX8654" fmla="*/ 17538207 w 43671952"/>
              <a:gd name="connsiteY8654" fmla="*/ 1314449 h 23902640"/>
              <a:gd name="connsiteX8655" fmla="*/ 17547731 w 43671952"/>
              <a:gd name="connsiteY8655" fmla="*/ 1328739 h 23902640"/>
              <a:gd name="connsiteX8656" fmla="*/ 17550111 w 43671952"/>
              <a:gd name="connsiteY8656" fmla="*/ 1335882 h 23902640"/>
              <a:gd name="connsiteX8657" fmla="*/ 17559639 w 43671952"/>
              <a:gd name="connsiteY8657" fmla="*/ 1357313 h 23902640"/>
              <a:gd name="connsiteX8658" fmla="*/ 17562019 w 43671952"/>
              <a:gd name="connsiteY8658" fmla="*/ 1369218 h 23902640"/>
              <a:gd name="connsiteX8659" fmla="*/ 17578687 w 43671952"/>
              <a:gd name="connsiteY8659" fmla="*/ 1376362 h 23902640"/>
              <a:gd name="connsiteX8660" fmla="*/ 17600119 w 43671952"/>
              <a:gd name="connsiteY8660" fmla="*/ 1373981 h 23902640"/>
              <a:gd name="connsiteX8661" fmla="*/ 17607263 w 43671952"/>
              <a:gd name="connsiteY8661" fmla="*/ 1371599 h 23902640"/>
              <a:gd name="connsiteX8662" fmla="*/ 17614407 w 43671952"/>
              <a:gd name="connsiteY8662" fmla="*/ 1364456 h 23902640"/>
              <a:gd name="connsiteX8663" fmla="*/ 17628695 w 43671952"/>
              <a:gd name="connsiteY8663" fmla="*/ 1354931 h 23902640"/>
              <a:gd name="connsiteX8664" fmla="*/ 17633455 w 43671952"/>
              <a:gd name="connsiteY8664" fmla="*/ 1347787 h 23902640"/>
              <a:gd name="connsiteX8665" fmla="*/ 17647743 w 43671952"/>
              <a:gd name="connsiteY8665" fmla="*/ 1335882 h 23902640"/>
              <a:gd name="connsiteX8666" fmla="*/ 17654887 w 43671952"/>
              <a:gd name="connsiteY8666" fmla="*/ 1333499 h 23902640"/>
              <a:gd name="connsiteX8667" fmla="*/ 17676319 w 43671952"/>
              <a:gd name="connsiteY8667" fmla="*/ 1338263 h 23902640"/>
              <a:gd name="connsiteX8668" fmla="*/ 17683463 w 43671952"/>
              <a:gd name="connsiteY8668" fmla="*/ 1343024 h 23902640"/>
              <a:gd name="connsiteX8669" fmla="*/ 17690607 w 43671952"/>
              <a:gd name="connsiteY8669" fmla="*/ 1359693 h 23902640"/>
              <a:gd name="connsiteX8670" fmla="*/ 17695367 w 43671952"/>
              <a:gd name="connsiteY8670" fmla="*/ 1373981 h 23902640"/>
              <a:gd name="connsiteX8671" fmla="*/ 17692987 w 43671952"/>
              <a:gd name="connsiteY8671" fmla="*/ 1414462 h 23902640"/>
              <a:gd name="connsiteX8672" fmla="*/ 17690607 w 43671952"/>
              <a:gd name="connsiteY8672" fmla="*/ 1431132 h 23902640"/>
              <a:gd name="connsiteX8673" fmla="*/ 17685843 w 43671952"/>
              <a:gd name="connsiteY8673" fmla="*/ 1438274 h 23902640"/>
              <a:gd name="connsiteX8674" fmla="*/ 17676319 w 43671952"/>
              <a:gd name="connsiteY8674" fmla="*/ 1450183 h 23902640"/>
              <a:gd name="connsiteX8675" fmla="*/ 17664413 w 43671952"/>
              <a:gd name="connsiteY8675" fmla="*/ 1471613 h 23902640"/>
              <a:gd name="connsiteX8676" fmla="*/ 17650127 w 43671952"/>
              <a:gd name="connsiteY8676" fmla="*/ 1481137 h 23902640"/>
              <a:gd name="connsiteX8677" fmla="*/ 17642981 w 43671952"/>
              <a:gd name="connsiteY8677" fmla="*/ 1488281 h 23902640"/>
              <a:gd name="connsiteX8678" fmla="*/ 17628695 w 43671952"/>
              <a:gd name="connsiteY8678" fmla="*/ 1497808 h 23902640"/>
              <a:gd name="connsiteX8679" fmla="*/ 17621551 w 43671952"/>
              <a:gd name="connsiteY8679" fmla="*/ 1502569 h 23902640"/>
              <a:gd name="connsiteX8680" fmla="*/ 17614407 w 43671952"/>
              <a:gd name="connsiteY8680" fmla="*/ 1507331 h 23902640"/>
              <a:gd name="connsiteX8681" fmla="*/ 17581067 w 43671952"/>
              <a:gd name="connsiteY8681" fmla="*/ 1504949 h 23902640"/>
              <a:gd name="connsiteX8682" fmla="*/ 17569163 w 43671952"/>
              <a:gd name="connsiteY8682" fmla="*/ 1502569 h 23902640"/>
              <a:gd name="connsiteX8683" fmla="*/ 17554875 w 43671952"/>
              <a:gd name="connsiteY8683" fmla="*/ 1497808 h 23902640"/>
              <a:gd name="connsiteX8684" fmla="*/ 17535827 w 43671952"/>
              <a:gd name="connsiteY8684" fmla="*/ 1495425 h 23902640"/>
              <a:gd name="connsiteX8685" fmla="*/ 17521539 w 43671952"/>
              <a:gd name="connsiteY8685" fmla="*/ 1485900 h 23902640"/>
              <a:gd name="connsiteX8686" fmla="*/ 17514395 w 43671952"/>
              <a:gd name="connsiteY8686" fmla="*/ 1481137 h 23902640"/>
              <a:gd name="connsiteX8687" fmla="*/ 17507251 w 43671952"/>
              <a:gd name="connsiteY8687" fmla="*/ 1473995 h 23902640"/>
              <a:gd name="connsiteX8688" fmla="*/ 17500107 w 43671952"/>
              <a:gd name="connsiteY8688" fmla="*/ 1471613 h 23902640"/>
              <a:gd name="connsiteX8689" fmla="*/ 17488201 w 43671952"/>
              <a:gd name="connsiteY8689" fmla="*/ 1462087 h 23902640"/>
              <a:gd name="connsiteX8690" fmla="*/ 17466767 w 43671952"/>
              <a:gd name="connsiteY8690" fmla="*/ 1450183 h 23902640"/>
              <a:gd name="connsiteX8691" fmla="*/ 17459627 w 43671952"/>
              <a:gd name="connsiteY8691" fmla="*/ 1445418 h 23902640"/>
              <a:gd name="connsiteX8692" fmla="*/ 17445339 w 43671952"/>
              <a:gd name="connsiteY8692" fmla="*/ 1440656 h 23902640"/>
              <a:gd name="connsiteX8693" fmla="*/ 17338183 w 43671952"/>
              <a:gd name="connsiteY8693" fmla="*/ 1443037 h 23902640"/>
              <a:gd name="connsiteX8694" fmla="*/ 17321511 w 43671952"/>
              <a:gd name="connsiteY8694" fmla="*/ 1445418 h 23902640"/>
              <a:gd name="connsiteX8695" fmla="*/ 17292937 w 43671952"/>
              <a:gd name="connsiteY8695" fmla="*/ 1450183 h 23902640"/>
              <a:gd name="connsiteX8696" fmla="*/ 17259601 w 43671952"/>
              <a:gd name="connsiteY8696" fmla="*/ 1447799 h 23902640"/>
              <a:gd name="connsiteX8697" fmla="*/ 17252457 w 43671952"/>
              <a:gd name="connsiteY8697" fmla="*/ 1445418 h 23902640"/>
              <a:gd name="connsiteX8698" fmla="*/ 17261983 w 43671952"/>
              <a:gd name="connsiteY8698" fmla="*/ 1447799 h 23902640"/>
              <a:gd name="connsiteX8699" fmla="*/ 17254839 w 43671952"/>
              <a:gd name="connsiteY8699" fmla="*/ 1428750 h 23902640"/>
              <a:gd name="connsiteX8700" fmla="*/ 17250075 w 43671952"/>
              <a:gd name="connsiteY8700" fmla="*/ 1421607 h 23902640"/>
              <a:gd name="connsiteX8701" fmla="*/ 17247695 w 43671952"/>
              <a:gd name="connsiteY8701" fmla="*/ 1414462 h 23902640"/>
              <a:gd name="connsiteX8702" fmla="*/ 17233407 w 43671952"/>
              <a:gd name="connsiteY8702" fmla="*/ 1390650 h 23902640"/>
              <a:gd name="connsiteX8703" fmla="*/ 17228643 w 43671952"/>
              <a:gd name="connsiteY8703" fmla="*/ 1383506 h 23902640"/>
              <a:gd name="connsiteX8704" fmla="*/ 17223883 w 43671952"/>
              <a:gd name="connsiteY8704" fmla="*/ 1376362 h 23902640"/>
              <a:gd name="connsiteX8705" fmla="*/ 17216739 w 43671952"/>
              <a:gd name="connsiteY8705" fmla="*/ 1371599 h 23902640"/>
              <a:gd name="connsiteX8706" fmla="*/ 17207213 w 43671952"/>
              <a:gd name="connsiteY8706" fmla="*/ 1357313 h 23902640"/>
              <a:gd name="connsiteX8707" fmla="*/ 17204831 w 43671952"/>
              <a:gd name="connsiteY8707" fmla="*/ 1350168 h 23902640"/>
              <a:gd name="connsiteX8708" fmla="*/ 17207213 w 43671952"/>
              <a:gd name="connsiteY8708" fmla="*/ 1333499 h 23902640"/>
              <a:gd name="connsiteX8709" fmla="*/ 17226263 w 43671952"/>
              <a:gd name="connsiteY8709" fmla="*/ 1316831 h 23902640"/>
              <a:gd name="connsiteX8710" fmla="*/ 17240551 w 43671952"/>
              <a:gd name="connsiteY8710" fmla="*/ 1312069 h 23902640"/>
              <a:gd name="connsiteX8711" fmla="*/ 17297701 w 43671952"/>
              <a:gd name="connsiteY8711" fmla="*/ 1314449 h 23902640"/>
              <a:gd name="connsiteX8712" fmla="*/ 17373901 w 43671952"/>
              <a:gd name="connsiteY8712" fmla="*/ 1309689 h 23902640"/>
              <a:gd name="connsiteX8713" fmla="*/ 17395331 w 43671952"/>
              <a:gd name="connsiteY8713" fmla="*/ 1302543 h 23902640"/>
              <a:gd name="connsiteX8714" fmla="*/ 17402475 w 43671952"/>
              <a:gd name="connsiteY8714" fmla="*/ 1300162 h 23902640"/>
              <a:gd name="connsiteX8715" fmla="*/ 17409619 w 43671952"/>
              <a:gd name="connsiteY8715" fmla="*/ 1297781 h 23902640"/>
              <a:gd name="connsiteX8716" fmla="*/ 32617931 w 43671952"/>
              <a:gd name="connsiteY8716" fmla="*/ 1285129 h 23902640"/>
              <a:gd name="connsiteX8717" fmla="*/ 32682683 w 43671952"/>
              <a:gd name="connsiteY8717" fmla="*/ 1290637 h 23902640"/>
              <a:gd name="connsiteX8718" fmla="*/ 32696971 w 43671952"/>
              <a:gd name="connsiteY8718" fmla="*/ 1295400 h 23902640"/>
              <a:gd name="connsiteX8719" fmla="*/ 32711259 w 43671952"/>
              <a:gd name="connsiteY8719" fmla="*/ 1302543 h 23902640"/>
              <a:gd name="connsiteX8720" fmla="*/ 32718403 w 43671952"/>
              <a:gd name="connsiteY8720" fmla="*/ 1307307 h 23902640"/>
              <a:gd name="connsiteX8721" fmla="*/ 32737451 w 43671952"/>
              <a:gd name="connsiteY8721" fmla="*/ 1312069 h 23902640"/>
              <a:gd name="connsiteX8722" fmla="*/ 32751739 w 43671952"/>
              <a:gd name="connsiteY8722" fmla="*/ 1321594 h 23902640"/>
              <a:gd name="connsiteX8723" fmla="*/ 32758883 w 43671952"/>
              <a:gd name="connsiteY8723" fmla="*/ 1326356 h 23902640"/>
              <a:gd name="connsiteX8724" fmla="*/ 32763643 w 43671952"/>
              <a:gd name="connsiteY8724" fmla="*/ 1333499 h 23902640"/>
              <a:gd name="connsiteX8725" fmla="*/ 32770787 w 43671952"/>
              <a:gd name="connsiteY8725" fmla="*/ 1338263 h 23902640"/>
              <a:gd name="connsiteX8726" fmla="*/ 32773171 w 43671952"/>
              <a:gd name="connsiteY8726" fmla="*/ 1345407 h 23902640"/>
              <a:gd name="connsiteX8727" fmla="*/ 32770787 w 43671952"/>
              <a:gd name="connsiteY8727" fmla="*/ 1378743 h 23902640"/>
              <a:gd name="connsiteX8728" fmla="*/ 32766027 w 43671952"/>
              <a:gd name="connsiteY8728" fmla="*/ 1393033 h 23902640"/>
              <a:gd name="connsiteX8729" fmla="*/ 32751739 w 43671952"/>
              <a:gd name="connsiteY8729" fmla="*/ 1404937 h 23902640"/>
              <a:gd name="connsiteX8730" fmla="*/ 32737451 w 43671952"/>
              <a:gd name="connsiteY8730" fmla="*/ 1414462 h 23902640"/>
              <a:gd name="connsiteX8731" fmla="*/ 32730307 w 43671952"/>
              <a:gd name="connsiteY8731" fmla="*/ 1419225 h 23902640"/>
              <a:gd name="connsiteX8732" fmla="*/ 32723163 w 43671952"/>
              <a:gd name="connsiteY8732" fmla="*/ 1426369 h 23902640"/>
              <a:gd name="connsiteX8733" fmla="*/ 32718403 w 43671952"/>
              <a:gd name="connsiteY8733" fmla="*/ 1433514 h 23902640"/>
              <a:gd name="connsiteX8734" fmla="*/ 32711259 w 43671952"/>
              <a:gd name="connsiteY8734" fmla="*/ 1435893 h 23902640"/>
              <a:gd name="connsiteX8735" fmla="*/ 32699351 w 43671952"/>
              <a:gd name="connsiteY8735" fmla="*/ 1445418 h 23902640"/>
              <a:gd name="connsiteX8736" fmla="*/ 32692207 w 43671952"/>
              <a:gd name="connsiteY8736" fmla="*/ 1450183 h 23902640"/>
              <a:gd name="connsiteX8737" fmla="*/ 32677919 w 43671952"/>
              <a:gd name="connsiteY8737" fmla="*/ 1454943 h 23902640"/>
              <a:gd name="connsiteX8738" fmla="*/ 32663631 w 43671952"/>
              <a:gd name="connsiteY8738" fmla="*/ 1462087 h 23902640"/>
              <a:gd name="connsiteX8739" fmla="*/ 32656487 w 43671952"/>
              <a:gd name="connsiteY8739" fmla="*/ 1466850 h 23902640"/>
              <a:gd name="connsiteX8740" fmla="*/ 32639819 w 43671952"/>
              <a:gd name="connsiteY8740" fmla="*/ 1471613 h 23902640"/>
              <a:gd name="connsiteX8741" fmla="*/ 32604103 w 43671952"/>
              <a:gd name="connsiteY8741" fmla="*/ 1471613 h 23902640"/>
              <a:gd name="connsiteX8742" fmla="*/ 32580287 w 43671952"/>
              <a:gd name="connsiteY8742" fmla="*/ 1464469 h 23902640"/>
              <a:gd name="connsiteX8743" fmla="*/ 32566003 w 43671952"/>
              <a:gd name="connsiteY8743" fmla="*/ 1459707 h 23902640"/>
              <a:gd name="connsiteX8744" fmla="*/ 32558859 w 43671952"/>
              <a:gd name="connsiteY8744" fmla="*/ 1454943 h 23902640"/>
              <a:gd name="connsiteX8745" fmla="*/ 32551715 w 43671952"/>
              <a:gd name="connsiteY8745" fmla="*/ 1452562 h 23902640"/>
              <a:gd name="connsiteX8746" fmla="*/ 32539807 w 43671952"/>
              <a:gd name="connsiteY8746" fmla="*/ 1443037 h 23902640"/>
              <a:gd name="connsiteX8747" fmla="*/ 32525519 w 43671952"/>
              <a:gd name="connsiteY8747" fmla="*/ 1433514 h 23902640"/>
              <a:gd name="connsiteX8748" fmla="*/ 32515995 w 43671952"/>
              <a:gd name="connsiteY8748" fmla="*/ 1423987 h 23902640"/>
              <a:gd name="connsiteX8749" fmla="*/ 32501707 w 43671952"/>
              <a:gd name="connsiteY8749" fmla="*/ 1412081 h 23902640"/>
              <a:gd name="connsiteX8750" fmla="*/ 32485039 w 43671952"/>
              <a:gd name="connsiteY8750" fmla="*/ 1402557 h 23902640"/>
              <a:gd name="connsiteX8751" fmla="*/ 32480275 w 43671952"/>
              <a:gd name="connsiteY8751" fmla="*/ 1395412 h 23902640"/>
              <a:gd name="connsiteX8752" fmla="*/ 32477895 w 43671952"/>
              <a:gd name="connsiteY8752" fmla="*/ 1388268 h 23902640"/>
              <a:gd name="connsiteX8753" fmla="*/ 32470751 w 43671952"/>
              <a:gd name="connsiteY8753" fmla="*/ 1381124 h 23902640"/>
              <a:gd name="connsiteX8754" fmla="*/ 32463607 w 43671952"/>
              <a:gd name="connsiteY8754" fmla="*/ 1352549 h 23902640"/>
              <a:gd name="connsiteX8755" fmla="*/ 32465987 w 43671952"/>
              <a:gd name="connsiteY8755" fmla="*/ 1331118 h 23902640"/>
              <a:gd name="connsiteX8756" fmla="*/ 32468371 w 43671952"/>
              <a:gd name="connsiteY8756" fmla="*/ 1323974 h 23902640"/>
              <a:gd name="connsiteX8757" fmla="*/ 32475515 w 43671952"/>
              <a:gd name="connsiteY8757" fmla="*/ 1319212 h 23902640"/>
              <a:gd name="connsiteX8758" fmla="*/ 32485039 w 43671952"/>
              <a:gd name="connsiteY8758" fmla="*/ 1304924 h 23902640"/>
              <a:gd name="connsiteX8759" fmla="*/ 32506471 w 43671952"/>
              <a:gd name="connsiteY8759" fmla="*/ 1297781 h 23902640"/>
              <a:gd name="connsiteX8760" fmla="*/ 32513615 w 43671952"/>
              <a:gd name="connsiteY8760" fmla="*/ 1295400 h 23902640"/>
              <a:gd name="connsiteX8761" fmla="*/ 32585051 w 43671952"/>
              <a:gd name="connsiteY8761" fmla="*/ 1290637 h 23902640"/>
              <a:gd name="connsiteX8762" fmla="*/ 32617931 w 43671952"/>
              <a:gd name="connsiteY8762" fmla="*/ 1285129 h 23902640"/>
              <a:gd name="connsiteX8763" fmla="*/ 29233203 w 43671952"/>
              <a:gd name="connsiteY8763" fmla="*/ 1279208 h 23902640"/>
              <a:gd name="connsiteX8764" fmla="*/ 29278923 w 43671952"/>
              <a:gd name="connsiteY8764" fmla="*/ 1302067 h 23902640"/>
              <a:gd name="connsiteX8765" fmla="*/ 29309403 w 43671952"/>
              <a:gd name="connsiteY8765" fmla="*/ 1347787 h 23902640"/>
              <a:gd name="connsiteX8766" fmla="*/ 29324643 w 43671952"/>
              <a:gd name="connsiteY8766" fmla="*/ 1370648 h 23902640"/>
              <a:gd name="connsiteX8767" fmla="*/ 29332263 w 43671952"/>
              <a:gd name="connsiteY8767" fmla="*/ 1393507 h 23902640"/>
              <a:gd name="connsiteX8768" fmla="*/ 29355123 w 43671952"/>
              <a:gd name="connsiteY8768" fmla="*/ 1439229 h 23902640"/>
              <a:gd name="connsiteX8769" fmla="*/ 29332263 w 43671952"/>
              <a:gd name="connsiteY8769" fmla="*/ 1454469 h 23902640"/>
              <a:gd name="connsiteX8770" fmla="*/ 29317023 w 43671952"/>
              <a:gd name="connsiteY8770" fmla="*/ 1477327 h 23902640"/>
              <a:gd name="connsiteX8771" fmla="*/ 29271303 w 43671952"/>
              <a:gd name="connsiteY8771" fmla="*/ 1492567 h 23902640"/>
              <a:gd name="connsiteX8772" fmla="*/ 29248443 w 43671952"/>
              <a:gd name="connsiteY8772" fmla="*/ 1500188 h 23902640"/>
              <a:gd name="connsiteX8773" fmla="*/ 29195103 w 43671952"/>
              <a:gd name="connsiteY8773" fmla="*/ 1515427 h 23902640"/>
              <a:gd name="connsiteX8774" fmla="*/ 29172243 w 43671952"/>
              <a:gd name="connsiteY8774" fmla="*/ 1530667 h 23902640"/>
              <a:gd name="connsiteX8775" fmla="*/ 29134143 w 43671952"/>
              <a:gd name="connsiteY8775" fmla="*/ 1591628 h 23902640"/>
              <a:gd name="connsiteX8776" fmla="*/ 29088423 w 43671952"/>
              <a:gd name="connsiteY8776" fmla="*/ 1606867 h 23902640"/>
              <a:gd name="connsiteX8777" fmla="*/ 28958883 w 43671952"/>
              <a:gd name="connsiteY8777" fmla="*/ 1599249 h 23902640"/>
              <a:gd name="connsiteX8778" fmla="*/ 28875063 w 43671952"/>
              <a:gd name="connsiteY8778" fmla="*/ 1584007 h 23902640"/>
              <a:gd name="connsiteX8779" fmla="*/ 28829343 w 43671952"/>
              <a:gd name="connsiteY8779" fmla="*/ 1530667 h 23902640"/>
              <a:gd name="connsiteX8780" fmla="*/ 28852203 w 43671952"/>
              <a:gd name="connsiteY8780" fmla="*/ 1507807 h 23902640"/>
              <a:gd name="connsiteX8781" fmla="*/ 28897923 w 43671952"/>
              <a:gd name="connsiteY8781" fmla="*/ 1477327 h 23902640"/>
              <a:gd name="connsiteX8782" fmla="*/ 28920783 w 43671952"/>
              <a:gd name="connsiteY8782" fmla="*/ 1462087 h 23902640"/>
              <a:gd name="connsiteX8783" fmla="*/ 28958883 w 43671952"/>
              <a:gd name="connsiteY8783" fmla="*/ 1431607 h 23902640"/>
              <a:gd name="connsiteX8784" fmla="*/ 29004603 w 43671952"/>
              <a:gd name="connsiteY8784" fmla="*/ 1401128 h 23902640"/>
              <a:gd name="connsiteX8785" fmla="*/ 29103663 w 43671952"/>
              <a:gd name="connsiteY8785" fmla="*/ 1378267 h 23902640"/>
              <a:gd name="connsiteX8786" fmla="*/ 29141763 w 43671952"/>
              <a:gd name="connsiteY8786" fmla="*/ 1347787 h 23902640"/>
              <a:gd name="connsiteX8787" fmla="*/ 29149383 w 43671952"/>
              <a:gd name="connsiteY8787" fmla="*/ 1324928 h 23902640"/>
              <a:gd name="connsiteX8788" fmla="*/ 29172243 w 43671952"/>
              <a:gd name="connsiteY8788" fmla="*/ 1317307 h 23902640"/>
              <a:gd name="connsiteX8789" fmla="*/ 29187483 w 43671952"/>
              <a:gd name="connsiteY8789" fmla="*/ 1294448 h 23902640"/>
              <a:gd name="connsiteX8790" fmla="*/ 29233203 w 43671952"/>
              <a:gd name="connsiteY8790" fmla="*/ 1279208 h 23902640"/>
              <a:gd name="connsiteX8791" fmla="*/ 17035055 w 43671952"/>
              <a:gd name="connsiteY8791" fmla="*/ 1251476 h 23902640"/>
              <a:gd name="connsiteX8792" fmla="*/ 17057989 w 43671952"/>
              <a:gd name="connsiteY8792" fmla="*/ 1258887 h 23902640"/>
              <a:gd name="connsiteX8793" fmla="*/ 17096089 w 43671952"/>
              <a:gd name="connsiteY8793" fmla="*/ 1271587 h 23902640"/>
              <a:gd name="connsiteX8794" fmla="*/ 17089739 w 43671952"/>
              <a:gd name="connsiteY8794" fmla="*/ 1322388 h 23902640"/>
              <a:gd name="connsiteX8795" fmla="*/ 17077039 w 43671952"/>
              <a:gd name="connsiteY8795" fmla="*/ 1347787 h 23902640"/>
              <a:gd name="connsiteX8796" fmla="*/ 17019889 w 43671952"/>
              <a:gd name="connsiteY8796" fmla="*/ 1328739 h 23902640"/>
              <a:gd name="connsiteX8797" fmla="*/ 17007189 w 43671952"/>
              <a:gd name="connsiteY8797" fmla="*/ 1290637 h 23902640"/>
              <a:gd name="connsiteX8798" fmla="*/ 17013539 w 43671952"/>
              <a:gd name="connsiteY8798" fmla="*/ 1252537 h 23902640"/>
              <a:gd name="connsiteX8799" fmla="*/ 17035055 w 43671952"/>
              <a:gd name="connsiteY8799" fmla="*/ 1251476 h 23902640"/>
              <a:gd name="connsiteX8800" fmla="*/ 29544195 w 43671952"/>
              <a:gd name="connsiteY8800" fmla="*/ 1235869 h 23902640"/>
              <a:gd name="connsiteX8801" fmla="*/ 29653735 w 43671952"/>
              <a:gd name="connsiteY8801" fmla="*/ 1238249 h 23902640"/>
              <a:gd name="connsiteX8802" fmla="*/ 29684691 w 43671952"/>
              <a:gd name="connsiteY8802" fmla="*/ 1245393 h 23902640"/>
              <a:gd name="connsiteX8803" fmla="*/ 29687071 w 43671952"/>
              <a:gd name="connsiteY8803" fmla="*/ 1252537 h 23902640"/>
              <a:gd name="connsiteX8804" fmla="*/ 29694215 w 43671952"/>
              <a:gd name="connsiteY8804" fmla="*/ 1266825 h 23902640"/>
              <a:gd name="connsiteX8805" fmla="*/ 29689451 w 43671952"/>
              <a:gd name="connsiteY8805" fmla="*/ 1273968 h 23902640"/>
              <a:gd name="connsiteX8806" fmla="*/ 29665639 w 43671952"/>
              <a:gd name="connsiteY8806" fmla="*/ 1283494 h 23902640"/>
              <a:gd name="connsiteX8807" fmla="*/ 29641827 w 43671952"/>
              <a:gd name="connsiteY8807" fmla="*/ 1290637 h 23902640"/>
              <a:gd name="connsiteX8808" fmla="*/ 29582295 w 43671952"/>
              <a:gd name="connsiteY8808" fmla="*/ 1293018 h 23902640"/>
              <a:gd name="connsiteX8809" fmla="*/ 29556103 w 43671952"/>
              <a:gd name="connsiteY8809" fmla="*/ 1297781 h 23902640"/>
              <a:gd name="connsiteX8810" fmla="*/ 29520383 w 43671952"/>
              <a:gd name="connsiteY8810" fmla="*/ 1295400 h 23902640"/>
              <a:gd name="connsiteX8811" fmla="*/ 29494191 w 43671952"/>
              <a:gd name="connsiteY8811" fmla="*/ 1295400 h 23902640"/>
              <a:gd name="connsiteX8812" fmla="*/ 29437039 w 43671952"/>
              <a:gd name="connsiteY8812" fmla="*/ 1288256 h 23902640"/>
              <a:gd name="connsiteX8813" fmla="*/ 29429895 w 43671952"/>
              <a:gd name="connsiteY8813" fmla="*/ 1285875 h 23902640"/>
              <a:gd name="connsiteX8814" fmla="*/ 29422751 w 43671952"/>
              <a:gd name="connsiteY8814" fmla="*/ 1281113 h 23902640"/>
              <a:gd name="connsiteX8815" fmla="*/ 29425135 w 43671952"/>
              <a:gd name="connsiteY8815" fmla="*/ 1269207 h 23902640"/>
              <a:gd name="connsiteX8816" fmla="*/ 29446563 w 43671952"/>
              <a:gd name="connsiteY8816" fmla="*/ 1262063 h 23902640"/>
              <a:gd name="connsiteX8817" fmla="*/ 29463235 w 43671952"/>
              <a:gd name="connsiteY8817" fmla="*/ 1257300 h 23902640"/>
              <a:gd name="connsiteX8818" fmla="*/ 29470379 w 43671952"/>
              <a:gd name="connsiteY8818" fmla="*/ 1254919 h 23902640"/>
              <a:gd name="connsiteX8819" fmla="*/ 29482283 w 43671952"/>
              <a:gd name="connsiteY8819" fmla="*/ 1252537 h 23902640"/>
              <a:gd name="connsiteX8820" fmla="*/ 29496571 w 43671952"/>
              <a:gd name="connsiteY8820" fmla="*/ 1247774 h 23902640"/>
              <a:gd name="connsiteX8821" fmla="*/ 29508479 w 43671952"/>
              <a:gd name="connsiteY8821" fmla="*/ 1245393 h 23902640"/>
              <a:gd name="connsiteX8822" fmla="*/ 29525147 w 43671952"/>
              <a:gd name="connsiteY8822" fmla="*/ 1240632 h 23902640"/>
              <a:gd name="connsiteX8823" fmla="*/ 29544195 w 43671952"/>
              <a:gd name="connsiteY8823" fmla="*/ 1235869 h 23902640"/>
              <a:gd name="connsiteX8824" fmla="*/ 30582419 w 43671952"/>
              <a:gd name="connsiteY8824" fmla="*/ 1216819 h 23902640"/>
              <a:gd name="connsiteX8825" fmla="*/ 30651479 w 43671952"/>
              <a:gd name="connsiteY8825" fmla="*/ 1221581 h 23902640"/>
              <a:gd name="connsiteX8826" fmla="*/ 30682435 w 43671952"/>
              <a:gd name="connsiteY8826" fmla="*/ 1223962 h 23902640"/>
              <a:gd name="connsiteX8827" fmla="*/ 30701483 w 43671952"/>
              <a:gd name="connsiteY8827" fmla="*/ 1226344 h 23902640"/>
              <a:gd name="connsiteX8828" fmla="*/ 30722915 w 43671952"/>
              <a:gd name="connsiteY8828" fmla="*/ 1228724 h 23902640"/>
              <a:gd name="connsiteX8829" fmla="*/ 30734819 w 43671952"/>
              <a:gd name="connsiteY8829" fmla="*/ 1231106 h 23902640"/>
              <a:gd name="connsiteX8830" fmla="*/ 30758635 w 43671952"/>
              <a:gd name="connsiteY8830" fmla="*/ 1235869 h 23902640"/>
              <a:gd name="connsiteX8831" fmla="*/ 30846739 w 43671952"/>
              <a:gd name="connsiteY8831" fmla="*/ 1343024 h 23902640"/>
              <a:gd name="connsiteX8832" fmla="*/ 30851503 w 43671952"/>
              <a:gd name="connsiteY8832" fmla="*/ 1357313 h 23902640"/>
              <a:gd name="connsiteX8833" fmla="*/ 30868171 w 43671952"/>
              <a:gd name="connsiteY8833" fmla="*/ 1376362 h 23902640"/>
              <a:gd name="connsiteX8834" fmla="*/ 30880079 w 43671952"/>
              <a:gd name="connsiteY8834" fmla="*/ 1390650 h 23902640"/>
              <a:gd name="connsiteX8835" fmla="*/ 30891983 w 43671952"/>
              <a:gd name="connsiteY8835" fmla="*/ 1402557 h 23902640"/>
              <a:gd name="connsiteX8836" fmla="*/ 30906271 w 43671952"/>
              <a:gd name="connsiteY8836" fmla="*/ 1423987 h 23902640"/>
              <a:gd name="connsiteX8837" fmla="*/ 30911035 w 43671952"/>
              <a:gd name="connsiteY8837" fmla="*/ 1431132 h 23902640"/>
              <a:gd name="connsiteX8838" fmla="*/ 30913415 w 43671952"/>
              <a:gd name="connsiteY8838" fmla="*/ 1438274 h 23902640"/>
              <a:gd name="connsiteX8839" fmla="*/ 30911035 w 43671952"/>
              <a:gd name="connsiteY8839" fmla="*/ 1476374 h 23902640"/>
              <a:gd name="connsiteX8840" fmla="*/ 30896747 w 43671952"/>
              <a:gd name="connsiteY8840" fmla="*/ 1483518 h 23902640"/>
              <a:gd name="connsiteX8841" fmla="*/ 30870551 w 43671952"/>
              <a:gd name="connsiteY8841" fmla="*/ 1485900 h 23902640"/>
              <a:gd name="connsiteX8842" fmla="*/ 30846739 w 43671952"/>
              <a:gd name="connsiteY8842" fmla="*/ 1488281 h 23902640"/>
              <a:gd name="connsiteX8843" fmla="*/ 30834835 w 43671952"/>
              <a:gd name="connsiteY8843" fmla="*/ 1490663 h 23902640"/>
              <a:gd name="connsiteX8844" fmla="*/ 30801495 w 43671952"/>
              <a:gd name="connsiteY8844" fmla="*/ 1485900 h 23902640"/>
              <a:gd name="connsiteX8845" fmla="*/ 30794351 w 43671952"/>
              <a:gd name="connsiteY8845" fmla="*/ 1481137 h 23902640"/>
              <a:gd name="connsiteX8846" fmla="*/ 30780063 w 43671952"/>
              <a:gd name="connsiteY8846" fmla="*/ 1476374 h 23902640"/>
              <a:gd name="connsiteX8847" fmla="*/ 30772919 w 43671952"/>
              <a:gd name="connsiteY8847" fmla="*/ 1473995 h 23902640"/>
              <a:gd name="connsiteX8848" fmla="*/ 30765779 w 43671952"/>
              <a:gd name="connsiteY8848" fmla="*/ 1471613 h 23902640"/>
              <a:gd name="connsiteX8849" fmla="*/ 30730059 w 43671952"/>
              <a:gd name="connsiteY8849" fmla="*/ 1466850 h 23902640"/>
              <a:gd name="connsiteX8850" fmla="*/ 30722915 w 43671952"/>
              <a:gd name="connsiteY8850" fmla="*/ 1459707 h 23902640"/>
              <a:gd name="connsiteX8851" fmla="*/ 30718151 w 43671952"/>
              <a:gd name="connsiteY8851" fmla="*/ 1445418 h 23902640"/>
              <a:gd name="connsiteX8852" fmla="*/ 30706247 w 43671952"/>
              <a:gd name="connsiteY8852" fmla="*/ 1407318 h 23902640"/>
              <a:gd name="connsiteX8853" fmla="*/ 30677671 w 43671952"/>
              <a:gd name="connsiteY8853" fmla="*/ 1393033 h 23902640"/>
              <a:gd name="connsiteX8854" fmla="*/ 30670527 w 43671952"/>
              <a:gd name="connsiteY8854" fmla="*/ 1390650 h 23902640"/>
              <a:gd name="connsiteX8855" fmla="*/ 30639571 w 43671952"/>
              <a:gd name="connsiteY8855" fmla="*/ 1393033 h 23902640"/>
              <a:gd name="connsiteX8856" fmla="*/ 30625283 w 43671952"/>
              <a:gd name="connsiteY8856" fmla="*/ 1402557 h 23902640"/>
              <a:gd name="connsiteX8857" fmla="*/ 30615759 w 43671952"/>
              <a:gd name="connsiteY8857" fmla="*/ 1407318 h 23902640"/>
              <a:gd name="connsiteX8858" fmla="*/ 30599091 w 43671952"/>
              <a:gd name="connsiteY8858" fmla="*/ 1416843 h 23902640"/>
              <a:gd name="connsiteX8859" fmla="*/ 30591947 w 43671952"/>
              <a:gd name="connsiteY8859" fmla="*/ 1419225 h 23902640"/>
              <a:gd name="connsiteX8860" fmla="*/ 30544319 w 43671952"/>
              <a:gd name="connsiteY8860" fmla="*/ 1414462 h 23902640"/>
              <a:gd name="connsiteX8861" fmla="*/ 30537179 w 43671952"/>
              <a:gd name="connsiteY8861" fmla="*/ 1412081 h 23902640"/>
              <a:gd name="connsiteX8862" fmla="*/ 30494315 w 43671952"/>
              <a:gd name="connsiteY8862" fmla="*/ 1409699 h 23902640"/>
              <a:gd name="connsiteX8863" fmla="*/ 30453835 w 43671952"/>
              <a:gd name="connsiteY8863" fmla="*/ 1407318 h 23902640"/>
              <a:gd name="connsiteX8864" fmla="*/ 30434783 w 43671952"/>
              <a:gd name="connsiteY8864" fmla="*/ 1402557 h 23902640"/>
              <a:gd name="connsiteX8865" fmla="*/ 30425259 w 43671952"/>
              <a:gd name="connsiteY8865" fmla="*/ 1400175 h 23902640"/>
              <a:gd name="connsiteX8866" fmla="*/ 30410971 w 43671952"/>
              <a:gd name="connsiteY8866" fmla="*/ 1390650 h 23902640"/>
              <a:gd name="connsiteX8867" fmla="*/ 30403827 w 43671952"/>
              <a:gd name="connsiteY8867" fmla="*/ 1385888 h 23902640"/>
              <a:gd name="connsiteX8868" fmla="*/ 30401447 w 43671952"/>
              <a:gd name="connsiteY8868" fmla="*/ 1378743 h 23902640"/>
              <a:gd name="connsiteX8869" fmla="*/ 30396683 w 43671952"/>
              <a:gd name="connsiteY8869" fmla="*/ 1371599 h 23902640"/>
              <a:gd name="connsiteX8870" fmla="*/ 30399063 w 43671952"/>
              <a:gd name="connsiteY8870" fmla="*/ 1340645 h 23902640"/>
              <a:gd name="connsiteX8871" fmla="*/ 30401447 w 43671952"/>
              <a:gd name="connsiteY8871" fmla="*/ 1333499 h 23902640"/>
              <a:gd name="connsiteX8872" fmla="*/ 30408591 w 43671952"/>
              <a:gd name="connsiteY8872" fmla="*/ 1331118 h 23902640"/>
              <a:gd name="connsiteX8873" fmla="*/ 30425259 w 43671952"/>
              <a:gd name="connsiteY8873" fmla="*/ 1326356 h 23902640"/>
              <a:gd name="connsiteX8874" fmla="*/ 30458595 w 43671952"/>
              <a:gd name="connsiteY8874" fmla="*/ 1328739 h 23902640"/>
              <a:gd name="connsiteX8875" fmla="*/ 30470503 w 43671952"/>
              <a:gd name="connsiteY8875" fmla="*/ 1331118 h 23902640"/>
              <a:gd name="connsiteX8876" fmla="*/ 30532415 w 43671952"/>
              <a:gd name="connsiteY8876" fmla="*/ 1335882 h 23902640"/>
              <a:gd name="connsiteX8877" fmla="*/ 30615759 w 43671952"/>
              <a:gd name="connsiteY8877" fmla="*/ 1333499 h 23902640"/>
              <a:gd name="connsiteX8878" fmla="*/ 30613379 w 43671952"/>
              <a:gd name="connsiteY8878" fmla="*/ 1321594 h 23902640"/>
              <a:gd name="connsiteX8879" fmla="*/ 30601471 w 43671952"/>
              <a:gd name="connsiteY8879" fmla="*/ 1312069 h 23902640"/>
              <a:gd name="connsiteX8880" fmla="*/ 30580039 w 43671952"/>
              <a:gd name="connsiteY8880" fmla="*/ 1300162 h 23902640"/>
              <a:gd name="connsiteX8881" fmla="*/ 30558607 w 43671952"/>
              <a:gd name="connsiteY8881" fmla="*/ 1288256 h 23902640"/>
              <a:gd name="connsiteX8882" fmla="*/ 30546703 w 43671952"/>
              <a:gd name="connsiteY8882" fmla="*/ 1273968 h 23902640"/>
              <a:gd name="connsiteX8883" fmla="*/ 30541939 w 43671952"/>
              <a:gd name="connsiteY8883" fmla="*/ 1259681 h 23902640"/>
              <a:gd name="connsiteX8884" fmla="*/ 30553847 w 43671952"/>
              <a:gd name="connsiteY8884" fmla="*/ 1226344 h 23902640"/>
              <a:gd name="connsiteX8885" fmla="*/ 30575279 w 43671952"/>
              <a:gd name="connsiteY8885" fmla="*/ 1219199 h 23902640"/>
              <a:gd name="connsiteX8886" fmla="*/ 29532291 w 43671952"/>
              <a:gd name="connsiteY8886" fmla="*/ 1100137 h 23902640"/>
              <a:gd name="connsiteX8887" fmla="*/ 29620395 w 43671952"/>
              <a:gd name="connsiteY8887" fmla="*/ 1104900 h 23902640"/>
              <a:gd name="connsiteX8888" fmla="*/ 29627539 w 43671952"/>
              <a:gd name="connsiteY8888" fmla="*/ 1107282 h 23902640"/>
              <a:gd name="connsiteX8889" fmla="*/ 29641827 w 43671952"/>
              <a:gd name="connsiteY8889" fmla="*/ 1114425 h 23902640"/>
              <a:gd name="connsiteX8890" fmla="*/ 29648971 w 43671952"/>
              <a:gd name="connsiteY8890" fmla="*/ 1121568 h 23902640"/>
              <a:gd name="connsiteX8891" fmla="*/ 29637063 w 43671952"/>
              <a:gd name="connsiteY8891" fmla="*/ 1154906 h 23902640"/>
              <a:gd name="connsiteX8892" fmla="*/ 29629919 w 43671952"/>
              <a:gd name="connsiteY8892" fmla="*/ 1157287 h 23902640"/>
              <a:gd name="connsiteX8893" fmla="*/ 29615635 w 43671952"/>
              <a:gd name="connsiteY8893" fmla="*/ 1166812 h 23902640"/>
              <a:gd name="connsiteX8894" fmla="*/ 29572771 w 43671952"/>
              <a:gd name="connsiteY8894" fmla="*/ 1181100 h 23902640"/>
              <a:gd name="connsiteX8895" fmla="*/ 29551339 w 43671952"/>
              <a:gd name="connsiteY8895" fmla="*/ 1188243 h 23902640"/>
              <a:gd name="connsiteX8896" fmla="*/ 29544195 w 43671952"/>
              <a:gd name="connsiteY8896" fmla="*/ 1190625 h 23902640"/>
              <a:gd name="connsiteX8897" fmla="*/ 29503715 w 43671952"/>
              <a:gd name="connsiteY8897" fmla="*/ 1193006 h 23902640"/>
              <a:gd name="connsiteX8898" fmla="*/ 29487047 w 43671952"/>
              <a:gd name="connsiteY8898" fmla="*/ 1197769 h 23902640"/>
              <a:gd name="connsiteX8899" fmla="*/ 29470379 w 43671952"/>
              <a:gd name="connsiteY8899" fmla="*/ 1212057 h 23902640"/>
              <a:gd name="connsiteX8900" fmla="*/ 29427515 w 43671952"/>
              <a:gd name="connsiteY8900" fmla="*/ 1212057 h 23902640"/>
              <a:gd name="connsiteX8901" fmla="*/ 29417991 w 43671952"/>
              <a:gd name="connsiteY8901" fmla="*/ 1197769 h 23902640"/>
              <a:gd name="connsiteX8902" fmla="*/ 29425135 w 43671952"/>
              <a:gd name="connsiteY8902" fmla="*/ 1171574 h 23902640"/>
              <a:gd name="connsiteX8903" fmla="*/ 29429895 w 43671952"/>
              <a:gd name="connsiteY8903" fmla="*/ 1164431 h 23902640"/>
              <a:gd name="connsiteX8904" fmla="*/ 29437039 w 43671952"/>
              <a:gd name="connsiteY8904" fmla="*/ 1159668 h 23902640"/>
              <a:gd name="connsiteX8905" fmla="*/ 29448947 w 43671952"/>
              <a:gd name="connsiteY8905" fmla="*/ 1147762 h 23902640"/>
              <a:gd name="connsiteX8906" fmla="*/ 29453707 w 43671952"/>
              <a:gd name="connsiteY8906" fmla="*/ 1140618 h 23902640"/>
              <a:gd name="connsiteX8907" fmla="*/ 29467995 w 43671952"/>
              <a:gd name="connsiteY8907" fmla="*/ 1131094 h 23902640"/>
              <a:gd name="connsiteX8908" fmla="*/ 29489427 w 43671952"/>
              <a:gd name="connsiteY8908" fmla="*/ 1114425 h 23902640"/>
              <a:gd name="connsiteX8909" fmla="*/ 29510859 w 43671952"/>
              <a:gd name="connsiteY8909" fmla="*/ 1102519 h 23902640"/>
              <a:gd name="connsiteX8910" fmla="*/ 29532291 w 43671952"/>
              <a:gd name="connsiteY8910" fmla="*/ 1100137 h 23902640"/>
              <a:gd name="connsiteX8911" fmla="*/ 17423907 w 43671952"/>
              <a:gd name="connsiteY8911" fmla="*/ 1071563 h 23902640"/>
              <a:gd name="connsiteX8912" fmla="*/ 17433431 w 43671952"/>
              <a:gd name="connsiteY8912" fmla="*/ 1073943 h 23902640"/>
              <a:gd name="connsiteX8913" fmla="*/ 17447719 w 43671952"/>
              <a:gd name="connsiteY8913" fmla="*/ 1083468 h 23902640"/>
              <a:gd name="connsiteX8914" fmla="*/ 17454863 w 43671952"/>
              <a:gd name="connsiteY8914" fmla="*/ 1088231 h 23902640"/>
              <a:gd name="connsiteX8915" fmla="*/ 17476295 w 43671952"/>
              <a:gd name="connsiteY8915" fmla="*/ 1100137 h 23902640"/>
              <a:gd name="connsiteX8916" fmla="*/ 17483439 w 43671952"/>
              <a:gd name="connsiteY8916" fmla="*/ 1104900 h 23902640"/>
              <a:gd name="connsiteX8917" fmla="*/ 17490583 w 43671952"/>
              <a:gd name="connsiteY8917" fmla="*/ 1112044 h 23902640"/>
              <a:gd name="connsiteX8918" fmla="*/ 17497727 w 43671952"/>
              <a:gd name="connsiteY8918" fmla="*/ 1116807 h 23902640"/>
              <a:gd name="connsiteX8919" fmla="*/ 17504869 w 43671952"/>
              <a:gd name="connsiteY8919" fmla="*/ 1123949 h 23902640"/>
              <a:gd name="connsiteX8920" fmla="*/ 17512015 w 43671952"/>
              <a:gd name="connsiteY8920" fmla="*/ 1126331 h 23902640"/>
              <a:gd name="connsiteX8921" fmla="*/ 17519159 w 43671952"/>
              <a:gd name="connsiteY8921" fmla="*/ 1131094 h 23902640"/>
              <a:gd name="connsiteX8922" fmla="*/ 17526303 w 43671952"/>
              <a:gd name="connsiteY8922" fmla="*/ 1145385 h 23902640"/>
              <a:gd name="connsiteX8923" fmla="*/ 17533443 w 43671952"/>
              <a:gd name="connsiteY8923" fmla="*/ 1152525 h 23902640"/>
              <a:gd name="connsiteX8924" fmla="*/ 17545351 w 43671952"/>
              <a:gd name="connsiteY8924" fmla="*/ 1164431 h 23902640"/>
              <a:gd name="connsiteX8925" fmla="*/ 17557259 w 43671952"/>
              <a:gd name="connsiteY8925" fmla="*/ 1173957 h 23902640"/>
              <a:gd name="connsiteX8926" fmla="*/ 17562019 w 43671952"/>
              <a:gd name="connsiteY8926" fmla="*/ 1181100 h 23902640"/>
              <a:gd name="connsiteX8927" fmla="*/ 17573927 w 43671952"/>
              <a:gd name="connsiteY8927" fmla="*/ 1195387 h 23902640"/>
              <a:gd name="connsiteX8928" fmla="*/ 17576307 w 43671952"/>
              <a:gd name="connsiteY8928" fmla="*/ 1202532 h 23902640"/>
              <a:gd name="connsiteX8929" fmla="*/ 17581071 w 43671952"/>
              <a:gd name="connsiteY8929" fmla="*/ 1209675 h 23902640"/>
              <a:gd name="connsiteX8930" fmla="*/ 17578687 w 43671952"/>
              <a:gd name="connsiteY8930" fmla="*/ 1233487 h 23902640"/>
              <a:gd name="connsiteX8931" fmla="*/ 17573927 w 43671952"/>
              <a:gd name="connsiteY8931" fmla="*/ 1240632 h 23902640"/>
              <a:gd name="connsiteX8932" fmla="*/ 17559639 w 43671952"/>
              <a:gd name="connsiteY8932" fmla="*/ 1245393 h 23902640"/>
              <a:gd name="connsiteX8933" fmla="*/ 17535827 w 43671952"/>
              <a:gd name="connsiteY8933" fmla="*/ 1252537 h 23902640"/>
              <a:gd name="connsiteX8934" fmla="*/ 17350089 w 43671952"/>
              <a:gd name="connsiteY8934" fmla="*/ 1254919 h 23902640"/>
              <a:gd name="connsiteX8935" fmla="*/ 17314369 w 43671952"/>
              <a:gd name="connsiteY8935" fmla="*/ 1266825 h 23902640"/>
              <a:gd name="connsiteX8936" fmla="*/ 17307227 w 43671952"/>
              <a:gd name="connsiteY8936" fmla="*/ 1269207 h 23902640"/>
              <a:gd name="connsiteX8937" fmla="*/ 17300083 w 43671952"/>
              <a:gd name="connsiteY8937" fmla="*/ 1271587 h 23902640"/>
              <a:gd name="connsiteX8938" fmla="*/ 17233407 w 43671952"/>
              <a:gd name="connsiteY8938" fmla="*/ 1269207 h 23902640"/>
              <a:gd name="connsiteX8939" fmla="*/ 17188163 w 43671952"/>
              <a:gd name="connsiteY8939" fmla="*/ 1273968 h 23902640"/>
              <a:gd name="connsiteX8940" fmla="*/ 17154827 w 43671952"/>
              <a:gd name="connsiteY8940" fmla="*/ 1273968 h 23902640"/>
              <a:gd name="connsiteX8941" fmla="*/ 17138157 w 43671952"/>
              <a:gd name="connsiteY8941" fmla="*/ 1262063 h 23902640"/>
              <a:gd name="connsiteX8942" fmla="*/ 17131013 w 43671952"/>
              <a:gd name="connsiteY8942" fmla="*/ 1254919 h 23902640"/>
              <a:gd name="connsiteX8943" fmla="*/ 17116727 w 43671952"/>
              <a:gd name="connsiteY8943" fmla="*/ 1243012 h 23902640"/>
              <a:gd name="connsiteX8944" fmla="*/ 17107203 w 43671952"/>
              <a:gd name="connsiteY8944" fmla="*/ 1228724 h 23902640"/>
              <a:gd name="connsiteX8945" fmla="*/ 17102439 w 43671952"/>
              <a:gd name="connsiteY8945" fmla="*/ 1214437 h 23902640"/>
              <a:gd name="connsiteX8946" fmla="*/ 17104819 w 43671952"/>
              <a:gd name="connsiteY8946" fmla="*/ 1173957 h 23902640"/>
              <a:gd name="connsiteX8947" fmla="*/ 17107203 w 43671952"/>
              <a:gd name="connsiteY8947" fmla="*/ 1166812 h 23902640"/>
              <a:gd name="connsiteX8948" fmla="*/ 17114343 w 43671952"/>
              <a:gd name="connsiteY8948" fmla="*/ 1164431 h 23902640"/>
              <a:gd name="connsiteX8949" fmla="*/ 17135775 w 43671952"/>
              <a:gd name="connsiteY8949" fmla="*/ 1152525 h 23902640"/>
              <a:gd name="connsiteX8950" fmla="*/ 17142919 w 43671952"/>
              <a:gd name="connsiteY8950" fmla="*/ 1150143 h 23902640"/>
              <a:gd name="connsiteX8951" fmla="*/ 17150063 w 43671952"/>
              <a:gd name="connsiteY8951" fmla="*/ 1147762 h 23902640"/>
              <a:gd name="connsiteX8952" fmla="*/ 17157207 w 43671952"/>
              <a:gd name="connsiteY8952" fmla="*/ 1143002 h 23902640"/>
              <a:gd name="connsiteX8953" fmla="*/ 17178639 w 43671952"/>
              <a:gd name="connsiteY8953" fmla="*/ 1140618 h 23902640"/>
              <a:gd name="connsiteX8954" fmla="*/ 17228643 w 43671952"/>
              <a:gd name="connsiteY8954" fmla="*/ 1138238 h 23902640"/>
              <a:gd name="connsiteX8955" fmla="*/ 17247695 w 43671952"/>
              <a:gd name="connsiteY8955" fmla="*/ 1133475 h 23902640"/>
              <a:gd name="connsiteX8956" fmla="*/ 17266743 w 43671952"/>
              <a:gd name="connsiteY8956" fmla="*/ 1128712 h 23902640"/>
              <a:gd name="connsiteX8957" fmla="*/ 17281031 w 43671952"/>
              <a:gd name="connsiteY8957" fmla="*/ 1123949 h 23902640"/>
              <a:gd name="connsiteX8958" fmla="*/ 17288175 w 43671952"/>
              <a:gd name="connsiteY8958" fmla="*/ 1119187 h 23902640"/>
              <a:gd name="connsiteX8959" fmla="*/ 17302463 w 43671952"/>
              <a:gd name="connsiteY8959" fmla="*/ 1114425 h 23902640"/>
              <a:gd name="connsiteX8960" fmla="*/ 17309607 w 43671952"/>
              <a:gd name="connsiteY8960" fmla="*/ 1112044 h 23902640"/>
              <a:gd name="connsiteX8961" fmla="*/ 17326275 w 43671952"/>
              <a:gd name="connsiteY8961" fmla="*/ 1104900 h 23902640"/>
              <a:gd name="connsiteX8962" fmla="*/ 17359615 w 43671952"/>
              <a:gd name="connsiteY8962" fmla="*/ 1097756 h 23902640"/>
              <a:gd name="connsiteX8963" fmla="*/ 17373903 w 43671952"/>
              <a:gd name="connsiteY8963" fmla="*/ 1092993 h 23902640"/>
              <a:gd name="connsiteX8964" fmla="*/ 17388187 w 43671952"/>
              <a:gd name="connsiteY8964" fmla="*/ 1085850 h 23902640"/>
              <a:gd name="connsiteX8965" fmla="*/ 17395331 w 43671952"/>
              <a:gd name="connsiteY8965" fmla="*/ 1081088 h 23902640"/>
              <a:gd name="connsiteX8966" fmla="*/ 17409619 w 43671952"/>
              <a:gd name="connsiteY8966" fmla="*/ 1076325 h 23902640"/>
              <a:gd name="connsiteX8967" fmla="*/ 17416763 w 43671952"/>
              <a:gd name="connsiteY8967" fmla="*/ 1073943 h 23902640"/>
              <a:gd name="connsiteX8968" fmla="*/ 8472533 w 43671952"/>
              <a:gd name="connsiteY8968" fmla="*/ 925512 h 23902640"/>
              <a:gd name="connsiteX8969" fmla="*/ 8494755 w 43671952"/>
              <a:gd name="connsiteY8969" fmla="*/ 941387 h 23902640"/>
              <a:gd name="connsiteX8970" fmla="*/ 8488407 w 43671952"/>
              <a:gd name="connsiteY8970" fmla="*/ 963613 h 23902640"/>
              <a:gd name="connsiteX8971" fmla="*/ 8466183 w 43671952"/>
              <a:gd name="connsiteY8971" fmla="*/ 976312 h 23902640"/>
              <a:gd name="connsiteX8972" fmla="*/ 8450309 w 43671952"/>
              <a:gd name="connsiteY8972" fmla="*/ 954087 h 23902640"/>
              <a:gd name="connsiteX8973" fmla="*/ 8463007 w 43671952"/>
              <a:gd name="connsiteY8973" fmla="*/ 928687 h 23902640"/>
              <a:gd name="connsiteX8974" fmla="*/ 8472533 w 43671952"/>
              <a:gd name="connsiteY8974" fmla="*/ 925512 h 23902640"/>
              <a:gd name="connsiteX8975" fmla="*/ 30191895 w 43671952"/>
              <a:gd name="connsiteY8975" fmla="*/ 923924 h 23902640"/>
              <a:gd name="connsiteX8976" fmla="*/ 30208563 w 43671952"/>
              <a:gd name="connsiteY8976" fmla="*/ 928687 h 23902640"/>
              <a:gd name="connsiteX8977" fmla="*/ 30215707 w 43671952"/>
              <a:gd name="connsiteY8977" fmla="*/ 935832 h 23902640"/>
              <a:gd name="connsiteX8978" fmla="*/ 30222851 w 43671952"/>
              <a:gd name="connsiteY8978" fmla="*/ 940594 h 23902640"/>
              <a:gd name="connsiteX8979" fmla="*/ 30232379 w 43671952"/>
              <a:gd name="connsiteY8979" fmla="*/ 950120 h 23902640"/>
              <a:gd name="connsiteX8980" fmla="*/ 30239519 w 43671952"/>
              <a:gd name="connsiteY8980" fmla="*/ 957262 h 23902640"/>
              <a:gd name="connsiteX8981" fmla="*/ 30253807 w 43671952"/>
              <a:gd name="connsiteY8981" fmla="*/ 962025 h 23902640"/>
              <a:gd name="connsiteX8982" fmla="*/ 30287147 w 43671952"/>
              <a:gd name="connsiteY8982" fmla="*/ 966789 h 23902640"/>
              <a:gd name="connsiteX8983" fmla="*/ 30306195 w 43671952"/>
              <a:gd name="connsiteY8983" fmla="*/ 971550 h 23902640"/>
              <a:gd name="connsiteX8984" fmla="*/ 30320483 w 43671952"/>
              <a:gd name="connsiteY8984" fmla="*/ 973933 h 23902640"/>
              <a:gd name="connsiteX8985" fmla="*/ 30334771 w 43671952"/>
              <a:gd name="connsiteY8985" fmla="*/ 978695 h 23902640"/>
              <a:gd name="connsiteX8986" fmla="*/ 30356203 w 43671952"/>
              <a:gd name="connsiteY8986" fmla="*/ 985837 h 23902640"/>
              <a:gd name="connsiteX8987" fmla="*/ 30363347 w 43671952"/>
              <a:gd name="connsiteY8987" fmla="*/ 988218 h 23902640"/>
              <a:gd name="connsiteX8988" fmla="*/ 30377635 w 43671952"/>
              <a:gd name="connsiteY8988" fmla="*/ 997743 h 23902640"/>
              <a:gd name="connsiteX8989" fmla="*/ 30391919 w 43671952"/>
              <a:gd name="connsiteY8989" fmla="*/ 1012033 h 23902640"/>
              <a:gd name="connsiteX8990" fmla="*/ 30420495 w 43671952"/>
              <a:gd name="connsiteY8990" fmla="*/ 1031082 h 23902640"/>
              <a:gd name="connsiteX8991" fmla="*/ 30434783 w 43671952"/>
              <a:gd name="connsiteY8991" fmla="*/ 1040608 h 23902640"/>
              <a:gd name="connsiteX8992" fmla="*/ 30444307 w 43671952"/>
              <a:gd name="connsiteY8992" fmla="*/ 1047750 h 23902640"/>
              <a:gd name="connsiteX8993" fmla="*/ 30449071 w 43671952"/>
              <a:gd name="connsiteY8993" fmla="*/ 1054893 h 23902640"/>
              <a:gd name="connsiteX8994" fmla="*/ 30456215 w 43671952"/>
              <a:gd name="connsiteY8994" fmla="*/ 1062038 h 23902640"/>
              <a:gd name="connsiteX8995" fmla="*/ 30465739 w 43671952"/>
              <a:gd name="connsiteY8995" fmla="*/ 1071563 h 23902640"/>
              <a:gd name="connsiteX8996" fmla="*/ 30470503 w 43671952"/>
              <a:gd name="connsiteY8996" fmla="*/ 1090613 h 23902640"/>
              <a:gd name="connsiteX8997" fmla="*/ 30468119 w 43671952"/>
              <a:gd name="connsiteY8997" fmla="*/ 1107282 h 23902640"/>
              <a:gd name="connsiteX8998" fmla="*/ 30441927 w 43671952"/>
              <a:gd name="connsiteY8998" fmla="*/ 1119187 h 23902640"/>
              <a:gd name="connsiteX8999" fmla="*/ 30410971 w 43671952"/>
              <a:gd name="connsiteY8999" fmla="*/ 1116807 h 23902640"/>
              <a:gd name="connsiteX9000" fmla="*/ 30396683 w 43671952"/>
              <a:gd name="connsiteY9000" fmla="*/ 1112044 h 23902640"/>
              <a:gd name="connsiteX9001" fmla="*/ 30389539 w 43671952"/>
              <a:gd name="connsiteY9001" fmla="*/ 1109663 h 23902640"/>
              <a:gd name="connsiteX9002" fmla="*/ 30382395 w 43671952"/>
              <a:gd name="connsiteY9002" fmla="*/ 1102519 h 23902640"/>
              <a:gd name="connsiteX9003" fmla="*/ 30377635 w 43671952"/>
              <a:gd name="connsiteY9003" fmla="*/ 1095374 h 23902640"/>
              <a:gd name="connsiteX9004" fmla="*/ 30370491 w 43671952"/>
              <a:gd name="connsiteY9004" fmla="*/ 1092993 h 23902640"/>
              <a:gd name="connsiteX9005" fmla="*/ 30360963 w 43671952"/>
              <a:gd name="connsiteY9005" fmla="*/ 1081088 h 23902640"/>
              <a:gd name="connsiteX9006" fmla="*/ 30353819 w 43671952"/>
              <a:gd name="connsiteY9006" fmla="*/ 1073943 h 23902640"/>
              <a:gd name="connsiteX9007" fmla="*/ 30346679 w 43671952"/>
              <a:gd name="connsiteY9007" fmla="*/ 1069181 h 23902640"/>
              <a:gd name="connsiteX9008" fmla="*/ 30315719 w 43671952"/>
              <a:gd name="connsiteY9008" fmla="*/ 1064419 h 23902640"/>
              <a:gd name="connsiteX9009" fmla="*/ 30215707 w 43671952"/>
              <a:gd name="connsiteY9009" fmla="*/ 1066801 h 23902640"/>
              <a:gd name="connsiteX9010" fmla="*/ 30177607 w 43671952"/>
              <a:gd name="connsiteY9010" fmla="*/ 1071563 h 23902640"/>
              <a:gd name="connsiteX9011" fmla="*/ 30056163 w 43671952"/>
              <a:gd name="connsiteY9011" fmla="*/ 1069181 h 23902640"/>
              <a:gd name="connsiteX9012" fmla="*/ 30049019 w 43671952"/>
              <a:gd name="connsiteY9012" fmla="*/ 1062038 h 23902640"/>
              <a:gd name="connsiteX9013" fmla="*/ 30039495 w 43671952"/>
              <a:gd name="connsiteY9013" fmla="*/ 1047750 h 23902640"/>
              <a:gd name="connsiteX9014" fmla="*/ 30037115 w 43671952"/>
              <a:gd name="connsiteY9014" fmla="*/ 1040608 h 23902640"/>
              <a:gd name="connsiteX9015" fmla="*/ 30034735 w 43671952"/>
              <a:gd name="connsiteY9015" fmla="*/ 1009649 h 23902640"/>
              <a:gd name="connsiteX9016" fmla="*/ 30020447 w 43671952"/>
              <a:gd name="connsiteY9016" fmla="*/ 997743 h 23902640"/>
              <a:gd name="connsiteX9017" fmla="*/ 30006159 w 43671952"/>
              <a:gd name="connsiteY9017" fmla="*/ 1000125 h 23902640"/>
              <a:gd name="connsiteX9018" fmla="*/ 29987107 w 43671952"/>
              <a:gd name="connsiteY9018" fmla="*/ 1004888 h 23902640"/>
              <a:gd name="connsiteX9019" fmla="*/ 29920435 w 43671952"/>
              <a:gd name="connsiteY9019" fmla="*/ 1007269 h 23902640"/>
              <a:gd name="connsiteX9020" fmla="*/ 29903763 w 43671952"/>
              <a:gd name="connsiteY9020" fmla="*/ 1012033 h 23902640"/>
              <a:gd name="connsiteX9021" fmla="*/ 29891859 w 43671952"/>
              <a:gd name="connsiteY9021" fmla="*/ 1014412 h 23902640"/>
              <a:gd name="connsiteX9022" fmla="*/ 29884715 w 43671952"/>
              <a:gd name="connsiteY9022" fmla="*/ 1016793 h 23902640"/>
              <a:gd name="connsiteX9023" fmla="*/ 29860903 w 43671952"/>
              <a:gd name="connsiteY9023" fmla="*/ 1014412 h 23902640"/>
              <a:gd name="connsiteX9024" fmla="*/ 29813279 w 43671952"/>
              <a:gd name="connsiteY9024" fmla="*/ 1014412 h 23902640"/>
              <a:gd name="connsiteX9025" fmla="*/ 29798991 w 43671952"/>
              <a:gd name="connsiteY9025" fmla="*/ 1002506 h 23902640"/>
              <a:gd name="connsiteX9026" fmla="*/ 29791847 w 43671952"/>
              <a:gd name="connsiteY9026" fmla="*/ 997743 h 23902640"/>
              <a:gd name="connsiteX9027" fmla="*/ 29794227 w 43671952"/>
              <a:gd name="connsiteY9027" fmla="*/ 962025 h 23902640"/>
              <a:gd name="connsiteX9028" fmla="*/ 29808515 w 43671952"/>
              <a:gd name="connsiteY9028" fmla="*/ 952499 h 23902640"/>
              <a:gd name="connsiteX9029" fmla="*/ 29906147 w 43671952"/>
              <a:gd name="connsiteY9029" fmla="*/ 957262 h 23902640"/>
              <a:gd name="connsiteX9030" fmla="*/ 29922815 w 43671952"/>
              <a:gd name="connsiteY9030" fmla="*/ 959643 h 23902640"/>
              <a:gd name="connsiteX9031" fmla="*/ 29991871 w 43671952"/>
              <a:gd name="connsiteY9031" fmla="*/ 957262 h 23902640"/>
              <a:gd name="connsiteX9032" fmla="*/ 30006159 w 43671952"/>
              <a:gd name="connsiteY9032" fmla="*/ 954881 h 23902640"/>
              <a:gd name="connsiteX9033" fmla="*/ 30025207 w 43671952"/>
              <a:gd name="connsiteY9033" fmla="*/ 952499 h 23902640"/>
              <a:gd name="connsiteX9034" fmla="*/ 30110935 w 43671952"/>
              <a:gd name="connsiteY9034" fmla="*/ 950120 h 23902640"/>
              <a:gd name="connsiteX9035" fmla="*/ 30139507 w 43671952"/>
              <a:gd name="connsiteY9035" fmla="*/ 945356 h 23902640"/>
              <a:gd name="connsiteX9036" fmla="*/ 30146651 w 43671952"/>
              <a:gd name="connsiteY9036" fmla="*/ 942975 h 23902640"/>
              <a:gd name="connsiteX9037" fmla="*/ 30163319 w 43671952"/>
              <a:gd name="connsiteY9037" fmla="*/ 938214 h 23902640"/>
              <a:gd name="connsiteX9038" fmla="*/ 30177607 w 43671952"/>
              <a:gd name="connsiteY9038" fmla="*/ 928687 h 23902640"/>
              <a:gd name="connsiteX9039" fmla="*/ 30494315 w 43671952"/>
              <a:gd name="connsiteY9039" fmla="*/ 909637 h 23902640"/>
              <a:gd name="connsiteX9040" fmla="*/ 30560991 w 43671952"/>
              <a:gd name="connsiteY9040" fmla="*/ 912018 h 23902640"/>
              <a:gd name="connsiteX9041" fmla="*/ 30575279 w 43671952"/>
              <a:gd name="connsiteY9041" fmla="*/ 916781 h 23902640"/>
              <a:gd name="connsiteX9042" fmla="*/ 30584803 w 43671952"/>
              <a:gd name="connsiteY9042" fmla="*/ 919162 h 23902640"/>
              <a:gd name="connsiteX9043" fmla="*/ 30599091 w 43671952"/>
              <a:gd name="connsiteY9043" fmla="*/ 926307 h 23902640"/>
              <a:gd name="connsiteX9044" fmla="*/ 30606235 w 43671952"/>
              <a:gd name="connsiteY9044" fmla="*/ 931068 h 23902640"/>
              <a:gd name="connsiteX9045" fmla="*/ 30620519 w 43671952"/>
              <a:gd name="connsiteY9045" fmla="*/ 935832 h 23902640"/>
              <a:gd name="connsiteX9046" fmla="*/ 30634807 w 43671952"/>
              <a:gd name="connsiteY9046" fmla="*/ 945356 h 23902640"/>
              <a:gd name="connsiteX9047" fmla="*/ 30649095 w 43671952"/>
              <a:gd name="connsiteY9047" fmla="*/ 950120 h 23902640"/>
              <a:gd name="connsiteX9048" fmla="*/ 30663383 w 43671952"/>
              <a:gd name="connsiteY9048" fmla="*/ 957262 h 23902640"/>
              <a:gd name="connsiteX9049" fmla="*/ 30677671 w 43671952"/>
              <a:gd name="connsiteY9049" fmla="*/ 964407 h 23902640"/>
              <a:gd name="connsiteX9050" fmla="*/ 30713391 w 43671952"/>
              <a:gd name="connsiteY9050" fmla="*/ 962025 h 23902640"/>
              <a:gd name="connsiteX9051" fmla="*/ 30730059 w 43671952"/>
              <a:gd name="connsiteY9051" fmla="*/ 959643 h 23902640"/>
              <a:gd name="connsiteX9052" fmla="*/ 30741963 w 43671952"/>
              <a:gd name="connsiteY9052" fmla="*/ 978695 h 23902640"/>
              <a:gd name="connsiteX9053" fmla="*/ 30744347 w 43671952"/>
              <a:gd name="connsiteY9053" fmla="*/ 985837 h 23902640"/>
              <a:gd name="connsiteX9054" fmla="*/ 30741963 w 43671952"/>
              <a:gd name="connsiteY9054" fmla="*/ 1021556 h 23902640"/>
              <a:gd name="connsiteX9055" fmla="*/ 30730059 w 43671952"/>
              <a:gd name="connsiteY9055" fmla="*/ 1045370 h 23902640"/>
              <a:gd name="connsiteX9056" fmla="*/ 30722915 w 43671952"/>
              <a:gd name="connsiteY9056" fmla="*/ 1050131 h 23902640"/>
              <a:gd name="connsiteX9057" fmla="*/ 30715771 w 43671952"/>
              <a:gd name="connsiteY9057" fmla="*/ 1057274 h 23902640"/>
              <a:gd name="connsiteX9058" fmla="*/ 30708627 w 43671952"/>
              <a:gd name="connsiteY9058" fmla="*/ 1059656 h 23902640"/>
              <a:gd name="connsiteX9059" fmla="*/ 30691959 w 43671952"/>
              <a:gd name="connsiteY9059" fmla="*/ 1066801 h 23902640"/>
              <a:gd name="connsiteX9060" fmla="*/ 30663383 w 43671952"/>
              <a:gd name="connsiteY9060" fmla="*/ 1064419 h 23902640"/>
              <a:gd name="connsiteX9061" fmla="*/ 30641951 w 43671952"/>
              <a:gd name="connsiteY9061" fmla="*/ 1059656 h 23902640"/>
              <a:gd name="connsiteX9062" fmla="*/ 30627663 w 43671952"/>
              <a:gd name="connsiteY9062" fmla="*/ 1050131 h 23902640"/>
              <a:gd name="connsiteX9063" fmla="*/ 30613379 w 43671952"/>
              <a:gd name="connsiteY9063" fmla="*/ 1038224 h 23902640"/>
              <a:gd name="connsiteX9064" fmla="*/ 30601471 w 43671952"/>
              <a:gd name="connsiteY9064" fmla="*/ 1026318 h 23902640"/>
              <a:gd name="connsiteX9065" fmla="*/ 30594327 w 43671952"/>
              <a:gd name="connsiteY9065" fmla="*/ 1019174 h 23902640"/>
              <a:gd name="connsiteX9066" fmla="*/ 30570515 w 43671952"/>
              <a:gd name="connsiteY9066" fmla="*/ 1012033 h 23902640"/>
              <a:gd name="connsiteX9067" fmla="*/ 30558607 w 43671952"/>
              <a:gd name="connsiteY9067" fmla="*/ 1000125 h 23902640"/>
              <a:gd name="connsiteX9068" fmla="*/ 30539559 w 43671952"/>
              <a:gd name="connsiteY9068" fmla="*/ 990601 h 23902640"/>
              <a:gd name="connsiteX9069" fmla="*/ 30491935 w 43671952"/>
              <a:gd name="connsiteY9069" fmla="*/ 985837 h 23902640"/>
              <a:gd name="connsiteX9070" fmla="*/ 30484791 w 43671952"/>
              <a:gd name="connsiteY9070" fmla="*/ 971550 h 23902640"/>
              <a:gd name="connsiteX9071" fmla="*/ 30480027 w 43671952"/>
              <a:gd name="connsiteY9071" fmla="*/ 964407 h 23902640"/>
              <a:gd name="connsiteX9072" fmla="*/ 30475263 w 43671952"/>
              <a:gd name="connsiteY9072" fmla="*/ 950120 h 23902640"/>
              <a:gd name="connsiteX9073" fmla="*/ 30477647 w 43671952"/>
              <a:gd name="connsiteY9073" fmla="*/ 919162 h 23902640"/>
              <a:gd name="connsiteX9074" fmla="*/ 30482407 w 43671952"/>
              <a:gd name="connsiteY9074" fmla="*/ 912018 h 23902640"/>
              <a:gd name="connsiteX9075" fmla="*/ 30494315 w 43671952"/>
              <a:gd name="connsiteY9075" fmla="*/ 909637 h 23902640"/>
              <a:gd name="connsiteX9076" fmla="*/ 15064092 w 43671952"/>
              <a:gd name="connsiteY9076" fmla="*/ 877887 h 23902640"/>
              <a:gd name="connsiteX9077" fmla="*/ 15070444 w 43671952"/>
              <a:gd name="connsiteY9077" fmla="*/ 979489 h 23902640"/>
              <a:gd name="connsiteX9078" fmla="*/ 15000592 w 43671952"/>
              <a:gd name="connsiteY9078" fmla="*/ 960438 h 23902640"/>
              <a:gd name="connsiteX9079" fmla="*/ 14981544 w 43671952"/>
              <a:gd name="connsiteY9079" fmla="*/ 954087 h 23902640"/>
              <a:gd name="connsiteX9080" fmla="*/ 14898995 w 43671952"/>
              <a:gd name="connsiteY9080" fmla="*/ 935038 h 23902640"/>
              <a:gd name="connsiteX9081" fmla="*/ 14949794 w 43671952"/>
              <a:gd name="connsiteY9081" fmla="*/ 915988 h 23902640"/>
              <a:gd name="connsiteX9082" fmla="*/ 14968844 w 43671952"/>
              <a:gd name="connsiteY9082" fmla="*/ 909637 h 23902640"/>
              <a:gd name="connsiteX9083" fmla="*/ 14987891 w 43671952"/>
              <a:gd name="connsiteY9083" fmla="*/ 915988 h 23902640"/>
              <a:gd name="connsiteX9084" fmla="*/ 15006944 w 43671952"/>
              <a:gd name="connsiteY9084" fmla="*/ 909637 h 23902640"/>
              <a:gd name="connsiteX9085" fmla="*/ 15064092 w 43671952"/>
              <a:gd name="connsiteY9085" fmla="*/ 877887 h 23902640"/>
              <a:gd name="connsiteX9086" fmla="*/ 13841759 w 43671952"/>
              <a:gd name="connsiteY9086" fmla="*/ 831323 h 23902640"/>
              <a:gd name="connsiteX9087" fmla="*/ 13856653 w 43671952"/>
              <a:gd name="connsiteY9087" fmla="*/ 831652 h 23902640"/>
              <a:gd name="connsiteX9088" fmla="*/ 13860436 w 43671952"/>
              <a:gd name="connsiteY9088" fmla="*/ 831908 h 23902640"/>
              <a:gd name="connsiteX9089" fmla="*/ 13851246 w 43671952"/>
              <a:gd name="connsiteY9089" fmla="*/ 839787 h 23902640"/>
              <a:gd name="connsiteX9090" fmla="*/ 13841759 w 43671952"/>
              <a:gd name="connsiteY9090" fmla="*/ 831323 h 23902640"/>
              <a:gd name="connsiteX9091" fmla="*/ 11704949 w 43671952"/>
              <a:gd name="connsiteY9091" fmla="*/ 782638 h 23902640"/>
              <a:gd name="connsiteX9092" fmla="*/ 11755748 w 43671952"/>
              <a:gd name="connsiteY9092" fmla="*/ 801687 h 23902640"/>
              <a:gd name="connsiteX9093" fmla="*/ 11743047 w 43671952"/>
              <a:gd name="connsiteY9093" fmla="*/ 808037 h 23902640"/>
              <a:gd name="connsiteX9094" fmla="*/ 11736699 w 43671952"/>
              <a:gd name="connsiteY9094" fmla="*/ 846137 h 23902640"/>
              <a:gd name="connsiteX9095" fmla="*/ 11717645 w 43671952"/>
              <a:gd name="connsiteY9095" fmla="*/ 852487 h 23902640"/>
              <a:gd name="connsiteX9096" fmla="*/ 11698597 w 43671952"/>
              <a:gd name="connsiteY9096" fmla="*/ 858840 h 23902640"/>
              <a:gd name="connsiteX9097" fmla="*/ 11635096 w 43671952"/>
              <a:gd name="connsiteY9097" fmla="*/ 877887 h 23902640"/>
              <a:gd name="connsiteX9098" fmla="*/ 11596999 w 43671952"/>
              <a:gd name="connsiteY9098" fmla="*/ 884237 h 23902640"/>
              <a:gd name="connsiteX9099" fmla="*/ 11558898 w 43671952"/>
              <a:gd name="connsiteY9099" fmla="*/ 871538 h 23902640"/>
              <a:gd name="connsiteX9100" fmla="*/ 11539849 w 43671952"/>
              <a:gd name="connsiteY9100" fmla="*/ 858840 h 23902640"/>
              <a:gd name="connsiteX9101" fmla="*/ 11552548 w 43671952"/>
              <a:gd name="connsiteY9101" fmla="*/ 820737 h 23902640"/>
              <a:gd name="connsiteX9102" fmla="*/ 11571597 w 43671952"/>
              <a:gd name="connsiteY9102" fmla="*/ 814389 h 23902640"/>
              <a:gd name="connsiteX9103" fmla="*/ 11609698 w 43671952"/>
              <a:gd name="connsiteY9103" fmla="*/ 801687 h 23902640"/>
              <a:gd name="connsiteX9104" fmla="*/ 11647799 w 43671952"/>
              <a:gd name="connsiteY9104" fmla="*/ 795337 h 23902640"/>
              <a:gd name="connsiteX9105" fmla="*/ 11679549 w 43671952"/>
              <a:gd name="connsiteY9105" fmla="*/ 788988 h 23902640"/>
              <a:gd name="connsiteX9106" fmla="*/ 11704949 w 43671952"/>
              <a:gd name="connsiteY9106" fmla="*/ 782638 h 23902640"/>
              <a:gd name="connsiteX9107" fmla="*/ 14022696 w 43671952"/>
              <a:gd name="connsiteY9107" fmla="*/ 750887 h 23902640"/>
              <a:gd name="connsiteX9108" fmla="*/ 14060795 w 43671952"/>
              <a:gd name="connsiteY9108" fmla="*/ 763587 h 23902640"/>
              <a:gd name="connsiteX9109" fmla="*/ 14079845 w 43671952"/>
              <a:gd name="connsiteY9109" fmla="*/ 769937 h 23902640"/>
              <a:gd name="connsiteX9110" fmla="*/ 14098893 w 43671952"/>
              <a:gd name="connsiteY9110" fmla="*/ 808037 h 23902640"/>
              <a:gd name="connsiteX9111" fmla="*/ 14079845 w 43671952"/>
              <a:gd name="connsiteY9111" fmla="*/ 814389 h 23902640"/>
              <a:gd name="connsiteX9112" fmla="*/ 14060795 w 43671952"/>
              <a:gd name="connsiteY9112" fmla="*/ 827088 h 23902640"/>
              <a:gd name="connsiteX9113" fmla="*/ 14022696 w 43671952"/>
              <a:gd name="connsiteY9113" fmla="*/ 839787 h 23902640"/>
              <a:gd name="connsiteX9114" fmla="*/ 13882993 w 43671952"/>
              <a:gd name="connsiteY9114" fmla="*/ 833437 h 23902640"/>
              <a:gd name="connsiteX9115" fmla="*/ 13860436 w 43671952"/>
              <a:gd name="connsiteY9115" fmla="*/ 831908 h 23902640"/>
              <a:gd name="connsiteX9116" fmla="*/ 13895693 w 43671952"/>
              <a:gd name="connsiteY9116" fmla="*/ 801687 h 23902640"/>
              <a:gd name="connsiteX9117" fmla="*/ 13908396 w 43671952"/>
              <a:gd name="connsiteY9117" fmla="*/ 782638 h 23902640"/>
              <a:gd name="connsiteX9118" fmla="*/ 13978245 w 43671952"/>
              <a:gd name="connsiteY9118" fmla="*/ 763587 h 23902640"/>
              <a:gd name="connsiteX9119" fmla="*/ 14022696 w 43671952"/>
              <a:gd name="connsiteY9119" fmla="*/ 750887 h 23902640"/>
              <a:gd name="connsiteX9120" fmla="*/ 13802392 w 43671952"/>
              <a:gd name="connsiteY9120" fmla="*/ 717839 h 23902640"/>
              <a:gd name="connsiteX9121" fmla="*/ 13870293 w 43671952"/>
              <a:gd name="connsiteY9121" fmla="*/ 750887 h 23902640"/>
              <a:gd name="connsiteX9122" fmla="*/ 13844893 w 43671952"/>
              <a:gd name="connsiteY9122" fmla="*/ 776288 h 23902640"/>
              <a:gd name="connsiteX9123" fmla="*/ 13628996 w 43671952"/>
              <a:gd name="connsiteY9123" fmla="*/ 769937 h 23902640"/>
              <a:gd name="connsiteX9124" fmla="*/ 13673444 w 43671952"/>
              <a:gd name="connsiteY9124" fmla="*/ 731837 h 23902640"/>
              <a:gd name="connsiteX9125" fmla="*/ 13802392 w 43671952"/>
              <a:gd name="connsiteY9125" fmla="*/ 717839 h 23902640"/>
              <a:gd name="connsiteX9126" fmla="*/ 30408591 w 43671952"/>
              <a:gd name="connsiteY9126" fmla="*/ 509588 h 23902640"/>
              <a:gd name="connsiteX9127" fmla="*/ 30458595 w 43671952"/>
              <a:gd name="connsiteY9127" fmla="*/ 511969 h 23902640"/>
              <a:gd name="connsiteX9128" fmla="*/ 30480027 w 43671952"/>
              <a:gd name="connsiteY9128" fmla="*/ 514352 h 23902640"/>
              <a:gd name="connsiteX9129" fmla="*/ 30494315 w 43671952"/>
              <a:gd name="connsiteY9129" fmla="*/ 516733 h 23902640"/>
              <a:gd name="connsiteX9130" fmla="*/ 30718151 w 43671952"/>
              <a:gd name="connsiteY9130" fmla="*/ 519115 h 23902640"/>
              <a:gd name="connsiteX9131" fmla="*/ 30722915 w 43671952"/>
              <a:gd name="connsiteY9131" fmla="*/ 526258 h 23902640"/>
              <a:gd name="connsiteX9132" fmla="*/ 30725295 w 43671952"/>
              <a:gd name="connsiteY9132" fmla="*/ 533400 h 23902640"/>
              <a:gd name="connsiteX9133" fmla="*/ 30727679 w 43671952"/>
              <a:gd name="connsiteY9133" fmla="*/ 578643 h 23902640"/>
              <a:gd name="connsiteX9134" fmla="*/ 30751491 w 43671952"/>
              <a:gd name="connsiteY9134" fmla="*/ 602456 h 23902640"/>
              <a:gd name="connsiteX9135" fmla="*/ 30758635 w 43671952"/>
              <a:gd name="connsiteY9135" fmla="*/ 607218 h 23902640"/>
              <a:gd name="connsiteX9136" fmla="*/ 30765779 w 43671952"/>
              <a:gd name="connsiteY9136" fmla="*/ 611982 h 23902640"/>
              <a:gd name="connsiteX9137" fmla="*/ 30789591 w 43671952"/>
              <a:gd name="connsiteY9137" fmla="*/ 619125 h 23902640"/>
              <a:gd name="connsiteX9138" fmla="*/ 30796735 w 43671952"/>
              <a:gd name="connsiteY9138" fmla="*/ 621507 h 23902640"/>
              <a:gd name="connsiteX9139" fmla="*/ 30818163 w 43671952"/>
              <a:gd name="connsiteY9139" fmla="*/ 626268 h 23902640"/>
              <a:gd name="connsiteX9140" fmla="*/ 30877695 w 43671952"/>
              <a:gd name="connsiteY9140" fmla="*/ 623887 h 23902640"/>
              <a:gd name="connsiteX9141" fmla="*/ 30896747 w 43671952"/>
              <a:gd name="connsiteY9141" fmla="*/ 619125 h 23902640"/>
              <a:gd name="connsiteX9142" fmla="*/ 30911035 w 43671952"/>
              <a:gd name="connsiteY9142" fmla="*/ 616743 h 23902640"/>
              <a:gd name="connsiteX9143" fmla="*/ 30918179 w 43671952"/>
              <a:gd name="connsiteY9143" fmla="*/ 614363 h 23902640"/>
              <a:gd name="connsiteX9144" fmla="*/ 30927703 w 43671952"/>
              <a:gd name="connsiteY9144" fmla="*/ 611982 h 23902640"/>
              <a:gd name="connsiteX9145" fmla="*/ 30941991 w 43671952"/>
              <a:gd name="connsiteY9145" fmla="*/ 607218 h 23902640"/>
              <a:gd name="connsiteX9146" fmla="*/ 30999139 w 43671952"/>
              <a:gd name="connsiteY9146" fmla="*/ 604838 h 23902640"/>
              <a:gd name="connsiteX9147" fmla="*/ 31013427 w 43671952"/>
              <a:gd name="connsiteY9147" fmla="*/ 602456 h 23902640"/>
              <a:gd name="connsiteX9148" fmla="*/ 31025335 w 43671952"/>
              <a:gd name="connsiteY9148" fmla="*/ 600074 h 23902640"/>
              <a:gd name="connsiteX9149" fmla="*/ 31080103 w 43671952"/>
              <a:gd name="connsiteY9149" fmla="*/ 602456 h 23902640"/>
              <a:gd name="connsiteX9150" fmla="*/ 31094391 w 43671952"/>
              <a:gd name="connsiteY9150" fmla="*/ 607218 h 23902640"/>
              <a:gd name="connsiteX9151" fmla="*/ 31101535 w 43671952"/>
              <a:gd name="connsiteY9151" fmla="*/ 609599 h 23902640"/>
              <a:gd name="connsiteX9152" fmla="*/ 31108679 w 43671952"/>
              <a:gd name="connsiteY9152" fmla="*/ 614363 h 23902640"/>
              <a:gd name="connsiteX9153" fmla="*/ 31113439 w 43671952"/>
              <a:gd name="connsiteY9153" fmla="*/ 621507 h 23902640"/>
              <a:gd name="connsiteX9154" fmla="*/ 31120583 w 43671952"/>
              <a:gd name="connsiteY9154" fmla="*/ 623887 h 23902640"/>
              <a:gd name="connsiteX9155" fmla="*/ 31142015 w 43671952"/>
              <a:gd name="connsiteY9155" fmla="*/ 640557 h 23902640"/>
              <a:gd name="connsiteX9156" fmla="*/ 31146779 w 43671952"/>
              <a:gd name="connsiteY9156" fmla="*/ 647699 h 23902640"/>
              <a:gd name="connsiteX9157" fmla="*/ 31156303 w 43671952"/>
              <a:gd name="connsiteY9157" fmla="*/ 661987 h 23902640"/>
              <a:gd name="connsiteX9158" fmla="*/ 31158683 w 43671952"/>
              <a:gd name="connsiteY9158" fmla="*/ 669133 h 23902640"/>
              <a:gd name="connsiteX9159" fmla="*/ 31180115 w 43671952"/>
              <a:gd name="connsiteY9159" fmla="*/ 685800 h 23902640"/>
              <a:gd name="connsiteX9160" fmla="*/ 31225359 w 43671952"/>
              <a:gd name="connsiteY9160" fmla="*/ 683418 h 23902640"/>
              <a:gd name="connsiteX9161" fmla="*/ 31242027 w 43671952"/>
              <a:gd name="connsiteY9161" fmla="*/ 676274 h 23902640"/>
              <a:gd name="connsiteX9162" fmla="*/ 31272983 w 43671952"/>
              <a:gd name="connsiteY9162" fmla="*/ 669133 h 23902640"/>
              <a:gd name="connsiteX9163" fmla="*/ 31287271 w 43671952"/>
              <a:gd name="connsiteY9163" fmla="*/ 671513 h 23902640"/>
              <a:gd name="connsiteX9164" fmla="*/ 31294415 w 43671952"/>
              <a:gd name="connsiteY9164" fmla="*/ 678656 h 23902640"/>
              <a:gd name="connsiteX9165" fmla="*/ 31301559 w 43671952"/>
              <a:gd name="connsiteY9165" fmla="*/ 683418 h 23902640"/>
              <a:gd name="connsiteX9166" fmla="*/ 31306319 w 43671952"/>
              <a:gd name="connsiteY9166" fmla="*/ 690564 h 23902640"/>
              <a:gd name="connsiteX9167" fmla="*/ 31308703 w 43671952"/>
              <a:gd name="connsiteY9167" fmla="*/ 697706 h 23902640"/>
              <a:gd name="connsiteX9168" fmla="*/ 31315847 w 43671952"/>
              <a:gd name="connsiteY9168" fmla="*/ 704850 h 23902640"/>
              <a:gd name="connsiteX9169" fmla="*/ 31318227 w 43671952"/>
              <a:gd name="connsiteY9169" fmla="*/ 711993 h 23902640"/>
              <a:gd name="connsiteX9170" fmla="*/ 31322991 w 43671952"/>
              <a:gd name="connsiteY9170" fmla="*/ 719137 h 23902640"/>
              <a:gd name="connsiteX9171" fmla="*/ 31325371 w 43671952"/>
              <a:gd name="connsiteY9171" fmla="*/ 731043 h 23902640"/>
              <a:gd name="connsiteX9172" fmla="*/ 31318227 w 43671952"/>
              <a:gd name="connsiteY9172" fmla="*/ 766762 h 23902640"/>
              <a:gd name="connsiteX9173" fmla="*/ 31303939 w 43671952"/>
              <a:gd name="connsiteY9173" fmla="*/ 781049 h 23902640"/>
              <a:gd name="connsiteX9174" fmla="*/ 31292035 w 43671952"/>
              <a:gd name="connsiteY9174" fmla="*/ 790574 h 23902640"/>
              <a:gd name="connsiteX9175" fmla="*/ 31277747 w 43671952"/>
              <a:gd name="connsiteY9175" fmla="*/ 800100 h 23902640"/>
              <a:gd name="connsiteX9176" fmla="*/ 31263459 w 43671952"/>
              <a:gd name="connsiteY9176" fmla="*/ 809626 h 23902640"/>
              <a:gd name="connsiteX9177" fmla="*/ 31249171 w 43671952"/>
              <a:gd name="connsiteY9177" fmla="*/ 819149 h 23902640"/>
              <a:gd name="connsiteX9178" fmla="*/ 31242027 w 43671952"/>
              <a:gd name="connsiteY9178" fmla="*/ 823912 h 23902640"/>
              <a:gd name="connsiteX9179" fmla="*/ 31234883 w 43671952"/>
              <a:gd name="connsiteY9179" fmla="*/ 826293 h 23902640"/>
              <a:gd name="connsiteX9180" fmla="*/ 31211071 w 43671952"/>
              <a:gd name="connsiteY9180" fmla="*/ 842962 h 23902640"/>
              <a:gd name="connsiteX9181" fmla="*/ 31203927 w 43671952"/>
              <a:gd name="connsiteY9181" fmla="*/ 850106 h 23902640"/>
              <a:gd name="connsiteX9182" fmla="*/ 31199163 w 43671952"/>
              <a:gd name="connsiteY9182" fmla="*/ 857249 h 23902640"/>
              <a:gd name="connsiteX9183" fmla="*/ 31184879 w 43671952"/>
              <a:gd name="connsiteY9183" fmla="*/ 866775 h 23902640"/>
              <a:gd name="connsiteX9184" fmla="*/ 31177735 w 43671952"/>
              <a:gd name="connsiteY9184" fmla="*/ 871538 h 23902640"/>
              <a:gd name="connsiteX9185" fmla="*/ 31170591 w 43671952"/>
              <a:gd name="connsiteY9185" fmla="*/ 878681 h 23902640"/>
              <a:gd name="connsiteX9186" fmla="*/ 31163447 w 43671952"/>
              <a:gd name="connsiteY9186" fmla="*/ 881064 h 23902640"/>
              <a:gd name="connsiteX9187" fmla="*/ 31156303 w 43671952"/>
              <a:gd name="connsiteY9187" fmla="*/ 888206 h 23902640"/>
              <a:gd name="connsiteX9188" fmla="*/ 31149159 w 43671952"/>
              <a:gd name="connsiteY9188" fmla="*/ 892968 h 23902640"/>
              <a:gd name="connsiteX9189" fmla="*/ 31137251 w 43671952"/>
              <a:gd name="connsiteY9189" fmla="*/ 904874 h 23902640"/>
              <a:gd name="connsiteX9190" fmla="*/ 31134871 w 43671952"/>
              <a:gd name="connsiteY9190" fmla="*/ 912018 h 23902640"/>
              <a:gd name="connsiteX9191" fmla="*/ 31120583 w 43671952"/>
              <a:gd name="connsiteY9191" fmla="*/ 933450 h 23902640"/>
              <a:gd name="connsiteX9192" fmla="*/ 31108679 w 43671952"/>
              <a:gd name="connsiteY9192" fmla="*/ 947737 h 23902640"/>
              <a:gd name="connsiteX9193" fmla="*/ 31094391 w 43671952"/>
              <a:gd name="connsiteY9193" fmla="*/ 952499 h 23902640"/>
              <a:gd name="connsiteX9194" fmla="*/ 31087247 w 43671952"/>
              <a:gd name="connsiteY9194" fmla="*/ 954881 h 23902640"/>
              <a:gd name="connsiteX9195" fmla="*/ 31080103 w 43671952"/>
              <a:gd name="connsiteY9195" fmla="*/ 957262 h 23902640"/>
              <a:gd name="connsiteX9196" fmla="*/ 31051527 w 43671952"/>
              <a:gd name="connsiteY9196" fmla="*/ 954881 h 23902640"/>
              <a:gd name="connsiteX9197" fmla="*/ 31037239 w 43671952"/>
              <a:gd name="connsiteY9197" fmla="*/ 950120 h 23902640"/>
              <a:gd name="connsiteX9198" fmla="*/ 31030095 w 43671952"/>
              <a:gd name="connsiteY9198" fmla="*/ 947737 h 23902640"/>
              <a:gd name="connsiteX9199" fmla="*/ 31008663 w 43671952"/>
              <a:gd name="connsiteY9199" fmla="*/ 938214 h 23902640"/>
              <a:gd name="connsiteX9200" fmla="*/ 30982471 w 43671952"/>
              <a:gd name="connsiteY9200" fmla="*/ 931068 h 23902640"/>
              <a:gd name="connsiteX9201" fmla="*/ 30968183 w 43671952"/>
              <a:gd name="connsiteY9201" fmla="*/ 928687 h 23902640"/>
              <a:gd name="connsiteX9202" fmla="*/ 30958659 w 43671952"/>
              <a:gd name="connsiteY9202" fmla="*/ 926307 h 23902640"/>
              <a:gd name="connsiteX9203" fmla="*/ 30930083 w 43671952"/>
              <a:gd name="connsiteY9203" fmla="*/ 923924 h 23902640"/>
              <a:gd name="connsiteX9204" fmla="*/ 30920559 w 43671952"/>
              <a:gd name="connsiteY9204" fmla="*/ 921544 h 23902640"/>
              <a:gd name="connsiteX9205" fmla="*/ 30913415 w 43671952"/>
              <a:gd name="connsiteY9205" fmla="*/ 919162 h 23902640"/>
              <a:gd name="connsiteX9206" fmla="*/ 30894363 w 43671952"/>
              <a:gd name="connsiteY9206" fmla="*/ 914400 h 23902640"/>
              <a:gd name="connsiteX9207" fmla="*/ 30877695 w 43671952"/>
              <a:gd name="connsiteY9207" fmla="*/ 909637 h 23902640"/>
              <a:gd name="connsiteX9208" fmla="*/ 30870551 w 43671952"/>
              <a:gd name="connsiteY9208" fmla="*/ 907257 h 23902640"/>
              <a:gd name="connsiteX9209" fmla="*/ 30851503 w 43671952"/>
              <a:gd name="connsiteY9209" fmla="*/ 902494 h 23902640"/>
              <a:gd name="connsiteX9210" fmla="*/ 30837215 w 43671952"/>
              <a:gd name="connsiteY9210" fmla="*/ 897732 h 23902640"/>
              <a:gd name="connsiteX9211" fmla="*/ 30830071 w 43671952"/>
              <a:gd name="connsiteY9211" fmla="*/ 892968 h 23902640"/>
              <a:gd name="connsiteX9212" fmla="*/ 30827691 w 43671952"/>
              <a:gd name="connsiteY9212" fmla="*/ 885824 h 23902640"/>
              <a:gd name="connsiteX9213" fmla="*/ 30820547 w 43671952"/>
              <a:gd name="connsiteY9213" fmla="*/ 871538 h 23902640"/>
              <a:gd name="connsiteX9214" fmla="*/ 30820547 w 43671952"/>
              <a:gd name="connsiteY9214" fmla="*/ 842962 h 23902640"/>
              <a:gd name="connsiteX9215" fmla="*/ 30834835 w 43671952"/>
              <a:gd name="connsiteY9215" fmla="*/ 835819 h 23902640"/>
              <a:gd name="connsiteX9216" fmla="*/ 30844359 w 43671952"/>
              <a:gd name="connsiteY9216" fmla="*/ 833437 h 23902640"/>
              <a:gd name="connsiteX9217" fmla="*/ 30858647 w 43671952"/>
              <a:gd name="connsiteY9217" fmla="*/ 828674 h 23902640"/>
              <a:gd name="connsiteX9218" fmla="*/ 30868171 w 43671952"/>
              <a:gd name="connsiteY9218" fmla="*/ 826293 h 23902640"/>
              <a:gd name="connsiteX9219" fmla="*/ 30882459 w 43671952"/>
              <a:gd name="connsiteY9219" fmla="*/ 821533 h 23902640"/>
              <a:gd name="connsiteX9220" fmla="*/ 30925319 w 43671952"/>
              <a:gd name="connsiteY9220" fmla="*/ 816769 h 23902640"/>
              <a:gd name="connsiteX9221" fmla="*/ 30941991 w 43671952"/>
              <a:gd name="connsiteY9221" fmla="*/ 812006 h 23902640"/>
              <a:gd name="connsiteX9222" fmla="*/ 30949135 w 43671952"/>
              <a:gd name="connsiteY9222" fmla="*/ 807243 h 23902640"/>
              <a:gd name="connsiteX9223" fmla="*/ 30956279 w 43671952"/>
              <a:gd name="connsiteY9223" fmla="*/ 792956 h 23902640"/>
              <a:gd name="connsiteX9224" fmla="*/ 30949135 w 43671952"/>
              <a:gd name="connsiteY9224" fmla="*/ 771524 h 23902640"/>
              <a:gd name="connsiteX9225" fmla="*/ 30941991 w 43671952"/>
              <a:gd name="connsiteY9225" fmla="*/ 764381 h 23902640"/>
              <a:gd name="connsiteX9226" fmla="*/ 30934847 w 43671952"/>
              <a:gd name="connsiteY9226" fmla="*/ 762000 h 23902640"/>
              <a:gd name="connsiteX9227" fmla="*/ 30918179 w 43671952"/>
              <a:gd name="connsiteY9227" fmla="*/ 754856 h 23902640"/>
              <a:gd name="connsiteX9228" fmla="*/ 30887219 w 43671952"/>
              <a:gd name="connsiteY9228" fmla="*/ 757238 h 23902640"/>
              <a:gd name="connsiteX9229" fmla="*/ 30880079 w 43671952"/>
              <a:gd name="connsiteY9229" fmla="*/ 759619 h 23902640"/>
              <a:gd name="connsiteX9230" fmla="*/ 30870551 w 43671952"/>
              <a:gd name="connsiteY9230" fmla="*/ 762000 h 23902640"/>
              <a:gd name="connsiteX9231" fmla="*/ 30861027 w 43671952"/>
              <a:gd name="connsiteY9231" fmla="*/ 766762 h 23902640"/>
              <a:gd name="connsiteX9232" fmla="*/ 30853883 w 43671952"/>
              <a:gd name="connsiteY9232" fmla="*/ 769144 h 23902640"/>
              <a:gd name="connsiteX9233" fmla="*/ 30846739 w 43671952"/>
              <a:gd name="connsiteY9233" fmla="*/ 773907 h 23902640"/>
              <a:gd name="connsiteX9234" fmla="*/ 30832451 w 43671952"/>
              <a:gd name="connsiteY9234" fmla="*/ 778668 h 23902640"/>
              <a:gd name="connsiteX9235" fmla="*/ 30813403 w 43671952"/>
              <a:gd name="connsiteY9235" fmla="*/ 783434 h 23902640"/>
              <a:gd name="connsiteX9236" fmla="*/ 30777683 w 43671952"/>
              <a:gd name="connsiteY9236" fmla="*/ 785813 h 23902640"/>
              <a:gd name="connsiteX9237" fmla="*/ 30675291 w 43671952"/>
              <a:gd name="connsiteY9237" fmla="*/ 783434 h 23902640"/>
              <a:gd name="connsiteX9238" fmla="*/ 30656239 w 43671952"/>
              <a:gd name="connsiteY9238" fmla="*/ 778668 h 23902640"/>
              <a:gd name="connsiteX9239" fmla="*/ 30632427 w 43671952"/>
              <a:gd name="connsiteY9239" fmla="*/ 771524 h 23902640"/>
              <a:gd name="connsiteX9240" fmla="*/ 30618139 w 43671952"/>
              <a:gd name="connsiteY9240" fmla="*/ 766762 h 23902640"/>
              <a:gd name="connsiteX9241" fmla="*/ 30610995 w 43671952"/>
              <a:gd name="connsiteY9241" fmla="*/ 764381 h 23902640"/>
              <a:gd name="connsiteX9242" fmla="*/ 30601471 w 43671952"/>
              <a:gd name="connsiteY9242" fmla="*/ 757238 h 23902640"/>
              <a:gd name="connsiteX9243" fmla="*/ 30594327 w 43671952"/>
              <a:gd name="connsiteY9243" fmla="*/ 750094 h 23902640"/>
              <a:gd name="connsiteX9244" fmla="*/ 30587183 w 43671952"/>
              <a:gd name="connsiteY9244" fmla="*/ 745332 h 23902640"/>
              <a:gd name="connsiteX9245" fmla="*/ 30580039 w 43671952"/>
              <a:gd name="connsiteY9245" fmla="*/ 738188 h 23902640"/>
              <a:gd name="connsiteX9246" fmla="*/ 30570515 w 43671952"/>
              <a:gd name="connsiteY9246" fmla="*/ 733425 h 23902640"/>
              <a:gd name="connsiteX9247" fmla="*/ 30556227 w 43671952"/>
              <a:gd name="connsiteY9247" fmla="*/ 723899 h 23902640"/>
              <a:gd name="connsiteX9248" fmla="*/ 30549083 w 43671952"/>
              <a:gd name="connsiteY9248" fmla="*/ 709614 h 23902640"/>
              <a:gd name="connsiteX9249" fmla="*/ 30541939 w 43671952"/>
              <a:gd name="connsiteY9249" fmla="*/ 683418 h 23902640"/>
              <a:gd name="connsiteX9250" fmla="*/ 30544319 w 43671952"/>
              <a:gd name="connsiteY9250" fmla="*/ 654843 h 23902640"/>
              <a:gd name="connsiteX9251" fmla="*/ 30553847 w 43671952"/>
              <a:gd name="connsiteY9251" fmla="*/ 642938 h 23902640"/>
              <a:gd name="connsiteX9252" fmla="*/ 30560991 w 43671952"/>
              <a:gd name="connsiteY9252" fmla="*/ 640557 h 23902640"/>
              <a:gd name="connsiteX9253" fmla="*/ 30658619 w 43671952"/>
              <a:gd name="connsiteY9253" fmla="*/ 638174 h 23902640"/>
              <a:gd name="connsiteX9254" fmla="*/ 30661003 w 43671952"/>
              <a:gd name="connsiteY9254" fmla="*/ 631033 h 23902640"/>
              <a:gd name="connsiteX9255" fmla="*/ 30663383 w 43671952"/>
              <a:gd name="connsiteY9255" fmla="*/ 609599 h 23902640"/>
              <a:gd name="connsiteX9256" fmla="*/ 30510983 w 43671952"/>
              <a:gd name="connsiteY9256" fmla="*/ 607218 h 23902640"/>
              <a:gd name="connsiteX9257" fmla="*/ 30427639 w 43671952"/>
              <a:gd name="connsiteY9257" fmla="*/ 604838 h 23902640"/>
              <a:gd name="connsiteX9258" fmla="*/ 30403827 w 43671952"/>
              <a:gd name="connsiteY9258" fmla="*/ 597695 h 23902640"/>
              <a:gd name="connsiteX9259" fmla="*/ 30396683 w 43671952"/>
              <a:gd name="connsiteY9259" fmla="*/ 592932 h 23902640"/>
              <a:gd name="connsiteX9260" fmla="*/ 30391919 w 43671952"/>
              <a:gd name="connsiteY9260" fmla="*/ 585788 h 23902640"/>
              <a:gd name="connsiteX9261" fmla="*/ 30377635 w 43671952"/>
              <a:gd name="connsiteY9261" fmla="*/ 581024 h 23902640"/>
              <a:gd name="connsiteX9262" fmla="*/ 30370491 w 43671952"/>
              <a:gd name="connsiteY9262" fmla="*/ 576262 h 23902640"/>
              <a:gd name="connsiteX9263" fmla="*/ 30365727 w 43671952"/>
              <a:gd name="connsiteY9263" fmla="*/ 569119 h 23902640"/>
              <a:gd name="connsiteX9264" fmla="*/ 30372871 w 43671952"/>
              <a:gd name="connsiteY9264" fmla="*/ 523875 h 23902640"/>
              <a:gd name="connsiteX9265" fmla="*/ 30394303 w 43671952"/>
              <a:gd name="connsiteY9265" fmla="*/ 514352 h 23902640"/>
              <a:gd name="connsiteX9266" fmla="*/ 30401447 w 43671952"/>
              <a:gd name="connsiteY9266" fmla="*/ 511969 h 23902640"/>
              <a:gd name="connsiteX9267" fmla="*/ 11743045 w 43671952"/>
              <a:gd name="connsiteY9267" fmla="*/ 484187 h 23902640"/>
              <a:gd name="connsiteX9268" fmla="*/ 11812897 w 43671952"/>
              <a:gd name="connsiteY9268" fmla="*/ 496888 h 23902640"/>
              <a:gd name="connsiteX9269" fmla="*/ 11977995 w 43671952"/>
              <a:gd name="connsiteY9269" fmla="*/ 509588 h 23902640"/>
              <a:gd name="connsiteX9270" fmla="*/ 12149445 w 43671952"/>
              <a:gd name="connsiteY9270" fmla="*/ 522287 h 23902640"/>
              <a:gd name="connsiteX9271" fmla="*/ 12187547 w 43671952"/>
              <a:gd name="connsiteY9271" fmla="*/ 534987 h 23902640"/>
              <a:gd name="connsiteX9272" fmla="*/ 12225647 w 43671952"/>
              <a:gd name="connsiteY9272" fmla="*/ 560387 h 23902640"/>
              <a:gd name="connsiteX9273" fmla="*/ 12244697 w 43671952"/>
              <a:gd name="connsiteY9273" fmla="*/ 573087 h 23902640"/>
              <a:gd name="connsiteX9274" fmla="*/ 12263745 w 43671952"/>
              <a:gd name="connsiteY9274" fmla="*/ 592139 h 23902640"/>
              <a:gd name="connsiteX9275" fmla="*/ 12251048 w 43671952"/>
              <a:gd name="connsiteY9275" fmla="*/ 617538 h 23902640"/>
              <a:gd name="connsiteX9276" fmla="*/ 11768447 w 43671952"/>
              <a:gd name="connsiteY9276" fmla="*/ 611188 h 23902640"/>
              <a:gd name="connsiteX9277" fmla="*/ 11806545 w 43671952"/>
              <a:gd name="connsiteY9277" fmla="*/ 585788 h 23902640"/>
              <a:gd name="connsiteX9278" fmla="*/ 11844648 w 43671952"/>
              <a:gd name="connsiteY9278" fmla="*/ 560387 h 23902640"/>
              <a:gd name="connsiteX9279" fmla="*/ 11850998 w 43671952"/>
              <a:gd name="connsiteY9279" fmla="*/ 541338 h 23902640"/>
              <a:gd name="connsiteX9280" fmla="*/ 11781146 w 43671952"/>
              <a:gd name="connsiteY9280" fmla="*/ 528637 h 23902640"/>
              <a:gd name="connsiteX9281" fmla="*/ 11666846 w 43671952"/>
              <a:gd name="connsiteY9281" fmla="*/ 515937 h 23902640"/>
              <a:gd name="connsiteX9282" fmla="*/ 11743045 w 43671952"/>
              <a:gd name="connsiteY9282" fmla="*/ 484187 h 23902640"/>
              <a:gd name="connsiteX9283" fmla="*/ 11101699 w 43671952"/>
              <a:gd name="connsiteY9283" fmla="*/ 427037 h 23902640"/>
              <a:gd name="connsiteX9284" fmla="*/ 11146147 w 43671952"/>
              <a:gd name="connsiteY9284" fmla="*/ 433387 h 23902640"/>
              <a:gd name="connsiteX9285" fmla="*/ 11184249 w 43671952"/>
              <a:gd name="connsiteY9285" fmla="*/ 446087 h 23902640"/>
              <a:gd name="connsiteX9286" fmla="*/ 11222349 w 43671952"/>
              <a:gd name="connsiteY9286" fmla="*/ 452437 h 23902640"/>
              <a:gd name="connsiteX9287" fmla="*/ 11216000 w 43671952"/>
              <a:gd name="connsiteY9287" fmla="*/ 484187 h 23902640"/>
              <a:gd name="connsiteX9288" fmla="*/ 11203297 w 43671952"/>
              <a:gd name="connsiteY9288" fmla="*/ 503237 h 23902640"/>
              <a:gd name="connsiteX9289" fmla="*/ 11241399 w 43671952"/>
              <a:gd name="connsiteY9289" fmla="*/ 515937 h 23902640"/>
              <a:gd name="connsiteX9290" fmla="*/ 11336649 w 43671952"/>
              <a:gd name="connsiteY9290" fmla="*/ 515937 h 23902640"/>
              <a:gd name="connsiteX9291" fmla="*/ 11355699 w 43671952"/>
              <a:gd name="connsiteY9291" fmla="*/ 528637 h 23902640"/>
              <a:gd name="connsiteX9292" fmla="*/ 11374747 w 43671952"/>
              <a:gd name="connsiteY9292" fmla="*/ 566737 h 23902640"/>
              <a:gd name="connsiteX9293" fmla="*/ 11419199 w 43671952"/>
              <a:gd name="connsiteY9293" fmla="*/ 560387 h 23902640"/>
              <a:gd name="connsiteX9294" fmla="*/ 11425549 w 43671952"/>
              <a:gd name="connsiteY9294" fmla="*/ 541338 h 23902640"/>
              <a:gd name="connsiteX9295" fmla="*/ 11444599 w 43671952"/>
              <a:gd name="connsiteY9295" fmla="*/ 534987 h 23902640"/>
              <a:gd name="connsiteX9296" fmla="*/ 11463647 w 43671952"/>
              <a:gd name="connsiteY9296" fmla="*/ 522287 h 23902640"/>
              <a:gd name="connsiteX9297" fmla="*/ 11533499 w 43671952"/>
              <a:gd name="connsiteY9297" fmla="*/ 528637 h 23902640"/>
              <a:gd name="connsiteX9298" fmla="*/ 11565249 w 43671952"/>
              <a:gd name="connsiteY9298" fmla="*/ 560387 h 23902640"/>
              <a:gd name="connsiteX9299" fmla="*/ 11584297 w 43671952"/>
              <a:gd name="connsiteY9299" fmla="*/ 566737 h 23902640"/>
              <a:gd name="connsiteX9300" fmla="*/ 11603347 w 43671952"/>
              <a:gd name="connsiteY9300" fmla="*/ 579438 h 23902640"/>
              <a:gd name="connsiteX9301" fmla="*/ 11628747 w 43671952"/>
              <a:gd name="connsiteY9301" fmla="*/ 611188 h 23902640"/>
              <a:gd name="connsiteX9302" fmla="*/ 11635097 w 43671952"/>
              <a:gd name="connsiteY9302" fmla="*/ 630237 h 23902640"/>
              <a:gd name="connsiteX9303" fmla="*/ 11647799 w 43671952"/>
              <a:gd name="connsiteY9303" fmla="*/ 649288 h 23902640"/>
              <a:gd name="connsiteX9304" fmla="*/ 11660497 w 43671952"/>
              <a:gd name="connsiteY9304" fmla="*/ 687388 h 23902640"/>
              <a:gd name="connsiteX9305" fmla="*/ 11654149 w 43671952"/>
              <a:gd name="connsiteY9305" fmla="*/ 706437 h 23902640"/>
              <a:gd name="connsiteX9306" fmla="*/ 11596999 w 43671952"/>
              <a:gd name="connsiteY9306" fmla="*/ 738188 h 23902640"/>
              <a:gd name="connsiteX9307" fmla="*/ 11520797 w 43671952"/>
              <a:gd name="connsiteY9307" fmla="*/ 731837 h 23902640"/>
              <a:gd name="connsiteX9308" fmla="*/ 11501750 w 43671952"/>
              <a:gd name="connsiteY9308" fmla="*/ 744538 h 23902640"/>
              <a:gd name="connsiteX9309" fmla="*/ 11463647 w 43671952"/>
              <a:gd name="connsiteY9309" fmla="*/ 757238 h 23902640"/>
              <a:gd name="connsiteX9310" fmla="*/ 11444599 w 43671952"/>
              <a:gd name="connsiteY9310" fmla="*/ 769937 h 23902640"/>
              <a:gd name="connsiteX9311" fmla="*/ 11406498 w 43671952"/>
              <a:gd name="connsiteY9311" fmla="*/ 801687 h 23902640"/>
              <a:gd name="connsiteX9312" fmla="*/ 11362049 w 43671952"/>
              <a:gd name="connsiteY9312" fmla="*/ 814389 h 23902640"/>
              <a:gd name="connsiteX9313" fmla="*/ 11342997 w 43671952"/>
              <a:gd name="connsiteY9313" fmla="*/ 808037 h 23902640"/>
              <a:gd name="connsiteX9314" fmla="*/ 11317597 w 43671952"/>
              <a:gd name="connsiteY9314" fmla="*/ 782638 h 23902640"/>
              <a:gd name="connsiteX9315" fmla="*/ 11298549 w 43671952"/>
              <a:gd name="connsiteY9315" fmla="*/ 795337 h 23902640"/>
              <a:gd name="connsiteX9316" fmla="*/ 11254097 w 43671952"/>
              <a:gd name="connsiteY9316" fmla="*/ 846137 h 23902640"/>
              <a:gd name="connsiteX9317" fmla="*/ 11241399 w 43671952"/>
              <a:gd name="connsiteY9317" fmla="*/ 865187 h 23902640"/>
              <a:gd name="connsiteX9318" fmla="*/ 11196947 w 43671952"/>
              <a:gd name="connsiteY9318" fmla="*/ 884237 h 23902640"/>
              <a:gd name="connsiteX9319" fmla="*/ 11152500 w 43671952"/>
              <a:gd name="connsiteY9319" fmla="*/ 903287 h 23902640"/>
              <a:gd name="connsiteX9320" fmla="*/ 11133450 w 43671952"/>
              <a:gd name="connsiteY9320" fmla="*/ 915988 h 23902640"/>
              <a:gd name="connsiteX9321" fmla="*/ 11114397 w 43671952"/>
              <a:gd name="connsiteY9321" fmla="*/ 922337 h 23902640"/>
              <a:gd name="connsiteX9322" fmla="*/ 11076299 w 43671952"/>
              <a:gd name="connsiteY9322" fmla="*/ 909637 h 23902640"/>
              <a:gd name="connsiteX9323" fmla="*/ 11057247 w 43671952"/>
              <a:gd name="connsiteY9323" fmla="*/ 871538 h 23902640"/>
              <a:gd name="connsiteX9324" fmla="*/ 11000097 w 43671952"/>
              <a:gd name="connsiteY9324" fmla="*/ 839787 h 23902640"/>
              <a:gd name="connsiteX9325" fmla="*/ 10993749 w 43671952"/>
              <a:gd name="connsiteY9325" fmla="*/ 763587 h 23902640"/>
              <a:gd name="connsiteX9326" fmla="*/ 11012798 w 43671952"/>
              <a:gd name="connsiteY9326" fmla="*/ 757238 h 23902640"/>
              <a:gd name="connsiteX9327" fmla="*/ 11057247 w 43671952"/>
              <a:gd name="connsiteY9327" fmla="*/ 763587 h 23902640"/>
              <a:gd name="connsiteX9328" fmla="*/ 11095348 w 43671952"/>
              <a:gd name="connsiteY9328" fmla="*/ 776288 h 23902640"/>
              <a:gd name="connsiteX9329" fmla="*/ 11152500 w 43671952"/>
              <a:gd name="connsiteY9329" fmla="*/ 757238 h 23902640"/>
              <a:gd name="connsiteX9330" fmla="*/ 11146147 w 43671952"/>
              <a:gd name="connsiteY9330" fmla="*/ 731837 h 23902640"/>
              <a:gd name="connsiteX9331" fmla="*/ 11127099 w 43671952"/>
              <a:gd name="connsiteY9331" fmla="*/ 725487 h 23902640"/>
              <a:gd name="connsiteX9332" fmla="*/ 11146147 w 43671952"/>
              <a:gd name="connsiteY9332" fmla="*/ 712788 h 23902640"/>
              <a:gd name="connsiteX9333" fmla="*/ 11165199 w 43671952"/>
              <a:gd name="connsiteY9333" fmla="*/ 706437 h 23902640"/>
              <a:gd name="connsiteX9334" fmla="*/ 11298549 w 43671952"/>
              <a:gd name="connsiteY9334" fmla="*/ 700087 h 23902640"/>
              <a:gd name="connsiteX9335" fmla="*/ 11336649 w 43671952"/>
              <a:gd name="connsiteY9335" fmla="*/ 668337 h 23902640"/>
              <a:gd name="connsiteX9336" fmla="*/ 11330299 w 43671952"/>
              <a:gd name="connsiteY9336" fmla="*/ 649288 h 23902640"/>
              <a:gd name="connsiteX9337" fmla="*/ 11279499 w 43671952"/>
              <a:gd name="connsiteY9337" fmla="*/ 642938 h 23902640"/>
              <a:gd name="connsiteX9338" fmla="*/ 11260447 w 43671952"/>
              <a:gd name="connsiteY9338" fmla="*/ 636587 h 23902640"/>
              <a:gd name="connsiteX9339" fmla="*/ 11095348 w 43671952"/>
              <a:gd name="connsiteY9339" fmla="*/ 636587 h 23902640"/>
              <a:gd name="connsiteX9340" fmla="*/ 10993749 w 43671952"/>
              <a:gd name="connsiteY9340" fmla="*/ 636587 h 23902640"/>
              <a:gd name="connsiteX9341" fmla="*/ 10955648 w 43671952"/>
              <a:gd name="connsiteY9341" fmla="*/ 611188 h 23902640"/>
              <a:gd name="connsiteX9342" fmla="*/ 10955648 w 43671952"/>
              <a:gd name="connsiteY9342" fmla="*/ 573087 h 23902640"/>
              <a:gd name="connsiteX9343" fmla="*/ 10993749 w 43671952"/>
              <a:gd name="connsiteY9343" fmla="*/ 579438 h 23902640"/>
              <a:gd name="connsiteX9344" fmla="*/ 11031847 w 43671952"/>
              <a:gd name="connsiteY9344" fmla="*/ 592139 h 23902640"/>
              <a:gd name="connsiteX9345" fmla="*/ 11063597 w 43671952"/>
              <a:gd name="connsiteY9345" fmla="*/ 528637 h 23902640"/>
              <a:gd name="connsiteX9346" fmla="*/ 11044549 w 43671952"/>
              <a:gd name="connsiteY9346" fmla="*/ 452437 h 23902640"/>
              <a:gd name="connsiteX9347" fmla="*/ 11063597 w 43671952"/>
              <a:gd name="connsiteY9347" fmla="*/ 439738 h 23902640"/>
              <a:gd name="connsiteX9348" fmla="*/ 11101699 w 43671952"/>
              <a:gd name="connsiteY9348" fmla="*/ 427037 h 23902640"/>
              <a:gd name="connsiteX9349" fmla="*/ 32675423 w 43671952"/>
              <a:gd name="connsiteY9349" fmla="*/ 0 h 23902640"/>
              <a:gd name="connsiteX9350" fmla="*/ 35413911 w 43671952"/>
              <a:gd name="connsiteY9350" fmla="*/ 0 h 23902640"/>
              <a:gd name="connsiteX9351" fmla="*/ 35476111 w 43671952"/>
              <a:gd name="connsiteY9351" fmla="*/ 36445 h 23902640"/>
              <a:gd name="connsiteX9352" fmla="*/ 36131135 w 43671952"/>
              <a:gd name="connsiteY9352" fmla="*/ 425779 h 23902640"/>
              <a:gd name="connsiteX9353" fmla="*/ 37069727 w 43671952"/>
              <a:gd name="connsiteY9353" fmla="*/ 1068725 h 23902640"/>
              <a:gd name="connsiteX9354" fmla="*/ 37066563 w 43671952"/>
              <a:gd name="connsiteY9354" fmla="*/ 1073467 h 23902640"/>
              <a:gd name="connsiteX9355" fmla="*/ 37058943 w 43671952"/>
              <a:gd name="connsiteY9355" fmla="*/ 1096327 h 23902640"/>
              <a:gd name="connsiteX9356" fmla="*/ 37028463 w 43671952"/>
              <a:gd name="connsiteY9356" fmla="*/ 1103949 h 23902640"/>
              <a:gd name="connsiteX9357" fmla="*/ 37005603 w 43671952"/>
              <a:gd name="connsiteY9357" fmla="*/ 1096327 h 23902640"/>
              <a:gd name="connsiteX9358" fmla="*/ 36898923 w 43671952"/>
              <a:gd name="connsiteY9358" fmla="*/ 1073467 h 23902640"/>
              <a:gd name="connsiteX9359" fmla="*/ 36853203 w 43671952"/>
              <a:gd name="connsiteY9359" fmla="*/ 1088708 h 23902640"/>
              <a:gd name="connsiteX9360" fmla="*/ 36845583 w 43671952"/>
              <a:gd name="connsiteY9360" fmla="*/ 1119187 h 23902640"/>
              <a:gd name="connsiteX9361" fmla="*/ 36860823 w 43671952"/>
              <a:gd name="connsiteY9361" fmla="*/ 1142048 h 23902640"/>
              <a:gd name="connsiteX9362" fmla="*/ 36914163 w 43671952"/>
              <a:gd name="connsiteY9362" fmla="*/ 1210628 h 23902640"/>
              <a:gd name="connsiteX9363" fmla="*/ 36959883 w 43671952"/>
              <a:gd name="connsiteY9363" fmla="*/ 1248727 h 23902640"/>
              <a:gd name="connsiteX9364" fmla="*/ 36975123 w 43671952"/>
              <a:gd name="connsiteY9364" fmla="*/ 1271587 h 23902640"/>
              <a:gd name="connsiteX9365" fmla="*/ 37005603 w 43671952"/>
              <a:gd name="connsiteY9365" fmla="*/ 1317307 h 23902640"/>
              <a:gd name="connsiteX9366" fmla="*/ 37028463 w 43671952"/>
              <a:gd name="connsiteY9366" fmla="*/ 1378267 h 23902640"/>
              <a:gd name="connsiteX9367" fmla="*/ 37051323 w 43671952"/>
              <a:gd name="connsiteY9367" fmla="*/ 1462087 h 23902640"/>
              <a:gd name="connsiteX9368" fmla="*/ 37020843 w 43671952"/>
              <a:gd name="connsiteY9368" fmla="*/ 1507807 h 23902640"/>
              <a:gd name="connsiteX9369" fmla="*/ 36997983 w 43671952"/>
              <a:gd name="connsiteY9369" fmla="*/ 1515427 h 23902640"/>
              <a:gd name="connsiteX9370" fmla="*/ 36868443 w 43671952"/>
              <a:gd name="connsiteY9370" fmla="*/ 1523049 h 23902640"/>
              <a:gd name="connsiteX9371" fmla="*/ 36845583 w 43671952"/>
              <a:gd name="connsiteY9371" fmla="*/ 1538287 h 23902640"/>
              <a:gd name="connsiteX9372" fmla="*/ 36845583 w 43671952"/>
              <a:gd name="connsiteY9372" fmla="*/ 1622108 h 23902640"/>
              <a:gd name="connsiteX9373" fmla="*/ 36853203 w 43671952"/>
              <a:gd name="connsiteY9373" fmla="*/ 1728787 h 23902640"/>
              <a:gd name="connsiteX9374" fmla="*/ 36876063 w 43671952"/>
              <a:gd name="connsiteY9374" fmla="*/ 1774508 h 23902640"/>
              <a:gd name="connsiteX9375" fmla="*/ 36883683 w 43671952"/>
              <a:gd name="connsiteY9375" fmla="*/ 1797367 h 23902640"/>
              <a:gd name="connsiteX9376" fmla="*/ 36929403 w 43671952"/>
              <a:gd name="connsiteY9376" fmla="*/ 1820228 h 23902640"/>
              <a:gd name="connsiteX9377" fmla="*/ 36952263 w 43671952"/>
              <a:gd name="connsiteY9377" fmla="*/ 1827847 h 23902640"/>
              <a:gd name="connsiteX9378" fmla="*/ 37028463 w 43671952"/>
              <a:gd name="connsiteY9378" fmla="*/ 1850708 h 23902640"/>
              <a:gd name="connsiteX9379" fmla="*/ 37043703 w 43671952"/>
              <a:gd name="connsiteY9379" fmla="*/ 1873567 h 23902640"/>
              <a:gd name="connsiteX9380" fmla="*/ 37066563 w 43671952"/>
              <a:gd name="connsiteY9380" fmla="*/ 1888807 h 23902640"/>
              <a:gd name="connsiteX9381" fmla="*/ 37089423 w 43671952"/>
              <a:gd name="connsiteY9381" fmla="*/ 1934527 h 23902640"/>
              <a:gd name="connsiteX9382" fmla="*/ 37097043 w 43671952"/>
              <a:gd name="connsiteY9382" fmla="*/ 1957389 h 23902640"/>
              <a:gd name="connsiteX9383" fmla="*/ 37119903 w 43671952"/>
              <a:gd name="connsiteY9383" fmla="*/ 2033587 h 23902640"/>
              <a:gd name="connsiteX9384" fmla="*/ 37127523 w 43671952"/>
              <a:gd name="connsiteY9384" fmla="*/ 2086927 h 23902640"/>
              <a:gd name="connsiteX9385" fmla="*/ 37142763 w 43671952"/>
              <a:gd name="connsiteY9385" fmla="*/ 2132647 h 23902640"/>
              <a:gd name="connsiteX9386" fmla="*/ 37165623 w 43671952"/>
              <a:gd name="connsiteY9386" fmla="*/ 2155507 h 23902640"/>
              <a:gd name="connsiteX9387" fmla="*/ 37211343 w 43671952"/>
              <a:gd name="connsiteY9387" fmla="*/ 2170747 h 23902640"/>
              <a:gd name="connsiteX9388" fmla="*/ 37226583 w 43671952"/>
              <a:gd name="connsiteY9388" fmla="*/ 2193608 h 23902640"/>
              <a:gd name="connsiteX9389" fmla="*/ 37264683 w 43671952"/>
              <a:gd name="connsiteY9389" fmla="*/ 2231707 h 23902640"/>
              <a:gd name="connsiteX9390" fmla="*/ 37287543 w 43671952"/>
              <a:gd name="connsiteY9390" fmla="*/ 2246947 h 23902640"/>
              <a:gd name="connsiteX9391" fmla="*/ 37295163 w 43671952"/>
              <a:gd name="connsiteY9391" fmla="*/ 2269808 h 23902640"/>
              <a:gd name="connsiteX9392" fmla="*/ 37325643 w 43671952"/>
              <a:gd name="connsiteY9392" fmla="*/ 2315527 h 23902640"/>
              <a:gd name="connsiteX9393" fmla="*/ 37409463 w 43671952"/>
              <a:gd name="connsiteY9393" fmla="*/ 2338389 h 23902640"/>
              <a:gd name="connsiteX9394" fmla="*/ 37417083 w 43671952"/>
              <a:gd name="connsiteY9394" fmla="*/ 2361247 h 23902640"/>
              <a:gd name="connsiteX9395" fmla="*/ 37409463 w 43671952"/>
              <a:gd name="connsiteY9395" fmla="*/ 2384108 h 23902640"/>
              <a:gd name="connsiteX9396" fmla="*/ 37386603 w 43671952"/>
              <a:gd name="connsiteY9396" fmla="*/ 2452687 h 23902640"/>
              <a:gd name="connsiteX9397" fmla="*/ 37401843 w 43671952"/>
              <a:gd name="connsiteY9397" fmla="*/ 2475547 h 23902640"/>
              <a:gd name="connsiteX9398" fmla="*/ 37424703 w 43671952"/>
              <a:gd name="connsiteY9398" fmla="*/ 2490787 h 23902640"/>
              <a:gd name="connsiteX9399" fmla="*/ 37470423 w 43671952"/>
              <a:gd name="connsiteY9399" fmla="*/ 2528888 h 23902640"/>
              <a:gd name="connsiteX9400" fmla="*/ 37386603 w 43671952"/>
              <a:gd name="connsiteY9400" fmla="*/ 2536507 h 23902640"/>
              <a:gd name="connsiteX9401" fmla="*/ 37325643 w 43671952"/>
              <a:gd name="connsiteY9401" fmla="*/ 2521267 h 23902640"/>
              <a:gd name="connsiteX9402" fmla="*/ 37188483 w 43671952"/>
              <a:gd name="connsiteY9402" fmla="*/ 2513647 h 23902640"/>
              <a:gd name="connsiteX9403" fmla="*/ 37165623 w 43671952"/>
              <a:gd name="connsiteY9403" fmla="*/ 2506027 h 23902640"/>
              <a:gd name="connsiteX9404" fmla="*/ 37158003 w 43671952"/>
              <a:gd name="connsiteY9404" fmla="*/ 2452687 h 23902640"/>
              <a:gd name="connsiteX9405" fmla="*/ 37135143 w 43671952"/>
              <a:gd name="connsiteY9405" fmla="*/ 2406969 h 23902640"/>
              <a:gd name="connsiteX9406" fmla="*/ 37066563 w 43671952"/>
              <a:gd name="connsiteY9406" fmla="*/ 2445067 h 23902640"/>
              <a:gd name="connsiteX9407" fmla="*/ 37028463 w 43671952"/>
              <a:gd name="connsiteY9407" fmla="*/ 2483167 h 23902640"/>
              <a:gd name="connsiteX9408" fmla="*/ 36959883 w 43671952"/>
              <a:gd name="connsiteY9408" fmla="*/ 2490787 h 23902640"/>
              <a:gd name="connsiteX9409" fmla="*/ 36906543 w 43671952"/>
              <a:gd name="connsiteY9409" fmla="*/ 2467928 h 23902640"/>
              <a:gd name="connsiteX9410" fmla="*/ 36845583 w 43671952"/>
              <a:gd name="connsiteY9410" fmla="*/ 2452687 h 23902640"/>
              <a:gd name="connsiteX9411" fmla="*/ 36799863 w 43671952"/>
              <a:gd name="connsiteY9411" fmla="*/ 2422207 h 23902640"/>
              <a:gd name="connsiteX9412" fmla="*/ 36769383 w 43671952"/>
              <a:gd name="connsiteY9412" fmla="*/ 2391729 h 23902640"/>
              <a:gd name="connsiteX9413" fmla="*/ 36746523 w 43671952"/>
              <a:gd name="connsiteY9413" fmla="*/ 2376489 h 23902640"/>
              <a:gd name="connsiteX9414" fmla="*/ 36647463 w 43671952"/>
              <a:gd name="connsiteY9414" fmla="*/ 2376489 h 23902640"/>
              <a:gd name="connsiteX9415" fmla="*/ 36601743 w 43671952"/>
              <a:gd name="connsiteY9415" fmla="*/ 2353628 h 23902640"/>
              <a:gd name="connsiteX9416" fmla="*/ 36571263 w 43671952"/>
              <a:gd name="connsiteY9416" fmla="*/ 2315527 h 23902640"/>
              <a:gd name="connsiteX9417" fmla="*/ 36510303 w 43671952"/>
              <a:gd name="connsiteY9417" fmla="*/ 2300287 h 23902640"/>
              <a:gd name="connsiteX9418" fmla="*/ 36487443 w 43671952"/>
              <a:gd name="connsiteY9418" fmla="*/ 2285047 h 23902640"/>
              <a:gd name="connsiteX9419" fmla="*/ 36418863 w 43671952"/>
              <a:gd name="connsiteY9419" fmla="*/ 2246947 h 23902640"/>
              <a:gd name="connsiteX9420" fmla="*/ 36396003 w 43671952"/>
              <a:gd name="connsiteY9420" fmla="*/ 2231707 h 23902640"/>
              <a:gd name="connsiteX9421" fmla="*/ 36350283 w 43671952"/>
              <a:gd name="connsiteY9421" fmla="*/ 2201228 h 23902640"/>
              <a:gd name="connsiteX9422" fmla="*/ 36304563 w 43671952"/>
              <a:gd name="connsiteY9422" fmla="*/ 2185987 h 23902640"/>
              <a:gd name="connsiteX9423" fmla="*/ 36243603 w 43671952"/>
              <a:gd name="connsiteY9423" fmla="*/ 2170747 h 23902640"/>
              <a:gd name="connsiteX9424" fmla="*/ 36197883 w 43671952"/>
              <a:gd name="connsiteY9424" fmla="*/ 2155507 h 23902640"/>
              <a:gd name="connsiteX9425" fmla="*/ 36190263 w 43671952"/>
              <a:gd name="connsiteY9425" fmla="*/ 2094548 h 23902640"/>
              <a:gd name="connsiteX9426" fmla="*/ 36182643 w 43671952"/>
              <a:gd name="connsiteY9426" fmla="*/ 2025968 h 23902640"/>
              <a:gd name="connsiteX9427" fmla="*/ 36144543 w 43671952"/>
              <a:gd name="connsiteY9427" fmla="*/ 1957389 h 23902640"/>
              <a:gd name="connsiteX9428" fmla="*/ 36121683 w 43671952"/>
              <a:gd name="connsiteY9428" fmla="*/ 1949767 h 23902640"/>
              <a:gd name="connsiteX9429" fmla="*/ 36068343 w 43671952"/>
              <a:gd name="connsiteY9429" fmla="*/ 1942147 h 23902640"/>
              <a:gd name="connsiteX9430" fmla="*/ 36068343 w 43671952"/>
              <a:gd name="connsiteY9430" fmla="*/ 2025968 h 23902640"/>
              <a:gd name="connsiteX9431" fmla="*/ 36091203 w 43671952"/>
              <a:gd name="connsiteY9431" fmla="*/ 2033587 h 23902640"/>
              <a:gd name="connsiteX9432" fmla="*/ 36121683 w 43671952"/>
              <a:gd name="connsiteY9432" fmla="*/ 2117408 h 23902640"/>
              <a:gd name="connsiteX9433" fmla="*/ 36114063 w 43671952"/>
              <a:gd name="connsiteY9433" fmla="*/ 2140267 h 23902640"/>
              <a:gd name="connsiteX9434" fmla="*/ 36091203 w 43671952"/>
              <a:gd name="connsiteY9434" fmla="*/ 2132647 h 23902640"/>
              <a:gd name="connsiteX9435" fmla="*/ 36068343 w 43671952"/>
              <a:gd name="connsiteY9435" fmla="*/ 2086927 h 23902640"/>
              <a:gd name="connsiteX9436" fmla="*/ 36022623 w 43671952"/>
              <a:gd name="connsiteY9436" fmla="*/ 2064067 h 23902640"/>
              <a:gd name="connsiteX9437" fmla="*/ 35976903 w 43671952"/>
              <a:gd name="connsiteY9437" fmla="*/ 2033587 h 23902640"/>
              <a:gd name="connsiteX9438" fmla="*/ 35954043 w 43671952"/>
              <a:gd name="connsiteY9438" fmla="*/ 2025968 h 23902640"/>
              <a:gd name="connsiteX9439" fmla="*/ 35908323 w 43671952"/>
              <a:gd name="connsiteY9439" fmla="*/ 2010727 h 23902640"/>
              <a:gd name="connsiteX9440" fmla="*/ 35900703 w 43671952"/>
              <a:gd name="connsiteY9440" fmla="*/ 1934527 h 23902640"/>
              <a:gd name="connsiteX9441" fmla="*/ 35893083 w 43671952"/>
              <a:gd name="connsiteY9441" fmla="*/ 1911669 h 23902640"/>
              <a:gd name="connsiteX9442" fmla="*/ 35854983 w 43671952"/>
              <a:gd name="connsiteY9442" fmla="*/ 1904047 h 23902640"/>
              <a:gd name="connsiteX9443" fmla="*/ 35832123 w 43671952"/>
              <a:gd name="connsiteY9443" fmla="*/ 1911669 h 23902640"/>
              <a:gd name="connsiteX9444" fmla="*/ 35740683 w 43671952"/>
              <a:gd name="connsiteY9444" fmla="*/ 1789748 h 23902640"/>
              <a:gd name="connsiteX9445" fmla="*/ 35725443 w 43671952"/>
              <a:gd name="connsiteY9445" fmla="*/ 1744028 h 23902640"/>
              <a:gd name="connsiteX9446" fmla="*/ 35679723 w 43671952"/>
              <a:gd name="connsiteY9446" fmla="*/ 1736407 h 23902640"/>
              <a:gd name="connsiteX9447" fmla="*/ 35641623 w 43671952"/>
              <a:gd name="connsiteY9447" fmla="*/ 1774508 h 23902640"/>
              <a:gd name="connsiteX9448" fmla="*/ 35634003 w 43671952"/>
              <a:gd name="connsiteY9448" fmla="*/ 1812608 h 23902640"/>
              <a:gd name="connsiteX9449" fmla="*/ 35611143 w 43671952"/>
              <a:gd name="connsiteY9449" fmla="*/ 1835468 h 23902640"/>
              <a:gd name="connsiteX9450" fmla="*/ 35588283 w 43671952"/>
              <a:gd name="connsiteY9450" fmla="*/ 1827847 h 23902640"/>
              <a:gd name="connsiteX9451" fmla="*/ 35534943 w 43671952"/>
              <a:gd name="connsiteY9451" fmla="*/ 1766888 h 23902640"/>
              <a:gd name="connsiteX9452" fmla="*/ 35458743 w 43671952"/>
              <a:gd name="connsiteY9452" fmla="*/ 1705928 h 23902640"/>
              <a:gd name="connsiteX9453" fmla="*/ 35451123 w 43671952"/>
              <a:gd name="connsiteY9453" fmla="*/ 1728787 h 23902640"/>
              <a:gd name="connsiteX9454" fmla="*/ 35374923 w 43671952"/>
              <a:gd name="connsiteY9454" fmla="*/ 1690687 h 23902640"/>
              <a:gd name="connsiteX9455" fmla="*/ 35382543 w 43671952"/>
              <a:gd name="connsiteY9455" fmla="*/ 1652587 h 23902640"/>
              <a:gd name="connsiteX9456" fmla="*/ 35405403 w 43671952"/>
              <a:gd name="connsiteY9456" fmla="*/ 1644968 h 23902640"/>
              <a:gd name="connsiteX9457" fmla="*/ 35481603 w 43671952"/>
              <a:gd name="connsiteY9457" fmla="*/ 1622108 h 23902640"/>
              <a:gd name="connsiteX9458" fmla="*/ 35504463 w 43671952"/>
              <a:gd name="connsiteY9458" fmla="*/ 1614487 h 23902640"/>
              <a:gd name="connsiteX9459" fmla="*/ 35504463 w 43671952"/>
              <a:gd name="connsiteY9459" fmla="*/ 1568767 h 23902640"/>
              <a:gd name="connsiteX9460" fmla="*/ 35481603 w 43671952"/>
              <a:gd name="connsiteY9460" fmla="*/ 1561148 h 23902640"/>
              <a:gd name="connsiteX9461" fmla="*/ 35352063 w 43671952"/>
              <a:gd name="connsiteY9461" fmla="*/ 1545907 h 23902640"/>
              <a:gd name="connsiteX9462" fmla="*/ 35321583 w 43671952"/>
              <a:gd name="connsiteY9462" fmla="*/ 1500188 h 23902640"/>
              <a:gd name="connsiteX9463" fmla="*/ 35313963 w 43671952"/>
              <a:gd name="connsiteY9463" fmla="*/ 1477327 h 23902640"/>
              <a:gd name="connsiteX9464" fmla="*/ 35306343 w 43671952"/>
              <a:gd name="connsiteY9464" fmla="*/ 1416369 h 23902640"/>
              <a:gd name="connsiteX9465" fmla="*/ 35291103 w 43671952"/>
              <a:gd name="connsiteY9465" fmla="*/ 1370648 h 23902640"/>
              <a:gd name="connsiteX9466" fmla="*/ 35275863 w 43671952"/>
              <a:gd name="connsiteY9466" fmla="*/ 1347787 h 23902640"/>
              <a:gd name="connsiteX9467" fmla="*/ 35245383 w 43671952"/>
              <a:gd name="connsiteY9467" fmla="*/ 1302067 h 23902640"/>
              <a:gd name="connsiteX9468" fmla="*/ 34955823 w 43671952"/>
              <a:gd name="connsiteY9468" fmla="*/ 1294448 h 23902640"/>
              <a:gd name="connsiteX9469" fmla="*/ 34925343 w 43671952"/>
              <a:gd name="connsiteY9469" fmla="*/ 1286827 h 23902640"/>
              <a:gd name="connsiteX9470" fmla="*/ 34917723 w 43671952"/>
              <a:gd name="connsiteY9470" fmla="*/ 1256347 h 23902640"/>
              <a:gd name="connsiteX9471" fmla="*/ 35062503 w 43671952"/>
              <a:gd name="connsiteY9471" fmla="*/ 1248727 h 23902640"/>
              <a:gd name="connsiteX9472" fmla="*/ 35085363 w 43671952"/>
              <a:gd name="connsiteY9472" fmla="*/ 1233487 h 23902640"/>
              <a:gd name="connsiteX9473" fmla="*/ 35077743 w 43671952"/>
              <a:gd name="connsiteY9473" fmla="*/ 1210628 h 23902640"/>
              <a:gd name="connsiteX9474" fmla="*/ 35032023 w 43671952"/>
              <a:gd name="connsiteY9474" fmla="*/ 1180147 h 23902640"/>
              <a:gd name="connsiteX9475" fmla="*/ 34971063 w 43671952"/>
              <a:gd name="connsiteY9475" fmla="*/ 1164907 h 23902640"/>
              <a:gd name="connsiteX9476" fmla="*/ 34948203 w 43671952"/>
              <a:gd name="connsiteY9476" fmla="*/ 1149669 h 23902640"/>
              <a:gd name="connsiteX9477" fmla="*/ 34925343 w 43671952"/>
              <a:gd name="connsiteY9477" fmla="*/ 1142048 h 23902640"/>
              <a:gd name="connsiteX9478" fmla="*/ 34902483 w 43671952"/>
              <a:gd name="connsiteY9478" fmla="*/ 1134427 h 23902640"/>
              <a:gd name="connsiteX9479" fmla="*/ 34734843 w 43671952"/>
              <a:gd name="connsiteY9479" fmla="*/ 1111567 h 23902640"/>
              <a:gd name="connsiteX9480" fmla="*/ 34711983 w 43671952"/>
              <a:gd name="connsiteY9480" fmla="*/ 1119187 h 23902640"/>
              <a:gd name="connsiteX9481" fmla="*/ 34727223 w 43671952"/>
              <a:gd name="connsiteY9481" fmla="*/ 1164907 h 23902640"/>
              <a:gd name="connsiteX9482" fmla="*/ 34750083 w 43671952"/>
              <a:gd name="connsiteY9482" fmla="*/ 1210628 h 23902640"/>
              <a:gd name="connsiteX9483" fmla="*/ 34711983 w 43671952"/>
              <a:gd name="connsiteY9483" fmla="*/ 1218247 h 23902640"/>
              <a:gd name="connsiteX9484" fmla="*/ 34666263 w 43671952"/>
              <a:gd name="connsiteY9484" fmla="*/ 1195387 h 23902640"/>
              <a:gd name="connsiteX9485" fmla="*/ 34643403 w 43671952"/>
              <a:gd name="connsiteY9485" fmla="*/ 1187767 h 23902640"/>
              <a:gd name="connsiteX9486" fmla="*/ 34628163 w 43671952"/>
              <a:gd name="connsiteY9486" fmla="*/ 1164907 h 23902640"/>
              <a:gd name="connsiteX9487" fmla="*/ 34605303 w 43671952"/>
              <a:gd name="connsiteY9487" fmla="*/ 1149669 h 23902640"/>
              <a:gd name="connsiteX9488" fmla="*/ 34582443 w 43671952"/>
              <a:gd name="connsiteY9488" fmla="*/ 1103949 h 23902640"/>
              <a:gd name="connsiteX9489" fmla="*/ 34559583 w 43671952"/>
              <a:gd name="connsiteY9489" fmla="*/ 1081088 h 23902640"/>
              <a:gd name="connsiteX9490" fmla="*/ 34544343 w 43671952"/>
              <a:gd name="connsiteY9490" fmla="*/ 1058227 h 23902640"/>
              <a:gd name="connsiteX9491" fmla="*/ 34513863 w 43671952"/>
              <a:gd name="connsiteY9491" fmla="*/ 1012507 h 23902640"/>
              <a:gd name="connsiteX9492" fmla="*/ 34506243 w 43671952"/>
              <a:gd name="connsiteY9492" fmla="*/ 989647 h 23902640"/>
              <a:gd name="connsiteX9493" fmla="*/ 34483383 w 43671952"/>
              <a:gd name="connsiteY9493" fmla="*/ 974407 h 23902640"/>
              <a:gd name="connsiteX9494" fmla="*/ 34460523 w 43671952"/>
              <a:gd name="connsiteY9494" fmla="*/ 951548 h 23902640"/>
              <a:gd name="connsiteX9495" fmla="*/ 34437663 w 43671952"/>
              <a:gd name="connsiteY9495" fmla="*/ 943930 h 23902640"/>
              <a:gd name="connsiteX9496" fmla="*/ 34231923 w 43671952"/>
              <a:gd name="connsiteY9496" fmla="*/ 928687 h 23902640"/>
              <a:gd name="connsiteX9497" fmla="*/ 34186203 w 43671952"/>
              <a:gd name="connsiteY9497" fmla="*/ 905828 h 23902640"/>
              <a:gd name="connsiteX9498" fmla="*/ 34163343 w 43671952"/>
              <a:gd name="connsiteY9498" fmla="*/ 898210 h 23902640"/>
              <a:gd name="connsiteX9499" fmla="*/ 34148103 w 43671952"/>
              <a:gd name="connsiteY9499" fmla="*/ 875347 h 23902640"/>
              <a:gd name="connsiteX9500" fmla="*/ 34125243 w 43671952"/>
              <a:gd name="connsiteY9500" fmla="*/ 867728 h 23902640"/>
              <a:gd name="connsiteX9501" fmla="*/ 34102383 w 43671952"/>
              <a:gd name="connsiteY9501" fmla="*/ 844868 h 23902640"/>
              <a:gd name="connsiteX9502" fmla="*/ 34056663 w 43671952"/>
              <a:gd name="connsiteY9502" fmla="*/ 829627 h 23902640"/>
              <a:gd name="connsiteX9503" fmla="*/ 34041423 w 43671952"/>
              <a:gd name="connsiteY9503" fmla="*/ 806767 h 23902640"/>
              <a:gd name="connsiteX9504" fmla="*/ 33873783 w 43671952"/>
              <a:gd name="connsiteY9504" fmla="*/ 791527 h 23902640"/>
              <a:gd name="connsiteX9505" fmla="*/ 33828063 w 43671952"/>
              <a:gd name="connsiteY9505" fmla="*/ 776288 h 23902640"/>
              <a:gd name="connsiteX9506" fmla="*/ 33782343 w 43671952"/>
              <a:gd name="connsiteY9506" fmla="*/ 745807 h 23902640"/>
              <a:gd name="connsiteX9507" fmla="*/ 33721383 w 43671952"/>
              <a:gd name="connsiteY9507" fmla="*/ 730567 h 23902640"/>
              <a:gd name="connsiteX9508" fmla="*/ 33675663 w 43671952"/>
              <a:gd name="connsiteY9508" fmla="*/ 715327 h 23902640"/>
              <a:gd name="connsiteX9509" fmla="*/ 33477543 w 43671952"/>
              <a:gd name="connsiteY9509" fmla="*/ 700087 h 23902640"/>
              <a:gd name="connsiteX9510" fmla="*/ 33454683 w 43671952"/>
              <a:gd name="connsiteY9510" fmla="*/ 707709 h 23902640"/>
              <a:gd name="connsiteX9511" fmla="*/ 33408963 w 43671952"/>
              <a:gd name="connsiteY9511" fmla="*/ 722947 h 23902640"/>
              <a:gd name="connsiteX9512" fmla="*/ 33363243 w 43671952"/>
              <a:gd name="connsiteY9512" fmla="*/ 753427 h 23902640"/>
              <a:gd name="connsiteX9513" fmla="*/ 33340383 w 43671952"/>
              <a:gd name="connsiteY9513" fmla="*/ 761047 h 23902640"/>
              <a:gd name="connsiteX9514" fmla="*/ 33332763 w 43671952"/>
              <a:gd name="connsiteY9514" fmla="*/ 783907 h 23902640"/>
              <a:gd name="connsiteX9515" fmla="*/ 33287043 w 43671952"/>
              <a:gd name="connsiteY9515" fmla="*/ 799148 h 23902640"/>
              <a:gd name="connsiteX9516" fmla="*/ 33226083 w 43671952"/>
              <a:gd name="connsiteY9516" fmla="*/ 806767 h 23902640"/>
              <a:gd name="connsiteX9517" fmla="*/ 33203223 w 43671952"/>
              <a:gd name="connsiteY9517" fmla="*/ 799148 h 23902640"/>
              <a:gd name="connsiteX9518" fmla="*/ 33180363 w 43671952"/>
              <a:gd name="connsiteY9518" fmla="*/ 783907 h 23902640"/>
              <a:gd name="connsiteX9519" fmla="*/ 33134643 w 43671952"/>
              <a:gd name="connsiteY9519" fmla="*/ 776288 h 23902640"/>
              <a:gd name="connsiteX9520" fmla="*/ 33096543 w 43671952"/>
              <a:gd name="connsiteY9520" fmla="*/ 783907 h 23902640"/>
              <a:gd name="connsiteX9521" fmla="*/ 33088923 w 43671952"/>
              <a:gd name="connsiteY9521" fmla="*/ 844868 h 23902640"/>
              <a:gd name="connsiteX9522" fmla="*/ 33073683 w 43671952"/>
              <a:gd name="connsiteY9522" fmla="*/ 890588 h 23902640"/>
              <a:gd name="connsiteX9523" fmla="*/ 33050823 w 43671952"/>
              <a:gd name="connsiteY9523" fmla="*/ 882968 h 23902640"/>
              <a:gd name="connsiteX9524" fmla="*/ 32982243 w 43671952"/>
              <a:gd name="connsiteY9524" fmla="*/ 860108 h 23902640"/>
              <a:gd name="connsiteX9525" fmla="*/ 32928903 w 43671952"/>
              <a:gd name="connsiteY9525" fmla="*/ 852487 h 23902640"/>
              <a:gd name="connsiteX9526" fmla="*/ 32875563 w 43671952"/>
              <a:gd name="connsiteY9526" fmla="*/ 837247 h 23902640"/>
              <a:gd name="connsiteX9527" fmla="*/ 32829843 w 43671952"/>
              <a:gd name="connsiteY9527" fmla="*/ 822007 h 23902640"/>
              <a:gd name="connsiteX9528" fmla="*/ 32761263 w 43671952"/>
              <a:gd name="connsiteY9528" fmla="*/ 791527 h 23902640"/>
              <a:gd name="connsiteX9529" fmla="*/ 32746023 w 43671952"/>
              <a:gd name="connsiteY9529" fmla="*/ 768667 h 23902640"/>
              <a:gd name="connsiteX9530" fmla="*/ 32753643 w 43671952"/>
              <a:gd name="connsiteY9530" fmla="*/ 745807 h 23902640"/>
              <a:gd name="connsiteX9531" fmla="*/ 32806983 w 43671952"/>
              <a:gd name="connsiteY9531" fmla="*/ 730567 h 23902640"/>
              <a:gd name="connsiteX9532" fmla="*/ 32906043 w 43671952"/>
              <a:gd name="connsiteY9532" fmla="*/ 722947 h 23902640"/>
              <a:gd name="connsiteX9533" fmla="*/ 32944143 w 43671952"/>
              <a:gd name="connsiteY9533" fmla="*/ 715327 h 23902640"/>
              <a:gd name="connsiteX9534" fmla="*/ 32951763 w 43671952"/>
              <a:gd name="connsiteY9534" fmla="*/ 684847 h 23902640"/>
              <a:gd name="connsiteX9535" fmla="*/ 32913663 w 43671952"/>
              <a:gd name="connsiteY9535" fmla="*/ 677227 h 23902640"/>
              <a:gd name="connsiteX9536" fmla="*/ 32471703 w 43671952"/>
              <a:gd name="connsiteY9536" fmla="*/ 677227 h 23902640"/>
              <a:gd name="connsiteX9537" fmla="*/ 32387883 w 43671952"/>
              <a:gd name="connsiteY9537" fmla="*/ 661987 h 23902640"/>
              <a:gd name="connsiteX9538" fmla="*/ 32365023 w 43671952"/>
              <a:gd name="connsiteY9538" fmla="*/ 646747 h 23902640"/>
              <a:gd name="connsiteX9539" fmla="*/ 32357403 w 43671952"/>
              <a:gd name="connsiteY9539" fmla="*/ 601027 h 23902640"/>
              <a:gd name="connsiteX9540" fmla="*/ 32380263 w 43671952"/>
              <a:gd name="connsiteY9540" fmla="*/ 593408 h 23902640"/>
              <a:gd name="connsiteX9541" fmla="*/ 32433603 w 43671952"/>
              <a:gd name="connsiteY9541" fmla="*/ 555307 h 23902640"/>
              <a:gd name="connsiteX9542" fmla="*/ 32479323 w 43671952"/>
              <a:gd name="connsiteY9542" fmla="*/ 540067 h 23902640"/>
              <a:gd name="connsiteX9543" fmla="*/ 32540283 w 43671952"/>
              <a:gd name="connsiteY9543" fmla="*/ 524827 h 23902640"/>
              <a:gd name="connsiteX9544" fmla="*/ 32563143 w 43671952"/>
              <a:gd name="connsiteY9544" fmla="*/ 517208 h 23902640"/>
              <a:gd name="connsiteX9545" fmla="*/ 32608863 w 43671952"/>
              <a:gd name="connsiteY9545" fmla="*/ 501968 h 23902640"/>
              <a:gd name="connsiteX9546" fmla="*/ 32631723 w 43671952"/>
              <a:gd name="connsiteY9546" fmla="*/ 387668 h 23902640"/>
              <a:gd name="connsiteX9547" fmla="*/ 32486943 w 43671952"/>
              <a:gd name="connsiteY9547" fmla="*/ 372428 h 23902640"/>
              <a:gd name="connsiteX9548" fmla="*/ 32464083 w 43671952"/>
              <a:gd name="connsiteY9548" fmla="*/ 364807 h 23902640"/>
              <a:gd name="connsiteX9549" fmla="*/ 32456463 w 43671952"/>
              <a:gd name="connsiteY9549" fmla="*/ 341949 h 23902640"/>
              <a:gd name="connsiteX9550" fmla="*/ 32448843 w 43671952"/>
              <a:gd name="connsiteY9550" fmla="*/ 303848 h 23902640"/>
              <a:gd name="connsiteX9551" fmla="*/ 32464083 w 43671952"/>
              <a:gd name="connsiteY9551" fmla="*/ 258127 h 23902640"/>
              <a:gd name="connsiteX9552" fmla="*/ 32479323 w 43671952"/>
              <a:gd name="connsiteY9552" fmla="*/ 235267 h 23902640"/>
              <a:gd name="connsiteX9553" fmla="*/ 32525043 w 43671952"/>
              <a:gd name="connsiteY9553" fmla="*/ 212407 h 23902640"/>
              <a:gd name="connsiteX9554" fmla="*/ 32547903 w 43671952"/>
              <a:gd name="connsiteY9554" fmla="*/ 197167 h 23902640"/>
              <a:gd name="connsiteX9555" fmla="*/ 32593623 w 43671952"/>
              <a:gd name="connsiteY9555" fmla="*/ 181928 h 23902640"/>
              <a:gd name="connsiteX9556" fmla="*/ 32692683 w 43671952"/>
              <a:gd name="connsiteY9556" fmla="*/ 159068 h 23902640"/>
              <a:gd name="connsiteX9557" fmla="*/ 32707923 w 43671952"/>
              <a:gd name="connsiteY9557" fmla="*/ 136208 h 23902640"/>
              <a:gd name="connsiteX9558" fmla="*/ 32692683 w 43671952"/>
              <a:gd name="connsiteY9558" fmla="*/ 113348 h 23902640"/>
              <a:gd name="connsiteX9559" fmla="*/ 32669823 w 43671952"/>
              <a:gd name="connsiteY9559" fmla="*/ 98108 h 23902640"/>
              <a:gd name="connsiteX9560" fmla="*/ 32664541 w 43671952"/>
              <a:gd name="connsiteY9560" fmla="*/ 16235 h 23902640"/>
              <a:gd name="connsiteX9561" fmla="*/ 31779779 w 43671952"/>
              <a:gd name="connsiteY9561" fmla="*/ 0 h 23902640"/>
              <a:gd name="connsiteX9562" fmla="*/ 31967975 w 43671952"/>
              <a:gd name="connsiteY9562" fmla="*/ 0 h 23902640"/>
              <a:gd name="connsiteX9563" fmla="*/ 31968783 w 43671952"/>
              <a:gd name="connsiteY9563" fmla="*/ 21907 h 23902640"/>
              <a:gd name="connsiteX9564" fmla="*/ 31999263 w 43671952"/>
              <a:gd name="connsiteY9564" fmla="*/ 67627 h 23902640"/>
              <a:gd name="connsiteX9565" fmla="*/ 32022123 w 43671952"/>
              <a:gd name="connsiteY9565" fmla="*/ 52387 h 23902640"/>
              <a:gd name="connsiteX9566" fmla="*/ 32090703 w 43671952"/>
              <a:gd name="connsiteY9566" fmla="*/ 21907 h 23902640"/>
              <a:gd name="connsiteX9567" fmla="*/ 32098005 w 43671952"/>
              <a:gd name="connsiteY9567" fmla="*/ 0 h 23902640"/>
              <a:gd name="connsiteX9568" fmla="*/ 32506031 w 43671952"/>
              <a:gd name="connsiteY9568" fmla="*/ 0 h 23902640"/>
              <a:gd name="connsiteX9569" fmla="*/ 32525043 w 43671952"/>
              <a:gd name="connsiteY9569" fmla="*/ 14287 h 23902640"/>
              <a:gd name="connsiteX9570" fmla="*/ 32502183 w 43671952"/>
              <a:gd name="connsiteY9570" fmla="*/ 60007 h 23902640"/>
              <a:gd name="connsiteX9571" fmla="*/ 32349783 w 43671952"/>
              <a:gd name="connsiteY9571" fmla="*/ 75247 h 23902640"/>
              <a:gd name="connsiteX9572" fmla="*/ 32304063 w 43671952"/>
              <a:gd name="connsiteY9572" fmla="*/ 90487 h 23902640"/>
              <a:gd name="connsiteX9573" fmla="*/ 32258343 w 43671952"/>
              <a:gd name="connsiteY9573" fmla="*/ 120968 h 23902640"/>
              <a:gd name="connsiteX9574" fmla="*/ 32189763 w 43671952"/>
              <a:gd name="connsiteY9574" fmla="*/ 159068 h 23902640"/>
              <a:gd name="connsiteX9575" fmla="*/ 32182143 w 43671952"/>
              <a:gd name="connsiteY9575" fmla="*/ 189549 h 23902640"/>
              <a:gd name="connsiteX9576" fmla="*/ 32205003 w 43671952"/>
              <a:gd name="connsiteY9576" fmla="*/ 197167 h 23902640"/>
              <a:gd name="connsiteX9577" fmla="*/ 32227863 w 43671952"/>
              <a:gd name="connsiteY9577" fmla="*/ 181928 h 23902640"/>
              <a:gd name="connsiteX9578" fmla="*/ 32265963 w 43671952"/>
              <a:gd name="connsiteY9578" fmla="*/ 174307 h 23902640"/>
              <a:gd name="connsiteX9579" fmla="*/ 32311683 w 43671952"/>
              <a:gd name="connsiteY9579" fmla="*/ 181928 h 23902640"/>
              <a:gd name="connsiteX9580" fmla="*/ 32365023 w 43671952"/>
              <a:gd name="connsiteY9580" fmla="*/ 189549 h 23902640"/>
              <a:gd name="connsiteX9581" fmla="*/ 32372643 w 43671952"/>
              <a:gd name="connsiteY9581" fmla="*/ 250507 h 23902640"/>
              <a:gd name="connsiteX9582" fmla="*/ 32357403 w 43671952"/>
              <a:gd name="connsiteY9582" fmla="*/ 273368 h 23902640"/>
              <a:gd name="connsiteX9583" fmla="*/ 32334543 w 43671952"/>
              <a:gd name="connsiteY9583" fmla="*/ 288607 h 23902640"/>
              <a:gd name="connsiteX9584" fmla="*/ 32288823 w 43671952"/>
              <a:gd name="connsiteY9584" fmla="*/ 319087 h 23902640"/>
              <a:gd name="connsiteX9585" fmla="*/ 32273583 w 43671952"/>
              <a:gd name="connsiteY9585" fmla="*/ 341949 h 23902640"/>
              <a:gd name="connsiteX9586" fmla="*/ 32250723 w 43671952"/>
              <a:gd name="connsiteY9586" fmla="*/ 364808 h 23902640"/>
              <a:gd name="connsiteX9587" fmla="*/ 32205003 w 43671952"/>
              <a:gd name="connsiteY9587" fmla="*/ 380047 h 23902640"/>
              <a:gd name="connsiteX9588" fmla="*/ 32220243 w 43671952"/>
              <a:gd name="connsiteY9588" fmla="*/ 433387 h 23902640"/>
              <a:gd name="connsiteX9589" fmla="*/ 32227863 w 43671952"/>
              <a:gd name="connsiteY9589" fmla="*/ 479107 h 23902640"/>
              <a:gd name="connsiteX9590" fmla="*/ 32220243 w 43671952"/>
              <a:gd name="connsiteY9590" fmla="*/ 501968 h 23902640"/>
              <a:gd name="connsiteX9591" fmla="*/ 32113563 w 43671952"/>
              <a:gd name="connsiteY9591" fmla="*/ 501968 h 23902640"/>
              <a:gd name="connsiteX9592" fmla="*/ 32060223 w 43671952"/>
              <a:gd name="connsiteY9592" fmla="*/ 509588 h 23902640"/>
              <a:gd name="connsiteX9593" fmla="*/ 32037363 w 43671952"/>
              <a:gd name="connsiteY9593" fmla="*/ 517208 h 23902640"/>
              <a:gd name="connsiteX9594" fmla="*/ 31968783 w 43671952"/>
              <a:gd name="connsiteY9594" fmla="*/ 540067 h 23902640"/>
              <a:gd name="connsiteX9595" fmla="*/ 31900203 w 43671952"/>
              <a:gd name="connsiteY9595" fmla="*/ 562928 h 23902640"/>
              <a:gd name="connsiteX9596" fmla="*/ 31900203 w 43671952"/>
              <a:gd name="connsiteY9596" fmla="*/ 616267 h 23902640"/>
              <a:gd name="connsiteX9597" fmla="*/ 31923063 w 43671952"/>
              <a:gd name="connsiteY9597" fmla="*/ 623887 h 23902640"/>
              <a:gd name="connsiteX9598" fmla="*/ 31991643 w 43671952"/>
              <a:gd name="connsiteY9598" fmla="*/ 646747 h 23902640"/>
              <a:gd name="connsiteX9599" fmla="*/ 32014503 w 43671952"/>
              <a:gd name="connsiteY9599" fmla="*/ 654368 h 23902640"/>
              <a:gd name="connsiteX9600" fmla="*/ 32105943 w 43671952"/>
              <a:gd name="connsiteY9600" fmla="*/ 715327 h 23902640"/>
              <a:gd name="connsiteX9601" fmla="*/ 32121183 w 43671952"/>
              <a:gd name="connsiteY9601" fmla="*/ 745807 h 23902640"/>
              <a:gd name="connsiteX9602" fmla="*/ 32113563 w 43671952"/>
              <a:gd name="connsiteY9602" fmla="*/ 776288 h 23902640"/>
              <a:gd name="connsiteX9603" fmla="*/ 32090431 w 43671952"/>
              <a:gd name="connsiteY9603" fmla="*/ 793163 h 23902640"/>
              <a:gd name="connsiteX9604" fmla="*/ 32091515 w 43671952"/>
              <a:gd name="connsiteY9604" fmla="*/ 787872 h 23902640"/>
              <a:gd name="connsiteX9605" fmla="*/ 32091895 w 43671952"/>
              <a:gd name="connsiteY9605" fmla="*/ 786600 h 23902640"/>
              <a:gd name="connsiteX9606" fmla="*/ 32091559 w 43671952"/>
              <a:gd name="connsiteY9606" fmla="*/ 787669 h 23902640"/>
              <a:gd name="connsiteX9607" fmla="*/ 32091515 w 43671952"/>
              <a:gd name="connsiteY9607" fmla="*/ 787872 h 23902640"/>
              <a:gd name="connsiteX9608" fmla="*/ 32089659 w 43671952"/>
              <a:gd name="connsiteY9608" fmla="*/ 794122 h 23902640"/>
              <a:gd name="connsiteX9609" fmla="*/ 32083083 w 43671952"/>
              <a:gd name="connsiteY9609" fmla="*/ 814389 h 23902640"/>
              <a:gd name="connsiteX9610" fmla="*/ 32037363 w 43671952"/>
              <a:gd name="connsiteY9610" fmla="*/ 829628 h 23902640"/>
              <a:gd name="connsiteX9611" fmla="*/ 31991643 w 43671952"/>
              <a:gd name="connsiteY9611" fmla="*/ 837247 h 23902640"/>
              <a:gd name="connsiteX9612" fmla="*/ 31869723 w 43671952"/>
              <a:gd name="connsiteY9612" fmla="*/ 860108 h 23902640"/>
              <a:gd name="connsiteX9613" fmla="*/ 31862103 w 43671952"/>
              <a:gd name="connsiteY9613" fmla="*/ 882968 h 23902640"/>
              <a:gd name="connsiteX9614" fmla="*/ 31907823 w 43671952"/>
              <a:gd name="connsiteY9614" fmla="*/ 898210 h 23902640"/>
              <a:gd name="connsiteX9615" fmla="*/ 31945923 w 43671952"/>
              <a:gd name="connsiteY9615" fmla="*/ 905828 h 23902640"/>
              <a:gd name="connsiteX9616" fmla="*/ 32144043 w 43671952"/>
              <a:gd name="connsiteY9616" fmla="*/ 913448 h 23902640"/>
              <a:gd name="connsiteX9617" fmla="*/ 32166903 w 43671952"/>
              <a:gd name="connsiteY9617" fmla="*/ 921068 h 23902640"/>
              <a:gd name="connsiteX9618" fmla="*/ 32197383 w 43671952"/>
              <a:gd name="connsiteY9618" fmla="*/ 974408 h 23902640"/>
              <a:gd name="connsiteX9619" fmla="*/ 32182143 w 43671952"/>
              <a:gd name="connsiteY9619" fmla="*/ 997268 h 23902640"/>
              <a:gd name="connsiteX9620" fmla="*/ 32159283 w 43671952"/>
              <a:gd name="connsiteY9620" fmla="*/ 1004888 h 23902640"/>
              <a:gd name="connsiteX9621" fmla="*/ 32052603 w 43671952"/>
              <a:gd name="connsiteY9621" fmla="*/ 1012507 h 23902640"/>
              <a:gd name="connsiteX9622" fmla="*/ 32029743 w 43671952"/>
              <a:gd name="connsiteY9622" fmla="*/ 1004888 h 23902640"/>
              <a:gd name="connsiteX9623" fmla="*/ 31930683 w 43671952"/>
              <a:gd name="connsiteY9623" fmla="*/ 997268 h 23902640"/>
              <a:gd name="connsiteX9624" fmla="*/ 31907823 w 43671952"/>
              <a:gd name="connsiteY9624" fmla="*/ 1004888 h 23902640"/>
              <a:gd name="connsiteX9625" fmla="*/ 31839243 w 43671952"/>
              <a:gd name="connsiteY9625" fmla="*/ 1035367 h 23902640"/>
              <a:gd name="connsiteX9626" fmla="*/ 31763043 w 43671952"/>
              <a:gd name="connsiteY9626" fmla="*/ 1050607 h 23902640"/>
              <a:gd name="connsiteX9627" fmla="*/ 31717323 w 43671952"/>
              <a:gd name="connsiteY9627" fmla="*/ 1065848 h 23902640"/>
              <a:gd name="connsiteX9628" fmla="*/ 31686843 w 43671952"/>
              <a:gd name="connsiteY9628" fmla="*/ 1073467 h 23902640"/>
              <a:gd name="connsiteX9629" fmla="*/ 31663983 w 43671952"/>
              <a:gd name="connsiteY9629" fmla="*/ 1081088 h 23902640"/>
              <a:gd name="connsiteX9630" fmla="*/ 31534443 w 43671952"/>
              <a:gd name="connsiteY9630" fmla="*/ 1096327 h 23902640"/>
              <a:gd name="connsiteX9631" fmla="*/ 31458243 w 43671952"/>
              <a:gd name="connsiteY9631" fmla="*/ 1103949 h 23902640"/>
              <a:gd name="connsiteX9632" fmla="*/ 31389663 w 43671952"/>
              <a:gd name="connsiteY9632" fmla="*/ 1142048 h 23902640"/>
              <a:gd name="connsiteX9633" fmla="*/ 31343943 w 43671952"/>
              <a:gd name="connsiteY9633" fmla="*/ 1164907 h 23902640"/>
              <a:gd name="connsiteX9634" fmla="*/ 31351563 w 43671952"/>
              <a:gd name="connsiteY9634" fmla="*/ 1187767 h 23902640"/>
              <a:gd name="connsiteX9635" fmla="*/ 31580163 w 43671952"/>
              <a:gd name="connsiteY9635" fmla="*/ 1195387 h 23902640"/>
              <a:gd name="connsiteX9636" fmla="*/ 31740183 w 43671952"/>
              <a:gd name="connsiteY9636" fmla="*/ 1210628 h 23902640"/>
              <a:gd name="connsiteX9637" fmla="*/ 31763043 w 43671952"/>
              <a:gd name="connsiteY9637" fmla="*/ 1203007 h 23902640"/>
              <a:gd name="connsiteX9638" fmla="*/ 31801143 w 43671952"/>
              <a:gd name="connsiteY9638" fmla="*/ 1142048 h 23902640"/>
              <a:gd name="connsiteX9639" fmla="*/ 31846863 w 43671952"/>
              <a:gd name="connsiteY9639" fmla="*/ 1111567 h 23902640"/>
              <a:gd name="connsiteX9640" fmla="*/ 31869723 w 43671952"/>
              <a:gd name="connsiteY9640" fmla="*/ 1103949 h 23902640"/>
              <a:gd name="connsiteX9641" fmla="*/ 31999263 w 43671952"/>
              <a:gd name="connsiteY9641" fmla="*/ 1081088 h 23902640"/>
              <a:gd name="connsiteX9642" fmla="*/ 32022123 w 43671952"/>
              <a:gd name="connsiteY9642" fmla="*/ 1088708 h 23902640"/>
              <a:gd name="connsiteX9643" fmla="*/ 32197383 w 43671952"/>
              <a:gd name="connsiteY9643" fmla="*/ 1103949 h 23902640"/>
              <a:gd name="connsiteX9644" fmla="*/ 32243103 w 43671952"/>
              <a:gd name="connsiteY9644" fmla="*/ 1119187 h 23902640"/>
              <a:gd name="connsiteX9645" fmla="*/ 32288823 w 43671952"/>
              <a:gd name="connsiteY9645" fmla="*/ 1157287 h 23902640"/>
              <a:gd name="connsiteX9646" fmla="*/ 32304063 w 43671952"/>
              <a:gd name="connsiteY9646" fmla="*/ 1203007 h 23902640"/>
              <a:gd name="connsiteX9647" fmla="*/ 32311683 w 43671952"/>
              <a:gd name="connsiteY9647" fmla="*/ 1241107 h 23902640"/>
              <a:gd name="connsiteX9648" fmla="*/ 32288823 w 43671952"/>
              <a:gd name="connsiteY9648" fmla="*/ 1286827 h 23902640"/>
              <a:gd name="connsiteX9649" fmla="*/ 32265963 w 43671952"/>
              <a:gd name="connsiteY9649" fmla="*/ 1294448 h 23902640"/>
              <a:gd name="connsiteX9650" fmla="*/ 31831623 w 43671952"/>
              <a:gd name="connsiteY9650" fmla="*/ 1294448 h 23902640"/>
              <a:gd name="connsiteX9651" fmla="*/ 31785903 w 43671952"/>
              <a:gd name="connsiteY9651" fmla="*/ 1309689 h 23902640"/>
              <a:gd name="connsiteX9652" fmla="*/ 31671603 w 43671952"/>
              <a:gd name="connsiteY9652" fmla="*/ 1324928 h 23902640"/>
              <a:gd name="connsiteX9653" fmla="*/ 31648743 w 43671952"/>
              <a:gd name="connsiteY9653" fmla="*/ 1332548 h 23902640"/>
              <a:gd name="connsiteX9654" fmla="*/ 31625883 w 43671952"/>
              <a:gd name="connsiteY9654" fmla="*/ 1340168 h 23902640"/>
              <a:gd name="connsiteX9655" fmla="*/ 31557303 w 43671952"/>
              <a:gd name="connsiteY9655" fmla="*/ 1363028 h 23902640"/>
              <a:gd name="connsiteX9656" fmla="*/ 31511583 w 43671952"/>
              <a:gd name="connsiteY9656" fmla="*/ 1393507 h 23902640"/>
              <a:gd name="connsiteX9657" fmla="*/ 31420143 w 43671952"/>
              <a:gd name="connsiteY9657" fmla="*/ 1401128 h 23902640"/>
              <a:gd name="connsiteX9658" fmla="*/ 31351563 w 43671952"/>
              <a:gd name="connsiteY9658" fmla="*/ 1363028 h 23902640"/>
              <a:gd name="connsiteX9659" fmla="*/ 31343943 w 43671952"/>
              <a:gd name="connsiteY9659" fmla="*/ 1340168 h 23902640"/>
              <a:gd name="connsiteX9660" fmla="*/ 31313463 w 43671952"/>
              <a:gd name="connsiteY9660" fmla="*/ 1294448 h 23902640"/>
              <a:gd name="connsiteX9661" fmla="*/ 31290603 w 43671952"/>
              <a:gd name="connsiteY9661" fmla="*/ 1279208 h 23902640"/>
              <a:gd name="connsiteX9662" fmla="*/ 31267743 w 43671952"/>
              <a:gd name="connsiteY9662" fmla="*/ 1271587 h 23902640"/>
              <a:gd name="connsiteX9663" fmla="*/ 31252503 w 43671952"/>
              <a:gd name="connsiteY9663" fmla="*/ 1248727 h 23902640"/>
              <a:gd name="connsiteX9664" fmla="*/ 31206783 w 43671952"/>
              <a:gd name="connsiteY9664" fmla="*/ 1233487 h 23902640"/>
              <a:gd name="connsiteX9665" fmla="*/ 31130583 w 43671952"/>
              <a:gd name="connsiteY9665" fmla="*/ 1218247 h 23902640"/>
              <a:gd name="connsiteX9666" fmla="*/ 31100103 w 43671952"/>
              <a:gd name="connsiteY9666" fmla="*/ 1210628 h 23902640"/>
              <a:gd name="connsiteX9667" fmla="*/ 31001043 w 43671952"/>
              <a:gd name="connsiteY9667" fmla="*/ 1203007 h 23902640"/>
              <a:gd name="connsiteX9668" fmla="*/ 30955323 w 43671952"/>
              <a:gd name="connsiteY9668" fmla="*/ 1210628 h 23902640"/>
              <a:gd name="connsiteX9669" fmla="*/ 30879123 w 43671952"/>
              <a:gd name="connsiteY9669" fmla="*/ 1218247 h 23902640"/>
              <a:gd name="connsiteX9670" fmla="*/ 30825783 w 43671952"/>
              <a:gd name="connsiteY9670" fmla="*/ 1164907 h 23902640"/>
              <a:gd name="connsiteX9671" fmla="*/ 30818163 w 43671952"/>
              <a:gd name="connsiteY9671" fmla="*/ 1142048 h 23902640"/>
              <a:gd name="connsiteX9672" fmla="*/ 30886743 w 43671952"/>
              <a:gd name="connsiteY9672" fmla="*/ 1134429 h 23902640"/>
              <a:gd name="connsiteX9673" fmla="*/ 30955323 w 43671952"/>
              <a:gd name="connsiteY9673" fmla="*/ 1149669 h 23902640"/>
              <a:gd name="connsiteX9674" fmla="*/ 30993423 w 43671952"/>
              <a:gd name="connsiteY9674" fmla="*/ 1157287 h 23902640"/>
              <a:gd name="connsiteX9675" fmla="*/ 31054383 w 43671952"/>
              <a:gd name="connsiteY9675" fmla="*/ 1180147 h 23902640"/>
              <a:gd name="connsiteX9676" fmla="*/ 31115343 w 43671952"/>
              <a:gd name="connsiteY9676" fmla="*/ 1157287 h 23902640"/>
              <a:gd name="connsiteX9677" fmla="*/ 31161063 w 43671952"/>
              <a:gd name="connsiteY9677" fmla="*/ 1126808 h 23902640"/>
              <a:gd name="connsiteX9678" fmla="*/ 31222023 w 43671952"/>
              <a:gd name="connsiteY9678" fmla="*/ 1119187 h 23902640"/>
              <a:gd name="connsiteX9679" fmla="*/ 31282983 w 43671952"/>
              <a:gd name="connsiteY9679" fmla="*/ 1134429 h 23902640"/>
              <a:gd name="connsiteX9680" fmla="*/ 31336323 w 43671952"/>
              <a:gd name="connsiteY9680" fmla="*/ 1119187 h 23902640"/>
              <a:gd name="connsiteX9681" fmla="*/ 31359183 w 43671952"/>
              <a:gd name="connsiteY9681" fmla="*/ 1103949 h 23902640"/>
              <a:gd name="connsiteX9682" fmla="*/ 31382043 w 43671952"/>
              <a:gd name="connsiteY9682" fmla="*/ 1096327 h 23902640"/>
              <a:gd name="connsiteX9683" fmla="*/ 31389663 w 43671952"/>
              <a:gd name="connsiteY9683" fmla="*/ 1073467 h 23902640"/>
              <a:gd name="connsiteX9684" fmla="*/ 31412523 w 43671952"/>
              <a:gd name="connsiteY9684" fmla="*/ 959167 h 23902640"/>
              <a:gd name="connsiteX9685" fmla="*/ 31481103 w 43671952"/>
              <a:gd name="connsiteY9685" fmla="*/ 966789 h 23902640"/>
              <a:gd name="connsiteX9686" fmla="*/ 31557303 w 43671952"/>
              <a:gd name="connsiteY9686" fmla="*/ 974408 h 23902640"/>
              <a:gd name="connsiteX9687" fmla="*/ 31595403 w 43671952"/>
              <a:gd name="connsiteY9687" fmla="*/ 982028 h 23902640"/>
              <a:gd name="connsiteX9688" fmla="*/ 31641123 w 43671952"/>
              <a:gd name="connsiteY9688" fmla="*/ 989649 h 23902640"/>
              <a:gd name="connsiteX9689" fmla="*/ 31686843 w 43671952"/>
              <a:gd name="connsiteY9689" fmla="*/ 974408 h 23902640"/>
              <a:gd name="connsiteX9690" fmla="*/ 31702083 w 43671952"/>
              <a:gd name="connsiteY9690" fmla="*/ 951548 h 23902640"/>
              <a:gd name="connsiteX9691" fmla="*/ 31724943 w 43671952"/>
              <a:gd name="connsiteY9691" fmla="*/ 928687 h 23902640"/>
              <a:gd name="connsiteX9692" fmla="*/ 31747803 w 43671952"/>
              <a:gd name="connsiteY9692" fmla="*/ 806767 h 23902640"/>
              <a:gd name="connsiteX9693" fmla="*/ 31724943 w 43671952"/>
              <a:gd name="connsiteY9693" fmla="*/ 799148 h 23902640"/>
              <a:gd name="connsiteX9694" fmla="*/ 31679223 w 43671952"/>
              <a:gd name="connsiteY9694" fmla="*/ 822007 h 23902640"/>
              <a:gd name="connsiteX9695" fmla="*/ 31671603 w 43671952"/>
              <a:gd name="connsiteY9695" fmla="*/ 844868 h 23902640"/>
              <a:gd name="connsiteX9696" fmla="*/ 31663983 w 43671952"/>
              <a:gd name="connsiteY9696" fmla="*/ 867728 h 23902640"/>
              <a:gd name="connsiteX9697" fmla="*/ 31648743 w 43671952"/>
              <a:gd name="connsiteY9697" fmla="*/ 913448 h 23902640"/>
              <a:gd name="connsiteX9698" fmla="*/ 31587783 w 43671952"/>
              <a:gd name="connsiteY9698" fmla="*/ 921068 h 23902640"/>
              <a:gd name="connsiteX9699" fmla="*/ 31542063 w 43671952"/>
              <a:gd name="connsiteY9699" fmla="*/ 905828 h 23902640"/>
              <a:gd name="connsiteX9700" fmla="*/ 31519203 w 43671952"/>
              <a:gd name="connsiteY9700" fmla="*/ 890588 h 23902640"/>
              <a:gd name="connsiteX9701" fmla="*/ 31412523 w 43671952"/>
              <a:gd name="connsiteY9701" fmla="*/ 890588 h 23902640"/>
              <a:gd name="connsiteX9702" fmla="*/ 31366803 w 43671952"/>
              <a:gd name="connsiteY9702" fmla="*/ 875347 h 23902640"/>
              <a:gd name="connsiteX9703" fmla="*/ 31351563 w 43671952"/>
              <a:gd name="connsiteY9703" fmla="*/ 837247 h 23902640"/>
              <a:gd name="connsiteX9704" fmla="*/ 31382043 w 43671952"/>
              <a:gd name="connsiteY9704" fmla="*/ 829628 h 23902640"/>
              <a:gd name="connsiteX9705" fmla="*/ 31404903 w 43671952"/>
              <a:gd name="connsiteY9705" fmla="*/ 822007 h 23902640"/>
              <a:gd name="connsiteX9706" fmla="*/ 31450623 w 43671952"/>
              <a:gd name="connsiteY9706" fmla="*/ 814389 h 23902640"/>
              <a:gd name="connsiteX9707" fmla="*/ 31496343 w 43671952"/>
              <a:gd name="connsiteY9707" fmla="*/ 799148 h 23902640"/>
              <a:gd name="connsiteX9708" fmla="*/ 31549683 w 43671952"/>
              <a:gd name="connsiteY9708" fmla="*/ 768667 h 23902640"/>
              <a:gd name="connsiteX9709" fmla="*/ 31603023 w 43671952"/>
              <a:gd name="connsiteY9709" fmla="*/ 715327 h 23902640"/>
              <a:gd name="connsiteX9710" fmla="*/ 31473483 w 43671952"/>
              <a:gd name="connsiteY9710" fmla="*/ 700087 h 23902640"/>
              <a:gd name="connsiteX9711" fmla="*/ 31450623 w 43671952"/>
              <a:gd name="connsiteY9711" fmla="*/ 692467 h 23902640"/>
              <a:gd name="connsiteX9712" fmla="*/ 31427763 w 43671952"/>
              <a:gd name="connsiteY9712" fmla="*/ 684847 h 23902640"/>
              <a:gd name="connsiteX9713" fmla="*/ 31336323 w 43671952"/>
              <a:gd name="connsiteY9713" fmla="*/ 654368 h 23902640"/>
              <a:gd name="connsiteX9714" fmla="*/ 31290603 w 43671952"/>
              <a:gd name="connsiteY9714" fmla="*/ 623887 h 23902640"/>
              <a:gd name="connsiteX9715" fmla="*/ 31267743 w 43671952"/>
              <a:gd name="connsiteY9715" fmla="*/ 616267 h 23902640"/>
              <a:gd name="connsiteX9716" fmla="*/ 31244883 w 43671952"/>
              <a:gd name="connsiteY9716" fmla="*/ 601027 h 23902640"/>
              <a:gd name="connsiteX9717" fmla="*/ 31176303 w 43671952"/>
              <a:gd name="connsiteY9717" fmla="*/ 562928 h 23902640"/>
              <a:gd name="connsiteX9718" fmla="*/ 31168683 w 43671952"/>
              <a:gd name="connsiteY9718" fmla="*/ 540067 h 23902640"/>
              <a:gd name="connsiteX9719" fmla="*/ 31282983 w 43671952"/>
              <a:gd name="connsiteY9719" fmla="*/ 532448 h 23902640"/>
              <a:gd name="connsiteX9720" fmla="*/ 31351563 w 43671952"/>
              <a:gd name="connsiteY9720" fmla="*/ 540067 h 23902640"/>
              <a:gd name="connsiteX9721" fmla="*/ 31374423 w 43671952"/>
              <a:gd name="connsiteY9721" fmla="*/ 547688 h 23902640"/>
              <a:gd name="connsiteX9722" fmla="*/ 31435383 w 43671952"/>
              <a:gd name="connsiteY9722" fmla="*/ 562928 h 23902640"/>
              <a:gd name="connsiteX9723" fmla="*/ 31458243 w 43671952"/>
              <a:gd name="connsiteY9723" fmla="*/ 578168 h 23902640"/>
              <a:gd name="connsiteX9724" fmla="*/ 31488723 w 43671952"/>
              <a:gd name="connsiteY9724" fmla="*/ 623887 h 23902640"/>
              <a:gd name="connsiteX9725" fmla="*/ 31511583 w 43671952"/>
              <a:gd name="connsiteY9725" fmla="*/ 639127 h 23902640"/>
              <a:gd name="connsiteX9726" fmla="*/ 31557303 w 43671952"/>
              <a:gd name="connsiteY9726" fmla="*/ 646747 h 23902640"/>
              <a:gd name="connsiteX9727" fmla="*/ 31557303 w 43671952"/>
              <a:gd name="connsiteY9727" fmla="*/ 555307 h 23902640"/>
              <a:gd name="connsiteX9728" fmla="*/ 31534443 w 43671952"/>
              <a:gd name="connsiteY9728" fmla="*/ 540067 h 23902640"/>
              <a:gd name="connsiteX9729" fmla="*/ 31511583 w 43671952"/>
              <a:gd name="connsiteY9729" fmla="*/ 479107 h 23902640"/>
              <a:gd name="connsiteX9730" fmla="*/ 31534443 w 43671952"/>
              <a:gd name="connsiteY9730" fmla="*/ 471487 h 23902640"/>
              <a:gd name="connsiteX9731" fmla="*/ 31580163 w 43671952"/>
              <a:gd name="connsiteY9731" fmla="*/ 463870 h 23902640"/>
              <a:gd name="connsiteX9732" fmla="*/ 31702083 w 43671952"/>
              <a:gd name="connsiteY9732" fmla="*/ 387668 h 23902640"/>
              <a:gd name="connsiteX9733" fmla="*/ 31671603 w 43671952"/>
              <a:gd name="connsiteY9733" fmla="*/ 326709 h 23902640"/>
              <a:gd name="connsiteX9734" fmla="*/ 31793523 w 43671952"/>
              <a:gd name="connsiteY9734" fmla="*/ 319087 h 23902640"/>
              <a:gd name="connsiteX9735" fmla="*/ 31824003 w 43671952"/>
              <a:gd name="connsiteY9735" fmla="*/ 303848 h 23902640"/>
              <a:gd name="connsiteX9736" fmla="*/ 31801143 w 43671952"/>
              <a:gd name="connsiteY9736" fmla="*/ 288607 h 23902640"/>
              <a:gd name="connsiteX9737" fmla="*/ 31778283 w 43671952"/>
              <a:gd name="connsiteY9737" fmla="*/ 280987 h 23902640"/>
              <a:gd name="connsiteX9738" fmla="*/ 31648743 w 43671952"/>
              <a:gd name="connsiteY9738" fmla="*/ 258127 h 23902640"/>
              <a:gd name="connsiteX9739" fmla="*/ 31618263 w 43671952"/>
              <a:gd name="connsiteY9739" fmla="*/ 265747 h 23902640"/>
              <a:gd name="connsiteX9740" fmla="*/ 31595403 w 43671952"/>
              <a:gd name="connsiteY9740" fmla="*/ 273368 h 23902640"/>
              <a:gd name="connsiteX9741" fmla="*/ 31549683 w 43671952"/>
              <a:gd name="connsiteY9741" fmla="*/ 288607 h 23902640"/>
              <a:gd name="connsiteX9742" fmla="*/ 31526823 w 43671952"/>
              <a:gd name="connsiteY9742" fmla="*/ 303848 h 23902640"/>
              <a:gd name="connsiteX9743" fmla="*/ 31481103 w 43671952"/>
              <a:gd name="connsiteY9743" fmla="*/ 334327 h 23902640"/>
              <a:gd name="connsiteX9744" fmla="*/ 31435383 w 43671952"/>
              <a:gd name="connsiteY9744" fmla="*/ 364808 h 23902640"/>
              <a:gd name="connsiteX9745" fmla="*/ 31366803 w 43671952"/>
              <a:gd name="connsiteY9745" fmla="*/ 380047 h 23902640"/>
              <a:gd name="connsiteX9746" fmla="*/ 31321083 w 43671952"/>
              <a:gd name="connsiteY9746" fmla="*/ 410527 h 23902640"/>
              <a:gd name="connsiteX9747" fmla="*/ 31282983 w 43671952"/>
              <a:gd name="connsiteY9747" fmla="*/ 456247 h 23902640"/>
              <a:gd name="connsiteX9748" fmla="*/ 31260123 w 43671952"/>
              <a:gd name="connsiteY9748" fmla="*/ 463870 h 23902640"/>
              <a:gd name="connsiteX9749" fmla="*/ 31214403 w 43671952"/>
              <a:gd name="connsiteY9749" fmla="*/ 479107 h 23902640"/>
              <a:gd name="connsiteX9750" fmla="*/ 31145823 w 43671952"/>
              <a:gd name="connsiteY9750" fmla="*/ 486727 h 23902640"/>
              <a:gd name="connsiteX9751" fmla="*/ 31122963 w 43671952"/>
              <a:gd name="connsiteY9751" fmla="*/ 471487 h 23902640"/>
              <a:gd name="connsiteX9752" fmla="*/ 31031523 w 43671952"/>
              <a:gd name="connsiteY9752" fmla="*/ 456247 h 23902640"/>
              <a:gd name="connsiteX9753" fmla="*/ 31001043 w 43671952"/>
              <a:gd name="connsiteY9753" fmla="*/ 486727 h 23902640"/>
              <a:gd name="connsiteX9754" fmla="*/ 30978183 w 43671952"/>
              <a:gd name="connsiteY9754" fmla="*/ 494350 h 23902640"/>
              <a:gd name="connsiteX9755" fmla="*/ 30962943 w 43671952"/>
              <a:gd name="connsiteY9755" fmla="*/ 517208 h 23902640"/>
              <a:gd name="connsiteX9756" fmla="*/ 30940083 w 43671952"/>
              <a:gd name="connsiteY9756" fmla="*/ 524828 h 23902640"/>
              <a:gd name="connsiteX9757" fmla="*/ 30894363 w 43671952"/>
              <a:gd name="connsiteY9757" fmla="*/ 501968 h 23902640"/>
              <a:gd name="connsiteX9758" fmla="*/ 30719103 w 43671952"/>
              <a:gd name="connsiteY9758" fmla="*/ 494350 h 23902640"/>
              <a:gd name="connsiteX9759" fmla="*/ 30688623 w 43671952"/>
              <a:gd name="connsiteY9759" fmla="*/ 456247 h 23902640"/>
              <a:gd name="connsiteX9760" fmla="*/ 30696243 w 43671952"/>
              <a:gd name="connsiteY9760" fmla="*/ 433387 h 23902640"/>
              <a:gd name="connsiteX9761" fmla="*/ 30726723 w 43671952"/>
              <a:gd name="connsiteY9761" fmla="*/ 395288 h 23902640"/>
              <a:gd name="connsiteX9762" fmla="*/ 30787683 w 43671952"/>
              <a:gd name="connsiteY9762" fmla="*/ 372428 h 23902640"/>
              <a:gd name="connsiteX9763" fmla="*/ 30947703 w 43671952"/>
              <a:gd name="connsiteY9763" fmla="*/ 387668 h 23902640"/>
              <a:gd name="connsiteX9764" fmla="*/ 30932463 w 43671952"/>
              <a:gd name="connsiteY9764" fmla="*/ 341949 h 23902640"/>
              <a:gd name="connsiteX9765" fmla="*/ 30909603 w 43671952"/>
              <a:gd name="connsiteY9765" fmla="*/ 326709 h 23902640"/>
              <a:gd name="connsiteX9766" fmla="*/ 30901983 w 43671952"/>
              <a:gd name="connsiteY9766" fmla="*/ 303848 h 23902640"/>
              <a:gd name="connsiteX9767" fmla="*/ 30894363 w 43671952"/>
              <a:gd name="connsiteY9767" fmla="*/ 250507 h 23902640"/>
              <a:gd name="connsiteX9768" fmla="*/ 30947703 w 43671952"/>
              <a:gd name="connsiteY9768" fmla="*/ 242888 h 23902640"/>
              <a:gd name="connsiteX9769" fmla="*/ 30993423 w 43671952"/>
              <a:gd name="connsiteY9769" fmla="*/ 265747 h 23902640"/>
              <a:gd name="connsiteX9770" fmla="*/ 31016283 w 43671952"/>
              <a:gd name="connsiteY9770" fmla="*/ 273368 h 23902640"/>
              <a:gd name="connsiteX9771" fmla="*/ 31107723 w 43671952"/>
              <a:gd name="connsiteY9771" fmla="*/ 280987 h 23902640"/>
              <a:gd name="connsiteX9772" fmla="*/ 31130583 w 43671952"/>
              <a:gd name="connsiteY9772" fmla="*/ 288607 h 23902640"/>
              <a:gd name="connsiteX9773" fmla="*/ 31206783 w 43671952"/>
              <a:gd name="connsiteY9773" fmla="*/ 303848 h 23902640"/>
              <a:gd name="connsiteX9774" fmla="*/ 31237263 w 43671952"/>
              <a:gd name="connsiteY9774" fmla="*/ 288607 h 23902640"/>
              <a:gd name="connsiteX9775" fmla="*/ 31244883 w 43671952"/>
              <a:gd name="connsiteY9775" fmla="*/ 227647 h 23902640"/>
              <a:gd name="connsiteX9776" fmla="*/ 31237263 w 43671952"/>
              <a:gd name="connsiteY9776" fmla="*/ 204788 h 23902640"/>
              <a:gd name="connsiteX9777" fmla="*/ 31336323 w 43671952"/>
              <a:gd name="connsiteY9777" fmla="*/ 159068 h 23902640"/>
              <a:gd name="connsiteX9778" fmla="*/ 31382043 w 43671952"/>
              <a:gd name="connsiteY9778" fmla="*/ 174307 h 23902640"/>
              <a:gd name="connsiteX9779" fmla="*/ 31397283 w 43671952"/>
              <a:gd name="connsiteY9779" fmla="*/ 197167 h 23902640"/>
              <a:gd name="connsiteX9780" fmla="*/ 31481103 w 43671952"/>
              <a:gd name="connsiteY9780" fmla="*/ 204788 h 23902640"/>
              <a:gd name="connsiteX9781" fmla="*/ 31511583 w 43671952"/>
              <a:gd name="connsiteY9781" fmla="*/ 136208 h 23902640"/>
              <a:gd name="connsiteX9782" fmla="*/ 31542063 w 43671952"/>
              <a:gd name="connsiteY9782" fmla="*/ 90487 h 23902640"/>
              <a:gd name="connsiteX9783" fmla="*/ 31587783 w 43671952"/>
              <a:gd name="connsiteY9783" fmla="*/ 75247 h 23902640"/>
              <a:gd name="connsiteX9784" fmla="*/ 31618263 w 43671952"/>
              <a:gd name="connsiteY9784" fmla="*/ 67627 h 23902640"/>
              <a:gd name="connsiteX9785" fmla="*/ 31702083 w 43671952"/>
              <a:gd name="connsiteY9785" fmla="*/ 60007 h 23902640"/>
              <a:gd name="connsiteX9786" fmla="*/ 31732563 w 43671952"/>
              <a:gd name="connsiteY9786" fmla="*/ 52387 h 23902640"/>
              <a:gd name="connsiteX9787" fmla="*/ 31785903 w 43671952"/>
              <a:gd name="connsiteY9787" fmla="*/ 14287 h 23902640"/>
              <a:gd name="connsiteX9788" fmla="*/ 7930556 w 43671952"/>
              <a:gd name="connsiteY9788" fmla="*/ 0 h 23902640"/>
              <a:gd name="connsiteX9789" fmla="*/ 8940335 w 43671952"/>
              <a:gd name="connsiteY9789" fmla="*/ 0 h 23902640"/>
              <a:gd name="connsiteX9790" fmla="*/ 8938470 w 43671952"/>
              <a:gd name="connsiteY9790" fmla="*/ 658 h 23902640"/>
              <a:gd name="connsiteX9791" fmla="*/ 8925244 w 43671952"/>
              <a:gd name="connsiteY9791" fmla="*/ 14288 h 23902640"/>
              <a:gd name="connsiteX9792" fmla="*/ 8896673 w 43671952"/>
              <a:gd name="connsiteY9792" fmla="*/ 33337 h 23902640"/>
              <a:gd name="connsiteX9793" fmla="*/ 8882384 w 43671952"/>
              <a:gd name="connsiteY9793" fmla="*/ 47626 h 23902640"/>
              <a:gd name="connsiteX9794" fmla="*/ 8853809 w 43671952"/>
              <a:gd name="connsiteY9794" fmla="*/ 66677 h 23902640"/>
              <a:gd name="connsiteX9795" fmla="*/ 8834760 w 43671952"/>
              <a:gd name="connsiteY9795" fmla="*/ 80963 h 23902640"/>
              <a:gd name="connsiteX9796" fmla="*/ 8815714 w 43671952"/>
              <a:gd name="connsiteY9796" fmla="*/ 90487 h 23902640"/>
              <a:gd name="connsiteX9797" fmla="*/ 8801424 w 43671952"/>
              <a:gd name="connsiteY9797" fmla="*/ 100014 h 23902640"/>
              <a:gd name="connsiteX9798" fmla="*/ 8791896 w 43671952"/>
              <a:gd name="connsiteY9798" fmla="*/ 114301 h 23902640"/>
              <a:gd name="connsiteX9799" fmla="*/ 8753797 w 43671952"/>
              <a:gd name="connsiteY9799" fmla="*/ 171450 h 23902640"/>
              <a:gd name="connsiteX9800" fmla="*/ 8739515 w 43671952"/>
              <a:gd name="connsiteY9800" fmla="*/ 180977 h 23902640"/>
              <a:gd name="connsiteX9801" fmla="*/ 8725227 w 43671952"/>
              <a:gd name="connsiteY9801" fmla="*/ 185739 h 23902640"/>
              <a:gd name="connsiteX9802" fmla="*/ 8715697 w 43671952"/>
              <a:gd name="connsiteY9802" fmla="*/ 200025 h 23902640"/>
              <a:gd name="connsiteX9803" fmla="*/ 8701413 w 43671952"/>
              <a:gd name="connsiteY9803" fmla="*/ 214313 h 23902640"/>
              <a:gd name="connsiteX9804" fmla="*/ 8682357 w 43671952"/>
              <a:gd name="connsiteY9804" fmla="*/ 233363 h 23902640"/>
              <a:gd name="connsiteX9805" fmla="*/ 8663310 w 43671952"/>
              <a:gd name="connsiteY9805" fmla="*/ 252414 h 23902640"/>
              <a:gd name="connsiteX9806" fmla="*/ 8649021 w 43671952"/>
              <a:gd name="connsiteY9806" fmla="*/ 261938 h 23902640"/>
              <a:gd name="connsiteX9807" fmla="*/ 8639497 w 43671952"/>
              <a:gd name="connsiteY9807" fmla="*/ 276224 h 23902640"/>
              <a:gd name="connsiteX9808" fmla="*/ 8610925 w 43671952"/>
              <a:gd name="connsiteY9808" fmla="*/ 285750 h 23902640"/>
              <a:gd name="connsiteX9809" fmla="*/ 8534723 w 43671952"/>
              <a:gd name="connsiteY9809" fmla="*/ 290513 h 23902640"/>
              <a:gd name="connsiteX9810" fmla="*/ 8520437 w 43671952"/>
              <a:gd name="connsiteY9810" fmla="*/ 285750 h 23902640"/>
              <a:gd name="connsiteX9811" fmla="*/ 8477573 w 43671952"/>
              <a:gd name="connsiteY9811" fmla="*/ 271462 h 23902640"/>
              <a:gd name="connsiteX9812" fmla="*/ 8377564 w 43671952"/>
              <a:gd name="connsiteY9812" fmla="*/ 271462 h 23902640"/>
              <a:gd name="connsiteX9813" fmla="*/ 8358511 w 43671952"/>
              <a:gd name="connsiteY9813" fmla="*/ 280989 h 23902640"/>
              <a:gd name="connsiteX9814" fmla="*/ 8306124 w 43671952"/>
              <a:gd name="connsiteY9814" fmla="*/ 295276 h 23902640"/>
              <a:gd name="connsiteX9815" fmla="*/ 8268023 w 43671952"/>
              <a:gd name="connsiteY9815" fmla="*/ 309563 h 23902640"/>
              <a:gd name="connsiteX9816" fmla="*/ 8239448 w 43671952"/>
              <a:gd name="connsiteY9816" fmla="*/ 323853 h 23902640"/>
              <a:gd name="connsiteX9817" fmla="*/ 8234687 w 43671952"/>
              <a:gd name="connsiteY9817" fmla="*/ 347662 h 23902640"/>
              <a:gd name="connsiteX9818" fmla="*/ 8244211 w 43671952"/>
              <a:gd name="connsiteY9818" fmla="*/ 361949 h 23902640"/>
              <a:gd name="connsiteX9819" fmla="*/ 8248975 w 43671952"/>
              <a:gd name="connsiteY9819" fmla="*/ 428628 h 23902640"/>
              <a:gd name="connsiteX9820" fmla="*/ 8244211 w 43671952"/>
              <a:gd name="connsiteY9820" fmla="*/ 442914 h 23902640"/>
              <a:gd name="connsiteX9821" fmla="*/ 8182298 w 43671952"/>
              <a:gd name="connsiteY9821" fmla="*/ 447675 h 23902640"/>
              <a:gd name="connsiteX9822" fmla="*/ 8139436 w 43671952"/>
              <a:gd name="connsiteY9822" fmla="*/ 423863 h 23902640"/>
              <a:gd name="connsiteX9823" fmla="*/ 8096573 w 43671952"/>
              <a:gd name="connsiteY9823" fmla="*/ 414337 h 23902640"/>
              <a:gd name="connsiteX9824" fmla="*/ 8077522 w 43671952"/>
              <a:gd name="connsiteY9824" fmla="*/ 438150 h 23902640"/>
              <a:gd name="connsiteX9825" fmla="*/ 8087048 w 43671952"/>
              <a:gd name="connsiteY9825" fmla="*/ 452437 h 23902640"/>
              <a:gd name="connsiteX9826" fmla="*/ 8101336 w 43671952"/>
              <a:gd name="connsiteY9826" fmla="*/ 457199 h 23902640"/>
              <a:gd name="connsiteX9827" fmla="*/ 8106097 w 43671952"/>
              <a:gd name="connsiteY9827" fmla="*/ 471487 h 23902640"/>
              <a:gd name="connsiteX9828" fmla="*/ 8106097 w 43671952"/>
              <a:gd name="connsiteY9828" fmla="*/ 519115 h 23902640"/>
              <a:gd name="connsiteX9829" fmla="*/ 8044184 w 43671952"/>
              <a:gd name="connsiteY9829" fmla="*/ 509588 h 23902640"/>
              <a:gd name="connsiteX9830" fmla="*/ 8029898 w 43671952"/>
              <a:gd name="connsiteY9830" fmla="*/ 504825 h 23902640"/>
              <a:gd name="connsiteX9831" fmla="*/ 8015611 w 43671952"/>
              <a:gd name="connsiteY9831" fmla="*/ 500064 h 23902640"/>
              <a:gd name="connsiteX9832" fmla="*/ 7987034 w 43671952"/>
              <a:gd name="connsiteY9832" fmla="*/ 490539 h 23902640"/>
              <a:gd name="connsiteX9833" fmla="*/ 7972747 w 43671952"/>
              <a:gd name="connsiteY9833" fmla="*/ 481014 h 23902640"/>
              <a:gd name="connsiteX9834" fmla="*/ 7944171 w 43671952"/>
              <a:gd name="connsiteY9834" fmla="*/ 466726 h 23902640"/>
              <a:gd name="connsiteX9835" fmla="*/ 7929886 w 43671952"/>
              <a:gd name="connsiteY9835" fmla="*/ 461962 h 23902640"/>
              <a:gd name="connsiteX9836" fmla="*/ 7901311 w 43671952"/>
              <a:gd name="connsiteY9836" fmla="*/ 447675 h 23902640"/>
              <a:gd name="connsiteX9837" fmla="*/ 7887024 w 43671952"/>
              <a:gd name="connsiteY9837" fmla="*/ 452437 h 23902640"/>
              <a:gd name="connsiteX9838" fmla="*/ 7887024 w 43671952"/>
              <a:gd name="connsiteY9838" fmla="*/ 509588 h 23902640"/>
              <a:gd name="connsiteX9839" fmla="*/ 7896550 w 43671952"/>
              <a:gd name="connsiteY9839" fmla="*/ 576262 h 23902640"/>
              <a:gd name="connsiteX9840" fmla="*/ 7848922 w 43671952"/>
              <a:gd name="connsiteY9840" fmla="*/ 600074 h 23902640"/>
              <a:gd name="connsiteX9841" fmla="*/ 7758436 w 43671952"/>
              <a:gd name="connsiteY9841" fmla="*/ 604838 h 23902640"/>
              <a:gd name="connsiteX9842" fmla="*/ 7744148 w 43671952"/>
              <a:gd name="connsiteY9842" fmla="*/ 595314 h 23902640"/>
              <a:gd name="connsiteX9843" fmla="*/ 7715573 w 43671952"/>
              <a:gd name="connsiteY9843" fmla="*/ 581024 h 23902640"/>
              <a:gd name="connsiteX9844" fmla="*/ 7701284 w 43671952"/>
              <a:gd name="connsiteY9844" fmla="*/ 576262 h 23902640"/>
              <a:gd name="connsiteX9845" fmla="*/ 7677470 w 43671952"/>
              <a:gd name="connsiteY9845" fmla="*/ 547688 h 23902640"/>
              <a:gd name="connsiteX9846" fmla="*/ 7667945 w 43671952"/>
              <a:gd name="connsiteY9846" fmla="*/ 519115 h 23902640"/>
              <a:gd name="connsiteX9847" fmla="*/ 7639370 w 43671952"/>
              <a:gd name="connsiteY9847" fmla="*/ 514352 h 23902640"/>
              <a:gd name="connsiteX9848" fmla="*/ 7429823 w 43671952"/>
              <a:gd name="connsiteY9848" fmla="*/ 509588 h 23902640"/>
              <a:gd name="connsiteX9849" fmla="*/ 7382200 w 43671952"/>
              <a:gd name="connsiteY9849" fmla="*/ 523875 h 23902640"/>
              <a:gd name="connsiteX9850" fmla="*/ 7396488 w 43671952"/>
              <a:gd name="connsiteY9850" fmla="*/ 552450 h 23902640"/>
              <a:gd name="connsiteX9851" fmla="*/ 7425063 w 43671952"/>
              <a:gd name="connsiteY9851" fmla="*/ 571499 h 23902640"/>
              <a:gd name="connsiteX9852" fmla="*/ 7425063 w 43671952"/>
              <a:gd name="connsiteY9852" fmla="*/ 600074 h 23902640"/>
              <a:gd name="connsiteX9853" fmla="*/ 7410775 w 43671952"/>
              <a:gd name="connsiteY9853" fmla="*/ 604838 h 23902640"/>
              <a:gd name="connsiteX9854" fmla="*/ 7382200 w 43671952"/>
              <a:gd name="connsiteY9854" fmla="*/ 614363 h 23902640"/>
              <a:gd name="connsiteX9855" fmla="*/ 7386961 w 43671952"/>
              <a:gd name="connsiteY9855" fmla="*/ 657225 h 23902640"/>
              <a:gd name="connsiteX9856" fmla="*/ 7410775 w 43671952"/>
              <a:gd name="connsiteY9856" fmla="*/ 681037 h 23902640"/>
              <a:gd name="connsiteX9857" fmla="*/ 7429823 w 43671952"/>
              <a:gd name="connsiteY9857" fmla="*/ 704851 h 23902640"/>
              <a:gd name="connsiteX9858" fmla="*/ 7444110 w 43671952"/>
              <a:gd name="connsiteY9858" fmla="*/ 709614 h 23902640"/>
              <a:gd name="connsiteX9859" fmla="*/ 7453637 w 43671952"/>
              <a:gd name="connsiteY9859" fmla="*/ 723899 h 23902640"/>
              <a:gd name="connsiteX9860" fmla="*/ 7458398 w 43671952"/>
              <a:gd name="connsiteY9860" fmla="*/ 738188 h 23902640"/>
              <a:gd name="connsiteX9861" fmla="*/ 7467925 w 43671952"/>
              <a:gd name="connsiteY9861" fmla="*/ 776288 h 23902640"/>
              <a:gd name="connsiteX9862" fmla="*/ 7458398 w 43671952"/>
              <a:gd name="connsiteY9862" fmla="*/ 804864 h 23902640"/>
              <a:gd name="connsiteX9863" fmla="*/ 7448877 w 43671952"/>
              <a:gd name="connsiteY9863" fmla="*/ 819152 h 23902640"/>
              <a:gd name="connsiteX9864" fmla="*/ 7420303 w 43671952"/>
              <a:gd name="connsiteY9864" fmla="*/ 862013 h 23902640"/>
              <a:gd name="connsiteX9865" fmla="*/ 7406015 w 43671952"/>
              <a:gd name="connsiteY9865" fmla="*/ 871538 h 23902640"/>
              <a:gd name="connsiteX9866" fmla="*/ 7377440 w 43671952"/>
              <a:gd name="connsiteY9866" fmla="*/ 890588 h 23902640"/>
              <a:gd name="connsiteX9867" fmla="*/ 7363151 w 43671952"/>
              <a:gd name="connsiteY9867" fmla="*/ 895350 h 23902640"/>
              <a:gd name="connsiteX9868" fmla="*/ 7334578 w 43671952"/>
              <a:gd name="connsiteY9868" fmla="*/ 904874 h 23902640"/>
              <a:gd name="connsiteX9869" fmla="*/ 7320290 w 43671952"/>
              <a:gd name="connsiteY9869" fmla="*/ 914400 h 23902640"/>
              <a:gd name="connsiteX9870" fmla="*/ 7306002 w 43671952"/>
              <a:gd name="connsiteY9870" fmla="*/ 919162 h 23902640"/>
              <a:gd name="connsiteX9871" fmla="*/ 7248851 w 43671952"/>
              <a:gd name="connsiteY9871" fmla="*/ 928687 h 23902640"/>
              <a:gd name="connsiteX9872" fmla="*/ 7234564 w 43671952"/>
              <a:gd name="connsiteY9872" fmla="*/ 919162 h 23902640"/>
              <a:gd name="connsiteX9873" fmla="*/ 7220276 w 43671952"/>
              <a:gd name="connsiteY9873" fmla="*/ 914400 h 23902640"/>
              <a:gd name="connsiteX9874" fmla="*/ 7215513 w 43671952"/>
              <a:gd name="connsiteY9874" fmla="*/ 900114 h 23902640"/>
              <a:gd name="connsiteX9875" fmla="*/ 7201226 w 43671952"/>
              <a:gd name="connsiteY9875" fmla="*/ 890588 h 23902640"/>
              <a:gd name="connsiteX9876" fmla="*/ 7196462 w 43671952"/>
              <a:gd name="connsiteY9876" fmla="*/ 876299 h 23902640"/>
              <a:gd name="connsiteX9877" fmla="*/ 7196462 w 43671952"/>
              <a:gd name="connsiteY9877" fmla="*/ 785813 h 23902640"/>
              <a:gd name="connsiteX9878" fmla="*/ 7191699 w 43671952"/>
              <a:gd name="connsiteY9878" fmla="*/ 762000 h 23902640"/>
              <a:gd name="connsiteX9879" fmla="*/ 7186938 w 43671952"/>
              <a:gd name="connsiteY9879" fmla="*/ 747712 h 23902640"/>
              <a:gd name="connsiteX9880" fmla="*/ 7172649 w 43671952"/>
              <a:gd name="connsiteY9880" fmla="*/ 704851 h 23902640"/>
              <a:gd name="connsiteX9881" fmla="*/ 7144073 w 43671952"/>
              <a:gd name="connsiteY9881" fmla="*/ 685800 h 23902640"/>
              <a:gd name="connsiteX9882" fmla="*/ 7134552 w 43671952"/>
              <a:gd name="connsiteY9882" fmla="*/ 671513 h 23902640"/>
              <a:gd name="connsiteX9883" fmla="*/ 7091689 w 43671952"/>
              <a:gd name="connsiteY9883" fmla="*/ 652463 h 23902640"/>
              <a:gd name="connsiteX9884" fmla="*/ 7053587 w 43671952"/>
              <a:gd name="connsiteY9884" fmla="*/ 642938 h 23902640"/>
              <a:gd name="connsiteX9885" fmla="*/ 7048826 w 43671952"/>
              <a:gd name="connsiteY9885" fmla="*/ 681037 h 23902640"/>
              <a:gd name="connsiteX9886" fmla="*/ 7058348 w 43671952"/>
              <a:gd name="connsiteY9886" fmla="*/ 695324 h 23902640"/>
              <a:gd name="connsiteX9887" fmla="*/ 7082163 w 43671952"/>
              <a:gd name="connsiteY9887" fmla="*/ 742950 h 23902640"/>
              <a:gd name="connsiteX9888" fmla="*/ 7077397 w 43671952"/>
              <a:gd name="connsiteY9888" fmla="*/ 757238 h 23902640"/>
              <a:gd name="connsiteX9889" fmla="*/ 7063112 w 43671952"/>
              <a:gd name="connsiteY9889" fmla="*/ 762000 h 23902640"/>
              <a:gd name="connsiteX9890" fmla="*/ 7020249 w 43671952"/>
              <a:gd name="connsiteY9890" fmla="*/ 766762 h 23902640"/>
              <a:gd name="connsiteX9891" fmla="*/ 7001198 w 43671952"/>
              <a:gd name="connsiteY9891" fmla="*/ 762000 h 23902640"/>
              <a:gd name="connsiteX9892" fmla="*/ 6934522 w 43671952"/>
              <a:gd name="connsiteY9892" fmla="*/ 742950 h 23902640"/>
              <a:gd name="connsiteX9893" fmla="*/ 6867579 w 43671952"/>
              <a:gd name="connsiteY9893" fmla="*/ 738188 h 23902640"/>
              <a:gd name="connsiteX9894" fmla="*/ 6819951 w 43671952"/>
              <a:gd name="connsiteY9894" fmla="*/ 742950 h 23902640"/>
              <a:gd name="connsiteX9895" fmla="*/ 6762801 w 43671952"/>
              <a:gd name="connsiteY9895" fmla="*/ 757238 h 23902640"/>
              <a:gd name="connsiteX9896" fmla="*/ 6743749 w 43671952"/>
              <a:gd name="connsiteY9896" fmla="*/ 781049 h 23902640"/>
              <a:gd name="connsiteX9897" fmla="*/ 6758040 w 43671952"/>
              <a:gd name="connsiteY9897" fmla="*/ 809626 h 23902640"/>
              <a:gd name="connsiteX9898" fmla="*/ 6791374 w 43671952"/>
              <a:gd name="connsiteY9898" fmla="*/ 823912 h 23902640"/>
              <a:gd name="connsiteX9899" fmla="*/ 6819951 w 43671952"/>
              <a:gd name="connsiteY9899" fmla="*/ 833437 h 23902640"/>
              <a:gd name="connsiteX9900" fmla="*/ 6862810 w 43671952"/>
              <a:gd name="connsiteY9900" fmla="*/ 842962 h 23902640"/>
              <a:gd name="connsiteX9901" fmla="*/ 6881863 w 43671952"/>
              <a:gd name="connsiteY9901" fmla="*/ 847724 h 23902640"/>
              <a:gd name="connsiteX9902" fmla="*/ 6896146 w 43671952"/>
              <a:gd name="connsiteY9902" fmla="*/ 852487 h 23902640"/>
              <a:gd name="connsiteX9903" fmla="*/ 6910438 w 43671952"/>
              <a:gd name="connsiteY9903" fmla="*/ 857249 h 23902640"/>
              <a:gd name="connsiteX9904" fmla="*/ 6967860 w 43671952"/>
              <a:gd name="connsiteY9904" fmla="*/ 876299 h 23902640"/>
              <a:gd name="connsiteX9905" fmla="*/ 6996437 w 43671952"/>
              <a:gd name="connsiteY9905" fmla="*/ 885824 h 23902640"/>
              <a:gd name="connsiteX9906" fmla="*/ 7010725 w 43671952"/>
              <a:gd name="connsiteY9906" fmla="*/ 895350 h 23902640"/>
              <a:gd name="connsiteX9907" fmla="*/ 7039300 w 43671952"/>
              <a:gd name="connsiteY9907" fmla="*/ 904874 h 23902640"/>
              <a:gd name="connsiteX9908" fmla="*/ 7058348 w 43671952"/>
              <a:gd name="connsiteY9908" fmla="*/ 909639 h 23902640"/>
              <a:gd name="connsiteX9909" fmla="*/ 7072636 w 43671952"/>
              <a:gd name="connsiteY9909" fmla="*/ 914400 h 23902640"/>
              <a:gd name="connsiteX9910" fmla="*/ 7096445 w 43671952"/>
              <a:gd name="connsiteY9910" fmla="*/ 919162 h 23902640"/>
              <a:gd name="connsiteX9911" fmla="*/ 7115500 w 43671952"/>
              <a:gd name="connsiteY9911" fmla="*/ 923924 h 23902640"/>
              <a:gd name="connsiteX9912" fmla="*/ 7167889 w 43671952"/>
              <a:gd name="connsiteY9912" fmla="*/ 938214 h 23902640"/>
              <a:gd name="connsiteX9913" fmla="*/ 7177412 w 43671952"/>
              <a:gd name="connsiteY9913" fmla="*/ 952499 h 23902640"/>
              <a:gd name="connsiteX9914" fmla="*/ 7158361 w 43671952"/>
              <a:gd name="connsiteY9914" fmla="*/ 971550 h 23902640"/>
              <a:gd name="connsiteX9915" fmla="*/ 7148835 w 43671952"/>
              <a:gd name="connsiteY9915" fmla="*/ 985837 h 23902640"/>
              <a:gd name="connsiteX9916" fmla="*/ 7134552 w 43671952"/>
              <a:gd name="connsiteY9916" fmla="*/ 990601 h 23902640"/>
              <a:gd name="connsiteX9917" fmla="*/ 7105971 w 43671952"/>
              <a:gd name="connsiteY9917" fmla="*/ 1000125 h 23902640"/>
              <a:gd name="connsiteX9918" fmla="*/ 7091689 w 43671952"/>
              <a:gd name="connsiteY9918" fmla="*/ 1009649 h 23902640"/>
              <a:gd name="connsiteX9919" fmla="*/ 7063112 w 43671952"/>
              <a:gd name="connsiteY9919" fmla="*/ 1019176 h 23902640"/>
              <a:gd name="connsiteX9920" fmla="*/ 7029773 w 43671952"/>
              <a:gd name="connsiteY9920" fmla="*/ 1028700 h 23902640"/>
              <a:gd name="connsiteX9921" fmla="*/ 6939288 w 43671952"/>
              <a:gd name="connsiteY9921" fmla="*/ 1033463 h 23902640"/>
              <a:gd name="connsiteX9922" fmla="*/ 6910438 w 43671952"/>
              <a:gd name="connsiteY9922" fmla="*/ 1028700 h 23902640"/>
              <a:gd name="connsiteX9923" fmla="*/ 6829471 w 43671952"/>
              <a:gd name="connsiteY9923" fmla="*/ 1023937 h 23902640"/>
              <a:gd name="connsiteX9924" fmla="*/ 6777095 w 43671952"/>
              <a:gd name="connsiteY9924" fmla="*/ 1033463 h 23902640"/>
              <a:gd name="connsiteX9925" fmla="*/ 6753279 w 43671952"/>
              <a:gd name="connsiteY9925" fmla="*/ 1038224 h 23902640"/>
              <a:gd name="connsiteX9926" fmla="*/ 6719945 w 43671952"/>
              <a:gd name="connsiteY9926" fmla="*/ 1042987 h 23902640"/>
              <a:gd name="connsiteX9927" fmla="*/ 6705651 w 43671952"/>
              <a:gd name="connsiteY9927" fmla="*/ 1047750 h 23902640"/>
              <a:gd name="connsiteX9928" fmla="*/ 6677076 w 43671952"/>
              <a:gd name="connsiteY9928" fmla="*/ 1052513 h 23902640"/>
              <a:gd name="connsiteX9929" fmla="*/ 6610406 w 43671952"/>
              <a:gd name="connsiteY9929" fmla="*/ 1071563 h 23902640"/>
              <a:gd name="connsiteX9930" fmla="*/ 6581823 w 43671952"/>
              <a:gd name="connsiteY9930" fmla="*/ 1081088 h 23902640"/>
              <a:gd name="connsiteX9931" fmla="*/ 6472292 w 43671952"/>
              <a:gd name="connsiteY9931" fmla="*/ 1085850 h 23902640"/>
              <a:gd name="connsiteX9932" fmla="*/ 6457996 w 43671952"/>
              <a:gd name="connsiteY9932" fmla="*/ 1081088 h 23902640"/>
              <a:gd name="connsiteX9933" fmla="*/ 6391326 w 43671952"/>
              <a:gd name="connsiteY9933" fmla="*/ 1066801 h 23902640"/>
              <a:gd name="connsiteX9934" fmla="*/ 6328152 w 43671952"/>
              <a:gd name="connsiteY9934" fmla="*/ 1003623 h 23902640"/>
              <a:gd name="connsiteX9935" fmla="*/ 7113617 w 43671952"/>
              <a:gd name="connsiteY9935" fmla="*/ 490537 h 23902640"/>
              <a:gd name="connsiteX9936" fmla="*/ 7759233 w 43671952"/>
              <a:gd name="connsiteY9936" fmla="*/ 101203 h 2390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 ang="0">
                <a:pos x="connsiteX9577" y="connsiteY9577"/>
              </a:cxn>
              <a:cxn ang="0">
                <a:pos x="connsiteX9578" y="connsiteY9578"/>
              </a:cxn>
              <a:cxn ang="0">
                <a:pos x="connsiteX9579" y="connsiteY9579"/>
              </a:cxn>
              <a:cxn ang="0">
                <a:pos x="connsiteX9580" y="connsiteY9580"/>
              </a:cxn>
              <a:cxn ang="0">
                <a:pos x="connsiteX9581" y="connsiteY9581"/>
              </a:cxn>
              <a:cxn ang="0">
                <a:pos x="connsiteX9582" y="connsiteY9582"/>
              </a:cxn>
              <a:cxn ang="0">
                <a:pos x="connsiteX9583" y="connsiteY9583"/>
              </a:cxn>
              <a:cxn ang="0">
                <a:pos x="connsiteX9584" y="connsiteY9584"/>
              </a:cxn>
              <a:cxn ang="0">
                <a:pos x="connsiteX9585" y="connsiteY9585"/>
              </a:cxn>
              <a:cxn ang="0">
                <a:pos x="connsiteX9586" y="connsiteY9586"/>
              </a:cxn>
              <a:cxn ang="0">
                <a:pos x="connsiteX9587" y="connsiteY9587"/>
              </a:cxn>
              <a:cxn ang="0">
                <a:pos x="connsiteX9588" y="connsiteY9588"/>
              </a:cxn>
              <a:cxn ang="0">
                <a:pos x="connsiteX9589" y="connsiteY9589"/>
              </a:cxn>
              <a:cxn ang="0">
                <a:pos x="connsiteX9590" y="connsiteY9590"/>
              </a:cxn>
              <a:cxn ang="0">
                <a:pos x="connsiteX9591" y="connsiteY9591"/>
              </a:cxn>
              <a:cxn ang="0">
                <a:pos x="connsiteX9592" y="connsiteY9592"/>
              </a:cxn>
              <a:cxn ang="0">
                <a:pos x="connsiteX9593" y="connsiteY9593"/>
              </a:cxn>
              <a:cxn ang="0">
                <a:pos x="connsiteX9594" y="connsiteY9594"/>
              </a:cxn>
              <a:cxn ang="0">
                <a:pos x="connsiteX9595" y="connsiteY9595"/>
              </a:cxn>
              <a:cxn ang="0">
                <a:pos x="connsiteX9596" y="connsiteY9596"/>
              </a:cxn>
              <a:cxn ang="0">
                <a:pos x="connsiteX9597" y="connsiteY9597"/>
              </a:cxn>
              <a:cxn ang="0">
                <a:pos x="connsiteX9598" y="connsiteY9598"/>
              </a:cxn>
              <a:cxn ang="0">
                <a:pos x="connsiteX9599" y="connsiteY9599"/>
              </a:cxn>
              <a:cxn ang="0">
                <a:pos x="connsiteX9600" y="connsiteY9600"/>
              </a:cxn>
              <a:cxn ang="0">
                <a:pos x="connsiteX9601" y="connsiteY9601"/>
              </a:cxn>
              <a:cxn ang="0">
                <a:pos x="connsiteX9602" y="connsiteY9602"/>
              </a:cxn>
              <a:cxn ang="0">
                <a:pos x="connsiteX9603" y="connsiteY9603"/>
              </a:cxn>
              <a:cxn ang="0">
                <a:pos x="connsiteX9604" y="connsiteY9604"/>
              </a:cxn>
              <a:cxn ang="0">
                <a:pos x="connsiteX9605" y="connsiteY9605"/>
              </a:cxn>
              <a:cxn ang="0">
                <a:pos x="connsiteX9606" y="connsiteY9606"/>
              </a:cxn>
              <a:cxn ang="0">
                <a:pos x="connsiteX9607" y="connsiteY9607"/>
              </a:cxn>
              <a:cxn ang="0">
                <a:pos x="connsiteX9608" y="connsiteY9608"/>
              </a:cxn>
              <a:cxn ang="0">
                <a:pos x="connsiteX9609" y="connsiteY9609"/>
              </a:cxn>
              <a:cxn ang="0">
                <a:pos x="connsiteX9610" y="connsiteY9610"/>
              </a:cxn>
              <a:cxn ang="0">
                <a:pos x="connsiteX9611" y="connsiteY9611"/>
              </a:cxn>
              <a:cxn ang="0">
                <a:pos x="connsiteX9612" y="connsiteY9612"/>
              </a:cxn>
              <a:cxn ang="0">
                <a:pos x="connsiteX9613" y="connsiteY9613"/>
              </a:cxn>
              <a:cxn ang="0">
                <a:pos x="connsiteX9614" y="connsiteY9614"/>
              </a:cxn>
              <a:cxn ang="0">
                <a:pos x="connsiteX9615" y="connsiteY9615"/>
              </a:cxn>
              <a:cxn ang="0">
                <a:pos x="connsiteX9616" y="connsiteY9616"/>
              </a:cxn>
              <a:cxn ang="0">
                <a:pos x="connsiteX9617" y="connsiteY9617"/>
              </a:cxn>
              <a:cxn ang="0">
                <a:pos x="connsiteX9618" y="connsiteY9618"/>
              </a:cxn>
              <a:cxn ang="0">
                <a:pos x="connsiteX9619" y="connsiteY9619"/>
              </a:cxn>
              <a:cxn ang="0">
                <a:pos x="connsiteX9620" y="connsiteY9620"/>
              </a:cxn>
              <a:cxn ang="0">
                <a:pos x="connsiteX9621" y="connsiteY9621"/>
              </a:cxn>
              <a:cxn ang="0">
                <a:pos x="connsiteX9622" y="connsiteY9622"/>
              </a:cxn>
              <a:cxn ang="0">
                <a:pos x="connsiteX9623" y="connsiteY9623"/>
              </a:cxn>
              <a:cxn ang="0">
                <a:pos x="connsiteX9624" y="connsiteY9624"/>
              </a:cxn>
              <a:cxn ang="0">
                <a:pos x="connsiteX9625" y="connsiteY9625"/>
              </a:cxn>
              <a:cxn ang="0">
                <a:pos x="connsiteX9626" y="connsiteY9626"/>
              </a:cxn>
              <a:cxn ang="0">
                <a:pos x="connsiteX9627" y="connsiteY9627"/>
              </a:cxn>
              <a:cxn ang="0">
                <a:pos x="connsiteX9628" y="connsiteY9628"/>
              </a:cxn>
              <a:cxn ang="0">
                <a:pos x="connsiteX9629" y="connsiteY9629"/>
              </a:cxn>
              <a:cxn ang="0">
                <a:pos x="connsiteX9630" y="connsiteY9630"/>
              </a:cxn>
              <a:cxn ang="0">
                <a:pos x="connsiteX9631" y="connsiteY9631"/>
              </a:cxn>
              <a:cxn ang="0">
                <a:pos x="connsiteX9632" y="connsiteY9632"/>
              </a:cxn>
              <a:cxn ang="0">
                <a:pos x="connsiteX9633" y="connsiteY9633"/>
              </a:cxn>
              <a:cxn ang="0">
                <a:pos x="connsiteX9634" y="connsiteY9634"/>
              </a:cxn>
              <a:cxn ang="0">
                <a:pos x="connsiteX9635" y="connsiteY9635"/>
              </a:cxn>
              <a:cxn ang="0">
                <a:pos x="connsiteX9636" y="connsiteY9636"/>
              </a:cxn>
              <a:cxn ang="0">
                <a:pos x="connsiteX9637" y="connsiteY9637"/>
              </a:cxn>
              <a:cxn ang="0">
                <a:pos x="connsiteX9638" y="connsiteY9638"/>
              </a:cxn>
              <a:cxn ang="0">
                <a:pos x="connsiteX9639" y="connsiteY9639"/>
              </a:cxn>
              <a:cxn ang="0">
                <a:pos x="connsiteX9640" y="connsiteY9640"/>
              </a:cxn>
              <a:cxn ang="0">
                <a:pos x="connsiteX9641" y="connsiteY9641"/>
              </a:cxn>
              <a:cxn ang="0">
                <a:pos x="connsiteX9642" y="connsiteY9642"/>
              </a:cxn>
              <a:cxn ang="0">
                <a:pos x="connsiteX9643" y="connsiteY9643"/>
              </a:cxn>
              <a:cxn ang="0">
                <a:pos x="connsiteX9644" y="connsiteY9644"/>
              </a:cxn>
              <a:cxn ang="0">
                <a:pos x="connsiteX9645" y="connsiteY9645"/>
              </a:cxn>
              <a:cxn ang="0">
                <a:pos x="connsiteX9646" y="connsiteY9646"/>
              </a:cxn>
              <a:cxn ang="0">
                <a:pos x="connsiteX9647" y="connsiteY9647"/>
              </a:cxn>
              <a:cxn ang="0">
                <a:pos x="connsiteX9648" y="connsiteY9648"/>
              </a:cxn>
              <a:cxn ang="0">
                <a:pos x="connsiteX9649" y="connsiteY9649"/>
              </a:cxn>
              <a:cxn ang="0">
                <a:pos x="connsiteX9650" y="connsiteY9650"/>
              </a:cxn>
              <a:cxn ang="0">
                <a:pos x="connsiteX9651" y="connsiteY9651"/>
              </a:cxn>
              <a:cxn ang="0">
                <a:pos x="connsiteX9652" y="connsiteY9652"/>
              </a:cxn>
              <a:cxn ang="0">
                <a:pos x="connsiteX9653" y="connsiteY9653"/>
              </a:cxn>
              <a:cxn ang="0">
                <a:pos x="connsiteX9654" y="connsiteY9654"/>
              </a:cxn>
              <a:cxn ang="0">
                <a:pos x="connsiteX9655" y="connsiteY9655"/>
              </a:cxn>
              <a:cxn ang="0">
                <a:pos x="connsiteX9656" y="connsiteY9656"/>
              </a:cxn>
              <a:cxn ang="0">
                <a:pos x="connsiteX9657" y="connsiteY9657"/>
              </a:cxn>
              <a:cxn ang="0">
                <a:pos x="connsiteX9658" y="connsiteY9658"/>
              </a:cxn>
              <a:cxn ang="0">
                <a:pos x="connsiteX9659" y="connsiteY9659"/>
              </a:cxn>
              <a:cxn ang="0">
                <a:pos x="connsiteX9660" y="connsiteY9660"/>
              </a:cxn>
              <a:cxn ang="0">
                <a:pos x="connsiteX9661" y="connsiteY9661"/>
              </a:cxn>
              <a:cxn ang="0">
                <a:pos x="connsiteX9662" y="connsiteY9662"/>
              </a:cxn>
              <a:cxn ang="0">
                <a:pos x="connsiteX9663" y="connsiteY9663"/>
              </a:cxn>
              <a:cxn ang="0">
                <a:pos x="connsiteX9664" y="connsiteY9664"/>
              </a:cxn>
              <a:cxn ang="0">
                <a:pos x="connsiteX9665" y="connsiteY9665"/>
              </a:cxn>
              <a:cxn ang="0">
                <a:pos x="connsiteX9666" y="connsiteY9666"/>
              </a:cxn>
              <a:cxn ang="0">
                <a:pos x="connsiteX9667" y="connsiteY9667"/>
              </a:cxn>
              <a:cxn ang="0">
                <a:pos x="connsiteX9668" y="connsiteY9668"/>
              </a:cxn>
              <a:cxn ang="0">
                <a:pos x="connsiteX9669" y="connsiteY9669"/>
              </a:cxn>
              <a:cxn ang="0">
                <a:pos x="connsiteX9670" y="connsiteY9670"/>
              </a:cxn>
              <a:cxn ang="0">
                <a:pos x="connsiteX9671" y="connsiteY9671"/>
              </a:cxn>
              <a:cxn ang="0">
                <a:pos x="connsiteX9672" y="connsiteY9672"/>
              </a:cxn>
              <a:cxn ang="0">
                <a:pos x="connsiteX9673" y="connsiteY9673"/>
              </a:cxn>
              <a:cxn ang="0">
                <a:pos x="connsiteX9674" y="connsiteY9674"/>
              </a:cxn>
              <a:cxn ang="0">
                <a:pos x="connsiteX9675" y="connsiteY9675"/>
              </a:cxn>
              <a:cxn ang="0">
                <a:pos x="connsiteX9676" y="connsiteY9676"/>
              </a:cxn>
              <a:cxn ang="0">
                <a:pos x="connsiteX9677" y="connsiteY9677"/>
              </a:cxn>
              <a:cxn ang="0">
                <a:pos x="connsiteX9678" y="connsiteY9678"/>
              </a:cxn>
              <a:cxn ang="0">
                <a:pos x="connsiteX9679" y="connsiteY9679"/>
              </a:cxn>
              <a:cxn ang="0">
                <a:pos x="connsiteX9680" y="connsiteY9680"/>
              </a:cxn>
              <a:cxn ang="0">
                <a:pos x="connsiteX9681" y="connsiteY9681"/>
              </a:cxn>
              <a:cxn ang="0">
                <a:pos x="connsiteX9682" y="connsiteY9682"/>
              </a:cxn>
              <a:cxn ang="0">
                <a:pos x="connsiteX9683" y="connsiteY9683"/>
              </a:cxn>
              <a:cxn ang="0">
                <a:pos x="connsiteX9684" y="connsiteY9684"/>
              </a:cxn>
              <a:cxn ang="0">
                <a:pos x="connsiteX9685" y="connsiteY9685"/>
              </a:cxn>
              <a:cxn ang="0">
                <a:pos x="connsiteX9686" y="connsiteY9686"/>
              </a:cxn>
              <a:cxn ang="0">
                <a:pos x="connsiteX9687" y="connsiteY9687"/>
              </a:cxn>
              <a:cxn ang="0">
                <a:pos x="connsiteX9688" y="connsiteY9688"/>
              </a:cxn>
              <a:cxn ang="0">
                <a:pos x="connsiteX9689" y="connsiteY9689"/>
              </a:cxn>
              <a:cxn ang="0">
                <a:pos x="connsiteX9690" y="connsiteY9690"/>
              </a:cxn>
              <a:cxn ang="0">
                <a:pos x="connsiteX9691" y="connsiteY9691"/>
              </a:cxn>
              <a:cxn ang="0">
                <a:pos x="connsiteX9692" y="connsiteY9692"/>
              </a:cxn>
              <a:cxn ang="0">
                <a:pos x="connsiteX9693" y="connsiteY9693"/>
              </a:cxn>
              <a:cxn ang="0">
                <a:pos x="connsiteX9694" y="connsiteY9694"/>
              </a:cxn>
              <a:cxn ang="0">
                <a:pos x="connsiteX9695" y="connsiteY9695"/>
              </a:cxn>
              <a:cxn ang="0">
                <a:pos x="connsiteX9696" y="connsiteY9696"/>
              </a:cxn>
              <a:cxn ang="0">
                <a:pos x="connsiteX9697" y="connsiteY9697"/>
              </a:cxn>
              <a:cxn ang="0">
                <a:pos x="connsiteX9698" y="connsiteY9698"/>
              </a:cxn>
              <a:cxn ang="0">
                <a:pos x="connsiteX9699" y="connsiteY9699"/>
              </a:cxn>
              <a:cxn ang="0">
                <a:pos x="connsiteX9700" y="connsiteY9700"/>
              </a:cxn>
              <a:cxn ang="0">
                <a:pos x="connsiteX9701" y="connsiteY9701"/>
              </a:cxn>
              <a:cxn ang="0">
                <a:pos x="connsiteX9702" y="connsiteY9702"/>
              </a:cxn>
              <a:cxn ang="0">
                <a:pos x="connsiteX9703" y="connsiteY9703"/>
              </a:cxn>
              <a:cxn ang="0">
                <a:pos x="connsiteX9704" y="connsiteY9704"/>
              </a:cxn>
              <a:cxn ang="0">
                <a:pos x="connsiteX9705" y="connsiteY9705"/>
              </a:cxn>
              <a:cxn ang="0">
                <a:pos x="connsiteX9706" y="connsiteY9706"/>
              </a:cxn>
              <a:cxn ang="0">
                <a:pos x="connsiteX9707" y="connsiteY9707"/>
              </a:cxn>
              <a:cxn ang="0">
                <a:pos x="connsiteX9708" y="connsiteY9708"/>
              </a:cxn>
              <a:cxn ang="0">
                <a:pos x="connsiteX9709" y="connsiteY9709"/>
              </a:cxn>
              <a:cxn ang="0">
                <a:pos x="connsiteX9710" y="connsiteY9710"/>
              </a:cxn>
              <a:cxn ang="0">
                <a:pos x="connsiteX9711" y="connsiteY9711"/>
              </a:cxn>
              <a:cxn ang="0">
                <a:pos x="connsiteX9712" y="connsiteY9712"/>
              </a:cxn>
              <a:cxn ang="0">
                <a:pos x="connsiteX9713" y="connsiteY9713"/>
              </a:cxn>
              <a:cxn ang="0">
                <a:pos x="connsiteX9714" y="connsiteY9714"/>
              </a:cxn>
              <a:cxn ang="0">
                <a:pos x="connsiteX9715" y="connsiteY9715"/>
              </a:cxn>
              <a:cxn ang="0">
                <a:pos x="connsiteX9716" y="connsiteY9716"/>
              </a:cxn>
              <a:cxn ang="0">
                <a:pos x="connsiteX9717" y="connsiteY9717"/>
              </a:cxn>
              <a:cxn ang="0">
                <a:pos x="connsiteX9718" y="connsiteY9718"/>
              </a:cxn>
              <a:cxn ang="0">
                <a:pos x="connsiteX9719" y="connsiteY9719"/>
              </a:cxn>
              <a:cxn ang="0">
                <a:pos x="connsiteX9720" y="connsiteY9720"/>
              </a:cxn>
              <a:cxn ang="0">
                <a:pos x="connsiteX9721" y="connsiteY9721"/>
              </a:cxn>
              <a:cxn ang="0">
                <a:pos x="connsiteX9722" y="connsiteY9722"/>
              </a:cxn>
              <a:cxn ang="0">
                <a:pos x="connsiteX9723" y="connsiteY9723"/>
              </a:cxn>
              <a:cxn ang="0">
                <a:pos x="connsiteX9724" y="connsiteY9724"/>
              </a:cxn>
              <a:cxn ang="0">
                <a:pos x="connsiteX9725" y="connsiteY9725"/>
              </a:cxn>
              <a:cxn ang="0">
                <a:pos x="connsiteX9726" y="connsiteY9726"/>
              </a:cxn>
              <a:cxn ang="0">
                <a:pos x="connsiteX9727" y="connsiteY9727"/>
              </a:cxn>
              <a:cxn ang="0">
                <a:pos x="connsiteX9728" y="connsiteY9728"/>
              </a:cxn>
              <a:cxn ang="0">
                <a:pos x="connsiteX9729" y="connsiteY9729"/>
              </a:cxn>
              <a:cxn ang="0">
                <a:pos x="connsiteX9730" y="connsiteY9730"/>
              </a:cxn>
              <a:cxn ang="0">
                <a:pos x="connsiteX9731" y="connsiteY9731"/>
              </a:cxn>
              <a:cxn ang="0">
                <a:pos x="connsiteX9732" y="connsiteY9732"/>
              </a:cxn>
              <a:cxn ang="0">
                <a:pos x="connsiteX9733" y="connsiteY9733"/>
              </a:cxn>
              <a:cxn ang="0">
                <a:pos x="connsiteX9734" y="connsiteY9734"/>
              </a:cxn>
              <a:cxn ang="0">
                <a:pos x="connsiteX9735" y="connsiteY9735"/>
              </a:cxn>
              <a:cxn ang="0">
                <a:pos x="connsiteX9736" y="connsiteY9736"/>
              </a:cxn>
              <a:cxn ang="0">
                <a:pos x="connsiteX9737" y="connsiteY9737"/>
              </a:cxn>
              <a:cxn ang="0">
                <a:pos x="connsiteX9738" y="connsiteY9738"/>
              </a:cxn>
              <a:cxn ang="0">
                <a:pos x="connsiteX9739" y="connsiteY9739"/>
              </a:cxn>
              <a:cxn ang="0">
                <a:pos x="connsiteX9740" y="connsiteY9740"/>
              </a:cxn>
              <a:cxn ang="0">
                <a:pos x="connsiteX9741" y="connsiteY9741"/>
              </a:cxn>
              <a:cxn ang="0">
                <a:pos x="connsiteX9742" y="connsiteY9742"/>
              </a:cxn>
              <a:cxn ang="0">
                <a:pos x="connsiteX9743" y="connsiteY9743"/>
              </a:cxn>
              <a:cxn ang="0">
                <a:pos x="connsiteX9744" y="connsiteY9744"/>
              </a:cxn>
              <a:cxn ang="0">
                <a:pos x="connsiteX9745" y="connsiteY9745"/>
              </a:cxn>
              <a:cxn ang="0">
                <a:pos x="connsiteX9746" y="connsiteY9746"/>
              </a:cxn>
              <a:cxn ang="0">
                <a:pos x="connsiteX9747" y="connsiteY9747"/>
              </a:cxn>
              <a:cxn ang="0">
                <a:pos x="connsiteX9748" y="connsiteY9748"/>
              </a:cxn>
              <a:cxn ang="0">
                <a:pos x="connsiteX9749" y="connsiteY9749"/>
              </a:cxn>
              <a:cxn ang="0">
                <a:pos x="connsiteX9750" y="connsiteY9750"/>
              </a:cxn>
              <a:cxn ang="0">
                <a:pos x="connsiteX9751" y="connsiteY9751"/>
              </a:cxn>
              <a:cxn ang="0">
                <a:pos x="connsiteX9752" y="connsiteY9752"/>
              </a:cxn>
              <a:cxn ang="0">
                <a:pos x="connsiteX9753" y="connsiteY9753"/>
              </a:cxn>
              <a:cxn ang="0">
                <a:pos x="connsiteX9754" y="connsiteY9754"/>
              </a:cxn>
              <a:cxn ang="0">
                <a:pos x="connsiteX9755" y="connsiteY9755"/>
              </a:cxn>
              <a:cxn ang="0">
                <a:pos x="connsiteX9756" y="connsiteY9756"/>
              </a:cxn>
              <a:cxn ang="0">
                <a:pos x="connsiteX9757" y="connsiteY9757"/>
              </a:cxn>
              <a:cxn ang="0">
                <a:pos x="connsiteX9758" y="connsiteY9758"/>
              </a:cxn>
              <a:cxn ang="0">
                <a:pos x="connsiteX9759" y="connsiteY9759"/>
              </a:cxn>
              <a:cxn ang="0">
                <a:pos x="connsiteX9760" y="connsiteY9760"/>
              </a:cxn>
              <a:cxn ang="0">
                <a:pos x="connsiteX9761" y="connsiteY9761"/>
              </a:cxn>
              <a:cxn ang="0">
                <a:pos x="connsiteX9762" y="connsiteY9762"/>
              </a:cxn>
              <a:cxn ang="0">
                <a:pos x="connsiteX9763" y="connsiteY9763"/>
              </a:cxn>
              <a:cxn ang="0">
                <a:pos x="connsiteX9764" y="connsiteY9764"/>
              </a:cxn>
              <a:cxn ang="0">
                <a:pos x="connsiteX9765" y="connsiteY9765"/>
              </a:cxn>
              <a:cxn ang="0">
                <a:pos x="connsiteX9766" y="connsiteY9766"/>
              </a:cxn>
              <a:cxn ang="0">
                <a:pos x="connsiteX9767" y="connsiteY9767"/>
              </a:cxn>
              <a:cxn ang="0">
                <a:pos x="connsiteX9768" y="connsiteY9768"/>
              </a:cxn>
              <a:cxn ang="0">
                <a:pos x="connsiteX9769" y="connsiteY9769"/>
              </a:cxn>
              <a:cxn ang="0">
                <a:pos x="connsiteX9770" y="connsiteY9770"/>
              </a:cxn>
              <a:cxn ang="0">
                <a:pos x="connsiteX9771" y="connsiteY9771"/>
              </a:cxn>
              <a:cxn ang="0">
                <a:pos x="connsiteX9772" y="connsiteY9772"/>
              </a:cxn>
              <a:cxn ang="0">
                <a:pos x="connsiteX9773" y="connsiteY9773"/>
              </a:cxn>
              <a:cxn ang="0">
                <a:pos x="connsiteX9774" y="connsiteY9774"/>
              </a:cxn>
              <a:cxn ang="0">
                <a:pos x="connsiteX9775" y="connsiteY9775"/>
              </a:cxn>
              <a:cxn ang="0">
                <a:pos x="connsiteX9776" y="connsiteY9776"/>
              </a:cxn>
              <a:cxn ang="0">
                <a:pos x="connsiteX9777" y="connsiteY9777"/>
              </a:cxn>
              <a:cxn ang="0">
                <a:pos x="connsiteX9778" y="connsiteY9778"/>
              </a:cxn>
              <a:cxn ang="0">
                <a:pos x="connsiteX9779" y="connsiteY9779"/>
              </a:cxn>
              <a:cxn ang="0">
                <a:pos x="connsiteX9780" y="connsiteY9780"/>
              </a:cxn>
              <a:cxn ang="0">
                <a:pos x="connsiteX9781" y="connsiteY9781"/>
              </a:cxn>
              <a:cxn ang="0">
                <a:pos x="connsiteX9782" y="connsiteY9782"/>
              </a:cxn>
              <a:cxn ang="0">
                <a:pos x="connsiteX9783" y="connsiteY9783"/>
              </a:cxn>
              <a:cxn ang="0">
                <a:pos x="connsiteX9784" y="connsiteY9784"/>
              </a:cxn>
              <a:cxn ang="0">
                <a:pos x="connsiteX9785" y="connsiteY9785"/>
              </a:cxn>
              <a:cxn ang="0">
                <a:pos x="connsiteX9786" y="connsiteY9786"/>
              </a:cxn>
              <a:cxn ang="0">
                <a:pos x="connsiteX9787" y="connsiteY9787"/>
              </a:cxn>
              <a:cxn ang="0">
                <a:pos x="connsiteX9788" y="connsiteY9788"/>
              </a:cxn>
              <a:cxn ang="0">
                <a:pos x="connsiteX9789" y="connsiteY9789"/>
              </a:cxn>
              <a:cxn ang="0">
                <a:pos x="connsiteX9790" y="connsiteY9790"/>
              </a:cxn>
              <a:cxn ang="0">
                <a:pos x="connsiteX9791" y="connsiteY9791"/>
              </a:cxn>
              <a:cxn ang="0">
                <a:pos x="connsiteX9792" y="connsiteY9792"/>
              </a:cxn>
              <a:cxn ang="0">
                <a:pos x="connsiteX9793" y="connsiteY9793"/>
              </a:cxn>
              <a:cxn ang="0">
                <a:pos x="connsiteX9794" y="connsiteY9794"/>
              </a:cxn>
              <a:cxn ang="0">
                <a:pos x="connsiteX9795" y="connsiteY9795"/>
              </a:cxn>
              <a:cxn ang="0">
                <a:pos x="connsiteX9796" y="connsiteY9796"/>
              </a:cxn>
              <a:cxn ang="0">
                <a:pos x="connsiteX9797" y="connsiteY9797"/>
              </a:cxn>
              <a:cxn ang="0">
                <a:pos x="connsiteX9798" y="connsiteY9798"/>
              </a:cxn>
              <a:cxn ang="0">
                <a:pos x="connsiteX9799" y="connsiteY9799"/>
              </a:cxn>
              <a:cxn ang="0">
                <a:pos x="connsiteX9800" y="connsiteY9800"/>
              </a:cxn>
              <a:cxn ang="0">
                <a:pos x="connsiteX9801" y="connsiteY9801"/>
              </a:cxn>
              <a:cxn ang="0">
                <a:pos x="connsiteX9802" y="connsiteY9802"/>
              </a:cxn>
              <a:cxn ang="0">
                <a:pos x="connsiteX9803" y="connsiteY9803"/>
              </a:cxn>
              <a:cxn ang="0">
                <a:pos x="connsiteX9804" y="connsiteY9804"/>
              </a:cxn>
              <a:cxn ang="0">
                <a:pos x="connsiteX9805" y="connsiteY9805"/>
              </a:cxn>
              <a:cxn ang="0">
                <a:pos x="connsiteX9806" y="connsiteY9806"/>
              </a:cxn>
              <a:cxn ang="0">
                <a:pos x="connsiteX9807" y="connsiteY9807"/>
              </a:cxn>
              <a:cxn ang="0">
                <a:pos x="connsiteX9808" y="connsiteY9808"/>
              </a:cxn>
              <a:cxn ang="0">
                <a:pos x="connsiteX9809" y="connsiteY9809"/>
              </a:cxn>
              <a:cxn ang="0">
                <a:pos x="connsiteX9810" y="connsiteY9810"/>
              </a:cxn>
              <a:cxn ang="0">
                <a:pos x="connsiteX9811" y="connsiteY9811"/>
              </a:cxn>
              <a:cxn ang="0">
                <a:pos x="connsiteX9812" y="connsiteY9812"/>
              </a:cxn>
              <a:cxn ang="0">
                <a:pos x="connsiteX9813" y="connsiteY9813"/>
              </a:cxn>
              <a:cxn ang="0">
                <a:pos x="connsiteX9814" y="connsiteY9814"/>
              </a:cxn>
              <a:cxn ang="0">
                <a:pos x="connsiteX9815" y="connsiteY9815"/>
              </a:cxn>
              <a:cxn ang="0">
                <a:pos x="connsiteX9816" y="connsiteY9816"/>
              </a:cxn>
              <a:cxn ang="0">
                <a:pos x="connsiteX9817" y="connsiteY9817"/>
              </a:cxn>
              <a:cxn ang="0">
                <a:pos x="connsiteX9818" y="connsiteY9818"/>
              </a:cxn>
              <a:cxn ang="0">
                <a:pos x="connsiteX9819" y="connsiteY9819"/>
              </a:cxn>
              <a:cxn ang="0">
                <a:pos x="connsiteX9820" y="connsiteY9820"/>
              </a:cxn>
              <a:cxn ang="0">
                <a:pos x="connsiteX9821" y="connsiteY9821"/>
              </a:cxn>
              <a:cxn ang="0">
                <a:pos x="connsiteX9822" y="connsiteY9822"/>
              </a:cxn>
              <a:cxn ang="0">
                <a:pos x="connsiteX9823" y="connsiteY9823"/>
              </a:cxn>
              <a:cxn ang="0">
                <a:pos x="connsiteX9824" y="connsiteY9824"/>
              </a:cxn>
              <a:cxn ang="0">
                <a:pos x="connsiteX9825" y="connsiteY9825"/>
              </a:cxn>
              <a:cxn ang="0">
                <a:pos x="connsiteX9826" y="connsiteY9826"/>
              </a:cxn>
              <a:cxn ang="0">
                <a:pos x="connsiteX9827" y="connsiteY9827"/>
              </a:cxn>
              <a:cxn ang="0">
                <a:pos x="connsiteX9828" y="connsiteY9828"/>
              </a:cxn>
              <a:cxn ang="0">
                <a:pos x="connsiteX9829" y="connsiteY9829"/>
              </a:cxn>
              <a:cxn ang="0">
                <a:pos x="connsiteX9830" y="connsiteY9830"/>
              </a:cxn>
              <a:cxn ang="0">
                <a:pos x="connsiteX9831" y="connsiteY9831"/>
              </a:cxn>
              <a:cxn ang="0">
                <a:pos x="connsiteX9832" y="connsiteY9832"/>
              </a:cxn>
              <a:cxn ang="0">
                <a:pos x="connsiteX9833" y="connsiteY9833"/>
              </a:cxn>
              <a:cxn ang="0">
                <a:pos x="connsiteX9834" y="connsiteY9834"/>
              </a:cxn>
              <a:cxn ang="0">
                <a:pos x="connsiteX9835" y="connsiteY9835"/>
              </a:cxn>
              <a:cxn ang="0">
                <a:pos x="connsiteX9836" y="connsiteY9836"/>
              </a:cxn>
              <a:cxn ang="0">
                <a:pos x="connsiteX9837" y="connsiteY9837"/>
              </a:cxn>
              <a:cxn ang="0">
                <a:pos x="connsiteX9838" y="connsiteY9838"/>
              </a:cxn>
              <a:cxn ang="0">
                <a:pos x="connsiteX9839" y="connsiteY9839"/>
              </a:cxn>
              <a:cxn ang="0">
                <a:pos x="connsiteX9840" y="connsiteY9840"/>
              </a:cxn>
              <a:cxn ang="0">
                <a:pos x="connsiteX9841" y="connsiteY9841"/>
              </a:cxn>
              <a:cxn ang="0">
                <a:pos x="connsiteX9842" y="connsiteY9842"/>
              </a:cxn>
              <a:cxn ang="0">
                <a:pos x="connsiteX9843" y="connsiteY9843"/>
              </a:cxn>
              <a:cxn ang="0">
                <a:pos x="connsiteX9844" y="connsiteY9844"/>
              </a:cxn>
              <a:cxn ang="0">
                <a:pos x="connsiteX9845" y="connsiteY9845"/>
              </a:cxn>
              <a:cxn ang="0">
                <a:pos x="connsiteX9846" y="connsiteY9846"/>
              </a:cxn>
              <a:cxn ang="0">
                <a:pos x="connsiteX9847" y="connsiteY9847"/>
              </a:cxn>
              <a:cxn ang="0">
                <a:pos x="connsiteX9848" y="connsiteY9848"/>
              </a:cxn>
              <a:cxn ang="0">
                <a:pos x="connsiteX9849" y="connsiteY9849"/>
              </a:cxn>
              <a:cxn ang="0">
                <a:pos x="connsiteX9850" y="connsiteY9850"/>
              </a:cxn>
              <a:cxn ang="0">
                <a:pos x="connsiteX9851" y="connsiteY9851"/>
              </a:cxn>
              <a:cxn ang="0">
                <a:pos x="connsiteX9852" y="connsiteY9852"/>
              </a:cxn>
              <a:cxn ang="0">
                <a:pos x="connsiteX9853" y="connsiteY9853"/>
              </a:cxn>
              <a:cxn ang="0">
                <a:pos x="connsiteX9854" y="connsiteY9854"/>
              </a:cxn>
              <a:cxn ang="0">
                <a:pos x="connsiteX9855" y="connsiteY9855"/>
              </a:cxn>
              <a:cxn ang="0">
                <a:pos x="connsiteX9856" y="connsiteY9856"/>
              </a:cxn>
              <a:cxn ang="0">
                <a:pos x="connsiteX9857" y="connsiteY9857"/>
              </a:cxn>
              <a:cxn ang="0">
                <a:pos x="connsiteX9858" y="connsiteY9858"/>
              </a:cxn>
              <a:cxn ang="0">
                <a:pos x="connsiteX9859" y="connsiteY9859"/>
              </a:cxn>
              <a:cxn ang="0">
                <a:pos x="connsiteX9860" y="connsiteY9860"/>
              </a:cxn>
              <a:cxn ang="0">
                <a:pos x="connsiteX9861" y="connsiteY9861"/>
              </a:cxn>
              <a:cxn ang="0">
                <a:pos x="connsiteX9862" y="connsiteY9862"/>
              </a:cxn>
              <a:cxn ang="0">
                <a:pos x="connsiteX9863" y="connsiteY9863"/>
              </a:cxn>
              <a:cxn ang="0">
                <a:pos x="connsiteX9864" y="connsiteY9864"/>
              </a:cxn>
              <a:cxn ang="0">
                <a:pos x="connsiteX9865" y="connsiteY9865"/>
              </a:cxn>
              <a:cxn ang="0">
                <a:pos x="connsiteX9866" y="connsiteY9866"/>
              </a:cxn>
              <a:cxn ang="0">
                <a:pos x="connsiteX9867" y="connsiteY9867"/>
              </a:cxn>
              <a:cxn ang="0">
                <a:pos x="connsiteX9868" y="connsiteY9868"/>
              </a:cxn>
              <a:cxn ang="0">
                <a:pos x="connsiteX9869" y="connsiteY9869"/>
              </a:cxn>
              <a:cxn ang="0">
                <a:pos x="connsiteX9870" y="connsiteY9870"/>
              </a:cxn>
              <a:cxn ang="0">
                <a:pos x="connsiteX9871" y="connsiteY9871"/>
              </a:cxn>
              <a:cxn ang="0">
                <a:pos x="connsiteX9872" y="connsiteY9872"/>
              </a:cxn>
              <a:cxn ang="0">
                <a:pos x="connsiteX9873" y="connsiteY9873"/>
              </a:cxn>
              <a:cxn ang="0">
                <a:pos x="connsiteX9874" y="connsiteY9874"/>
              </a:cxn>
              <a:cxn ang="0">
                <a:pos x="connsiteX9875" y="connsiteY9875"/>
              </a:cxn>
              <a:cxn ang="0">
                <a:pos x="connsiteX9876" y="connsiteY9876"/>
              </a:cxn>
              <a:cxn ang="0">
                <a:pos x="connsiteX9877" y="connsiteY9877"/>
              </a:cxn>
              <a:cxn ang="0">
                <a:pos x="connsiteX9878" y="connsiteY9878"/>
              </a:cxn>
              <a:cxn ang="0">
                <a:pos x="connsiteX9879" y="connsiteY9879"/>
              </a:cxn>
              <a:cxn ang="0">
                <a:pos x="connsiteX9880" y="connsiteY9880"/>
              </a:cxn>
              <a:cxn ang="0">
                <a:pos x="connsiteX9881" y="connsiteY9881"/>
              </a:cxn>
              <a:cxn ang="0">
                <a:pos x="connsiteX9882" y="connsiteY9882"/>
              </a:cxn>
              <a:cxn ang="0">
                <a:pos x="connsiteX9883" y="connsiteY9883"/>
              </a:cxn>
              <a:cxn ang="0">
                <a:pos x="connsiteX9884" y="connsiteY9884"/>
              </a:cxn>
              <a:cxn ang="0">
                <a:pos x="connsiteX9885" y="connsiteY9885"/>
              </a:cxn>
              <a:cxn ang="0">
                <a:pos x="connsiteX9886" y="connsiteY9886"/>
              </a:cxn>
              <a:cxn ang="0">
                <a:pos x="connsiteX9887" y="connsiteY9887"/>
              </a:cxn>
              <a:cxn ang="0">
                <a:pos x="connsiteX9888" y="connsiteY9888"/>
              </a:cxn>
              <a:cxn ang="0">
                <a:pos x="connsiteX9889" y="connsiteY9889"/>
              </a:cxn>
              <a:cxn ang="0">
                <a:pos x="connsiteX9890" y="connsiteY9890"/>
              </a:cxn>
              <a:cxn ang="0">
                <a:pos x="connsiteX9891" y="connsiteY9891"/>
              </a:cxn>
              <a:cxn ang="0">
                <a:pos x="connsiteX9892" y="connsiteY9892"/>
              </a:cxn>
              <a:cxn ang="0">
                <a:pos x="connsiteX9893" y="connsiteY9893"/>
              </a:cxn>
              <a:cxn ang="0">
                <a:pos x="connsiteX9894" y="connsiteY9894"/>
              </a:cxn>
              <a:cxn ang="0">
                <a:pos x="connsiteX9895" y="connsiteY9895"/>
              </a:cxn>
              <a:cxn ang="0">
                <a:pos x="connsiteX9896" y="connsiteY9896"/>
              </a:cxn>
              <a:cxn ang="0">
                <a:pos x="connsiteX9897" y="connsiteY9897"/>
              </a:cxn>
              <a:cxn ang="0">
                <a:pos x="connsiteX9898" y="connsiteY9898"/>
              </a:cxn>
              <a:cxn ang="0">
                <a:pos x="connsiteX9899" y="connsiteY9899"/>
              </a:cxn>
              <a:cxn ang="0">
                <a:pos x="connsiteX9900" y="connsiteY9900"/>
              </a:cxn>
              <a:cxn ang="0">
                <a:pos x="connsiteX9901" y="connsiteY9901"/>
              </a:cxn>
              <a:cxn ang="0">
                <a:pos x="connsiteX9902" y="connsiteY9902"/>
              </a:cxn>
              <a:cxn ang="0">
                <a:pos x="connsiteX9903" y="connsiteY9903"/>
              </a:cxn>
              <a:cxn ang="0">
                <a:pos x="connsiteX9904" y="connsiteY9904"/>
              </a:cxn>
              <a:cxn ang="0">
                <a:pos x="connsiteX9905" y="connsiteY9905"/>
              </a:cxn>
              <a:cxn ang="0">
                <a:pos x="connsiteX9906" y="connsiteY9906"/>
              </a:cxn>
              <a:cxn ang="0">
                <a:pos x="connsiteX9907" y="connsiteY9907"/>
              </a:cxn>
              <a:cxn ang="0">
                <a:pos x="connsiteX9908" y="connsiteY9908"/>
              </a:cxn>
              <a:cxn ang="0">
                <a:pos x="connsiteX9909" y="connsiteY9909"/>
              </a:cxn>
              <a:cxn ang="0">
                <a:pos x="connsiteX9910" y="connsiteY9910"/>
              </a:cxn>
              <a:cxn ang="0">
                <a:pos x="connsiteX9911" y="connsiteY9911"/>
              </a:cxn>
              <a:cxn ang="0">
                <a:pos x="connsiteX9912" y="connsiteY9912"/>
              </a:cxn>
              <a:cxn ang="0">
                <a:pos x="connsiteX9913" y="connsiteY9913"/>
              </a:cxn>
              <a:cxn ang="0">
                <a:pos x="connsiteX9914" y="connsiteY9914"/>
              </a:cxn>
              <a:cxn ang="0">
                <a:pos x="connsiteX9915" y="connsiteY9915"/>
              </a:cxn>
              <a:cxn ang="0">
                <a:pos x="connsiteX9916" y="connsiteY9916"/>
              </a:cxn>
              <a:cxn ang="0">
                <a:pos x="connsiteX9917" y="connsiteY9917"/>
              </a:cxn>
              <a:cxn ang="0">
                <a:pos x="connsiteX9918" y="connsiteY9918"/>
              </a:cxn>
              <a:cxn ang="0">
                <a:pos x="connsiteX9919" y="connsiteY9919"/>
              </a:cxn>
              <a:cxn ang="0">
                <a:pos x="connsiteX9920" y="connsiteY9920"/>
              </a:cxn>
              <a:cxn ang="0">
                <a:pos x="connsiteX9921" y="connsiteY9921"/>
              </a:cxn>
              <a:cxn ang="0">
                <a:pos x="connsiteX9922" y="connsiteY9922"/>
              </a:cxn>
              <a:cxn ang="0">
                <a:pos x="connsiteX9923" y="connsiteY9923"/>
              </a:cxn>
              <a:cxn ang="0">
                <a:pos x="connsiteX9924" y="connsiteY9924"/>
              </a:cxn>
              <a:cxn ang="0">
                <a:pos x="connsiteX9925" y="connsiteY9925"/>
              </a:cxn>
              <a:cxn ang="0">
                <a:pos x="connsiteX9926" y="connsiteY9926"/>
              </a:cxn>
              <a:cxn ang="0">
                <a:pos x="connsiteX9927" y="connsiteY9927"/>
              </a:cxn>
              <a:cxn ang="0">
                <a:pos x="connsiteX9928" y="connsiteY9928"/>
              </a:cxn>
              <a:cxn ang="0">
                <a:pos x="connsiteX9929" y="connsiteY9929"/>
              </a:cxn>
              <a:cxn ang="0">
                <a:pos x="connsiteX9930" y="connsiteY9930"/>
              </a:cxn>
              <a:cxn ang="0">
                <a:pos x="connsiteX9931" y="connsiteY9931"/>
              </a:cxn>
              <a:cxn ang="0">
                <a:pos x="connsiteX9932" y="connsiteY9932"/>
              </a:cxn>
              <a:cxn ang="0">
                <a:pos x="connsiteX9933" y="connsiteY9933"/>
              </a:cxn>
              <a:cxn ang="0">
                <a:pos x="connsiteX9934" y="connsiteY9934"/>
              </a:cxn>
              <a:cxn ang="0">
                <a:pos x="connsiteX9935" y="connsiteY9935"/>
              </a:cxn>
              <a:cxn ang="0">
                <a:pos x="connsiteX9936" y="connsiteY9936"/>
              </a:cxn>
            </a:cxnLst>
            <a:rect l="l" t="t" r="r" b="b"/>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close/>
                <a:moveTo>
                  <a:pt x="39694743" y="10239692"/>
                </a:moveTo>
                <a:lnTo>
                  <a:pt x="39693083" y="10241895"/>
                </a:lnTo>
                <a:lnTo>
                  <a:pt x="39688755" y="10241167"/>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close/>
              </a:path>
            </a:pathLst>
          </a:custGeom>
          <a:solidFill>
            <a:srgbClr val="779F08"/>
          </a:solidFill>
          <a:ln w="63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27">
              <a:solidFill>
                <a:schemeClr val="tx1"/>
              </a:solidFill>
            </a:endParaRPr>
          </a:p>
        </p:txBody>
      </p:sp>
      <p:sp>
        <p:nvSpPr>
          <p:cNvPr id="430" name="KSO_Shape"/>
          <p:cNvSpPr>
            <a:spLocks/>
          </p:cNvSpPr>
          <p:nvPr/>
        </p:nvSpPr>
        <p:spPr bwMode="auto">
          <a:xfrm>
            <a:off x="10305377" y="4544957"/>
            <a:ext cx="290190" cy="290190"/>
          </a:xfrm>
          <a:custGeom>
            <a:avLst/>
            <a:gdLst>
              <a:gd name="T0" fmla="*/ 1619390 w 3280"/>
              <a:gd name="T1" fmla="*/ 1800397 h 3279"/>
              <a:gd name="T2" fmla="*/ 179993 w 3280"/>
              <a:gd name="T3" fmla="*/ 1800397 h 3279"/>
              <a:gd name="T4" fmla="*/ 0 w 3280"/>
              <a:gd name="T5" fmla="*/ 1620302 h 3279"/>
              <a:gd name="T6" fmla="*/ 0 w 3280"/>
              <a:gd name="T7" fmla="*/ 179546 h 3279"/>
              <a:gd name="T8" fmla="*/ 179993 w 3280"/>
              <a:gd name="T9" fmla="*/ 0 h 3279"/>
              <a:gd name="T10" fmla="*/ 502115 w 3280"/>
              <a:gd name="T11" fmla="*/ 0 h 3279"/>
              <a:gd name="T12" fmla="*/ 164628 w 3280"/>
              <a:gd name="T13" fmla="*/ 542480 h 3279"/>
              <a:gd name="T14" fmla="*/ 458763 w 3280"/>
              <a:gd name="T15" fmla="*/ 1062997 h 3279"/>
              <a:gd name="T16" fmla="*/ 388522 w 3280"/>
              <a:gd name="T17" fmla="*/ 1506645 h 3279"/>
              <a:gd name="T18" fmla="*/ 817103 w 3280"/>
              <a:gd name="T19" fmla="*/ 1224424 h 3279"/>
              <a:gd name="T20" fmla="*/ 1099715 w 3280"/>
              <a:gd name="T21" fmla="*/ 1257917 h 3279"/>
              <a:gd name="T22" fmla="*/ 1799932 w 3280"/>
              <a:gd name="T23" fmla="*/ 1018523 h 3279"/>
              <a:gd name="T24" fmla="*/ 1799383 w 3280"/>
              <a:gd name="T25" fmla="*/ 1620302 h 3279"/>
              <a:gd name="T26" fmla="*/ 1619390 w 3280"/>
              <a:gd name="T27" fmla="*/ 1800397 h 3279"/>
              <a:gd name="T28" fmla="*/ 1664937 w 3280"/>
              <a:gd name="T29" fmla="*/ 542480 h 3279"/>
              <a:gd name="T30" fmla="*/ 1099715 w 3280"/>
              <a:gd name="T31" fmla="*/ 975146 h 3279"/>
              <a:gd name="T32" fmla="*/ 533943 w 3280"/>
              <a:gd name="T33" fmla="*/ 542480 h 3279"/>
              <a:gd name="T34" fmla="*/ 1099715 w 3280"/>
              <a:gd name="T35" fmla="*/ 110363 h 3279"/>
              <a:gd name="T36" fmla="*/ 1664937 w 3280"/>
              <a:gd name="T37" fmla="*/ 542480 h 327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80" h="3279">
                <a:moveTo>
                  <a:pt x="2951" y="3279"/>
                </a:moveTo>
                <a:cubicBezTo>
                  <a:pt x="328" y="3279"/>
                  <a:pt x="328" y="3279"/>
                  <a:pt x="328" y="3279"/>
                </a:cubicBezTo>
                <a:cubicBezTo>
                  <a:pt x="146" y="3279"/>
                  <a:pt x="0" y="3132"/>
                  <a:pt x="0" y="2951"/>
                </a:cubicBezTo>
                <a:cubicBezTo>
                  <a:pt x="0" y="327"/>
                  <a:pt x="0" y="327"/>
                  <a:pt x="0" y="327"/>
                </a:cubicBezTo>
                <a:cubicBezTo>
                  <a:pt x="0" y="146"/>
                  <a:pt x="146" y="0"/>
                  <a:pt x="328" y="0"/>
                </a:cubicBezTo>
                <a:cubicBezTo>
                  <a:pt x="915" y="0"/>
                  <a:pt x="915" y="0"/>
                  <a:pt x="915" y="0"/>
                </a:cubicBezTo>
                <a:cubicBezTo>
                  <a:pt x="539" y="238"/>
                  <a:pt x="300" y="585"/>
                  <a:pt x="300" y="988"/>
                </a:cubicBezTo>
                <a:cubicBezTo>
                  <a:pt x="300" y="1362"/>
                  <a:pt x="506" y="1699"/>
                  <a:pt x="836" y="1936"/>
                </a:cubicBezTo>
                <a:cubicBezTo>
                  <a:pt x="708" y="2744"/>
                  <a:pt x="708" y="2744"/>
                  <a:pt x="708" y="2744"/>
                </a:cubicBezTo>
                <a:cubicBezTo>
                  <a:pt x="1489" y="2230"/>
                  <a:pt x="1489" y="2230"/>
                  <a:pt x="1489" y="2230"/>
                </a:cubicBezTo>
                <a:cubicBezTo>
                  <a:pt x="1651" y="2269"/>
                  <a:pt x="1824" y="2291"/>
                  <a:pt x="2004" y="2291"/>
                </a:cubicBezTo>
                <a:cubicBezTo>
                  <a:pt x="2510" y="2291"/>
                  <a:pt x="2968" y="2122"/>
                  <a:pt x="3280" y="1855"/>
                </a:cubicBezTo>
                <a:cubicBezTo>
                  <a:pt x="3279" y="2951"/>
                  <a:pt x="3279" y="2951"/>
                  <a:pt x="3279" y="2951"/>
                </a:cubicBezTo>
                <a:cubicBezTo>
                  <a:pt x="3279" y="3132"/>
                  <a:pt x="3133" y="3279"/>
                  <a:pt x="2951" y="3279"/>
                </a:cubicBezTo>
                <a:close/>
                <a:moveTo>
                  <a:pt x="3034" y="988"/>
                </a:moveTo>
                <a:cubicBezTo>
                  <a:pt x="3034" y="1423"/>
                  <a:pt x="2573" y="1776"/>
                  <a:pt x="2004" y="1776"/>
                </a:cubicBezTo>
                <a:cubicBezTo>
                  <a:pt x="1435" y="1776"/>
                  <a:pt x="973" y="1423"/>
                  <a:pt x="973" y="988"/>
                </a:cubicBezTo>
                <a:cubicBezTo>
                  <a:pt x="973" y="554"/>
                  <a:pt x="1435" y="201"/>
                  <a:pt x="2004" y="201"/>
                </a:cubicBezTo>
                <a:cubicBezTo>
                  <a:pt x="2573" y="201"/>
                  <a:pt x="3034" y="554"/>
                  <a:pt x="3034" y="98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1" name="KSO_Shape"/>
          <p:cNvSpPr>
            <a:spLocks/>
          </p:cNvSpPr>
          <p:nvPr/>
        </p:nvSpPr>
        <p:spPr bwMode="auto">
          <a:xfrm>
            <a:off x="10387861" y="4057527"/>
            <a:ext cx="232357" cy="290190"/>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2" name="KSO_Shape"/>
          <p:cNvSpPr>
            <a:spLocks/>
          </p:cNvSpPr>
          <p:nvPr/>
        </p:nvSpPr>
        <p:spPr bwMode="auto">
          <a:xfrm>
            <a:off x="11523312" y="3255665"/>
            <a:ext cx="269206" cy="290190"/>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3" name="KSO_Shape"/>
          <p:cNvSpPr>
            <a:spLocks/>
          </p:cNvSpPr>
          <p:nvPr/>
        </p:nvSpPr>
        <p:spPr bwMode="auto">
          <a:xfrm>
            <a:off x="11177467" y="3296906"/>
            <a:ext cx="288655" cy="290190"/>
          </a:xfrm>
          <a:custGeom>
            <a:avLst/>
            <a:gdLst>
              <a:gd name="T0" fmla="*/ 805963 w 3865"/>
              <a:gd name="T1" fmla="*/ 937003 h 3889"/>
              <a:gd name="T2" fmla="*/ 736060 w 3865"/>
              <a:gd name="T3" fmla="*/ 937003 h 3889"/>
              <a:gd name="T4" fmla="*/ 1725344 w 3865"/>
              <a:gd name="T5" fmla="*/ 565720 h 3889"/>
              <a:gd name="T6" fmla="*/ 1342963 w 3865"/>
              <a:gd name="T7" fmla="*/ 125921 h 3889"/>
              <a:gd name="T8" fmla="*/ 805500 w 3865"/>
              <a:gd name="T9" fmla="*/ 10185 h 3889"/>
              <a:gd name="T10" fmla="*/ 302294 w 3865"/>
              <a:gd name="T11" fmla="*/ 231010 h 3889"/>
              <a:gd name="T12" fmla="*/ 22684 w 3865"/>
              <a:gd name="T13" fmla="*/ 704141 h 3889"/>
              <a:gd name="T14" fmla="*/ 72680 w 3865"/>
              <a:gd name="T15" fmla="*/ 1251343 h 3889"/>
              <a:gd name="T16" fmla="*/ 433303 w 3865"/>
              <a:gd name="T17" fmla="*/ 1666143 h 3889"/>
              <a:gd name="T18" fmla="*/ 967989 w 3865"/>
              <a:gd name="T19" fmla="*/ 1792064 h 3889"/>
              <a:gd name="T20" fmla="*/ 1475824 w 3865"/>
              <a:gd name="T21" fmla="*/ 1581424 h 3889"/>
              <a:gd name="T22" fmla="*/ 1764230 w 3865"/>
              <a:gd name="T23" fmla="*/ 1113848 h 3889"/>
              <a:gd name="T24" fmla="*/ 565702 w 3865"/>
              <a:gd name="T25" fmla="*/ 1044406 h 3889"/>
              <a:gd name="T26" fmla="*/ 387936 w 3865"/>
              <a:gd name="T27" fmla="*/ 1068016 h 3889"/>
              <a:gd name="T28" fmla="*/ 332847 w 3865"/>
              <a:gd name="T29" fmla="*/ 967094 h 3889"/>
              <a:gd name="T30" fmla="*/ 397658 w 3865"/>
              <a:gd name="T31" fmla="*/ 1000889 h 3889"/>
              <a:gd name="T32" fmla="*/ 477282 w 3865"/>
              <a:gd name="T33" fmla="*/ 1011074 h 3889"/>
              <a:gd name="T34" fmla="*/ 512002 w 3865"/>
              <a:gd name="T35" fmla="*/ 995334 h 3889"/>
              <a:gd name="T36" fmla="*/ 508298 w 3865"/>
              <a:gd name="T37" fmla="*/ 955521 h 3889"/>
              <a:gd name="T38" fmla="*/ 446265 w 3865"/>
              <a:gd name="T39" fmla="*/ 935151 h 3889"/>
              <a:gd name="T40" fmla="*/ 351827 w 3865"/>
              <a:gd name="T41" fmla="*/ 887005 h 3889"/>
              <a:gd name="T42" fmla="*/ 375900 w 3865"/>
              <a:gd name="T43" fmla="*/ 749973 h 3889"/>
              <a:gd name="T44" fmla="*/ 538389 w 3865"/>
              <a:gd name="T45" fmla="*/ 726362 h 3889"/>
              <a:gd name="T46" fmla="*/ 592552 w 3865"/>
              <a:gd name="T47" fmla="*/ 821266 h 3889"/>
              <a:gd name="T48" fmla="*/ 538389 w 3865"/>
              <a:gd name="T49" fmla="*/ 793489 h 3889"/>
              <a:gd name="T50" fmla="*/ 461542 w 3865"/>
              <a:gd name="T51" fmla="*/ 783768 h 3889"/>
              <a:gd name="T52" fmla="*/ 428674 w 3865"/>
              <a:gd name="T53" fmla="*/ 801360 h 3889"/>
              <a:gd name="T54" fmla="*/ 431915 w 3865"/>
              <a:gd name="T55" fmla="*/ 838395 h 3889"/>
              <a:gd name="T56" fmla="*/ 501354 w 3865"/>
              <a:gd name="T57" fmla="*/ 859691 h 3889"/>
              <a:gd name="T58" fmla="*/ 588848 w 3865"/>
              <a:gd name="T59" fmla="*/ 904596 h 3889"/>
              <a:gd name="T60" fmla="*/ 565702 w 3865"/>
              <a:gd name="T61" fmla="*/ 1044406 h 3889"/>
              <a:gd name="T62" fmla="*/ 824943 w 3865"/>
              <a:gd name="T63" fmla="*/ 999037 h 3889"/>
              <a:gd name="T64" fmla="*/ 695785 w 3865"/>
              <a:gd name="T65" fmla="*/ 1069405 h 3889"/>
              <a:gd name="T66" fmla="*/ 725413 w 3865"/>
              <a:gd name="T67" fmla="*/ 726362 h 3889"/>
              <a:gd name="T68" fmla="*/ 935120 w 3865"/>
              <a:gd name="T69" fmla="*/ 1069405 h 3889"/>
              <a:gd name="T70" fmla="*/ 1199454 w 3865"/>
              <a:gd name="T71" fmla="*/ 1069405 h 3889"/>
              <a:gd name="T72" fmla="*/ 970766 w 3865"/>
              <a:gd name="T73" fmla="*/ 726362 h 3889"/>
              <a:gd name="T74" fmla="*/ 1056871 w 3865"/>
              <a:gd name="T75" fmla="*/ 1003667 h 3889"/>
              <a:gd name="T76" fmla="*/ 1199454 w 3865"/>
              <a:gd name="T77" fmla="*/ 1069405 h 3889"/>
              <a:gd name="T78" fmla="*/ 1321668 w 3865"/>
              <a:gd name="T79" fmla="*/ 791638 h 3889"/>
              <a:gd name="T80" fmla="*/ 1456381 w 3865"/>
              <a:gd name="T81" fmla="*/ 851821 h 3889"/>
              <a:gd name="T82" fmla="*/ 1321668 w 3865"/>
              <a:gd name="T83" fmla="*/ 917096 h 3889"/>
              <a:gd name="T84" fmla="*/ 1467954 w 3865"/>
              <a:gd name="T85" fmla="*/ 1003667 h 3889"/>
              <a:gd name="T86" fmla="*/ 1236026 w 3865"/>
              <a:gd name="T87" fmla="*/ 1069405 h 3889"/>
              <a:gd name="T88" fmla="*/ 1467954 w 3865"/>
              <a:gd name="T89" fmla="*/ 726362 h 38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865" h="3889">
                <a:moveTo>
                  <a:pt x="1590" y="2024"/>
                </a:moveTo>
                <a:cubicBezTo>
                  <a:pt x="1741" y="2024"/>
                  <a:pt x="1741" y="2024"/>
                  <a:pt x="1741" y="2024"/>
                </a:cubicBezTo>
                <a:cubicBezTo>
                  <a:pt x="1666" y="1780"/>
                  <a:pt x="1666" y="1780"/>
                  <a:pt x="1666" y="1780"/>
                </a:cubicBezTo>
                <a:lnTo>
                  <a:pt x="1590" y="2024"/>
                </a:lnTo>
                <a:close/>
                <a:moveTo>
                  <a:pt x="3633" y="1824"/>
                </a:moveTo>
                <a:cubicBezTo>
                  <a:pt x="3768" y="1661"/>
                  <a:pt x="3811" y="1431"/>
                  <a:pt x="3727" y="1222"/>
                </a:cubicBezTo>
                <a:cubicBezTo>
                  <a:pt x="3636" y="997"/>
                  <a:pt x="3423" y="858"/>
                  <a:pt x="3195" y="850"/>
                </a:cubicBezTo>
                <a:cubicBezTo>
                  <a:pt x="3219" y="623"/>
                  <a:pt x="3111" y="393"/>
                  <a:pt x="2901" y="272"/>
                </a:cubicBezTo>
                <a:cubicBezTo>
                  <a:pt x="2705" y="159"/>
                  <a:pt x="2472" y="170"/>
                  <a:pt x="2292" y="280"/>
                </a:cubicBezTo>
                <a:cubicBezTo>
                  <a:pt x="2173" y="105"/>
                  <a:pt x="1965" y="0"/>
                  <a:pt x="1740" y="22"/>
                </a:cubicBezTo>
                <a:cubicBezTo>
                  <a:pt x="1515" y="45"/>
                  <a:pt x="1333" y="190"/>
                  <a:pt x="1251" y="385"/>
                </a:cubicBezTo>
                <a:cubicBezTo>
                  <a:pt x="1053" y="313"/>
                  <a:pt x="822" y="349"/>
                  <a:pt x="653" y="499"/>
                </a:cubicBezTo>
                <a:cubicBezTo>
                  <a:pt x="484" y="649"/>
                  <a:pt x="421" y="873"/>
                  <a:pt x="468" y="1079"/>
                </a:cubicBezTo>
                <a:cubicBezTo>
                  <a:pt x="265" y="1136"/>
                  <a:pt x="99" y="1301"/>
                  <a:pt x="49" y="1521"/>
                </a:cubicBezTo>
                <a:cubicBezTo>
                  <a:pt x="0" y="1741"/>
                  <a:pt x="80" y="1961"/>
                  <a:pt x="239" y="2100"/>
                </a:cubicBezTo>
                <a:cubicBezTo>
                  <a:pt x="108" y="2265"/>
                  <a:pt x="69" y="2495"/>
                  <a:pt x="157" y="2703"/>
                </a:cubicBezTo>
                <a:cubicBezTo>
                  <a:pt x="246" y="2911"/>
                  <a:pt x="439" y="3042"/>
                  <a:pt x="649" y="3062"/>
                </a:cubicBezTo>
                <a:cubicBezTo>
                  <a:pt x="639" y="3273"/>
                  <a:pt x="743" y="3483"/>
                  <a:pt x="936" y="3599"/>
                </a:cubicBezTo>
                <a:cubicBezTo>
                  <a:pt x="1129" y="3716"/>
                  <a:pt x="1363" y="3710"/>
                  <a:pt x="1545" y="3603"/>
                </a:cubicBezTo>
                <a:cubicBezTo>
                  <a:pt x="1660" y="3779"/>
                  <a:pt x="1866" y="3889"/>
                  <a:pt x="2091" y="3871"/>
                </a:cubicBezTo>
                <a:cubicBezTo>
                  <a:pt x="2317" y="3852"/>
                  <a:pt x="2502" y="3711"/>
                  <a:pt x="2588" y="3518"/>
                </a:cubicBezTo>
                <a:cubicBezTo>
                  <a:pt x="2785" y="3594"/>
                  <a:pt x="3016" y="3562"/>
                  <a:pt x="3188" y="3416"/>
                </a:cubicBezTo>
                <a:cubicBezTo>
                  <a:pt x="3360" y="3269"/>
                  <a:pt x="3428" y="3046"/>
                  <a:pt x="3384" y="2839"/>
                </a:cubicBezTo>
                <a:cubicBezTo>
                  <a:pt x="3588" y="2786"/>
                  <a:pt x="3757" y="2625"/>
                  <a:pt x="3811" y="2406"/>
                </a:cubicBezTo>
                <a:cubicBezTo>
                  <a:pt x="3865" y="2186"/>
                  <a:pt x="3790" y="1965"/>
                  <a:pt x="3633" y="1824"/>
                </a:cubicBezTo>
                <a:close/>
                <a:moveTo>
                  <a:pt x="1222" y="2256"/>
                </a:moveTo>
                <a:cubicBezTo>
                  <a:pt x="1165" y="2301"/>
                  <a:pt x="1087" y="2323"/>
                  <a:pt x="988" y="2323"/>
                </a:cubicBezTo>
                <a:cubicBezTo>
                  <a:pt x="931" y="2323"/>
                  <a:pt x="882" y="2318"/>
                  <a:pt x="838" y="2307"/>
                </a:cubicBezTo>
                <a:cubicBezTo>
                  <a:pt x="796" y="2296"/>
                  <a:pt x="756" y="2282"/>
                  <a:pt x="719" y="2266"/>
                </a:cubicBezTo>
                <a:cubicBezTo>
                  <a:pt x="719" y="2089"/>
                  <a:pt x="719" y="2089"/>
                  <a:pt x="719" y="2089"/>
                </a:cubicBezTo>
                <a:cubicBezTo>
                  <a:pt x="736" y="2089"/>
                  <a:pt x="736" y="2089"/>
                  <a:pt x="736" y="2089"/>
                </a:cubicBezTo>
                <a:cubicBezTo>
                  <a:pt x="773" y="2121"/>
                  <a:pt x="814" y="2145"/>
                  <a:pt x="859" y="2162"/>
                </a:cubicBezTo>
                <a:cubicBezTo>
                  <a:pt x="903" y="2179"/>
                  <a:pt x="947" y="2188"/>
                  <a:pt x="989" y="2188"/>
                </a:cubicBezTo>
                <a:cubicBezTo>
                  <a:pt x="1000" y="2188"/>
                  <a:pt x="1014" y="2186"/>
                  <a:pt x="1031" y="2184"/>
                </a:cubicBezTo>
                <a:cubicBezTo>
                  <a:pt x="1049" y="2182"/>
                  <a:pt x="1062" y="2178"/>
                  <a:pt x="1073" y="2173"/>
                </a:cubicBezTo>
                <a:cubicBezTo>
                  <a:pt x="1086" y="2167"/>
                  <a:pt x="1097" y="2160"/>
                  <a:pt x="1106" y="2150"/>
                </a:cubicBezTo>
                <a:cubicBezTo>
                  <a:pt x="1115" y="2139"/>
                  <a:pt x="1119" y="2126"/>
                  <a:pt x="1119" y="2110"/>
                </a:cubicBezTo>
                <a:cubicBezTo>
                  <a:pt x="1119" y="2091"/>
                  <a:pt x="1112" y="2076"/>
                  <a:pt x="1098" y="2064"/>
                </a:cubicBezTo>
                <a:cubicBezTo>
                  <a:pt x="1083" y="2053"/>
                  <a:pt x="1065" y="2044"/>
                  <a:pt x="1045" y="2039"/>
                </a:cubicBezTo>
                <a:cubicBezTo>
                  <a:pt x="1020" y="2032"/>
                  <a:pt x="993" y="2026"/>
                  <a:pt x="964" y="2020"/>
                </a:cubicBezTo>
                <a:cubicBezTo>
                  <a:pt x="936" y="2014"/>
                  <a:pt x="909" y="2007"/>
                  <a:pt x="884" y="1998"/>
                </a:cubicBezTo>
                <a:cubicBezTo>
                  <a:pt x="827" y="1978"/>
                  <a:pt x="785" y="1950"/>
                  <a:pt x="760" y="1916"/>
                </a:cubicBezTo>
                <a:cubicBezTo>
                  <a:pt x="736" y="1882"/>
                  <a:pt x="723" y="1840"/>
                  <a:pt x="723" y="1788"/>
                </a:cubicBezTo>
                <a:cubicBezTo>
                  <a:pt x="723" y="1719"/>
                  <a:pt x="753" y="1663"/>
                  <a:pt x="812" y="1620"/>
                </a:cubicBezTo>
                <a:cubicBezTo>
                  <a:pt x="870" y="1577"/>
                  <a:pt x="943" y="1555"/>
                  <a:pt x="1031" y="1555"/>
                </a:cubicBezTo>
                <a:cubicBezTo>
                  <a:pt x="1075" y="1555"/>
                  <a:pt x="1119" y="1560"/>
                  <a:pt x="1163" y="1569"/>
                </a:cubicBezTo>
                <a:cubicBezTo>
                  <a:pt x="1207" y="1578"/>
                  <a:pt x="1246" y="1590"/>
                  <a:pt x="1280" y="1605"/>
                </a:cubicBezTo>
                <a:cubicBezTo>
                  <a:pt x="1280" y="1774"/>
                  <a:pt x="1280" y="1774"/>
                  <a:pt x="1280" y="1774"/>
                </a:cubicBezTo>
                <a:cubicBezTo>
                  <a:pt x="1264" y="1774"/>
                  <a:pt x="1264" y="1774"/>
                  <a:pt x="1264" y="1774"/>
                </a:cubicBezTo>
                <a:cubicBezTo>
                  <a:pt x="1236" y="1751"/>
                  <a:pt x="1202" y="1731"/>
                  <a:pt x="1163" y="1714"/>
                </a:cubicBezTo>
                <a:cubicBezTo>
                  <a:pt x="1123" y="1698"/>
                  <a:pt x="1082" y="1690"/>
                  <a:pt x="1041" y="1690"/>
                </a:cubicBezTo>
                <a:cubicBezTo>
                  <a:pt x="1024" y="1690"/>
                  <a:pt x="1010" y="1691"/>
                  <a:pt x="997" y="1693"/>
                </a:cubicBezTo>
                <a:cubicBezTo>
                  <a:pt x="984" y="1696"/>
                  <a:pt x="970" y="1700"/>
                  <a:pt x="956" y="1707"/>
                </a:cubicBezTo>
                <a:cubicBezTo>
                  <a:pt x="944" y="1712"/>
                  <a:pt x="934" y="1720"/>
                  <a:pt x="926" y="1731"/>
                </a:cubicBezTo>
                <a:cubicBezTo>
                  <a:pt x="918" y="1741"/>
                  <a:pt x="913" y="1753"/>
                  <a:pt x="913" y="1766"/>
                </a:cubicBezTo>
                <a:cubicBezTo>
                  <a:pt x="913" y="1784"/>
                  <a:pt x="920" y="1800"/>
                  <a:pt x="933" y="1811"/>
                </a:cubicBezTo>
                <a:cubicBezTo>
                  <a:pt x="947" y="1822"/>
                  <a:pt x="973" y="1832"/>
                  <a:pt x="1011" y="1841"/>
                </a:cubicBezTo>
                <a:cubicBezTo>
                  <a:pt x="1036" y="1846"/>
                  <a:pt x="1060" y="1852"/>
                  <a:pt x="1083" y="1857"/>
                </a:cubicBezTo>
                <a:cubicBezTo>
                  <a:pt x="1106" y="1863"/>
                  <a:pt x="1131" y="1870"/>
                  <a:pt x="1157" y="1879"/>
                </a:cubicBezTo>
                <a:cubicBezTo>
                  <a:pt x="1209" y="1898"/>
                  <a:pt x="1247" y="1923"/>
                  <a:pt x="1272" y="1954"/>
                </a:cubicBezTo>
                <a:cubicBezTo>
                  <a:pt x="1297" y="1985"/>
                  <a:pt x="1309" y="2027"/>
                  <a:pt x="1309" y="2078"/>
                </a:cubicBezTo>
                <a:cubicBezTo>
                  <a:pt x="1309" y="2152"/>
                  <a:pt x="1280" y="2211"/>
                  <a:pt x="1222" y="2256"/>
                </a:cubicBezTo>
                <a:close/>
                <a:moveTo>
                  <a:pt x="1828" y="2310"/>
                </a:moveTo>
                <a:cubicBezTo>
                  <a:pt x="1782" y="2158"/>
                  <a:pt x="1782" y="2158"/>
                  <a:pt x="1782" y="2158"/>
                </a:cubicBezTo>
                <a:cubicBezTo>
                  <a:pt x="1549" y="2158"/>
                  <a:pt x="1549" y="2158"/>
                  <a:pt x="1549" y="2158"/>
                </a:cubicBezTo>
                <a:cubicBezTo>
                  <a:pt x="1503" y="2310"/>
                  <a:pt x="1503" y="2310"/>
                  <a:pt x="1503" y="2310"/>
                </a:cubicBezTo>
                <a:cubicBezTo>
                  <a:pt x="1316" y="2310"/>
                  <a:pt x="1316" y="2310"/>
                  <a:pt x="1316" y="2310"/>
                </a:cubicBezTo>
                <a:cubicBezTo>
                  <a:pt x="1567" y="1569"/>
                  <a:pt x="1567" y="1569"/>
                  <a:pt x="1567" y="1569"/>
                </a:cubicBezTo>
                <a:cubicBezTo>
                  <a:pt x="1770" y="1569"/>
                  <a:pt x="1770" y="1569"/>
                  <a:pt x="1770" y="1569"/>
                </a:cubicBezTo>
                <a:cubicBezTo>
                  <a:pt x="2020" y="2310"/>
                  <a:pt x="2020" y="2310"/>
                  <a:pt x="2020" y="2310"/>
                </a:cubicBezTo>
                <a:lnTo>
                  <a:pt x="1828" y="2310"/>
                </a:lnTo>
                <a:close/>
                <a:moveTo>
                  <a:pt x="2591" y="2310"/>
                </a:moveTo>
                <a:cubicBezTo>
                  <a:pt x="2097" y="2310"/>
                  <a:pt x="2097" y="2310"/>
                  <a:pt x="2097" y="2310"/>
                </a:cubicBezTo>
                <a:cubicBezTo>
                  <a:pt x="2097" y="1569"/>
                  <a:pt x="2097" y="1569"/>
                  <a:pt x="2097" y="1569"/>
                </a:cubicBezTo>
                <a:cubicBezTo>
                  <a:pt x="2283" y="1569"/>
                  <a:pt x="2283" y="1569"/>
                  <a:pt x="2283" y="1569"/>
                </a:cubicBezTo>
                <a:cubicBezTo>
                  <a:pt x="2283" y="2168"/>
                  <a:pt x="2283" y="2168"/>
                  <a:pt x="2283" y="2168"/>
                </a:cubicBezTo>
                <a:cubicBezTo>
                  <a:pt x="2591" y="2168"/>
                  <a:pt x="2591" y="2168"/>
                  <a:pt x="2591" y="2168"/>
                </a:cubicBezTo>
                <a:lnTo>
                  <a:pt x="2591" y="2310"/>
                </a:lnTo>
                <a:close/>
                <a:moveTo>
                  <a:pt x="3171" y="1710"/>
                </a:moveTo>
                <a:cubicBezTo>
                  <a:pt x="2855" y="1710"/>
                  <a:pt x="2855" y="1710"/>
                  <a:pt x="2855" y="1710"/>
                </a:cubicBezTo>
                <a:cubicBezTo>
                  <a:pt x="2855" y="1840"/>
                  <a:pt x="2855" y="1840"/>
                  <a:pt x="2855" y="1840"/>
                </a:cubicBezTo>
                <a:cubicBezTo>
                  <a:pt x="3146" y="1840"/>
                  <a:pt x="3146" y="1840"/>
                  <a:pt x="3146" y="1840"/>
                </a:cubicBezTo>
                <a:cubicBezTo>
                  <a:pt x="3146" y="1981"/>
                  <a:pt x="3146" y="1981"/>
                  <a:pt x="3146" y="1981"/>
                </a:cubicBezTo>
                <a:cubicBezTo>
                  <a:pt x="2855" y="1981"/>
                  <a:pt x="2855" y="1981"/>
                  <a:pt x="2855" y="1981"/>
                </a:cubicBezTo>
                <a:cubicBezTo>
                  <a:pt x="2855" y="2168"/>
                  <a:pt x="2855" y="2168"/>
                  <a:pt x="2855" y="2168"/>
                </a:cubicBezTo>
                <a:cubicBezTo>
                  <a:pt x="3171" y="2168"/>
                  <a:pt x="3171" y="2168"/>
                  <a:pt x="3171" y="2168"/>
                </a:cubicBezTo>
                <a:cubicBezTo>
                  <a:pt x="3171" y="2310"/>
                  <a:pt x="3171" y="2310"/>
                  <a:pt x="3171" y="2310"/>
                </a:cubicBezTo>
                <a:cubicBezTo>
                  <a:pt x="2670" y="2310"/>
                  <a:pt x="2670" y="2310"/>
                  <a:pt x="2670" y="2310"/>
                </a:cubicBezTo>
                <a:cubicBezTo>
                  <a:pt x="2670" y="1569"/>
                  <a:pt x="2670" y="1569"/>
                  <a:pt x="2670" y="1569"/>
                </a:cubicBezTo>
                <a:cubicBezTo>
                  <a:pt x="3171" y="1569"/>
                  <a:pt x="3171" y="1569"/>
                  <a:pt x="3171" y="1569"/>
                </a:cubicBezTo>
                <a:lnTo>
                  <a:pt x="3171" y="171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4" name="KSO_Shape"/>
          <p:cNvSpPr>
            <a:spLocks/>
          </p:cNvSpPr>
          <p:nvPr/>
        </p:nvSpPr>
        <p:spPr bwMode="auto">
          <a:xfrm>
            <a:off x="8729630" y="2189195"/>
            <a:ext cx="250174" cy="256507"/>
          </a:xfrm>
          <a:custGeom>
            <a:avLst/>
            <a:gdLst>
              <a:gd name="T0" fmla="*/ 877588 w 3614"/>
              <a:gd name="T1" fmla="*/ 1800397 h 3707"/>
              <a:gd name="T2" fmla="*/ 0 w 3614"/>
              <a:gd name="T3" fmla="*/ 1516763 h 3707"/>
              <a:gd name="T4" fmla="*/ 596391 w 3614"/>
              <a:gd name="T5" fmla="*/ 1247699 h 3707"/>
              <a:gd name="T6" fmla="*/ 605618 w 3614"/>
              <a:gd name="T7" fmla="*/ 1352119 h 3707"/>
              <a:gd name="T8" fmla="*/ 236031 w 3614"/>
              <a:gd name="T9" fmla="*/ 1516763 h 3707"/>
              <a:gd name="T10" fmla="*/ 877588 w 3614"/>
              <a:gd name="T11" fmla="*/ 1700834 h 3707"/>
              <a:gd name="T12" fmla="*/ 1519145 w 3614"/>
              <a:gd name="T13" fmla="*/ 1516763 h 3707"/>
              <a:gd name="T14" fmla="*/ 1141787 w 3614"/>
              <a:gd name="T15" fmla="*/ 1351148 h 3707"/>
              <a:gd name="T16" fmla="*/ 1151015 w 3614"/>
              <a:gd name="T17" fmla="*/ 1246728 h 3707"/>
              <a:gd name="T18" fmla="*/ 1755176 w 3614"/>
              <a:gd name="T19" fmla="*/ 1516763 h 3707"/>
              <a:gd name="T20" fmla="*/ 877588 w 3614"/>
              <a:gd name="T21" fmla="*/ 1800397 h 3707"/>
              <a:gd name="T22" fmla="*/ 835336 w 3614"/>
              <a:gd name="T23" fmla="*/ 1586214 h 3707"/>
              <a:gd name="T24" fmla="*/ 835336 w 3614"/>
              <a:gd name="T25" fmla="*/ 1096654 h 3707"/>
              <a:gd name="T26" fmla="*/ 952380 w 3614"/>
              <a:gd name="T27" fmla="*/ 1096654 h 3707"/>
              <a:gd name="T28" fmla="*/ 952380 w 3614"/>
              <a:gd name="T29" fmla="*/ 1586214 h 3707"/>
              <a:gd name="T30" fmla="*/ 835336 w 3614"/>
              <a:gd name="T31" fmla="*/ 1586214 h 3707"/>
              <a:gd name="T32" fmla="*/ 457978 w 3614"/>
              <a:gd name="T33" fmla="*/ 679459 h 3707"/>
              <a:gd name="T34" fmla="*/ 1219978 w 3614"/>
              <a:gd name="T35" fmla="*/ 679459 h 3707"/>
              <a:gd name="T36" fmla="*/ 1518174 w 3614"/>
              <a:gd name="T37" fmla="*/ 868872 h 3707"/>
              <a:gd name="T38" fmla="*/ 1216579 w 3614"/>
              <a:gd name="T39" fmla="*/ 1058771 h 3707"/>
              <a:gd name="T40" fmla="*/ 457978 w 3614"/>
              <a:gd name="T41" fmla="*/ 1058771 h 3707"/>
              <a:gd name="T42" fmla="*/ 457978 w 3614"/>
              <a:gd name="T43" fmla="*/ 679459 h 3707"/>
              <a:gd name="T44" fmla="*/ 67992 w 3614"/>
              <a:gd name="T45" fmla="*/ 414766 h 3707"/>
              <a:gd name="T46" fmla="*/ 365702 w 3614"/>
              <a:gd name="T47" fmla="*/ 225353 h 3707"/>
              <a:gd name="T48" fmla="*/ 1518659 w 3614"/>
              <a:gd name="T49" fmla="*/ 225353 h 3707"/>
              <a:gd name="T50" fmla="*/ 1518659 w 3614"/>
              <a:gd name="T51" fmla="*/ 604665 h 3707"/>
              <a:gd name="T52" fmla="*/ 369587 w 3614"/>
              <a:gd name="T53" fmla="*/ 604665 h 3707"/>
              <a:gd name="T54" fmla="*/ 67992 w 3614"/>
              <a:gd name="T55" fmla="*/ 414766 h 3707"/>
              <a:gd name="T56" fmla="*/ 835336 w 3614"/>
              <a:gd name="T57" fmla="*/ 0 h 3707"/>
              <a:gd name="T58" fmla="*/ 952380 w 3614"/>
              <a:gd name="T59" fmla="*/ 0 h 3707"/>
              <a:gd name="T60" fmla="*/ 952380 w 3614"/>
              <a:gd name="T61" fmla="*/ 184556 h 3707"/>
              <a:gd name="T62" fmla="*/ 835336 w 3614"/>
              <a:gd name="T63" fmla="*/ 184556 h 3707"/>
              <a:gd name="T64" fmla="*/ 835336 w 3614"/>
              <a:gd name="T65" fmla="*/ 0 h 37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14" h="3707">
                <a:moveTo>
                  <a:pt x="1807" y="3707"/>
                </a:moveTo>
                <a:cubicBezTo>
                  <a:pt x="809" y="3707"/>
                  <a:pt x="0" y="3445"/>
                  <a:pt x="0" y="3123"/>
                </a:cubicBezTo>
                <a:cubicBezTo>
                  <a:pt x="0" y="2865"/>
                  <a:pt x="515" y="2647"/>
                  <a:pt x="1228" y="2569"/>
                </a:cubicBezTo>
                <a:cubicBezTo>
                  <a:pt x="1247" y="2784"/>
                  <a:pt x="1247" y="2784"/>
                  <a:pt x="1247" y="2784"/>
                </a:cubicBezTo>
                <a:cubicBezTo>
                  <a:pt x="822" y="2846"/>
                  <a:pt x="486" y="2974"/>
                  <a:pt x="486" y="3123"/>
                </a:cubicBezTo>
                <a:cubicBezTo>
                  <a:pt x="486" y="3332"/>
                  <a:pt x="1158" y="3502"/>
                  <a:pt x="1807" y="3502"/>
                </a:cubicBezTo>
                <a:cubicBezTo>
                  <a:pt x="2456" y="3502"/>
                  <a:pt x="3128" y="3332"/>
                  <a:pt x="3128" y="3123"/>
                </a:cubicBezTo>
                <a:cubicBezTo>
                  <a:pt x="3128" y="2972"/>
                  <a:pt x="2784" y="2843"/>
                  <a:pt x="2351" y="2782"/>
                </a:cubicBezTo>
                <a:cubicBezTo>
                  <a:pt x="2370" y="2567"/>
                  <a:pt x="2370" y="2567"/>
                  <a:pt x="2370" y="2567"/>
                </a:cubicBezTo>
                <a:cubicBezTo>
                  <a:pt x="3092" y="2644"/>
                  <a:pt x="3614" y="2863"/>
                  <a:pt x="3614" y="3123"/>
                </a:cubicBezTo>
                <a:cubicBezTo>
                  <a:pt x="3614" y="3445"/>
                  <a:pt x="2805" y="3707"/>
                  <a:pt x="1807" y="3707"/>
                </a:cubicBezTo>
                <a:close/>
                <a:moveTo>
                  <a:pt x="1720" y="3266"/>
                </a:moveTo>
                <a:cubicBezTo>
                  <a:pt x="1720" y="2258"/>
                  <a:pt x="1720" y="2258"/>
                  <a:pt x="1720" y="2258"/>
                </a:cubicBezTo>
                <a:cubicBezTo>
                  <a:pt x="1961" y="2258"/>
                  <a:pt x="1961" y="2258"/>
                  <a:pt x="1961" y="2258"/>
                </a:cubicBezTo>
                <a:cubicBezTo>
                  <a:pt x="1961" y="3266"/>
                  <a:pt x="1961" y="3266"/>
                  <a:pt x="1961" y="3266"/>
                </a:cubicBezTo>
                <a:lnTo>
                  <a:pt x="1720" y="3266"/>
                </a:lnTo>
                <a:close/>
                <a:moveTo>
                  <a:pt x="943" y="1399"/>
                </a:moveTo>
                <a:cubicBezTo>
                  <a:pt x="2512" y="1399"/>
                  <a:pt x="2512" y="1399"/>
                  <a:pt x="2512" y="1399"/>
                </a:cubicBezTo>
                <a:cubicBezTo>
                  <a:pt x="3126" y="1789"/>
                  <a:pt x="3126" y="1789"/>
                  <a:pt x="3126" y="1789"/>
                </a:cubicBezTo>
                <a:cubicBezTo>
                  <a:pt x="2505" y="2180"/>
                  <a:pt x="2505" y="2180"/>
                  <a:pt x="2505" y="2180"/>
                </a:cubicBezTo>
                <a:cubicBezTo>
                  <a:pt x="943" y="2180"/>
                  <a:pt x="943" y="2180"/>
                  <a:pt x="943" y="2180"/>
                </a:cubicBezTo>
                <a:lnTo>
                  <a:pt x="943" y="1399"/>
                </a:lnTo>
                <a:close/>
                <a:moveTo>
                  <a:pt x="140" y="854"/>
                </a:moveTo>
                <a:cubicBezTo>
                  <a:pt x="753" y="464"/>
                  <a:pt x="753" y="464"/>
                  <a:pt x="753" y="464"/>
                </a:cubicBezTo>
                <a:cubicBezTo>
                  <a:pt x="3127" y="464"/>
                  <a:pt x="3127" y="464"/>
                  <a:pt x="3127" y="464"/>
                </a:cubicBezTo>
                <a:cubicBezTo>
                  <a:pt x="3127" y="1245"/>
                  <a:pt x="3127" y="1245"/>
                  <a:pt x="3127" y="1245"/>
                </a:cubicBezTo>
                <a:cubicBezTo>
                  <a:pt x="761" y="1245"/>
                  <a:pt x="761" y="1245"/>
                  <a:pt x="761" y="1245"/>
                </a:cubicBezTo>
                <a:lnTo>
                  <a:pt x="140" y="854"/>
                </a:lnTo>
                <a:close/>
                <a:moveTo>
                  <a:pt x="1720" y="0"/>
                </a:moveTo>
                <a:cubicBezTo>
                  <a:pt x="1961" y="0"/>
                  <a:pt x="1961" y="0"/>
                  <a:pt x="1961" y="0"/>
                </a:cubicBezTo>
                <a:cubicBezTo>
                  <a:pt x="1961" y="380"/>
                  <a:pt x="1961" y="380"/>
                  <a:pt x="1961" y="380"/>
                </a:cubicBezTo>
                <a:cubicBezTo>
                  <a:pt x="1720" y="380"/>
                  <a:pt x="1720" y="380"/>
                  <a:pt x="1720" y="380"/>
                </a:cubicBezTo>
                <a:lnTo>
                  <a:pt x="1720" y="0"/>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5" name="KSO_Shape"/>
          <p:cNvSpPr>
            <a:spLocks/>
          </p:cNvSpPr>
          <p:nvPr/>
        </p:nvSpPr>
        <p:spPr bwMode="auto">
          <a:xfrm>
            <a:off x="11540404" y="3728997"/>
            <a:ext cx="260408" cy="260408"/>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6" name="KSO_Shape"/>
          <p:cNvSpPr>
            <a:spLocks/>
          </p:cNvSpPr>
          <p:nvPr/>
        </p:nvSpPr>
        <p:spPr bwMode="auto">
          <a:xfrm>
            <a:off x="8149280" y="4470722"/>
            <a:ext cx="256507" cy="256507"/>
          </a:xfrm>
          <a:custGeom>
            <a:avLst/>
            <a:gdLst>
              <a:gd name="T0" fmla="*/ 1799508 w 3431"/>
              <a:gd name="T1" fmla="*/ 1498757 h 3432"/>
              <a:gd name="T2" fmla="*/ 1485866 w 3431"/>
              <a:gd name="T3" fmla="*/ 1800397 h 3432"/>
              <a:gd name="T4" fmla="*/ 1331667 w 3431"/>
              <a:gd name="T5" fmla="*/ 1800397 h 3432"/>
              <a:gd name="T6" fmla="*/ 1187434 w 3431"/>
              <a:gd name="T7" fmla="*/ 1800397 h 3432"/>
              <a:gd name="T8" fmla="*/ 313118 w 3431"/>
              <a:gd name="T9" fmla="*/ 1800397 h 3432"/>
              <a:gd name="T10" fmla="*/ 0 w 3431"/>
              <a:gd name="T11" fmla="*/ 1498757 h 3432"/>
              <a:gd name="T12" fmla="*/ 0 w 3431"/>
              <a:gd name="T13" fmla="*/ 903871 h 3432"/>
              <a:gd name="T14" fmla="*/ 0 w 3431"/>
              <a:gd name="T15" fmla="*/ 903871 h 3432"/>
              <a:gd name="T16" fmla="*/ 0 w 3431"/>
              <a:gd name="T17" fmla="*/ 301640 h 3432"/>
              <a:gd name="T18" fmla="*/ 301054 w 3431"/>
              <a:gd name="T19" fmla="*/ 0 h 3432"/>
              <a:gd name="T20" fmla="*/ 703334 w 3431"/>
              <a:gd name="T21" fmla="*/ 0 h 3432"/>
              <a:gd name="T22" fmla="*/ 986032 w 3431"/>
              <a:gd name="T23" fmla="*/ 215082 h 3432"/>
              <a:gd name="T24" fmla="*/ 1485866 w 3431"/>
              <a:gd name="T25" fmla="*/ 215082 h 3432"/>
              <a:gd name="T26" fmla="*/ 1799508 w 3431"/>
              <a:gd name="T27" fmla="*/ 502558 h 3432"/>
              <a:gd name="T28" fmla="*/ 1799508 w 3431"/>
              <a:gd name="T29" fmla="*/ 903871 h 3432"/>
              <a:gd name="T30" fmla="*/ 1799508 w 3431"/>
              <a:gd name="T31" fmla="*/ 903871 h 3432"/>
              <a:gd name="T32" fmla="*/ 1799508 w 3431"/>
              <a:gd name="T33" fmla="*/ 1498757 h 3432"/>
              <a:gd name="T34" fmla="*/ 179898 w 3431"/>
              <a:gd name="T35" fmla="*/ 1516593 h 3432"/>
              <a:gd name="T36" fmla="*/ 280075 w 3431"/>
              <a:gd name="T37" fmla="*/ 1617315 h 3432"/>
              <a:gd name="T38" fmla="*/ 1187434 w 3431"/>
              <a:gd name="T39" fmla="*/ 1617315 h 3432"/>
              <a:gd name="T40" fmla="*/ 1331667 w 3431"/>
              <a:gd name="T41" fmla="*/ 1617315 h 3432"/>
              <a:gd name="T42" fmla="*/ 1518909 w 3431"/>
              <a:gd name="T43" fmla="*/ 1617315 h 3432"/>
              <a:gd name="T44" fmla="*/ 1619610 w 3431"/>
              <a:gd name="T45" fmla="*/ 1516593 h 3432"/>
              <a:gd name="T46" fmla="*/ 1619610 w 3431"/>
              <a:gd name="T47" fmla="*/ 972067 h 3432"/>
              <a:gd name="T48" fmla="*/ 1619610 w 3431"/>
              <a:gd name="T49" fmla="*/ 930625 h 3432"/>
              <a:gd name="T50" fmla="*/ 1518909 w 3431"/>
              <a:gd name="T51" fmla="*/ 830428 h 3432"/>
              <a:gd name="T52" fmla="*/ 1331667 w 3431"/>
              <a:gd name="T53" fmla="*/ 830428 h 3432"/>
              <a:gd name="T54" fmla="*/ 1187434 w 3431"/>
              <a:gd name="T55" fmla="*/ 830428 h 3432"/>
              <a:gd name="T56" fmla="*/ 280075 w 3431"/>
              <a:gd name="T57" fmla="*/ 830428 h 3432"/>
              <a:gd name="T58" fmla="*/ 260145 w 3431"/>
              <a:gd name="T59" fmla="*/ 832526 h 3432"/>
              <a:gd name="T60" fmla="*/ 250704 w 3431"/>
              <a:gd name="T61" fmla="*/ 835149 h 3432"/>
              <a:gd name="T62" fmla="*/ 241263 w 3431"/>
              <a:gd name="T63" fmla="*/ 838297 h 3432"/>
              <a:gd name="T64" fmla="*/ 228151 w 3431"/>
              <a:gd name="T65" fmla="*/ 845116 h 3432"/>
              <a:gd name="T66" fmla="*/ 223955 w 3431"/>
              <a:gd name="T67" fmla="*/ 847215 h 3432"/>
              <a:gd name="T68" fmla="*/ 209794 w 3431"/>
              <a:gd name="T69" fmla="*/ 859280 h 3432"/>
              <a:gd name="T70" fmla="*/ 209270 w 3431"/>
              <a:gd name="T71" fmla="*/ 859805 h 3432"/>
              <a:gd name="T72" fmla="*/ 179898 w 3431"/>
              <a:gd name="T73" fmla="*/ 930625 h 3432"/>
              <a:gd name="T74" fmla="*/ 179898 w 3431"/>
              <a:gd name="T75" fmla="*/ 972067 h 3432"/>
              <a:gd name="T76" fmla="*/ 179898 w 3431"/>
              <a:gd name="T77" fmla="*/ 972067 h 3432"/>
              <a:gd name="T78" fmla="*/ 179898 w 3431"/>
              <a:gd name="T79" fmla="*/ 1516593 h 3432"/>
              <a:gd name="T80" fmla="*/ 1518909 w 3431"/>
              <a:gd name="T81" fmla="*/ 429116 h 3432"/>
              <a:gd name="T82" fmla="*/ 791448 w 3431"/>
              <a:gd name="T83" fmla="*/ 429116 h 3432"/>
              <a:gd name="T84" fmla="*/ 791448 w 3431"/>
              <a:gd name="T85" fmla="*/ 313706 h 3432"/>
              <a:gd name="T86" fmla="*/ 691271 w 3431"/>
              <a:gd name="T87" fmla="*/ 212984 h 3432"/>
              <a:gd name="T88" fmla="*/ 280075 w 3431"/>
              <a:gd name="T89" fmla="*/ 212984 h 3432"/>
              <a:gd name="T90" fmla="*/ 179898 w 3431"/>
              <a:gd name="T91" fmla="*/ 313706 h 3432"/>
              <a:gd name="T92" fmla="*/ 179898 w 3431"/>
              <a:gd name="T93" fmla="*/ 639477 h 3432"/>
              <a:gd name="T94" fmla="*/ 210318 w 3431"/>
              <a:gd name="T95" fmla="*/ 627936 h 3432"/>
              <a:gd name="T96" fmla="*/ 211892 w 3431"/>
              <a:gd name="T97" fmla="*/ 627411 h 3432"/>
              <a:gd name="T98" fmla="*/ 241263 w 3431"/>
              <a:gd name="T99" fmla="*/ 619542 h 3432"/>
              <a:gd name="T100" fmla="*/ 245983 w 3431"/>
              <a:gd name="T101" fmla="*/ 618493 h 3432"/>
              <a:gd name="T102" fmla="*/ 273257 w 3431"/>
              <a:gd name="T103" fmla="*/ 613772 h 3432"/>
              <a:gd name="T104" fmla="*/ 279550 w 3431"/>
              <a:gd name="T105" fmla="*/ 612723 h 3432"/>
              <a:gd name="T106" fmla="*/ 313118 w 3431"/>
              <a:gd name="T107" fmla="*/ 611149 h 3432"/>
              <a:gd name="T108" fmla="*/ 1187434 w 3431"/>
              <a:gd name="T109" fmla="*/ 611149 h 3432"/>
              <a:gd name="T110" fmla="*/ 1331667 w 3431"/>
              <a:gd name="T111" fmla="*/ 611149 h 3432"/>
              <a:gd name="T112" fmla="*/ 1485866 w 3431"/>
              <a:gd name="T113" fmla="*/ 611149 h 3432"/>
              <a:gd name="T114" fmla="*/ 1619610 w 3431"/>
              <a:gd name="T115" fmla="*/ 639477 h 3432"/>
              <a:gd name="T116" fmla="*/ 1619610 w 3431"/>
              <a:gd name="T117" fmla="*/ 529313 h 3432"/>
              <a:gd name="T118" fmla="*/ 1518909 w 3431"/>
              <a:gd name="T119" fmla="*/ 429116 h 3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431" h="3432">
                <a:moveTo>
                  <a:pt x="3431" y="2857"/>
                </a:moveTo>
                <a:cubicBezTo>
                  <a:pt x="3431" y="3174"/>
                  <a:pt x="3151" y="3432"/>
                  <a:pt x="2833" y="3432"/>
                </a:cubicBezTo>
                <a:cubicBezTo>
                  <a:pt x="2539" y="3432"/>
                  <a:pt x="2539" y="3432"/>
                  <a:pt x="2539" y="3432"/>
                </a:cubicBezTo>
                <a:cubicBezTo>
                  <a:pt x="2264" y="3432"/>
                  <a:pt x="2264" y="3432"/>
                  <a:pt x="2264" y="3432"/>
                </a:cubicBezTo>
                <a:cubicBezTo>
                  <a:pt x="597" y="3432"/>
                  <a:pt x="597" y="3432"/>
                  <a:pt x="597" y="3432"/>
                </a:cubicBezTo>
                <a:cubicBezTo>
                  <a:pt x="280" y="3432"/>
                  <a:pt x="0" y="3174"/>
                  <a:pt x="0" y="2857"/>
                </a:cubicBezTo>
                <a:cubicBezTo>
                  <a:pt x="0" y="1723"/>
                  <a:pt x="0" y="1723"/>
                  <a:pt x="0" y="1723"/>
                </a:cubicBezTo>
                <a:cubicBezTo>
                  <a:pt x="0" y="1723"/>
                  <a:pt x="0" y="1723"/>
                  <a:pt x="0" y="1723"/>
                </a:cubicBezTo>
                <a:cubicBezTo>
                  <a:pt x="0" y="575"/>
                  <a:pt x="0" y="575"/>
                  <a:pt x="0" y="575"/>
                </a:cubicBezTo>
                <a:cubicBezTo>
                  <a:pt x="0" y="257"/>
                  <a:pt x="257" y="0"/>
                  <a:pt x="574" y="0"/>
                </a:cubicBezTo>
                <a:cubicBezTo>
                  <a:pt x="1341" y="0"/>
                  <a:pt x="1341" y="0"/>
                  <a:pt x="1341" y="0"/>
                </a:cubicBezTo>
                <a:cubicBezTo>
                  <a:pt x="1591" y="0"/>
                  <a:pt x="1801" y="187"/>
                  <a:pt x="1880" y="410"/>
                </a:cubicBezTo>
                <a:cubicBezTo>
                  <a:pt x="2833" y="410"/>
                  <a:pt x="2833" y="410"/>
                  <a:pt x="2833" y="410"/>
                </a:cubicBezTo>
                <a:cubicBezTo>
                  <a:pt x="3151" y="410"/>
                  <a:pt x="3431" y="641"/>
                  <a:pt x="3431" y="958"/>
                </a:cubicBezTo>
                <a:cubicBezTo>
                  <a:pt x="3431" y="1723"/>
                  <a:pt x="3431" y="1723"/>
                  <a:pt x="3431" y="1723"/>
                </a:cubicBezTo>
                <a:cubicBezTo>
                  <a:pt x="3431" y="1723"/>
                  <a:pt x="3431" y="1723"/>
                  <a:pt x="3431" y="1723"/>
                </a:cubicBezTo>
                <a:lnTo>
                  <a:pt x="3431" y="2857"/>
                </a:lnTo>
                <a:close/>
                <a:moveTo>
                  <a:pt x="343" y="2891"/>
                </a:moveTo>
                <a:cubicBezTo>
                  <a:pt x="343" y="2997"/>
                  <a:pt x="429" y="3083"/>
                  <a:pt x="534" y="3083"/>
                </a:cubicBezTo>
                <a:cubicBezTo>
                  <a:pt x="2264" y="3083"/>
                  <a:pt x="2264" y="3083"/>
                  <a:pt x="2264" y="3083"/>
                </a:cubicBezTo>
                <a:cubicBezTo>
                  <a:pt x="2539" y="3083"/>
                  <a:pt x="2539" y="3083"/>
                  <a:pt x="2539" y="3083"/>
                </a:cubicBezTo>
                <a:cubicBezTo>
                  <a:pt x="2896" y="3083"/>
                  <a:pt x="2896" y="3083"/>
                  <a:pt x="2896" y="3083"/>
                </a:cubicBezTo>
                <a:cubicBezTo>
                  <a:pt x="3002" y="3083"/>
                  <a:pt x="3088" y="2997"/>
                  <a:pt x="3088" y="2891"/>
                </a:cubicBezTo>
                <a:cubicBezTo>
                  <a:pt x="3088" y="1853"/>
                  <a:pt x="3088" y="1853"/>
                  <a:pt x="3088" y="1853"/>
                </a:cubicBezTo>
                <a:cubicBezTo>
                  <a:pt x="3088" y="1774"/>
                  <a:pt x="3088" y="1774"/>
                  <a:pt x="3088" y="1774"/>
                </a:cubicBezTo>
                <a:cubicBezTo>
                  <a:pt x="3088" y="1668"/>
                  <a:pt x="3002" y="1583"/>
                  <a:pt x="2896" y="1583"/>
                </a:cubicBezTo>
                <a:cubicBezTo>
                  <a:pt x="2539" y="1583"/>
                  <a:pt x="2539" y="1583"/>
                  <a:pt x="2539" y="1583"/>
                </a:cubicBezTo>
                <a:cubicBezTo>
                  <a:pt x="2264" y="1583"/>
                  <a:pt x="2264" y="1583"/>
                  <a:pt x="2264" y="1583"/>
                </a:cubicBezTo>
                <a:cubicBezTo>
                  <a:pt x="534" y="1583"/>
                  <a:pt x="534" y="1583"/>
                  <a:pt x="534" y="1583"/>
                </a:cubicBezTo>
                <a:cubicBezTo>
                  <a:pt x="521" y="1583"/>
                  <a:pt x="508" y="1584"/>
                  <a:pt x="496" y="1587"/>
                </a:cubicBezTo>
                <a:cubicBezTo>
                  <a:pt x="490" y="1588"/>
                  <a:pt x="484" y="1590"/>
                  <a:pt x="478" y="1592"/>
                </a:cubicBezTo>
                <a:cubicBezTo>
                  <a:pt x="472" y="1594"/>
                  <a:pt x="466" y="1595"/>
                  <a:pt x="460" y="1598"/>
                </a:cubicBezTo>
                <a:cubicBezTo>
                  <a:pt x="451" y="1601"/>
                  <a:pt x="443" y="1606"/>
                  <a:pt x="435" y="1611"/>
                </a:cubicBezTo>
                <a:cubicBezTo>
                  <a:pt x="433" y="1613"/>
                  <a:pt x="430" y="1614"/>
                  <a:pt x="427" y="1615"/>
                </a:cubicBezTo>
                <a:cubicBezTo>
                  <a:pt x="417" y="1622"/>
                  <a:pt x="408" y="1630"/>
                  <a:pt x="400" y="1638"/>
                </a:cubicBezTo>
                <a:cubicBezTo>
                  <a:pt x="400" y="1638"/>
                  <a:pt x="399" y="1638"/>
                  <a:pt x="399" y="1639"/>
                </a:cubicBezTo>
                <a:cubicBezTo>
                  <a:pt x="364" y="1673"/>
                  <a:pt x="343" y="1721"/>
                  <a:pt x="343" y="1774"/>
                </a:cubicBezTo>
                <a:cubicBezTo>
                  <a:pt x="343" y="1853"/>
                  <a:pt x="343" y="1853"/>
                  <a:pt x="343" y="1853"/>
                </a:cubicBezTo>
                <a:cubicBezTo>
                  <a:pt x="343" y="1853"/>
                  <a:pt x="343" y="1853"/>
                  <a:pt x="343" y="1853"/>
                </a:cubicBezTo>
                <a:lnTo>
                  <a:pt x="343" y="2891"/>
                </a:lnTo>
                <a:close/>
                <a:moveTo>
                  <a:pt x="2896" y="818"/>
                </a:moveTo>
                <a:cubicBezTo>
                  <a:pt x="1509" y="818"/>
                  <a:pt x="1509" y="818"/>
                  <a:pt x="1509" y="818"/>
                </a:cubicBezTo>
                <a:cubicBezTo>
                  <a:pt x="1509" y="598"/>
                  <a:pt x="1509" y="598"/>
                  <a:pt x="1509" y="598"/>
                </a:cubicBezTo>
                <a:cubicBezTo>
                  <a:pt x="1509" y="492"/>
                  <a:pt x="1424" y="406"/>
                  <a:pt x="1318" y="406"/>
                </a:cubicBezTo>
                <a:cubicBezTo>
                  <a:pt x="534" y="406"/>
                  <a:pt x="534" y="406"/>
                  <a:pt x="534" y="406"/>
                </a:cubicBezTo>
                <a:cubicBezTo>
                  <a:pt x="429" y="406"/>
                  <a:pt x="343" y="492"/>
                  <a:pt x="343" y="598"/>
                </a:cubicBezTo>
                <a:cubicBezTo>
                  <a:pt x="343" y="1219"/>
                  <a:pt x="343" y="1219"/>
                  <a:pt x="343" y="1219"/>
                </a:cubicBezTo>
                <a:cubicBezTo>
                  <a:pt x="362" y="1211"/>
                  <a:pt x="381" y="1204"/>
                  <a:pt x="401" y="1197"/>
                </a:cubicBezTo>
                <a:cubicBezTo>
                  <a:pt x="402" y="1197"/>
                  <a:pt x="403" y="1196"/>
                  <a:pt x="404" y="1196"/>
                </a:cubicBezTo>
                <a:cubicBezTo>
                  <a:pt x="422" y="1190"/>
                  <a:pt x="441" y="1185"/>
                  <a:pt x="460" y="1181"/>
                </a:cubicBezTo>
                <a:cubicBezTo>
                  <a:pt x="463" y="1180"/>
                  <a:pt x="466" y="1179"/>
                  <a:pt x="469" y="1179"/>
                </a:cubicBezTo>
                <a:cubicBezTo>
                  <a:pt x="486" y="1175"/>
                  <a:pt x="503" y="1172"/>
                  <a:pt x="521" y="1170"/>
                </a:cubicBezTo>
                <a:cubicBezTo>
                  <a:pt x="525" y="1170"/>
                  <a:pt x="529" y="1169"/>
                  <a:pt x="533" y="1168"/>
                </a:cubicBezTo>
                <a:cubicBezTo>
                  <a:pt x="554" y="1166"/>
                  <a:pt x="576" y="1165"/>
                  <a:pt x="597" y="1165"/>
                </a:cubicBezTo>
                <a:cubicBezTo>
                  <a:pt x="2264" y="1165"/>
                  <a:pt x="2264" y="1165"/>
                  <a:pt x="2264" y="1165"/>
                </a:cubicBezTo>
                <a:cubicBezTo>
                  <a:pt x="2539" y="1165"/>
                  <a:pt x="2539" y="1165"/>
                  <a:pt x="2539" y="1165"/>
                </a:cubicBezTo>
                <a:cubicBezTo>
                  <a:pt x="2833" y="1165"/>
                  <a:pt x="2833" y="1165"/>
                  <a:pt x="2833" y="1165"/>
                </a:cubicBezTo>
                <a:cubicBezTo>
                  <a:pt x="2923" y="1165"/>
                  <a:pt x="3009" y="1185"/>
                  <a:pt x="3088" y="1219"/>
                </a:cubicBezTo>
                <a:cubicBezTo>
                  <a:pt x="3088" y="1009"/>
                  <a:pt x="3088" y="1009"/>
                  <a:pt x="3088" y="1009"/>
                </a:cubicBezTo>
                <a:cubicBezTo>
                  <a:pt x="3088" y="903"/>
                  <a:pt x="3002" y="818"/>
                  <a:pt x="2896" y="818"/>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7" name="KSO_Shape"/>
          <p:cNvSpPr>
            <a:spLocks/>
          </p:cNvSpPr>
          <p:nvPr/>
        </p:nvSpPr>
        <p:spPr bwMode="auto">
          <a:xfrm>
            <a:off x="11112378" y="4548102"/>
            <a:ext cx="290190" cy="290190"/>
          </a:xfrm>
          <a:custGeom>
            <a:avLst/>
            <a:gdLst>
              <a:gd name="T0" fmla="*/ 0 w 3432"/>
              <a:gd name="T1" fmla="*/ 900127 h 3431"/>
              <a:gd name="T2" fmla="*/ 1800397 w 3432"/>
              <a:gd name="T3" fmla="*/ 900127 h 3431"/>
              <a:gd name="T4" fmla="*/ 1424790 w 3432"/>
              <a:gd name="T5" fmla="*/ 739091 h 3431"/>
              <a:gd name="T6" fmla="*/ 1185052 w 3432"/>
              <a:gd name="T7" fmla="*/ 683488 h 3431"/>
              <a:gd name="T8" fmla="*/ 1185052 w 3432"/>
              <a:gd name="T9" fmla="*/ 794693 h 3431"/>
              <a:gd name="T10" fmla="*/ 1222822 w 3432"/>
              <a:gd name="T11" fmla="*/ 1269935 h 3431"/>
              <a:gd name="T12" fmla="*/ 1309904 w 3432"/>
              <a:gd name="T13" fmla="*/ 1297736 h 3431"/>
              <a:gd name="T14" fmla="*/ 1333511 w 3432"/>
              <a:gd name="T15" fmla="*/ 775284 h 3431"/>
              <a:gd name="T16" fmla="*/ 1424790 w 3432"/>
              <a:gd name="T17" fmla="*/ 739091 h 3431"/>
              <a:gd name="T18" fmla="*/ 1341904 w 3432"/>
              <a:gd name="T19" fmla="*/ 1513326 h 3431"/>
              <a:gd name="T20" fmla="*/ 1341904 w 3432"/>
              <a:gd name="T21" fmla="*/ 1476607 h 3431"/>
              <a:gd name="T22" fmla="*/ 433312 w 3432"/>
              <a:gd name="T23" fmla="*/ 1497065 h 3431"/>
              <a:gd name="T24" fmla="*/ 458493 w 3432"/>
              <a:gd name="T25" fmla="*/ 1441463 h 3431"/>
              <a:gd name="T26" fmla="*/ 1367085 w 3432"/>
              <a:gd name="T27" fmla="*/ 1425202 h 3431"/>
              <a:gd name="T28" fmla="*/ 458493 w 3432"/>
              <a:gd name="T29" fmla="*/ 1404220 h 3431"/>
              <a:gd name="T30" fmla="*/ 458493 w 3432"/>
              <a:gd name="T31" fmla="*/ 1441463 h 3431"/>
              <a:gd name="T32" fmla="*/ 1341904 w 3432"/>
              <a:gd name="T33" fmla="*/ 1369599 h 3431"/>
              <a:gd name="T34" fmla="*/ 1341904 w 3432"/>
              <a:gd name="T35" fmla="*/ 1332356 h 3431"/>
              <a:gd name="T36" fmla="*/ 433312 w 3432"/>
              <a:gd name="T37" fmla="*/ 1353338 h 3431"/>
              <a:gd name="T38" fmla="*/ 995150 w 3432"/>
              <a:gd name="T39" fmla="*/ 794693 h 3431"/>
              <a:gd name="T40" fmla="*/ 995150 w 3432"/>
              <a:gd name="T41" fmla="*/ 683488 h 3431"/>
              <a:gd name="T42" fmla="*/ 755936 w 3432"/>
              <a:gd name="T43" fmla="*/ 739091 h 3431"/>
              <a:gd name="T44" fmla="*/ 842493 w 3432"/>
              <a:gd name="T45" fmla="*/ 775284 h 3431"/>
              <a:gd name="T46" fmla="*/ 866100 w 3432"/>
              <a:gd name="T47" fmla="*/ 1297736 h 3431"/>
              <a:gd name="T48" fmla="*/ 957904 w 3432"/>
              <a:gd name="T49" fmla="*/ 1269935 h 3431"/>
              <a:gd name="T50" fmla="*/ 995150 w 3432"/>
              <a:gd name="T51" fmla="*/ 794693 h 3431"/>
              <a:gd name="T52" fmla="*/ 462689 w 3432"/>
              <a:gd name="T53" fmla="*/ 775284 h 3431"/>
              <a:gd name="T54" fmla="*/ 486296 w 3432"/>
              <a:gd name="T55" fmla="*/ 1297736 h 3431"/>
              <a:gd name="T56" fmla="*/ 577575 w 3432"/>
              <a:gd name="T57" fmla="*/ 1269935 h 3431"/>
              <a:gd name="T58" fmla="*/ 615345 w 3432"/>
              <a:gd name="T59" fmla="*/ 794693 h 3431"/>
              <a:gd name="T60" fmla="*/ 615345 w 3432"/>
              <a:gd name="T61" fmla="*/ 683488 h 3431"/>
              <a:gd name="T62" fmla="*/ 375607 w 3432"/>
              <a:gd name="T63" fmla="*/ 739091 h 3431"/>
              <a:gd name="T64" fmla="*/ 1189773 w 3432"/>
              <a:gd name="T65" fmla="*/ 459506 h 3431"/>
              <a:gd name="T66" fmla="*/ 610624 w 3432"/>
              <a:gd name="T67" fmla="*/ 459506 h 3431"/>
              <a:gd name="T68" fmla="*/ 900199 w 3432"/>
              <a:gd name="T69" fmla="*/ 612674 h 3431"/>
              <a:gd name="T70" fmla="*/ 1189773 w 3432"/>
              <a:gd name="T71" fmla="*/ 459506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2" h="3431">
                <a:moveTo>
                  <a:pt x="1716" y="3431"/>
                </a:moveTo>
                <a:cubicBezTo>
                  <a:pt x="768" y="3431"/>
                  <a:pt x="0" y="2663"/>
                  <a:pt x="0" y="1716"/>
                </a:cubicBezTo>
                <a:cubicBezTo>
                  <a:pt x="0" y="768"/>
                  <a:pt x="768" y="0"/>
                  <a:pt x="1716" y="0"/>
                </a:cubicBezTo>
                <a:cubicBezTo>
                  <a:pt x="2664" y="0"/>
                  <a:pt x="3432" y="768"/>
                  <a:pt x="3432" y="1716"/>
                </a:cubicBezTo>
                <a:cubicBezTo>
                  <a:pt x="3432" y="2663"/>
                  <a:pt x="2664" y="3431"/>
                  <a:pt x="1716" y="3431"/>
                </a:cubicBezTo>
                <a:close/>
                <a:moveTo>
                  <a:pt x="2716" y="1409"/>
                </a:moveTo>
                <a:cubicBezTo>
                  <a:pt x="2716" y="1351"/>
                  <a:pt x="2674" y="1303"/>
                  <a:pt x="2622" y="1303"/>
                </a:cubicBezTo>
                <a:cubicBezTo>
                  <a:pt x="2259" y="1303"/>
                  <a:pt x="2259" y="1303"/>
                  <a:pt x="2259" y="1303"/>
                </a:cubicBezTo>
                <a:cubicBezTo>
                  <a:pt x="2207" y="1303"/>
                  <a:pt x="2165" y="1351"/>
                  <a:pt x="2165" y="1409"/>
                </a:cubicBezTo>
                <a:cubicBezTo>
                  <a:pt x="2165" y="1468"/>
                  <a:pt x="2207" y="1515"/>
                  <a:pt x="2259" y="1515"/>
                </a:cubicBezTo>
                <a:cubicBezTo>
                  <a:pt x="2288" y="1515"/>
                  <a:pt x="2313" y="1500"/>
                  <a:pt x="2331" y="1478"/>
                </a:cubicBezTo>
                <a:cubicBezTo>
                  <a:pt x="2331" y="2421"/>
                  <a:pt x="2331" y="2421"/>
                  <a:pt x="2331" y="2421"/>
                </a:cubicBezTo>
                <a:cubicBezTo>
                  <a:pt x="2331" y="2450"/>
                  <a:pt x="2351" y="2474"/>
                  <a:pt x="2376" y="2474"/>
                </a:cubicBezTo>
                <a:cubicBezTo>
                  <a:pt x="2497" y="2474"/>
                  <a:pt x="2497" y="2474"/>
                  <a:pt x="2497" y="2474"/>
                </a:cubicBezTo>
                <a:cubicBezTo>
                  <a:pt x="2522" y="2474"/>
                  <a:pt x="2542" y="2450"/>
                  <a:pt x="2542" y="2421"/>
                </a:cubicBezTo>
                <a:cubicBezTo>
                  <a:pt x="2542" y="1478"/>
                  <a:pt x="2542" y="1478"/>
                  <a:pt x="2542" y="1478"/>
                </a:cubicBezTo>
                <a:cubicBezTo>
                  <a:pt x="2559" y="1500"/>
                  <a:pt x="2593" y="1515"/>
                  <a:pt x="2622" y="1515"/>
                </a:cubicBezTo>
                <a:cubicBezTo>
                  <a:pt x="2674" y="1515"/>
                  <a:pt x="2716" y="1468"/>
                  <a:pt x="2716" y="1409"/>
                </a:cubicBezTo>
                <a:close/>
                <a:moveTo>
                  <a:pt x="874" y="2885"/>
                </a:moveTo>
                <a:cubicBezTo>
                  <a:pt x="2558" y="2885"/>
                  <a:pt x="2558" y="2885"/>
                  <a:pt x="2558" y="2885"/>
                </a:cubicBezTo>
                <a:cubicBezTo>
                  <a:pt x="2585" y="2885"/>
                  <a:pt x="2606" y="2876"/>
                  <a:pt x="2606" y="2854"/>
                </a:cubicBezTo>
                <a:cubicBezTo>
                  <a:pt x="2606" y="2832"/>
                  <a:pt x="2585" y="2815"/>
                  <a:pt x="2558" y="2815"/>
                </a:cubicBezTo>
                <a:cubicBezTo>
                  <a:pt x="874" y="2815"/>
                  <a:pt x="874" y="2815"/>
                  <a:pt x="874" y="2815"/>
                </a:cubicBezTo>
                <a:cubicBezTo>
                  <a:pt x="848" y="2815"/>
                  <a:pt x="826" y="2832"/>
                  <a:pt x="826" y="2854"/>
                </a:cubicBezTo>
                <a:cubicBezTo>
                  <a:pt x="826" y="2876"/>
                  <a:pt x="848" y="2885"/>
                  <a:pt x="874" y="2885"/>
                </a:cubicBezTo>
                <a:close/>
                <a:moveTo>
                  <a:pt x="874" y="2748"/>
                </a:moveTo>
                <a:cubicBezTo>
                  <a:pt x="2558" y="2748"/>
                  <a:pt x="2558" y="2748"/>
                  <a:pt x="2558" y="2748"/>
                </a:cubicBezTo>
                <a:cubicBezTo>
                  <a:pt x="2585" y="2748"/>
                  <a:pt x="2606" y="2739"/>
                  <a:pt x="2606" y="2717"/>
                </a:cubicBezTo>
                <a:cubicBezTo>
                  <a:pt x="2606" y="2695"/>
                  <a:pt x="2585" y="2677"/>
                  <a:pt x="2558" y="2677"/>
                </a:cubicBezTo>
                <a:cubicBezTo>
                  <a:pt x="874" y="2677"/>
                  <a:pt x="874" y="2677"/>
                  <a:pt x="874" y="2677"/>
                </a:cubicBezTo>
                <a:cubicBezTo>
                  <a:pt x="848" y="2677"/>
                  <a:pt x="826" y="2695"/>
                  <a:pt x="826" y="2717"/>
                </a:cubicBezTo>
                <a:cubicBezTo>
                  <a:pt x="826" y="2739"/>
                  <a:pt x="848" y="2748"/>
                  <a:pt x="874" y="2748"/>
                </a:cubicBezTo>
                <a:close/>
                <a:moveTo>
                  <a:pt x="874" y="2611"/>
                </a:moveTo>
                <a:cubicBezTo>
                  <a:pt x="2558" y="2611"/>
                  <a:pt x="2558" y="2611"/>
                  <a:pt x="2558" y="2611"/>
                </a:cubicBezTo>
                <a:cubicBezTo>
                  <a:pt x="2585" y="2611"/>
                  <a:pt x="2606" y="2601"/>
                  <a:pt x="2606" y="2580"/>
                </a:cubicBezTo>
                <a:cubicBezTo>
                  <a:pt x="2606" y="2558"/>
                  <a:pt x="2585" y="2540"/>
                  <a:pt x="2558" y="2540"/>
                </a:cubicBezTo>
                <a:cubicBezTo>
                  <a:pt x="874" y="2540"/>
                  <a:pt x="874" y="2540"/>
                  <a:pt x="874" y="2540"/>
                </a:cubicBezTo>
                <a:cubicBezTo>
                  <a:pt x="848" y="2540"/>
                  <a:pt x="826" y="2558"/>
                  <a:pt x="826" y="2580"/>
                </a:cubicBezTo>
                <a:cubicBezTo>
                  <a:pt x="826" y="2601"/>
                  <a:pt x="848" y="2611"/>
                  <a:pt x="874" y="2611"/>
                </a:cubicBezTo>
                <a:close/>
                <a:moveTo>
                  <a:pt x="1897" y="1515"/>
                </a:moveTo>
                <a:cubicBezTo>
                  <a:pt x="1949" y="1515"/>
                  <a:pt x="1992" y="1468"/>
                  <a:pt x="1992" y="1409"/>
                </a:cubicBezTo>
                <a:cubicBezTo>
                  <a:pt x="1992" y="1351"/>
                  <a:pt x="1949" y="1303"/>
                  <a:pt x="1897" y="1303"/>
                </a:cubicBezTo>
                <a:cubicBezTo>
                  <a:pt x="1535" y="1303"/>
                  <a:pt x="1535" y="1303"/>
                  <a:pt x="1535" y="1303"/>
                </a:cubicBezTo>
                <a:cubicBezTo>
                  <a:pt x="1483" y="1303"/>
                  <a:pt x="1441" y="1351"/>
                  <a:pt x="1441" y="1409"/>
                </a:cubicBezTo>
                <a:cubicBezTo>
                  <a:pt x="1441" y="1468"/>
                  <a:pt x="1483" y="1515"/>
                  <a:pt x="1535" y="1515"/>
                </a:cubicBezTo>
                <a:cubicBezTo>
                  <a:pt x="1564" y="1515"/>
                  <a:pt x="1589" y="1500"/>
                  <a:pt x="1606" y="1478"/>
                </a:cubicBezTo>
                <a:cubicBezTo>
                  <a:pt x="1606" y="2421"/>
                  <a:pt x="1606" y="2421"/>
                  <a:pt x="1606" y="2421"/>
                </a:cubicBezTo>
                <a:cubicBezTo>
                  <a:pt x="1606" y="2450"/>
                  <a:pt x="1626" y="2474"/>
                  <a:pt x="1651" y="2474"/>
                </a:cubicBezTo>
                <a:cubicBezTo>
                  <a:pt x="1781" y="2474"/>
                  <a:pt x="1781" y="2474"/>
                  <a:pt x="1781" y="2474"/>
                </a:cubicBezTo>
                <a:cubicBezTo>
                  <a:pt x="1806" y="2474"/>
                  <a:pt x="1826" y="2450"/>
                  <a:pt x="1826" y="2421"/>
                </a:cubicBezTo>
                <a:cubicBezTo>
                  <a:pt x="1826" y="1478"/>
                  <a:pt x="1826" y="1478"/>
                  <a:pt x="1826" y="1478"/>
                </a:cubicBezTo>
                <a:cubicBezTo>
                  <a:pt x="1843" y="1500"/>
                  <a:pt x="1869" y="1515"/>
                  <a:pt x="1897" y="1515"/>
                </a:cubicBezTo>
                <a:close/>
                <a:moveTo>
                  <a:pt x="810" y="1515"/>
                </a:moveTo>
                <a:cubicBezTo>
                  <a:pt x="839" y="1515"/>
                  <a:pt x="864" y="1500"/>
                  <a:pt x="882" y="1478"/>
                </a:cubicBezTo>
                <a:cubicBezTo>
                  <a:pt x="882" y="2421"/>
                  <a:pt x="882" y="2421"/>
                  <a:pt x="882" y="2421"/>
                </a:cubicBezTo>
                <a:cubicBezTo>
                  <a:pt x="882" y="2450"/>
                  <a:pt x="902" y="2474"/>
                  <a:pt x="927" y="2474"/>
                </a:cubicBezTo>
                <a:cubicBezTo>
                  <a:pt x="1057" y="2474"/>
                  <a:pt x="1057" y="2474"/>
                  <a:pt x="1057" y="2474"/>
                </a:cubicBezTo>
                <a:cubicBezTo>
                  <a:pt x="1081" y="2474"/>
                  <a:pt x="1101" y="2450"/>
                  <a:pt x="1101" y="2421"/>
                </a:cubicBezTo>
                <a:cubicBezTo>
                  <a:pt x="1101" y="1478"/>
                  <a:pt x="1101" y="1478"/>
                  <a:pt x="1101" y="1478"/>
                </a:cubicBezTo>
                <a:cubicBezTo>
                  <a:pt x="1119" y="1500"/>
                  <a:pt x="1144" y="1515"/>
                  <a:pt x="1173" y="1515"/>
                </a:cubicBezTo>
                <a:cubicBezTo>
                  <a:pt x="1225" y="1515"/>
                  <a:pt x="1267" y="1468"/>
                  <a:pt x="1267" y="1409"/>
                </a:cubicBezTo>
                <a:cubicBezTo>
                  <a:pt x="1267" y="1351"/>
                  <a:pt x="1225" y="1303"/>
                  <a:pt x="1173" y="1303"/>
                </a:cubicBezTo>
                <a:cubicBezTo>
                  <a:pt x="810" y="1303"/>
                  <a:pt x="810" y="1303"/>
                  <a:pt x="810" y="1303"/>
                </a:cubicBezTo>
                <a:cubicBezTo>
                  <a:pt x="758" y="1303"/>
                  <a:pt x="716" y="1351"/>
                  <a:pt x="716" y="1409"/>
                </a:cubicBezTo>
                <a:cubicBezTo>
                  <a:pt x="716" y="1468"/>
                  <a:pt x="758" y="1515"/>
                  <a:pt x="810" y="1515"/>
                </a:cubicBezTo>
                <a:close/>
                <a:moveTo>
                  <a:pt x="2268" y="876"/>
                </a:moveTo>
                <a:cubicBezTo>
                  <a:pt x="1716" y="584"/>
                  <a:pt x="1716" y="584"/>
                  <a:pt x="1716" y="584"/>
                </a:cubicBezTo>
                <a:cubicBezTo>
                  <a:pt x="1164" y="876"/>
                  <a:pt x="1164" y="876"/>
                  <a:pt x="1164" y="876"/>
                </a:cubicBezTo>
                <a:cubicBezTo>
                  <a:pt x="612" y="1168"/>
                  <a:pt x="612" y="1168"/>
                  <a:pt x="612" y="1168"/>
                </a:cubicBezTo>
                <a:cubicBezTo>
                  <a:pt x="1716" y="1168"/>
                  <a:pt x="1716" y="1168"/>
                  <a:pt x="1716" y="1168"/>
                </a:cubicBezTo>
                <a:cubicBezTo>
                  <a:pt x="2820" y="1168"/>
                  <a:pt x="2820" y="1168"/>
                  <a:pt x="2820" y="1168"/>
                </a:cubicBezTo>
                <a:lnTo>
                  <a:pt x="2268" y="87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8" name="KSO_Shape"/>
          <p:cNvSpPr>
            <a:spLocks/>
          </p:cNvSpPr>
          <p:nvPr/>
        </p:nvSpPr>
        <p:spPr bwMode="auto">
          <a:xfrm>
            <a:off x="10724189" y="4003075"/>
            <a:ext cx="379884" cy="372515"/>
          </a:xfrm>
          <a:custGeom>
            <a:avLst/>
            <a:gdLst>
              <a:gd name="T0" fmla="*/ 191431 w 4204"/>
              <a:gd name="T1" fmla="*/ 115682 h 4123"/>
              <a:gd name="T2" fmla="*/ 335754 w 4204"/>
              <a:gd name="T3" fmla="*/ 98972 h 4123"/>
              <a:gd name="T4" fmla="*/ 1317750 w 4204"/>
              <a:gd name="T5" fmla="*/ 1455447 h 4123"/>
              <a:gd name="T6" fmla="*/ 1239379 w 4204"/>
              <a:gd name="T7" fmla="*/ 1766502 h 4123"/>
              <a:gd name="T8" fmla="*/ 912618 w 4204"/>
              <a:gd name="T9" fmla="*/ 1646536 h 4123"/>
              <a:gd name="T10" fmla="*/ 635107 w 4204"/>
              <a:gd name="T11" fmla="*/ 1377469 h 4123"/>
              <a:gd name="T12" fmla="*/ 516908 w 4204"/>
              <a:gd name="T13" fmla="*/ 725795 h 4123"/>
              <a:gd name="T14" fmla="*/ 626542 w 4204"/>
              <a:gd name="T15" fmla="*/ 883037 h 4123"/>
              <a:gd name="T16" fmla="*/ 657376 w 4204"/>
              <a:gd name="T17" fmla="*/ 1056131 h 4123"/>
              <a:gd name="T18" fmla="*/ 781999 w 4204"/>
              <a:gd name="T19" fmla="*/ 1372756 h 4123"/>
              <a:gd name="T20" fmla="*/ 853518 w 4204"/>
              <a:gd name="T21" fmla="*/ 1481582 h 4123"/>
              <a:gd name="T22" fmla="*/ 1078354 w 4204"/>
              <a:gd name="T23" fmla="*/ 1136680 h 4123"/>
              <a:gd name="T24" fmla="*/ 934459 w 4204"/>
              <a:gd name="T25" fmla="*/ 936165 h 4123"/>
              <a:gd name="T26" fmla="*/ 652237 w 4204"/>
              <a:gd name="T27" fmla="*/ 851760 h 4123"/>
              <a:gd name="T28" fmla="*/ 560590 w 4204"/>
              <a:gd name="T29" fmla="*/ 742505 h 4123"/>
              <a:gd name="T30" fmla="*/ 755447 w 4204"/>
              <a:gd name="T31" fmla="*/ 616112 h 4123"/>
              <a:gd name="T32" fmla="*/ 997413 w 4204"/>
              <a:gd name="T33" fmla="*/ 393318 h 4123"/>
              <a:gd name="T34" fmla="*/ 1360148 w 4204"/>
              <a:gd name="T35" fmla="*/ 386462 h 4123"/>
              <a:gd name="T36" fmla="*/ 1256509 w 4204"/>
              <a:gd name="T37" fmla="*/ 505143 h 4123"/>
              <a:gd name="T38" fmla="*/ 1260792 w 4204"/>
              <a:gd name="T39" fmla="*/ 608828 h 4123"/>
              <a:gd name="T40" fmla="*/ 1423530 w 4204"/>
              <a:gd name="T41" fmla="*/ 592119 h 4123"/>
              <a:gd name="T42" fmla="*/ 1566140 w 4204"/>
              <a:gd name="T43" fmla="*/ 558700 h 4123"/>
              <a:gd name="T44" fmla="*/ 1722454 w 4204"/>
              <a:gd name="T45" fmla="*/ 972155 h 4123"/>
              <a:gd name="T46" fmla="*/ 1587553 w 4204"/>
              <a:gd name="T47" fmla="*/ 424595 h 4123"/>
              <a:gd name="T48" fmla="*/ 1074071 w 4204"/>
              <a:gd name="T49" fmla="*/ 211655 h 4123"/>
              <a:gd name="T50" fmla="*/ 802127 w 4204"/>
              <a:gd name="T51" fmla="*/ 292632 h 4123"/>
              <a:gd name="T52" fmla="*/ 515623 w 4204"/>
              <a:gd name="T53" fmla="*/ 614827 h 4123"/>
              <a:gd name="T54" fmla="*/ 560590 w 4204"/>
              <a:gd name="T55" fmla="*/ 1451591 h 4123"/>
              <a:gd name="T56" fmla="*/ 1247088 w 4204"/>
              <a:gd name="T57" fmla="*/ 922883 h 4123"/>
              <a:gd name="T58" fmla="*/ 1487340 w 4204"/>
              <a:gd name="T59" fmla="*/ 1313201 h 4123"/>
              <a:gd name="T60" fmla="*/ 1535734 w 4204"/>
              <a:gd name="T61" fmla="*/ 654244 h 4123"/>
              <a:gd name="T62" fmla="*/ 1318607 w 4204"/>
              <a:gd name="T63" fmla="*/ 609685 h 4123"/>
              <a:gd name="T64" fmla="*/ 1198266 w 4204"/>
              <a:gd name="T65" fmla="*/ 715513 h 4123"/>
              <a:gd name="T66" fmla="*/ 215414 w 4204"/>
              <a:gd name="T67" fmla="*/ 203514 h 4123"/>
              <a:gd name="T68" fmla="*/ 173016 w 4204"/>
              <a:gd name="T69" fmla="*/ 365897 h 4123"/>
              <a:gd name="T70" fmla="*/ 494210 w 4204"/>
              <a:gd name="T71" fmla="*/ 533421 h 4123"/>
              <a:gd name="T72" fmla="*/ 792706 w 4204"/>
              <a:gd name="T73" fmla="*/ 208227 h 4123"/>
              <a:gd name="T74" fmla="*/ 1076641 w 4204"/>
              <a:gd name="T75" fmla="*/ 59983 h 4123"/>
              <a:gd name="T76" fmla="*/ 743456 w 4204"/>
              <a:gd name="T77" fmla="*/ 68981 h 4123"/>
              <a:gd name="T78" fmla="*/ 215414 w 4204"/>
              <a:gd name="T79" fmla="*/ 203514 h 4123"/>
              <a:gd name="T80" fmla="*/ 473225 w 4204"/>
              <a:gd name="T81" fmla="*/ 0 h 4123"/>
              <a:gd name="T82" fmla="*/ 333613 w 4204"/>
              <a:gd name="T83" fmla="*/ 488862 h 4123"/>
              <a:gd name="T84" fmla="*/ 104067 w 4204"/>
              <a:gd name="T85" fmla="*/ 507286 h 4123"/>
              <a:gd name="T86" fmla="*/ 325048 w 4204"/>
              <a:gd name="T87" fmla="*/ 580979 h 4123"/>
              <a:gd name="T88" fmla="*/ 104067 w 4204"/>
              <a:gd name="T89" fmla="*/ 597260 h 4123"/>
              <a:gd name="T90" fmla="*/ 341750 w 4204"/>
              <a:gd name="T91" fmla="*/ 401030 h 4123"/>
              <a:gd name="T92" fmla="*/ 104495 w 4204"/>
              <a:gd name="T93" fmla="*/ 421595 h 41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204" h="4123">
                <a:moveTo>
                  <a:pt x="784" y="231"/>
                </a:moveTo>
                <a:cubicBezTo>
                  <a:pt x="502" y="303"/>
                  <a:pt x="502" y="303"/>
                  <a:pt x="502" y="303"/>
                </a:cubicBezTo>
                <a:cubicBezTo>
                  <a:pt x="478" y="309"/>
                  <a:pt x="453" y="294"/>
                  <a:pt x="447" y="270"/>
                </a:cubicBezTo>
                <a:cubicBezTo>
                  <a:pt x="441" y="246"/>
                  <a:pt x="456" y="221"/>
                  <a:pt x="480" y="215"/>
                </a:cubicBezTo>
                <a:cubicBezTo>
                  <a:pt x="742" y="148"/>
                  <a:pt x="742" y="148"/>
                  <a:pt x="742" y="148"/>
                </a:cubicBezTo>
                <a:cubicBezTo>
                  <a:pt x="784" y="231"/>
                  <a:pt x="784" y="231"/>
                  <a:pt x="784" y="231"/>
                </a:cubicBezTo>
                <a:close/>
                <a:moveTo>
                  <a:pt x="2230" y="3422"/>
                </a:moveTo>
                <a:cubicBezTo>
                  <a:pt x="3135" y="3165"/>
                  <a:pt x="3135" y="3165"/>
                  <a:pt x="3135" y="3165"/>
                </a:cubicBezTo>
                <a:cubicBezTo>
                  <a:pt x="3077" y="3397"/>
                  <a:pt x="3077" y="3397"/>
                  <a:pt x="3077" y="3397"/>
                </a:cubicBezTo>
                <a:cubicBezTo>
                  <a:pt x="3603" y="3412"/>
                  <a:pt x="4062" y="3121"/>
                  <a:pt x="4119" y="2472"/>
                </a:cubicBezTo>
                <a:cubicBezTo>
                  <a:pt x="4102" y="3278"/>
                  <a:pt x="3686" y="3902"/>
                  <a:pt x="2948" y="3907"/>
                </a:cubicBezTo>
                <a:cubicBezTo>
                  <a:pt x="2894" y="4123"/>
                  <a:pt x="2894" y="4123"/>
                  <a:pt x="2894" y="4123"/>
                </a:cubicBezTo>
                <a:cubicBezTo>
                  <a:pt x="2230" y="3422"/>
                  <a:pt x="2230" y="3422"/>
                  <a:pt x="2230" y="3422"/>
                </a:cubicBezTo>
                <a:close/>
                <a:moveTo>
                  <a:pt x="1810" y="3735"/>
                </a:moveTo>
                <a:cubicBezTo>
                  <a:pt x="1924" y="3786"/>
                  <a:pt x="2029" y="3818"/>
                  <a:pt x="2131" y="3843"/>
                </a:cubicBezTo>
                <a:cubicBezTo>
                  <a:pt x="2217" y="3862"/>
                  <a:pt x="2304" y="3875"/>
                  <a:pt x="2394" y="3881"/>
                </a:cubicBezTo>
                <a:cubicBezTo>
                  <a:pt x="2114" y="3586"/>
                  <a:pt x="2114" y="3586"/>
                  <a:pt x="2114" y="3586"/>
                </a:cubicBezTo>
                <a:cubicBezTo>
                  <a:pt x="1872" y="3518"/>
                  <a:pt x="1656" y="3388"/>
                  <a:pt x="1483" y="3215"/>
                </a:cubicBezTo>
                <a:cubicBezTo>
                  <a:pt x="1220" y="2953"/>
                  <a:pt x="1058" y="2590"/>
                  <a:pt x="1058" y="2190"/>
                </a:cubicBezTo>
                <a:cubicBezTo>
                  <a:pt x="1058" y="1944"/>
                  <a:pt x="1118" y="1713"/>
                  <a:pt x="1226" y="1511"/>
                </a:cubicBezTo>
                <a:cubicBezTo>
                  <a:pt x="1198" y="1605"/>
                  <a:pt x="1204" y="1668"/>
                  <a:pt x="1207" y="1694"/>
                </a:cubicBezTo>
                <a:cubicBezTo>
                  <a:pt x="1213" y="1745"/>
                  <a:pt x="1189" y="1814"/>
                  <a:pt x="1256" y="1856"/>
                </a:cubicBezTo>
                <a:cubicBezTo>
                  <a:pt x="1322" y="1898"/>
                  <a:pt x="1391" y="1928"/>
                  <a:pt x="1397" y="1958"/>
                </a:cubicBezTo>
                <a:cubicBezTo>
                  <a:pt x="1403" y="1988"/>
                  <a:pt x="1406" y="2031"/>
                  <a:pt x="1463" y="2061"/>
                </a:cubicBezTo>
                <a:cubicBezTo>
                  <a:pt x="1493" y="2077"/>
                  <a:pt x="1531" y="2099"/>
                  <a:pt x="1559" y="2116"/>
                </a:cubicBezTo>
                <a:cubicBezTo>
                  <a:pt x="1553" y="2124"/>
                  <a:pt x="1546" y="2132"/>
                  <a:pt x="1540" y="2141"/>
                </a:cubicBezTo>
                <a:cubicBezTo>
                  <a:pt x="1475" y="2229"/>
                  <a:pt x="1527" y="2406"/>
                  <a:pt x="1535" y="2465"/>
                </a:cubicBezTo>
                <a:cubicBezTo>
                  <a:pt x="1543" y="2525"/>
                  <a:pt x="1642" y="2642"/>
                  <a:pt x="1699" y="2686"/>
                </a:cubicBezTo>
                <a:cubicBezTo>
                  <a:pt x="1756" y="2731"/>
                  <a:pt x="1769" y="2866"/>
                  <a:pt x="1766" y="2915"/>
                </a:cubicBezTo>
                <a:cubicBezTo>
                  <a:pt x="1764" y="2965"/>
                  <a:pt x="1826" y="3139"/>
                  <a:pt x="1826" y="3204"/>
                </a:cubicBezTo>
                <a:cubicBezTo>
                  <a:pt x="1826" y="3269"/>
                  <a:pt x="1884" y="3440"/>
                  <a:pt x="1884" y="3440"/>
                </a:cubicBezTo>
                <a:cubicBezTo>
                  <a:pt x="1884" y="3440"/>
                  <a:pt x="1930" y="3485"/>
                  <a:pt x="1964" y="3490"/>
                </a:cubicBezTo>
                <a:cubicBezTo>
                  <a:pt x="1980" y="3492"/>
                  <a:pt x="1987" y="3480"/>
                  <a:pt x="1993" y="3458"/>
                </a:cubicBezTo>
                <a:cubicBezTo>
                  <a:pt x="2082" y="3260"/>
                  <a:pt x="2082" y="3260"/>
                  <a:pt x="2082" y="3260"/>
                </a:cubicBezTo>
                <a:cubicBezTo>
                  <a:pt x="2106" y="3231"/>
                  <a:pt x="2141" y="3200"/>
                  <a:pt x="2209" y="3147"/>
                </a:cubicBezTo>
                <a:cubicBezTo>
                  <a:pt x="2336" y="3045"/>
                  <a:pt x="2466" y="2751"/>
                  <a:pt x="2518" y="2653"/>
                </a:cubicBezTo>
                <a:cubicBezTo>
                  <a:pt x="2570" y="2554"/>
                  <a:pt x="2591" y="2530"/>
                  <a:pt x="2620" y="2473"/>
                </a:cubicBezTo>
                <a:cubicBezTo>
                  <a:pt x="2648" y="2416"/>
                  <a:pt x="2507" y="2390"/>
                  <a:pt x="2469" y="2362"/>
                </a:cubicBezTo>
                <a:cubicBezTo>
                  <a:pt x="2429" y="2333"/>
                  <a:pt x="2247" y="2255"/>
                  <a:pt x="2182" y="2185"/>
                </a:cubicBezTo>
                <a:cubicBezTo>
                  <a:pt x="2118" y="2114"/>
                  <a:pt x="1933" y="2044"/>
                  <a:pt x="1821" y="1995"/>
                </a:cubicBezTo>
                <a:cubicBezTo>
                  <a:pt x="1735" y="1957"/>
                  <a:pt x="1653" y="2011"/>
                  <a:pt x="1591" y="2079"/>
                </a:cubicBezTo>
                <a:cubicBezTo>
                  <a:pt x="1557" y="2056"/>
                  <a:pt x="1516" y="2021"/>
                  <a:pt x="1523" y="1988"/>
                </a:cubicBezTo>
                <a:cubicBezTo>
                  <a:pt x="1535" y="1934"/>
                  <a:pt x="1508" y="1850"/>
                  <a:pt x="1505" y="1820"/>
                </a:cubicBezTo>
                <a:cubicBezTo>
                  <a:pt x="1502" y="1790"/>
                  <a:pt x="1553" y="1700"/>
                  <a:pt x="1490" y="1721"/>
                </a:cubicBezTo>
                <a:cubicBezTo>
                  <a:pt x="1427" y="1742"/>
                  <a:pt x="1291" y="1814"/>
                  <a:pt x="1309" y="1733"/>
                </a:cubicBezTo>
                <a:cubicBezTo>
                  <a:pt x="1327" y="1652"/>
                  <a:pt x="1345" y="1450"/>
                  <a:pt x="1481" y="1474"/>
                </a:cubicBezTo>
                <a:cubicBezTo>
                  <a:pt x="1616" y="1498"/>
                  <a:pt x="1574" y="1637"/>
                  <a:pt x="1634" y="1622"/>
                </a:cubicBezTo>
                <a:cubicBezTo>
                  <a:pt x="1694" y="1607"/>
                  <a:pt x="1731" y="1480"/>
                  <a:pt x="1764" y="1438"/>
                </a:cubicBezTo>
                <a:cubicBezTo>
                  <a:pt x="1796" y="1396"/>
                  <a:pt x="1968" y="1186"/>
                  <a:pt x="2034" y="1168"/>
                </a:cubicBezTo>
                <a:cubicBezTo>
                  <a:pt x="2100" y="1150"/>
                  <a:pt x="2130" y="1084"/>
                  <a:pt x="2200" y="1041"/>
                </a:cubicBezTo>
                <a:cubicBezTo>
                  <a:pt x="2269" y="999"/>
                  <a:pt x="2332" y="1062"/>
                  <a:pt x="2329" y="918"/>
                </a:cubicBezTo>
                <a:cubicBezTo>
                  <a:pt x="2327" y="850"/>
                  <a:pt x="2331" y="792"/>
                  <a:pt x="2329" y="750"/>
                </a:cubicBezTo>
                <a:cubicBezTo>
                  <a:pt x="2388" y="743"/>
                  <a:pt x="2448" y="739"/>
                  <a:pt x="2508" y="739"/>
                </a:cubicBezTo>
                <a:cubicBezTo>
                  <a:pt x="2749" y="739"/>
                  <a:pt x="2976" y="798"/>
                  <a:pt x="3176" y="902"/>
                </a:cubicBezTo>
                <a:cubicBezTo>
                  <a:pt x="3124" y="939"/>
                  <a:pt x="3066" y="988"/>
                  <a:pt x="3058" y="1013"/>
                </a:cubicBezTo>
                <a:cubicBezTo>
                  <a:pt x="3046" y="1057"/>
                  <a:pt x="3014" y="1153"/>
                  <a:pt x="2986" y="1158"/>
                </a:cubicBezTo>
                <a:cubicBezTo>
                  <a:pt x="2957" y="1164"/>
                  <a:pt x="2928" y="1145"/>
                  <a:pt x="2934" y="1179"/>
                </a:cubicBezTo>
                <a:cubicBezTo>
                  <a:pt x="2939" y="1213"/>
                  <a:pt x="2902" y="1281"/>
                  <a:pt x="2902" y="1281"/>
                </a:cubicBezTo>
                <a:cubicBezTo>
                  <a:pt x="2858" y="1236"/>
                  <a:pt x="2858" y="1236"/>
                  <a:pt x="2858" y="1236"/>
                </a:cubicBezTo>
                <a:cubicBezTo>
                  <a:pt x="2858" y="1236"/>
                  <a:pt x="2889" y="1421"/>
                  <a:pt x="2944" y="1421"/>
                </a:cubicBezTo>
                <a:cubicBezTo>
                  <a:pt x="2998" y="1421"/>
                  <a:pt x="3040" y="1346"/>
                  <a:pt x="3071" y="1317"/>
                </a:cubicBezTo>
                <a:cubicBezTo>
                  <a:pt x="3103" y="1288"/>
                  <a:pt x="3139" y="1182"/>
                  <a:pt x="3178" y="1226"/>
                </a:cubicBezTo>
                <a:cubicBezTo>
                  <a:pt x="3217" y="1270"/>
                  <a:pt x="3290" y="1374"/>
                  <a:pt x="3324" y="1382"/>
                </a:cubicBezTo>
                <a:cubicBezTo>
                  <a:pt x="3357" y="1390"/>
                  <a:pt x="3467" y="1374"/>
                  <a:pt x="3490" y="1400"/>
                </a:cubicBezTo>
                <a:cubicBezTo>
                  <a:pt x="3513" y="1426"/>
                  <a:pt x="3568" y="1468"/>
                  <a:pt x="3586" y="1421"/>
                </a:cubicBezTo>
                <a:cubicBezTo>
                  <a:pt x="3596" y="1396"/>
                  <a:pt x="3631" y="1347"/>
                  <a:pt x="3657" y="1304"/>
                </a:cubicBezTo>
                <a:cubicBezTo>
                  <a:pt x="3815" y="1508"/>
                  <a:pt x="3919" y="1755"/>
                  <a:pt x="3949" y="2024"/>
                </a:cubicBezTo>
                <a:cubicBezTo>
                  <a:pt x="3964" y="2151"/>
                  <a:pt x="3959" y="2422"/>
                  <a:pt x="3918" y="2608"/>
                </a:cubicBezTo>
                <a:cubicBezTo>
                  <a:pt x="3966" y="2508"/>
                  <a:pt x="4005" y="2399"/>
                  <a:pt x="4022" y="2269"/>
                </a:cubicBezTo>
                <a:cubicBezTo>
                  <a:pt x="4201" y="2279"/>
                  <a:pt x="4201" y="2279"/>
                  <a:pt x="4201" y="2279"/>
                </a:cubicBezTo>
                <a:cubicBezTo>
                  <a:pt x="4203" y="2249"/>
                  <a:pt x="4204" y="2220"/>
                  <a:pt x="4204" y="2190"/>
                </a:cubicBezTo>
                <a:cubicBezTo>
                  <a:pt x="4204" y="1722"/>
                  <a:pt x="4014" y="1298"/>
                  <a:pt x="3707" y="991"/>
                </a:cubicBezTo>
                <a:cubicBezTo>
                  <a:pt x="3543" y="827"/>
                  <a:pt x="3346" y="696"/>
                  <a:pt x="3126" y="610"/>
                </a:cubicBezTo>
                <a:cubicBezTo>
                  <a:pt x="3018" y="569"/>
                  <a:pt x="2910" y="538"/>
                  <a:pt x="2799" y="519"/>
                </a:cubicBezTo>
                <a:cubicBezTo>
                  <a:pt x="2705" y="503"/>
                  <a:pt x="2607" y="494"/>
                  <a:pt x="2508" y="494"/>
                </a:cubicBezTo>
                <a:cubicBezTo>
                  <a:pt x="2487" y="494"/>
                  <a:pt x="2466" y="495"/>
                  <a:pt x="2445" y="496"/>
                </a:cubicBezTo>
                <a:cubicBezTo>
                  <a:pt x="2380" y="534"/>
                  <a:pt x="2299" y="575"/>
                  <a:pt x="2229" y="593"/>
                </a:cubicBezTo>
                <a:cubicBezTo>
                  <a:pt x="1873" y="683"/>
                  <a:pt x="1873" y="683"/>
                  <a:pt x="1873" y="683"/>
                </a:cubicBezTo>
                <a:cubicBezTo>
                  <a:pt x="1709" y="940"/>
                  <a:pt x="1516" y="1162"/>
                  <a:pt x="1293" y="1384"/>
                </a:cubicBezTo>
                <a:cubicBezTo>
                  <a:pt x="1255" y="1422"/>
                  <a:pt x="1255" y="1422"/>
                  <a:pt x="1255" y="1422"/>
                </a:cubicBezTo>
                <a:cubicBezTo>
                  <a:pt x="1204" y="1435"/>
                  <a:pt x="1204" y="1435"/>
                  <a:pt x="1204" y="1435"/>
                </a:cubicBezTo>
                <a:cubicBezTo>
                  <a:pt x="1122" y="1457"/>
                  <a:pt x="1040" y="1480"/>
                  <a:pt x="958" y="1502"/>
                </a:cubicBezTo>
                <a:cubicBezTo>
                  <a:pt x="865" y="1712"/>
                  <a:pt x="813" y="1945"/>
                  <a:pt x="813" y="2190"/>
                </a:cubicBezTo>
                <a:cubicBezTo>
                  <a:pt x="813" y="2658"/>
                  <a:pt x="1003" y="3082"/>
                  <a:pt x="1309" y="3388"/>
                </a:cubicBezTo>
                <a:cubicBezTo>
                  <a:pt x="1453" y="3532"/>
                  <a:pt x="1622" y="3650"/>
                  <a:pt x="1810" y="3735"/>
                </a:cubicBezTo>
                <a:close/>
                <a:moveTo>
                  <a:pt x="2778" y="1925"/>
                </a:moveTo>
                <a:cubicBezTo>
                  <a:pt x="2778" y="1925"/>
                  <a:pt x="2865" y="2097"/>
                  <a:pt x="2912" y="2154"/>
                </a:cubicBezTo>
                <a:cubicBezTo>
                  <a:pt x="2958" y="2212"/>
                  <a:pt x="3276" y="2134"/>
                  <a:pt x="3323" y="2144"/>
                </a:cubicBezTo>
                <a:cubicBezTo>
                  <a:pt x="3369" y="2154"/>
                  <a:pt x="3331" y="2241"/>
                  <a:pt x="3385" y="2352"/>
                </a:cubicBezTo>
                <a:cubicBezTo>
                  <a:pt x="3439" y="2463"/>
                  <a:pt x="3396" y="3039"/>
                  <a:pt x="3473" y="3065"/>
                </a:cubicBezTo>
                <a:cubicBezTo>
                  <a:pt x="3551" y="3091"/>
                  <a:pt x="3744" y="2763"/>
                  <a:pt x="3780" y="2690"/>
                </a:cubicBezTo>
                <a:cubicBezTo>
                  <a:pt x="3817" y="2617"/>
                  <a:pt x="3890" y="2019"/>
                  <a:pt x="3890" y="1915"/>
                </a:cubicBezTo>
                <a:cubicBezTo>
                  <a:pt x="3890" y="1811"/>
                  <a:pt x="3607" y="1543"/>
                  <a:pt x="3586" y="1527"/>
                </a:cubicBezTo>
                <a:cubicBezTo>
                  <a:pt x="3566" y="1511"/>
                  <a:pt x="3394" y="1511"/>
                  <a:pt x="3337" y="1496"/>
                </a:cubicBezTo>
                <a:cubicBezTo>
                  <a:pt x="3279" y="1480"/>
                  <a:pt x="3225" y="1423"/>
                  <a:pt x="3202" y="1418"/>
                </a:cubicBezTo>
                <a:cubicBezTo>
                  <a:pt x="3178" y="1413"/>
                  <a:pt x="3129" y="1428"/>
                  <a:pt x="3079" y="1423"/>
                </a:cubicBezTo>
                <a:cubicBezTo>
                  <a:pt x="3030" y="1418"/>
                  <a:pt x="2973" y="1454"/>
                  <a:pt x="2944" y="1472"/>
                </a:cubicBezTo>
                <a:cubicBezTo>
                  <a:pt x="2915" y="1490"/>
                  <a:pt x="2902" y="1545"/>
                  <a:pt x="2882" y="1576"/>
                </a:cubicBezTo>
                <a:cubicBezTo>
                  <a:pt x="2861" y="1607"/>
                  <a:pt x="2845" y="1626"/>
                  <a:pt x="2798" y="1670"/>
                </a:cubicBezTo>
                <a:cubicBezTo>
                  <a:pt x="2752" y="1714"/>
                  <a:pt x="2783" y="1753"/>
                  <a:pt x="2791" y="1813"/>
                </a:cubicBezTo>
                <a:cubicBezTo>
                  <a:pt x="2798" y="1873"/>
                  <a:pt x="2778" y="1925"/>
                  <a:pt x="2778" y="1925"/>
                </a:cubicBezTo>
                <a:close/>
                <a:moveTo>
                  <a:pt x="503" y="475"/>
                </a:moveTo>
                <a:cubicBezTo>
                  <a:pt x="234" y="235"/>
                  <a:pt x="234" y="235"/>
                  <a:pt x="234" y="235"/>
                </a:cubicBezTo>
                <a:cubicBezTo>
                  <a:pt x="0" y="295"/>
                  <a:pt x="0" y="295"/>
                  <a:pt x="0" y="295"/>
                </a:cubicBezTo>
                <a:cubicBezTo>
                  <a:pt x="40" y="362"/>
                  <a:pt x="208" y="904"/>
                  <a:pt x="404" y="854"/>
                </a:cubicBezTo>
                <a:cubicBezTo>
                  <a:pt x="956" y="713"/>
                  <a:pt x="956" y="713"/>
                  <a:pt x="956" y="713"/>
                </a:cubicBezTo>
                <a:cubicBezTo>
                  <a:pt x="896" y="1314"/>
                  <a:pt x="896" y="1314"/>
                  <a:pt x="896" y="1314"/>
                </a:cubicBezTo>
                <a:cubicBezTo>
                  <a:pt x="1012" y="1284"/>
                  <a:pt x="1038" y="1275"/>
                  <a:pt x="1154" y="1245"/>
                </a:cubicBezTo>
                <a:cubicBezTo>
                  <a:pt x="1429" y="971"/>
                  <a:pt x="1653" y="704"/>
                  <a:pt x="1838" y="353"/>
                </a:cubicBezTo>
                <a:cubicBezTo>
                  <a:pt x="1930" y="335"/>
                  <a:pt x="1930" y="335"/>
                  <a:pt x="1930" y="335"/>
                </a:cubicBezTo>
                <a:cubicBezTo>
                  <a:pt x="1912" y="372"/>
                  <a:pt x="1868" y="455"/>
                  <a:pt x="1851" y="486"/>
                </a:cubicBezTo>
                <a:cubicBezTo>
                  <a:pt x="2181" y="402"/>
                  <a:pt x="2181" y="402"/>
                  <a:pt x="2181" y="402"/>
                </a:cubicBezTo>
                <a:cubicBezTo>
                  <a:pt x="2272" y="379"/>
                  <a:pt x="2538" y="232"/>
                  <a:pt x="2514" y="140"/>
                </a:cubicBezTo>
                <a:cubicBezTo>
                  <a:pt x="2514" y="140"/>
                  <a:pt x="2514" y="140"/>
                  <a:pt x="2514" y="140"/>
                </a:cubicBezTo>
                <a:cubicBezTo>
                  <a:pt x="2491" y="49"/>
                  <a:pt x="2187" y="46"/>
                  <a:pt x="2096" y="70"/>
                </a:cubicBezTo>
                <a:cubicBezTo>
                  <a:pt x="1890" y="122"/>
                  <a:pt x="1890" y="122"/>
                  <a:pt x="1890" y="122"/>
                </a:cubicBezTo>
                <a:cubicBezTo>
                  <a:pt x="1736" y="161"/>
                  <a:pt x="1736" y="161"/>
                  <a:pt x="1736" y="161"/>
                </a:cubicBezTo>
                <a:cubicBezTo>
                  <a:pt x="950" y="361"/>
                  <a:pt x="950" y="361"/>
                  <a:pt x="950" y="361"/>
                </a:cubicBezTo>
                <a:cubicBezTo>
                  <a:pt x="849" y="387"/>
                  <a:pt x="849" y="387"/>
                  <a:pt x="849" y="387"/>
                </a:cubicBezTo>
                <a:cubicBezTo>
                  <a:pt x="503" y="475"/>
                  <a:pt x="503" y="475"/>
                  <a:pt x="503" y="475"/>
                </a:cubicBezTo>
                <a:close/>
                <a:moveTo>
                  <a:pt x="927" y="297"/>
                </a:moveTo>
                <a:cubicBezTo>
                  <a:pt x="813" y="78"/>
                  <a:pt x="813" y="78"/>
                  <a:pt x="813" y="78"/>
                </a:cubicBezTo>
                <a:cubicBezTo>
                  <a:pt x="1105" y="0"/>
                  <a:pt x="1105" y="0"/>
                  <a:pt x="1105" y="0"/>
                </a:cubicBezTo>
                <a:cubicBezTo>
                  <a:pt x="1661" y="110"/>
                  <a:pt x="1661" y="110"/>
                  <a:pt x="1661" y="110"/>
                </a:cubicBezTo>
                <a:cubicBezTo>
                  <a:pt x="927" y="297"/>
                  <a:pt x="927" y="297"/>
                  <a:pt x="927" y="297"/>
                </a:cubicBezTo>
                <a:close/>
                <a:moveTo>
                  <a:pt x="779" y="1141"/>
                </a:moveTo>
                <a:cubicBezTo>
                  <a:pt x="266" y="1272"/>
                  <a:pt x="266" y="1272"/>
                  <a:pt x="266" y="1272"/>
                </a:cubicBezTo>
                <a:cubicBezTo>
                  <a:pt x="242" y="1278"/>
                  <a:pt x="217" y="1263"/>
                  <a:pt x="211" y="1239"/>
                </a:cubicBezTo>
                <a:cubicBezTo>
                  <a:pt x="205" y="1215"/>
                  <a:pt x="219" y="1191"/>
                  <a:pt x="243" y="1184"/>
                </a:cubicBezTo>
                <a:cubicBezTo>
                  <a:pt x="788" y="1046"/>
                  <a:pt x="788" y="1046"/>
                  <a:pt x="788" y="1046"/>
                </a:cubicBezTo>
                <a:cubicBezTo>
                  <a:pt x="779" y="1141"/>
                  <a:pt x="779" y="1141"/>
                  <a:pt x="779" y="1141"/>
                </a:cubicBezTo>
                <a:close/>
                <a:moveTo>
                  <a:pt x="759" y="1356"/>
                </a:moveTo>
                <a:cubicBezTo>
                  <a:pt x="265" y="1482"/>
                  <a:pt x="265" y="1482"/>
                  <a:pt x="265" y="1482"/>
                </a:cubicBezTo>
                <a:cubicBezTo>
                  <a:pt x="241" y="1488"/>
                  <a:pt x="217" y="1473"/>
                  <a:pt x="210" y="1449"/>
                </a:cubicBezTo>
                <a:cubicBezTo>
                  <a:pt x="204" y="1425"/>
                  <a:pt x="219" y="1400"/>
                  <a:pt x="243" y="1394"/>
                </a:cubicBezTo>
                <a:cubicBezTo>
                  <a:pt x="768" y="1261"/>
                  <a:pt x="768" y="1261"/>
                  <a:pt x="768" y="1261"/>
                </a:cubicBezTo>
                <a:cubicBezTo>
                  <a:pt x="759" y="1356"/>
                  <a:pt x="759" y="1356"/>
                  <a:pt x="759" y="1356"/>
                </a:cubicBezTo>
                <a:close/>
                <a:moveTo>
                  <a:pt x="798" y="936"/>
                </a:moveTo>
                <a:cubicBezTo>
                  <a:pt x="266" y="1071"/>
                  <a:pt x="266" y="1071"/>
                  <a:pt x="266" y="1071"/>
                </a:cubicBezTo>
                <a:cubicBezTo>
                  <a:pt x="242" y="1078"/>
                  <a:pt x="217" y="1063"/>
                  <a:pt x="211" y="1039"/>
                </a:cubicBezTo>
                <a:cubicBezTo>
                  <a:pt x="205" y="1015"/>
                  <a:pt x="220" y="990"/>
                  <a:pt x="244" y="984"/>
                </a:cubicBezTo>
                <a:cubicBezTo>
                  <a:pt x="807" y="841"/>
                  <a:pt x="807" y="841"/>
                  <a:pt x="807" y="841"/>
                </a:cubicBezTo>
                <a:lnTo>
                  <a:pt x="798" y="936"/>
                </a:ln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39" name="KSO_Shape"/>
          <p:cNvSpPr>
            <a:spLocks/>
          </p:cNvSpPr>
          <p:nvPr/>
        </p:nvSpPr>
        <p:spPr bwMode="auto">
          <a:xfrm>
            <a:off x="8189199" y="4878189"/>
            <a:ext cx="228911" cy="256507"/>
          </a:xfrm>
          <a:custGeom>
            <a:avLst/>
            <a:gdLst>
              <a:gd name="T0" fmla="*/ 569561 w 3714"/>
              <a:gd name="T1" fmla="*/ 1074354 h 4161"/>
              <a:gd name="T2" fmla="*/ 339920 w 3714"/>
              <a:gd name="T3" fmla="*/ 1074354 h 4161"/>
              <a:gd name="T4" fmla="*/ 998570 w 3714"/>
              <a:gd name="T5" fmla="*/ 249226 h 4161"/>
              <a:gd name="T6" fmla="*/ 894345 w 3714"/>
              <a:gd name="T7" fmla="*/ 239274 h 4161"/>
              <a:gd name="T8" fmla="*/ 811744 w 3714"/>
              <a:gd name="T9" fmla="*/ 255283 h 4161"/>
              <a:gd name="T10" fmla="*/ 839854 w 3714"/>
              <a:gd name="T11" fmla="*/ 287735 h 4161"/>
              <a:gd name="T12" fmla="*/ 976082 w 3714"/>
              <a:gd name="T13" fmla="*/ 339224 h 4161"/>
              <a:gd name="T14" fmla="*/ 997273 w 3714"/>
              <a:gd name="T15" fmla="*/ 464270 h 4161"/>
              <a:gd name="T16" fmla="*/ 927213 w 3714"/>
              <a:gd name="T17" fmla="*/ 523547 h 4161"/>
              <a:gd name="T18" fmla="*/ 876182 w 3714"/>
              <a:gd name="T19" fmla="*/ 578065 h 4161"/>
              <a:gd name="T20" fmla="*/ 839854 w 3714"/>
              <a:gd name="T21" fmla="*/ 531336 h 4161"/>
              <a:gd name="T22" fmla="*/ 742116 w 3714"/>
              <a:gd name="T23" fmla="*/ 496288 h 4161"/>
              <a:gd name="T24" fmla="*/ 703627 w 3714"/>
              <a:gd name="T25" fmla="*/ 421867 h 4161"/>
              <a:gd name="T26" fmla="*/ 815204 w 3714"/>
              <a:gd name="T27" fmla="*/ 445664 h 4161"/>
              <a:gd name="T28" fmla="*/ 916401 w 3714"/>
              <a:gd name="T29" fmla="*/ 427492 h 4161"/>
              <a:gd name="T30" fmla="*/ 876182 w 3714"/>
              <a:gd name="T31" fmla="*/ 388117 h 4161"/>
              <a:gd name="T32" fmla="*/ 769362 w 3714"/>
              <a:gd name="T33" fmla="*/ 353503 h 4161"/>
              <a:gd name="T34" fmla="*/ 717898 w 3714"/>
              <a:gd name="T35" fmla="*/ 266966 h 4161"/>
              <a:gd name="T36" fmla="*/ 839854 w 3714"/>
              <a:gd name="T37" fmla="*/ 160958 h 4161"/>
              <a:gd name="T38" fmla="*/ 876182 w 3714"/>
              <a:gd name="T39" fmla="*/ 136295 h 4161"/>
              <a:gd name="T40" fmla="*/ 960513 w 3714"/>
              <a:gd name="T41" fmla="*/ 186919 h 4161"/>
              <a:gd name="T42" fmla="*/ 854126 w 3714"/>
              <a:gd name="T43" fmla="*/ 0 h 4161"/>
              <a:gd name="T44" fmla="*/ 854126 w 3714"/>
              <a:gd name="T45" fmla="*/ 709601 h 4161"/>
              <a:gd name="T46" fmla="*/ 854126 w 3714"/>
              <a:gd name="T47" fmla="*/ 0 h 4161"/>
              <a:gd name="T48" fmla="*/ 603294 w 3714"/>
              <a:gd name="T49" fmla="*/ 354801 h 4161"/>
              <a:gd name="T50" fmla="*/ 1104525 w 3714"/>
              <a:gd name="T51" fmla="*/ 354801 h 4161"/>
              <a:gd name="T52" fmla="*/ 420792 w 3714"/>
              <a:gd name="T53" fmla="*/ 1032383 h 4161"/>
              <a:gd name="T54" fmla="*/ 420792 w 3714"/>
              <a:gd name="T55" fmla="*/ 1158727 h 4161"/>
              <a:gd name="T56" fmla="*/ 420792 w 3714"/>
              <a:gd name="T57" fmla="*/ 1032383 h 4161"/>
              <a:gd name="T58" fmla="*/ 854126 w 3714"/>
              <a:gd name="T59" fmla="*/ 822532 h 4161"/>
              <a:gd name="T60" fmla="*/ 505124 w 3714"/>
              <a:gd name="T61" fmla="*/ 785321 h 4161"/>
              <a:gd name="T62" fmla="*/ 359814 w 3714"/>
              <a:gd name="T63" fmla="*/ 717390 h 4161"/>
              <a:gd name="T64" fmla="*/ 155689 w 3714"/>
              <a:gd name="T65" fmla="*/ 1059210 h 4161"/>
              <a:gd name="T66" fmla="*/ 0 w 3714"/>
              <a:gd name="T67" fmla="*/ 1091661 h 4161"/>
              <a:gd name="T68" fmla="*/ 32435 w 3714"/>
              <a:gd name="T69" fmla="*/ 1386751 h 4161"/>
              <a:gd name="T70" fmla="*/ 413440 w 3714"/>
              <a:gd name="T71" fmla="*/ 1615641 h 4161"/>
              <a:gd name="T72" fmla="*/ 437226 w 3714"/>
              <a:gd name="T73" fmla="*/ 1800397 h 4161"/>
              <a:gd name="T74" fmla="*/ 686328 w 3714"/>
              <a:gd name="T75" fmla="*/ 1776167 h 4161"/>
              <a:gd name="T76" fmla="*/ 795310 w 3714"/>
              <a:gd name="T77" fmla="*/ 1698716 h 4161"/>
              <a:gd name="T78" fmla="*/ 978244 w 3714"/>
              <a:gd name="T79" fmla="*/ 1772705 h 4161"/>
              <a:gd name="T80" fmla="*/ 1223454 w 3714"/>
              <a:gd name="T81" fmla="*/ 1800397 h 4161"/>
              <a:gd name="T82" fmla="*/ 1251132 w 3714"/>
              <a:gd name="T83" fmla="*/ 1574536 h 4161"/>
              <a:gd name="T84" fmla="*/ 1526182 w 3714"/>
              <a:gd name="T85" fmla="*/ 1270792 h 4161"/>
              <a:gd name="T86" fmla="*/ 1526182 w 3714"/>
              <a:gd name="T87" fmla="*/ 1150073 h 4161"/>
              <a:gd name="T88" fmla="*/ 1056954 w 3714"/>
              <a:gd name="T89" fmla="*/ 776235 h 416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14" h="4161">
                <a:moveTo>
                  <a:pt x="1052" y="2218"/>
                </a:moveTo>
                <a:cubicBezTo>
                  <a:pt x="1198" y="2218"/>
                  <a:pt x="1317" y="2336"/>
                  <a:pt x="1317" y="2483"/>
                </a:cubicBezTo>
                <a:cubicBezTo>
                  <a:pt x="1317" y="2630"/>
                  <a:pt x="1198" y="2748"/>
                  <a:pt x="1052" y="2748"/>
                </a:cubicBezTo>
                <a:cubicBezTo>
                  <a:pt x="905" y="2748"/>
                  <a:pt x="786" y="2630"/>
                  <a:pt x="786" y="2483"/>
                </a:cubicBezTo>
                <a:cubicBezTo>
                  <a:pt x="786" y="2336"/>
                  <a:pt x="905" y="2218"/>
                  <a:pt x="1052" y="2218"/>
                </a:cubicBezTo>
                <a:close/>
                <a:moveTo>
                  <a:pt x="2309" y="576"/>
                </a:moveTo>
                <a:cubicBezTo>
                  <a:pt x="2097" y="610"/>
                  <a:pt x="2097" y="610"/>
                  <a:pt x="2097" y="610"/>
                </a:cubicBezTo>
                <a:cubicBezTo>
                  <a:pt x="2086" y="583"/>
                  <a:pt x="2076" y="564"/>
                  <a:pt x="2068" y="553"/>
                </a:cubicBezTo>
                <a:cubicBezTo>
                  <a:pt x="2032" y="509"/>
                  <a:pt x="1929" y="502"/>
                  <a:pt x="1892" y="549"/>
                </a:cubicBezTo>
                <a:cubicBezTo>
                  <a:pt x="1882" y="560"/>
                  <a:pt x="1877" y="574"/>
                  <a:pt x="1877" y="590"/>
                </a:cubicBezTo>
                <a:cubicBezTo>
                  <a:pt x="1877" y="607"/>
                  <a:pt x="1882" y="621"/>
                  <a:pt x="1892" y="634"/>
                </a:cubicBezTo>
                <a:cubicBezTo>
                  <a:pt x="1902" y="646"/>
                  <a:pt x="1918" y="657"/>
                  <a:pt x="1942" y="665"/>
                </a:cubicBezTo>
                <a:cubicBezTo>
                  <a:pt x="2026" y="686"/>
                  <a:pt x="2026" y="686"/>
                  <a:pt x="2026" y="686"/>
                </a:cubicBezTo>
                <a:cubicBezTo>
                  <a:pt x="2141" y="717"/>
                  <a:pt x="2218" y="750"/>
                  <a:pt x="2257" y="784"/>
                </a:cubicBezTo>
                <a:cubicBezTo>
                  <a:pt x="2308" y="830"/>
                  <a:pt x="2334" y="888"/>
                  <a:pt x="2334" y="959"/>
                </a:cubicBezTo>
                <a:cubicBezTo>
                  <a:pt x="2334" y="1000"/>
                  <a:pt x="2325" y="1038"/>
                  <a:pt x="2306" y="1073"/>
                </a:cubicBezTo>
                <a:cubicBezTo>
                  <a:pt x="2288" y="1107"/>
                  <a:pt x="2264" y="1136"/>
                  <a:pt x="2235" y="1160"/>
                </a:cubicBezTo>
                <a:cubicBezTo>
                  <a:pt x="2207" y="1182"/>
                  <a:pt x="2176" y="1199"/>
                  <a:pt x="2144" y="1210"/>
                </a:cubicBezTo>
                <a:cubicBezTo>
                  <a:pt x="2112" y="1220"/>
                  <a:pt x="2072" y="1227"/>
                  <a:pt x="2026" y="1228"/>
                </a:cubicBezTo>
                <a:cubicBezTo>
                  <a:pt x="2026" y="1336"/>
                  <a:pt x="2026" y="1336"/>
                  <a:pt x="2026" y="1336"/>
                </a:cubicBezTo>
                <a:cubicBezTo>
                  <a:pt x="1942" y="1336"/>
                  <a:pt x="1942" y="1336"/>
                  <a:pt x="1942" y="1336"/>
                </a:cubicBezTo>
                <a:cubicBezTo>
                  <a:pt x="1942" y="1228"/>
                  <a:pt x="1942" y="1228"/>
                  <a:pt x="1942" y="1228"/>
                </a:cubicBezTo>
                <a:cubicBezTo>
                  <a:pt x="1886" y="1223"/>
                  <a:pt x="1841" y="1214"/>
                  <a:pt x="1806" y="1201"/>
                </a:cubicBezTo>
                <a:cubicBezTo>
                  <a:pt x="1772" y="1188"/>
                  <a:pt x="1742" y="1170"/>
                  <a:pt x="1716" y="1147"/>
                </a:cubicBezTo>
                <a:cubicBezTo>
                  <a:pt x="1691" y="1124"/>
                  <a:pt x="1672" y="1099"/>
                  <a:pt x="1658" y="1072"/>
                </a:cubicBezTo>
                <a:cubicBezTo>
                  <a:pt x="1644" y="1045"/>
                  <a:pt x="1634" y="1013"/>
                  <a:pt x="1627" y="975"/>
                </a:cubicBezTo>
                <a:cubicBezTo>
                  <a:pt x="1857" y="948"/>
                  <a:pt x="1857" y="948"/>
                  <a:pt x="1857" y="948"/>
                </a:cubicBezTo>
                <a:cubicBezTo>
                  <a:pt x="1864" y="986"/>
                  <a:pt x="1873" y="1013"/>
                  <a:pt x="1885" y="1030"/>
                </a:cubicBezTo>
                <a:cubicBezTo>
                  <a:pt x="1927" y="1090"/>
                  <a:pt x="2047" y="1099"/>
                  <a:pt x="2097" y="1044"/>
                </a:cubicBezTo>
                <a:cubicBezTo>
                  <a:pt x="2111" y="1028"/>
                  <a:pt x="2119" y="1009"/>
                  <a:pt x="2119" y="988"/>
                </a:cubicBezTo>
                <a:cubicBezTo>
                  <a:pt x="2119" y="971"/>
                  <a:pt x="2113" y="954"/>
                  <a:pt x="2100" y="939"/>
                </a:cubicBezTo>
                <a:cubicBezTo>
                  <a:pt x="2087" y="924"/>
                  <a:pt x="2062" y="910"/>
                  <a:pt x="2026" y="897"/>
                </a:cubicBezTo>
                <a:cubicBezTo>
                  <a:pt x="1942" y="873"/>
                  <a:pt x="1942" y="873"/>
                  <a:pt x="1942" y="873"/>
                </a:cubicBezTo>
                <a:cubicBezTo>
                  <a:pt x="1866" y="852"/>
                  <a:pt x="1811" y="833"/>
                  <a:pt x="1779" y="817"/>
                </a:cubicBezTo>
                <a:cubicBezTo>
                  <a:pt x="1747" y="802"/>
                  <a:pt x="1719" y="777"/>
                  <a:pt x="1696" y="743"/>
                </a:cubicBezTo>
                <a:cubicBezTo>
                  <a:pt x="1672" y="708"/>
                  <a:pt x="1660" y="666"/>
                  <a:pt x="1660" y="617"/>
                </a:cubicBezTo>
                <a:cubicBezTo>
                  <a:pt x="1660" y="549"/>
                  <a:pt x="1684" y="493"/>
                  <a:pt x="1731" y="447"/>
                </a:cubicBezTo>
                <a:cubicBezTo>
                  <a:pt x="1778" y="402"/>
                  <a:pt x="1849" y="377"/>
                  <a:pt x="1942" y="372"/>
                </a:cubicBezTo>
                <a:cubicBezTo>
                  <a:pt x="1942" y="315"/>
                  <a:pt x="1942" y="315"/>
                  <a:pt x="1942" y="315"/>
                </a:cubicBezTo>
                <a:cubicBezTo>
                  <a:pt x="2026" y="315"/>
                  <a:pt x="2026" y="315"/>
                  <a:pt x="2026" y="315"/>
                </a:cubicBezTo>
                <a:cubicBezTo>
                  <a:pt x="2026" y="372"/>
                  <a:pt x="2026" y="372"/>
                  <a:pt x="2026" y="372"/>
                </a:cubicBezTo>
                <a:cubicBezTo>
                  <a:pt x="2111" y="377"/>
                  <a:pt x="2176" y="397"/>
                  <a:pt x="2221" y="432"/>
                </a:cubicBezTo>
                <a:cubicBezTo>
                  <a:pt x="2266" y="467"/>
                  <a:pt x="2295" y="515"/>
                  <a:pt x="2309" y="576"/>
                </a:cubicBezTo>
                <a:close/>
                <a:moveTo>
                  <a:pt x="1975" y="0"/>
                </a:moveTo>
                <a:cubicBezTo>
                  <a:pt x="1522" y="0"/>
                  <a:pt x="1155" y="367"/>
                  <a:pt x="1155" y="820"/>
                </a:cubicBezTo>
                <a:cubicBezTo>
                  <a:pt x="1155" y="1272"/>
                  <a:pt x="1522" y="1640"/>
                  <a:pt x="1975" y="1640"/>
                </a:cubicBezTo>
                <a:cubicBezTo>
                  <a:pt x="2428" y="1640"/>
                  <a:pt x="2794" y="1272"/>
                  <a:pt x="2794" y="820"/>
                </a:cubicBezTo>
                <a:cubicBezTo>
                  <a:pt x="2794" y="367"/>
                  <a:pt x="2428" y="0"/>
                  <a:pt x="1975" y="0"/>
                </a:cubicBezTo>
                <a:close/>
                <a:moveTo>
                  <a:pt x="1975" y="240"/>
                </a:moveTo>
                <a:cubicBezTo>
                  <a:pt x="1654" y="240"/>
                  <a:pt x="1395" y="500"/>
                  <a:pt x="1395" y="820"/>
                </a:cubicBezTo>
                <a:cubicBezTo>
                  <a:pt x="1395" y="1140"/>
                  <a:pt x="1654" y="1399"/>
                  <a:pt x="1975" y="1399"/>
                </a:cubicBezTo>
                <a:cubicBezTo>
                  <a:pt x="2295" y="1399"/>
                  <a:pt x="2554" y="1140"/>
                  <a:pt x="2554" y="820"/>
                </a:cubicBezTo>
                <a:cubicBezTo>
                  <a:pt x="2554" y="500"/>
                  <a:pt x="2295" y="240"/>
                  <a:pt x="1975" y="240"/>
                </a:cubicBezTo>
                <a:close/>
                <a:moveTo>
                  <a:pt x="973" y="2386"/>
                </a:moveTo>
                <a:cubicBezTo>
                  <a:pt x="893" y="2386"/>
                  <a:pt x="827" y="2451"/>
                  <a:pt x="827" y="2532"/>
                </a:cubicBezTo>
                <a:cubicBezTo>
                  <a:pt x="827" y="2613"/>
                  <a:pt x="893" y="2678"/>
                  <a:pt x="973" y="2678"/>
                </a:cubicBezTo>
                <a:cubicBezTo>
                  <a:pt x="1054" y="2678"/>
                  <a:pt x="1119" y="2613"/>
                  <a:pt x="1119" y="2532"/>
                </a:cubicBezTo>
                <a:cubicBezTo>
                  <a:pt x="1119" y="2451"/>
                  <a:pt x="1054" y="2386"/>
                  <a:pt x="973" y="2386"/>
                </a:cubicBezTo>
                <a:close/>
                <a:moveTo>
                  <a:pt x="2444" y="1794"/>
                </a:moveTo>
                <a:cubicBezTo>
                  <a:pt x="2302" y="1863"/>
                  <a:pt x="2143" y="1901"/>
                  <a:pt x="1975" y="1901"/>
                </a:cubicBezTo>
                <a:cubicBezTo>
                  <a:pt x="1772" y="1901"/>
                  <a:pt x="1583" y="1845"/>
                  <a:pt x="1421" y="1748"/>
                </a:cubicBezTo>
                <a:cubicBezTo>
                  <a:pt x="1333" y="1766"/>
                  <a:pt x="1249" y="1788"/>
                  <a:pt x="1168" y="1815"/>
                </a:cubicBezTo>
                <a:cubicBezTo>
                  <a:pt x="997" y="1589"/>
                  <a:pt x="997" y="1589"/>
                  <a:pt x="997" y="1589"/>
                </a:cubicBezTo>
                <a:cubicBezTo>
                  <a:pt x="915" y="1478"/>
                  <a:pt x="879" y="1498"/>
                  <a:pt x="832" y="1658"/>
                </a:cubicBezTo>
                <a:cubicBezTo>
                  <a:pt x="717" y="2043"/>
                  <a:pt x="717" y="2043"/>
                  <a:pt x="717" y="2043"/>
                </a:cubicBezTo>
                <a:cubicBezTo>
                  <a:pt x="560" y="2157"/>
                  <a:pt x="437" y="2295"/>
                  <a:pt x="360" y="2448"/>
                </a:cubicBezTo>
                <a:cubicBezTo>
                  <a:pt x="75" y="2448"/>
                  <a:pt x="75" y="2448"/>
                  <a:pt x="75" y="2448"/>
                </a:cubicBezTo>
                <a:cubicBezTo>
                  <a:pt x="34" y="2448"/>
                  <a:pt x="0" y="2482"/>
                  <a:pt x="0" y="2523"/>
                </a:cubicBezTo>
                <a:cubicBezTo>
                  <a:pt x="0" y="3130"/>
                  <a:pt x="0" y="3130"/>
                  <a:pt x="0" y="3130"/>
                </a:cubicBezTo>
                <a:cubicBezTo>
                  <a:pt x="0" y="3171"/>
                  <a:pt x="34" y="3205"/>
                  <a:pt x="75" y="3205"/>
                </a:cubicBezTo>
                <a:cubicBezTo>
                  <a:pt x="369" y="3205"/>
                  <a:pt x="369" y="3205"/>
                  <a:pt x="369" y="3205"/>
                </a:cubicBezTo>
                <a:cubicBezTo>
                  <a:pt x="483" y="3421"/>
                  <a:pt x="690" y="3606"/>
                  <a:pt x="956" y="3734"/>
                </a:cubicBezTo>
                <a:cubicBezTo>
                  <a:pt x="956" y="4105"/>
                  <a:pt x="956" y="4105"/>
                  <a:pt x="956" y="4105"/>
                </a:cubicBezTo>
                <a:cubicBezTo>
                  <a:pt x="956" y="4136"/>
                  <a:pt x="981" y="4161"/>
                  <a:pt x="1011" y="4161"/>
                </a:cubicBezTo>
                <a:cubicBezTo>
                  <a:pt x="1532" y="4161"/>
                  <a:pt x="1532" y="4161"/>
                  <a:pt x="1532" y="4161"/>
                </a:cubicBezTo>
                <a:cubicBezTo>
                  <a:pt x="1562" y="4161"/>
                  <a:pt x="1587" y="4136"/>
                  <a:pt x="1587" y="4105"/>
                </a:cubicBezTo>
                <a:cubicBezTo>
                  <a:pt x="1587" y="3912"/>
                  <a:pt x="1587" y="3912"/>
                  <a:pt x="1587" y="3912"/>
                </a:cubicBezTo>
                <a:cubicBezTo>
                  <a:pt x="1669" y="3922"/>
                  <a:pt x="1753" y="3926"/>
                  <a:pt x="1839" y="3926"/>
                </a:cubicBezTo>
                <a:cubicBezTo>
                  <a:pt x="1986" y="3926"/>
                  <a:pt x="2127" y="3912"/>
                  <a:pt x="2262" y="3886"/>
                </a:cubicBezTo>
                <a:cubicBezTo>
                  <a:pt x="2262" y="4097"/>
                  <a:pt x="2262" y="4097"/>
                  <a:pt x="2262" y="4097"/>
                </a:cubicBezTo>
                <a:cubicBezTo>
                  <a:pt x="2262" y="4132"/>
                  <a:pt x="2290" y="4161"/>
                  <a:pt x="2325" y="4161"/>
                </a:cubicBezTo>
                <a:cubicBezTo>
                  <a:pt x="2829" y="4161"/>
                  <a:pt x="2829" y="4161"/>
                  <a:pt x="2829" y="4161"/>
                </a:cubicBezTo>
                <a:cubicBezTo>
                  <a:pt x="2864" y="4161"/>
                  <a:pt x="2893" y="4132"/>
                  <a:pt x="2893" y="4097"/>
                </a:cubicBezTo>
                <a:cubicBezTo>
                  <a:pt x="2893" y="3639"/>
                  <a:pt x="2893" y="3639"/>
                  <a:pt x="2893" y="3639"/>
                </a:cubicBezTo>
                <a:cubicBezTo>
                  <a:pt x="3182" y="3453"/>
                  <a:pt x="3373" y="3192"/>
                  <a:pt x="3403" y="2900"/>
                </a:cubicBezTo>
                <a:cubicBezTo>
                  <a:pt x="3436" y="2923"/>
                  <a:pt x="3480" y="2937"/>
                  <a:pt x="3529" y="2937"/>
                </a:cubicBezTo>
                <a:cubicBezTo>
                  <a:pt x="3631" y="2937"/>
                  <a:pt x="3714" y="2875"/>
                  <a:pt x="3714" y="2797"/>
                </a:cubicBezTo>
                <a:cubicBezTo>
                  <a:pt x="3714" y="2720"/>
                  <a:pt x="3631" y="2658"/>
                  <a:pt x="3529" y="2658"/>
                </a:cubicBezTo>
                <a:cubicBezTo>
                  <a:pt x="3478" y="2658"/>
                  <a:pt x="3432" y="2673"/>
                  <a:pt x="3398" y="2699"/>
                </a:cubicBezTo>
                <a:cubicBezTo>
                  <a:pt x="3337" y="2290"/>
                  <a:pt x="2960" y="1947"/>
                  <a:pt x="2444" y="1794"/>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
        <p:nvSpPr>
          <p:cNvPr id="440" name="KSO_Shape"/>
          <p:cNvSpPr>
            <a:spLocks/>
          </p:cNvSpPr>
          <p:nvPr/>
        </p:nvSpPr>
        <p:spPr bwMode="auto">
          <a:xfrm>
            <a:off x="8789275" y="4968678"/>
            <a:ext cx="256507" cy="239316"/>
          </a:xfrm>
          <a:custGeom>
            <a:avLst/>
            <a:gdLst>
              <a:gd name="T0" fmla="*/ 0 w 8970958"/>
              <a:gd name="T1" fmla="*/ 599920 h 8375651"/>
              <a:gd name="T2" fmla="*/ 300757 w 8970958"/>
              <a:gd name="T3" fmla="*/ 599920 h 8375651"/>
              <a:gd name="T4" fmla="*/ 300757 w 8970958"/>
              <a:gd name="T5" fmla="*/ 1680923 h 8375651"/>
              <a:gd name="T6" fmla="*/ 0 w 8970958"/>
              <a:gd name="T7" fmla="*/ 1680923 h 8375651"/>
              <a:gd name="T8" fmla="*/ 982536 w 8970958"/>
              <a:gd name="T9" fmla="*/ 0 h 8375651"/>
              <a:gd name="T10" fmla="*/ 1076703 w 8970958"/>
              <a:gd name="T11" fmla="*/ 47488 h 8375651"/>
              <a:gd name="T12" fmla="*/ 1124163 w 8970958"/>
              <a:gd name="T13" fmla="*/ 600007 h 8375651"/>
              <a:gd name="T14" fmla="*/ 1593490 w 8970958"/>
              <a:gd name="T15" fmla="*/ 600007 h 8375651"/>
              <a:gd name="T16" fmla="*/ 1751690 w 8970958"/>
              <a:gd name="T17" fmla="*/ 654279 h 8375651"/>
              <a:gd name="T18" fmla="*/ 1799150 w 8970958"/>
              <a:gd name="T19" fmla="*/ 828401 h 8375651"/>
              <a:gd name="T20" fmla="*/ 1789357 w 8970958"/>
              <a:gd name="T21" fmla="*/ 957297 h 8375651"/>
              <a:gd name="T22" fmla="*/ 1170117 w 8970958"/>
              <a:gd name="T23" fmla="*/ 1680923 h 8375651"/>
              <a:gd name="T24" fmla="*/ 750510 w 8970958"/>
              <a:gd name="T25" fmla="*/ 1570872 h 8375651"/>
              <a:gd name="T26" fmla="*/ 487596 w 8970958"/>
              <a:gd name="T27" fmla="*/ 1498509 h 8375651"/>
              <a:gd name="T28" fmla="*/ 420550 w 8970958"/>
              <a:gd name="T29" fmla="*/ 1498509 h 8375651"/>
              <a:gd name="T30" fmla="*/ 420550 w 8970958"/>
              <a:gd name="T31" fmla="*/ 618097 h 8375651"/>
              <a:gd name="T32" fmla="*/ 840910 w 8970958"/>
              <a:gd name="T33" fmla="*/ 186183 h 8375651"/>
              <a:gd name="T34" fmla="*/ 982536 w 8970958"/>
              <a:gd name="T35" fmla="*/ 0 h 83756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970958" h="8375651">
                <a:moveTo>
                  <a:pt x="0" y="2989262"/>
                </a:moveTo>
                <a:lnTo>
                  <a:pt x="1498600" y="2989262"/>
                </a:lnTo>
                <a:lnTo>
                  <a:pt x="1498600" y="8375650"/>
                </a:lnTo>
                <a:lnTo>
                  <a:pt x="0" y="8375650"/>
                </a:lnTo>
                <a:lnTo>
                  <a:pt x="0" y="2989262"/>
                </a:lnTo>
                <a:close/>
                <a:moveTo>
                  <a:pt x="4895750" y="0"/>
                </a:moveTo>
                <a:cubicBezTo>
                  <a:pt x="5094695" y="11268"/>
                  <a:pt x="5244843" y="93898"/>
                  <a:pt x="5364961" y="236622"/>
                </a:cubicBezTo>
                <a:cubicBezTo>
                  <a:pt x="5751590" y="691085"/>
                  <a:pt x="5717807" y="1686398"/>
                  <a:pt x="5601443" y="2989694"/>
                </a:cubicBezTo>
                <a:cubicBezTo>
                  <a:pt x="5601443" y="2989694"/>
                  <a:pt x="5601443" y="2989694"/>
                  <a:pt x="7939989" y="2989694"/>
                </a:cubicBezTo>
                <a:cubicBezTo>
                  <a:pt x="8138935" y="2989694"/>
                  <a:pt x="8499289" y="3008474"/>
                  <a:pt x="8728264" y="3260119"/>
                </a:cubicBezTo>
                <a:cubicBezTo>
                  <a:pt x="8915948" y="3462937"/>
                  <a:pt x="8994775" y="3770921"/>
                  <a:pt x="8964746" y="4127731"/>
                </a:cubicBezTo>
                <a:cubicBezTo>
                  <a:pt x="8964746" y="4127731"/>
                  <a:pt x="8964746" y="4127731"/>
                  <a:pt x="8915948" y="4769990"/>
                </a:cubicBezTo>
                <a:cubicBezTo>
                  <a:pt x="8690727" y="7680810"/>
                  <a:pt x="8638175" y="8375651"/>
                  <a:pt x="5830418" y="8375651"/>
                </a:cubicBezTo>
                <a:cubicBezTo>
                  <a:pt x="4580440" y="8375651"/>
                  <a:pt x="4133752" y="8078935"/>
                  <a:pt x="3739615" y="7827290"/>
                </a:cubicBezTo>
                <a:cubicBezTo>
                  <a:pt x="3420551" y="7624472"/>
                  <a:pt x="3169054" y="7466724"/>
                  <a:pt x="2429578" y="7466724"/>
                </a:cubicBezTo>
                <a:cubicBezTo>
                  <a:pt x="2429578" y="7466724"/>
                  <a:pt x="2429578" y="7466724"/>
                  <a:pt x="2095500" y="7466724"/>
                </a:cubicBezTo>
                <a:cubicBezTo>
                  <a:pt x="2095500" y="7466724"/>
                  <a:pt x="2095500" y="7466724"/>
                  <a:pt x="2095500" y="3079836"/>
                </a:cubicBezTo>
                <a:cubicBezTo>
                  <a:pt x="3889762" y="2662932"/>
                  <a:pt x="4043663" y="1660107"/>
                  <a:pt x="4190057" y="927707"/>
                </a:cubicBezTo>
                <a:cubicBezTo>
                  <a:pt x="4276392" y="492023"/>
                  <a:pt x="4377741" y="0"/>
                  <a:pt x="4895750" y="0"/>
                </a:cubicBezTo>
                <a:close/>
              </a:path>
            </a:pathLst>
          </a:custGeom>
          <a:solidFill>
            <a:srgbClr val="779F08"/>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327"/>
          </a:p>
        </p:txBody>
      </p:sp>
    </p:spTree>
    <p:extLst>
      <p:ext uri="{BB962C8B-B14F-4D97-AF65-F5344CB8AC3E}">
        <p14:creationId xmlns:p14="http://schemas.microsoft.com/office/powerpoint/2010/main" val="2070857374"/>
      </p:ext>
    </p:extLst>
  </p:cSld>
  <p:clrMapOvr>
    <a:masterClrMapping/>
  </p:clrMapOvr>
  <p:transition spd="med" advClick="0" advTm="0">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706917" y="-2721428"/>
            <a:ext cx="6865258" cy="123081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smtClean="0">
                  <a:solidFill>
                    <a:schemeClr val="bg1"/>
                  </a:solidFill>
                  <a:latin typeface="黑体" panose="02010609060101010101" pitchFamily="49" charset="-122"/>
                  <a:ea typeface="黑体" panose="02010609060101010101" pitchFamily="49" charset="-122"/>
                </a:rPr>
                <a:t>教学内容</a:t>
              </a:r>
              <a:endParaRPr lang="zh-CN" altLang="en-US" sz="4000" b="1" spc="299" dirty="0">
                <a:solidFill>
                  <a:schemeClr val="bg1"/>
                </a:solidFill>
                <a:latin typeface="黑体" panose="02010609060101010101" pitchFamily="49" charset="-122"/>
                <a:ea typeface="黑体" panose="02010609060101010101" pitchFamily="49" charset="-122"/>
              </a:endParaRP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CONTENT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49284113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10" name="Shape 987"/>
          <p:cNvSpPr/>
          <p:nvPr/>
        </p:nvSpPr>
        <p:spPr>
          <a:xfrm>
            <a:off x="6199275" y="2181176"/>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11" name="Shape 988"/>
          <p:cNvSpPr/>
          <p:nvPr/>
        </p:nvSpPr>
        <p:spPr>
          <a:xfrm>
            <a:off x="6386973" y="2345679"/>
            <a:ext cx="357634" cy="318136"/>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2" name="Shape 990"/>
          <p:cNvSpPr/>
          <p:nvPr/>
        </p:nvSpPr>
        <p:spPr>
          <a:xfrm>
            <a:off x="6199275" y="3046199"/>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grpSp>
        <p:nvGrpSpPr>
          <p:cNvPr id="13" name="Group 996"/>
          <p:cNvGrpSpPr/>
          <p:nvPr/>
        </p:nvGrpSpPr>
        <p:grpSpPr>
          <a:xfrm>
            <a:off x="6417015" y="3210702"/>
            <a:ext cx="297549" cy="318136"/>
            <a:chOff x="48040" y="212183"/>
            <a:chExt cx="583929" cy="624331"/>
          </a:xfrm>
        </p:grpSpPr>
        <p:sp>
          <p:nvSpPr>
            <p:cNvPr id="14" name="Shape 991"/>
            <p:cNvSpPr/>
            <p:nvPr/>
          </p:nvSpPr>
          <p:spPr>
            <a:xfrm>
              <a:off x="48040" y="586966"/>
              <a:ext cx="101823" cy="249550"/>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5" name="Shape 992"/>
            <p:cNvSpPr/>
            <p:nvPr/>
          </p:nvSpPr>
          <p:spPr>
            <a:xfrm>
              <a:off x="208742" y="480319"/>
              <a:ext cx="101824" cy="356197"/>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6" name="Shape 993"/>
            <p:cNvSpPr/>
            <p:nvPr/>
          </p:nvSpPr>
          <p:spPr>
            <a:xfrm>
              <a:off x="369444" y="392344"/>
              <a:ext cx="101824" cy="444172"/>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7" name="Shape 994"/>
            <p:cNvSpPr/>
            <p:nvPr/>
          </p:nvSpPr>
          <p:spPr>
            <a:xfrm>
              <a:off x="530147" y="337418"/>
              <a:ext cx="101824" cy="499098"/>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18" name="Shape 1016"/>
            <p:cNvSpPr/>
            <p:nvPr/>
          </p:nvSpPr>
          <p:spPr>
            <a:xfrm>
              <a:off x="54152" y="212183"/>
              <a:ext cx="575923" cy="2337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3175" cap="flat">
              <a:solidFill>
                <a:srgbClr val="FFFFFF"/>
              </a:solidFill>
              <a:prstDash val="solid"/>
              <a:miter lim="400000"/>
              <a:headEnd type="triangle" w="med" len="med"/>
            </a:ln>
            <a:effectLst/>
          </p:spPr>
          <p:txBody>
            <a:bodyPr/>
            <a:lstStyle/>
            <a:p>
              <a:endParaRPr>
                <a:latin typeface="微软雅黑"/>
                <a:ea typeface="微软雅黑"/>
              </a:endParaRPr>
            </a:p>
          </p:txBody>
        </p:sp>
      </p:grpSp>
      <p:sp>
        <p:nvSpPr>
          <p:cNvPr id="19" name="Shape 998"/>
          <p:cNvSpPr/>
          <p:nvPr/>
        </p:nvSpPr>
        <p:spPr>
          <a:xfrm>
            <a:off x="6199275" y="3909368"/>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0" name="Shape 999"/>
          <p:cNvSpPr/>
          <p:nvPr/>
        </p:nvSpPr>
        <p:spPr>
          <a:xfrm rot="2700000">
            <a:off x="6441024" y="4094581"/>
            <a:ext cx="281224" cy="281224"/>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21" name="Shape 1001"/>
          <p:cNvSpPr/>
          <p:nvPr/>
        </p:nvSpPr>
        <p:spPr>
          <a:xfrm>
            <a:off x="6203102" y="4702383"/>
            <a:ext cx="647145" cy="647145"/>
          </a:xfrm>
          <a:prstGeom prst="rect">
            <a:avLst/>
          </a:prstGeom>
          <a:solidFill>
            <a:srgbClr val="779F0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latin typeface="微软雅黑"/>
              <a:ea typeface="Helvetica Light"/>
              <a:cs typeface="Helvetica Light"/>
              <a:sym typeface="Helvetica Light"/>
            </a:endParaRPr>
          </a:p>
        </p:txBody>
      </p:sp>
      <p:sp>
        <p:nvSpPr>
          <p:cNvPr id="22" name="Shape 1002"/>
          <p:cNvSpPr/>
          <p:nvPr/>
        </p:nvSpPr>
        <p:spPr>
          <a:xfrm rot="21537488">
            <a:off x="6439709" y="4894699"/>
            <a:ext cx="164318" cy="299242"/>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3100" b="1">
              <a:latin typeface="微软雅黑"/>
              <a:ea typeface="Kontrapunkt Bob Bold"/>
              <a:cs typeface="Kontrapunkt Bob Bold"/>
              <a:sym typeface="Kontrapunkt Bob Bold"/>
            </a:endParaRPr>
          </a:p>
        </p:txBody>
      </p:sp>
      <p:sp>
        <p:nvSpPr>
          <p:cNvPr id="23" name="TextBox 24"/>
          <p:cNvSpPr txBox="1"/>
          <p:nvPr/>
        </p:nvSpPr>
        <p:spPr>
          <a:xfrm>
            <a:off x="7182362" y="2399281"/>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4" name="TextBox 25"/>
          <p:cNvSpPr txBox="1"/>
          <p:nvPr/>
        </p:nvSpPr>
        <p:spPr>
          <a:xfrm>
            <a:off x="7182363" y="2181176"/>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5" name="TextBox 26"/>
          <p:cNvSpPr txBox="1"/>
          <p:nvPr/>
        </p:nvSpPr>
        <p:spPr>
          <a:xfrm>
            <a:off x="7182364" y="3232215"/>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6" name="TextBox 27"/>
          <p:cNvSpPr txBox="1"/>
          <p:nvPr/>
        </p:nvSpPr>
        <p:spPr>
          <a:xfrm>
            <a:off x="7182365" y="3014110"/>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7" name="TextBox 28"/>
          <p:cNvSpPr txBox="1"/>
          <p:nvPr/>
        </p:nvSpPr>
        <p:spPr>
          <a:xfrm>
            <a:off x="7182363" y="4077849"/>
            <a:ext cx="3516997"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28" name="TextBox 29"/>
          <p:cNvSpPr txBox="1"/>
          <p:nvPr/>
        </p:nvSpPr>
        <p:spPr>
          <a:xfrm>
            <a:off x="7182364" y="3859744"/>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29" name="TextBox 30"/>
          <p:cNvSpPr txBox="1"/>
          <p:nvPr/>
        </p:nvSpPr>
        <p:spPr>
          <a:xfrm>
            <a:off x="7182361" y="4893432"/>
            <a:ext cx="3593124" cy="323165"/>
          </a:xfrm>
          <a:prstGeom prst="rect">
            <a:avLst/>
          </a:prstGeom>
          <a:noFill/>
        </p:spPr>
        <p:txBody>
          <a:bodyPr wrap="square" lIns="0" tIns="0" rIns="0" bIns="0" rtlCol="0">
            <a:spAutoFit/>
          </a:bodyPr>
          <a:lstStyle/>
          <a:p>
            <a:r>
              <a:rPr lang="zh-CN" altLang="en-US" sz="1050" dirty="0">
                <a:latin typeface="微软雅黑"/>
                <a:ea typeface="微软雅黑"/>
              </a:rPr>
              <a:t>此处添加详细文本描述，建议与标题相关并符合整体语言风格，语言描述尽量简洁生动</a:t>
            </a:r>
            <a:endParaRPr lang="en-GB" altLang="zh-CN" sz="1050" dirty="0">
              <a:latin typeface="微软雅黑"/>
              <a:ea typeface="微软雅黑"/>
            </a:endParaRPr>
          </a:p>
        </p:txBody>
      </p:sp>
      <p:sp>
        <p:nvSpPr>
          <p:cNvPr id="30" name="TextBox 31"/>
          <p:cNvSpPr txBox="1"/>
          <p:nvPr/>
        </p:nvSpPr>
        <p:spPr>
          <a:xfrm>
            <a:off x="7182362" y="4675327"/>
            <a:ext cx="2414652" cy="230832"/>
          </a:xfrm>
          <a:prstGeom prst="rect">
            <a:avLst/>
          </a:prstGeom>
          <a:noFill/>
        </p:spPr>
        <p:txBody>
          <a:bodyPr wrap="square" lIns="0" tIns="0" rIns="0" bIns="0" rtlCol="0">
            <a:spAutoFit/>
          </a:bodyPr>
          <a:lstStyle/>
          <a:p>
            <a:pPr defTabSz="1176924"/>
            <a:r>
              <a:rPr lang="zh-CN" altLang="en-US" sz="1500" b="1" dirty="0">
                <a:latin typeface="微软雅黑"/>
                <a:ea typeface="微软雅黑"/>
              </a:rPr>
              <a:t>添加标题</a:t>
            </a:r>
            <a:endParaRPr lang="en-GB" altLang="zh-CN" sz="1500" b="1" dirty="0">
              <a:latin typeface="微软雅黑"/>
              <a:ea typeface="微软雅黑"/>
            </a:endParaRPr>
          </a:p>
        </p:txBody>
      </p:sp>
      <p:sp>
        <p:nvSpPr>
          <p:cNvPr id="31" name="矩形 30"/>
          <p:cNvSpPr/>
          <p:nvPr/>
        </p:nvSpPr>
        <p:spPr>
          <a:xfrm>
            <a:off x="1132611" y="2172662"/>
            <a:ext cx="4738376" cy="31768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176924"/>
            <a:endParaRPr lang="zh-CN" altLang="en-US" sz="2300">
              <a:solidFill>
                <a:schemeClr val="tx1"/>
              </a:solidFill>
            </a:endParaRPr>
          </a:p>
        </p:txBody>
      </p:sp>
    </p:spTree>
    <p:extLst>
      <p:ext uri="{BB962C8B-B14F-4D97-AF65-F5344CB8AC3E}">
        <p14:creationId xmlns:p14="http://schemas.microsoft.com/office/powerpoint/2010/main" val="161375700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
                                        <p:tgtEl>
                                          <p:spTgt spid="11"/>
                                        </p:tgtEl>
                                      </p:cBhvr>
                                    </p:animEffect>
                                  </p:childTnLst>
                                </p:cTn>
                              </p:par>
                            </p:childTnLst>
                          </p:cTn>
                        </p:par>
                        <p:par>
                          <p:cTn id="21" fill="hold">
                            <p:stCondLst>
                              <p:cond delay="1700"/>
                            </p:stCondLst>
                            <p:childTnLst>
                              <p:par>
                                <p:cTn id="22" presetID="1" presetClass="entr" presetSubtype="0" fill="hold" grpId="0" nodeType="afterEffect">
                                  <p:stCondLst>
                                    <p:cond delay="0"/>
                                  </p:stCondLst>
                                  <p:childTnLst>
                                    <p:set>
                                      <p:cBhvr>
                                        <p:cTn id="23" dur="1" fill="hold">
                                          <p:stCondLst>
                                            <p:cond delay="199"/>
                                          </p:stCondLst>
                                        </p:cTn>
                                        <p:tgtEl>
                                          <p:spTgt spid="24"/>
                                        </p:tgtEl>
                                        <p:attrNameLst>
                                          <p:attrName>style.visibility</p:attrName>
                                        </p:attrNameLst>
                                      </p:cBhvr>
                                      <p:to>
                                        <p:strVal val="visible"/>
                                      </p:to>
                                    </p:set>
                                  </p:childTnLst>
                                </p:cTn>
                              </p:par>
                              <p:par>
                                <p:cTn id="24" presetID="18" presetClass="entr" presetSubtype="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strips(downRight)">
                                      <p:cBhvr>
                                        <p:cTn id="26" dur="200"/>
                                        <p:tgtEl>
                                          <p:spTgt spid="23"/>
                                        </p:tgtEl>
                                      </p:cBhvr>
                                    </p:animEffect>
                                  </p:childTnLst>
                                </p:cTn>
                              </p:par>
                            </p:childTnLst>
                          </p:cTn>
                        </p:par>
                        <p:par>
                          <p:cTn id="27" fill="hold">
                            <p:stCondLst>
                              <p:cond delay="19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2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
                                        <p:tgtEl>
                                          <p:spTgt spid="13"/>
                                        </p:tgtEl>
                                      </p:cBhvr>
                                    </p:animEffect>
                                  </p:childTnLst>
                                </p:cTn>
                              </p:par>
                            </p:childTnLst>
                          </p:cTn>
                        </p:par>
                        <p:par>
                          <p:cTn id="34" fill="hold">
                            <p:stCondLst>
                              <p:cond delay="2100"/>
                            </p:stCondLst>
                            <p:childTnLst>
                              <p:par>
                                <p:cTn id="35" presetID="1" presetClass="entr" presetSubtype="0" fill="hold" grpId="0" nodeType="afterEffect">
                                  <p:stCondLst>
                                    <p:cond delay="0"/>
                                  </p:stCondLst>
                                  <p:childTnLst>
                                    <p:set>
                                      <p:cBhvr>
                                        <p:cTn id="36" dur="1" fill="hold">
                                          <p:stCondLst>
                                            <p:cond delay="199"/>
                                          </p:stCondLst>
                                        </p:cTn>
                                        <p:tgtEl>
                                          <p:spTgt spid="26"/>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strips(downRight)">
                                      <p:cBhvr>
                                        <p:cTn id="39" dur="200"/>
                                        <p:tgtEl>
                                          <p:spTgt spid="25"/>
                                        </p:tgtEl>
                                      </p:cBhvr>
                                    </p:animEffect>
                                  </p:childTnLst>
                                </p:cTn>
                              </p:par>
                            </p:childTnLst>
                          </p:cTn>
                        </p:par>
                        <p:par>
                          <p:cTn id="40" fill="hold">
                            <p:stCondLst>
                              <p:cond delay="230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2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2500"/>
                            </p:stCondLst>
                            <p:childTnLst>
                              <p:par>
                                <p:cTn id="48" presetID="1" presetClass="entr" presetSubtype="0" fill="hold" grpId="0" nodeType="afterEffect">
                                  <p:stCondLst>
                                    <p:cond delay="0"/>
                                  </p:stCondLst>
                                  <p:childTnLst>
                                    <p:set>
                                      <p:cBhvr>
                                        <p:cTn id="49" dur="1" fill="hold">
                                          <p:stCondLst>
                                            <p:cond delay="199"/>
                                          </p:stCondLst>
                                        </p:cTn>
                                        <p:tgtEl>
                                          <p:spTgt spid="28"/>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trips(downRight)">
                                      <p:cBhvr>
                                        <p:cTn id="52" dur="200"/>
                                        <p:tgtEl>
                                          <p:spTgt spid="27"/>
                                        </p:tgtEl>
                                      </p:cBhvr>
                                    </p:animEffect>
                                  </p:childTnLst>
                                </p:cTn>
                              </p:par>
                            </p:childTnLst>
                          </p:cTn>
                        </p:par>
                        <p:par>
                          <p:cTn id="53" fill="hold">
                            <p:stCondLst>
                              <p:cond delay="27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2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200"/>
                                        <p:tgtEl>
                                          <p:spTgt spid="22"/>
                                        </p:tgtEl>
                                      </p:cBhvr>
                                    </p:animEffect>
                                  </p:childTnLst>
                                </p:cTn>
                              </p:par>
                            </p:childTnLst>
                          </p:cTn>
                        </p:par>
                        <p:par>
                          <p:cTn id="60" fill="hold">
                            <p:stCondLst>
                              <p:cond delay="2900"/>
                            </p:stCondLst>
                            <p:childTnLst>
                              <p:par>
                                <p:cTn id="61" presetID="1" presetClass="entr" presetSubtype="0" fill="hold" grpId="0" nodeType="afterEffect">
                                  <p:stCondLst>
                                    <p:cond delay="0"/>
                                  </p:stCondLst>
                                  <p:childTnLst>
                                    <p:set>
                                      <p:cBhvr>
                                        <p:cTn id="62" dur="1" fill="hold">
                                          <p:stCondLst>
                                            <p:cond delay="199"/>
                                          </p:stCondLst>
                                        </p:cTn>
                                        <p:tgtEl>
                                          <p:spTgt spid="30"/>
                                        </p:tgtEl>
                                        <p:attrNameLst>
                                          <p:attrName>style.visibility</p:attrName>
                                        </p:attrNameLst>
                                      </p:cBhvr>
                                      <p:to>
                                        <p:strVal val="visible"/>
                                      </p:to>
                                    </p:set>
                                  </p:childTnLst>
                                </p:cTn>
                              </p:par>
                              <p:par>
                                <p:cTn id="63" presetID="18" presetClass="entr" presetSubtype="6"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strips(downRight)">
                                      <p:cBhvr>
                                        <p:cTn id="65" dur="2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2" name="Down Arrow Callout 12"/>
          <p:cNvSpPr/>
          <p:nvPr/>
        </p:nvSpPr>
        <p:spPr>
          <a:xfrm>
            <a:off x="1735324" y="2171884"/>
            <a:ext cx="2602150" cy="1763760"/>
          </a:xfrm>
          <a:prstGeom prst="downArrowCallout">
            <a:avLst>
              <a:gd name="adj1" fmla="val 25000"/>
              <a:gd name="adj2" fmla="val 6698"/>
              <a:gd name="adj3" fmla="val 4369"/>
              <a:gd name="adj4" fmla="val 95631"/>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3" name="Down Arrow Callout 13"/>
          <p:cNvSpPr/>
          <p:nvPr/>
        </p:nvSpPr>
        <p:spPr>
          <a:xfrm>
            <a:off x="4625834" y="2171884"/>
            <a:ext cx="2602150" cy="1763760"/>
          </a:xfrm>
          <a:prstGeom prst="downArrowCallout">
            <a:avLst>
              <a:gd name="adj1" fmla="val 25000"/>
              <a:gd name="adj2" fmla="val 6698"/>
              <a:gd name="adj3" fmla="val 4369"/>
              <a:gd name="adj4" fmla="val 95631"/>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4" name="Down Arrow Callout 14"/>
          <p:cNvSpPr/>
          <p:nvPr/>
        </p:nvSpPr>
        <p:spPr>
          <a:xfrm>
            <a:off x="7531175" y="2171884"/>
            <a:ext cx="2602150" cy="1763760"/>
          </a:xfrm>
          <a:prstGeom prst="downArrowCallout">
            <a:avLst>
              <a:gd name="adj1" fmla="val 25000"/>
              <a:gd name="adj2" fmla="val 6698"/>
              <a:gd name="adj3" fmla="val 4369"/>
              <a:gd name="adj4" fmla="val 95631"/>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rgbClr val="779F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35" name="TextBox 15"/>
          <p:cNvSpPr txBox="1"/>
          <p:nvPr/>
        </p:nvSpPr>
        <p:spPr>
          <a:xfrm>
            <a:off x="2161981" y="4135795"/>
            <a:ext cx="1751249" cy="215444"/>
          </a:xfrm>
          <a:prstGeom prst="rect">
            <a:avLst/>
          </a:prstGeom>
          <a:noFill/>
        </p:spPr>
        <p:txBody>
          <a:bodyPr wrap="none" lIns="0" tIns="0" rIns="0" bIns="0" rtlCol="0" anchor="ctr">
            <a:spAutoFit/>
          </a:bodyPr>
          <a:lstStyle/>
          <a:p>
            <a:pPr algn="ctr"/>
            <a:r>
              <a:rPr lang="en-US" sz="1400" b="1" dirty="0" smtClean="0">
                <a:latin typeface="Calibri" pitchFamily="34" charset="0"/>
                <a:cs typeface="Calibri" pitchFamily="34" charset="0"/>
              </a:rPr>
              <a:t>WORLDWIDE BUSINESS</a:t>
            </a:r>
            <a:endParaRPr lang="en-US" sz="1400" b="1" dirty="0">
              <a:latin typeface="Calibri" pitchFamily="34" charset="0"/>
              <a:cs typeface="Calibri" pitchFamily="34" charset="0"/>
            </a:endParaRPr>
          </a:p>
        </p:txBody>
      </p:sp>
      <p:sp>
        <p:nvSpPr>
          <p:cNvPr id="36" name="TextBox 16"/>
          <p:cNvSpPr txBox="1"/>
          <p:nvPr/>
        </p:nvSpPr>
        <p:spPr>
          <a:xfrm>
            <a:off x="1726779"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37" name="TextBox 18"/>
          <p:cNvSpPr txBox="1"/>
          <p:nvPr/>
        </p:nvSpPr>
        <p:spPr>
          <a:xfrm>
            <a:off x="5314670" y="4135795"/>
            <a:ext cx="1247008" cy="215444"/>
          </a:xfrm>
          <a:prstGeom prst="rect">
            <a:avLst/>
          </a:prstGeom>
          <a:noFill/>
        </p:spPr>
        <p:txBody>
          <a:bodyPr wrap="none" lIns="0" tIns="0" rIns="0" bIns="0" rtlCol="0" anchor="ctr">
            <a:spAutoFit/>
          </a:bodyPr>
          <a:lstStyle/>
          <a:p>
            <a:pPr algn="ctr"/>
            <a:r>
              <a:rPr lang="en-US" sz="1400" b="1" dirty="0" smtClean="0">
                <a:latin typeface="Calibri" pitchFamily="34" charset="0"/>
                <a:cs typeface="Calibri" pitchFamily="34" charset="0"/>
              </a:rPr>
              <a:t>BUSINESS TO GO</a:t>
            </a:r>
            <a:endParaRPr lang="en-US" sz="1400" b="1" dirty="0">
              <a:latin typeface="Calibri" pitchFamily="34" charset="0"/>
              <a:cs typeface="Calibri" pitchFamily="34" charset="0"/>
            </a:endParaRPr>
          </a:p>
        </p:txBody>
      </p:sp>
      <p:sp>
        <p:nvSpPr>
          <p:cNvPr id="38" name="TextBox 19"/>
          <p:cNvSpPr txBox="1"/>
          <p:nvPr/>
        </p:nvSpPr>
        <p:spPr>
          <a:xfrm>
            <a:off x="4627348"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39" name="TextBox 20"/>
          <p:cNvSpPr txBox="1"/>
          <p:nvPr/>
        </p:nvSpPr>
        <p:spPr>
          <a:xfrm>
            <a:off x="8044374" y="4135795"/>
            <a:ext cx="1603259" cy="215444"/>
          </a:xfrm>
          <a:prstGeom prst="rect">
            <a:avLst/>
          </a:prstGeom>
          <a:noFill/>
        </p:spPr>
        <p:txBody>
          <a:bodyPr wrap="none" lIns="0" tIns="0" rIns="0" bIns="0" rtlCol="0" anchor="ctr">
            <a:spAutoFit/>
          </a:bodyPr>
          <a:lstStyle/>
          <a:p>
            <a:r>
              <a:rPr lang="en-US" sz="1400" b="1" dirty="0" smtClean="0">
                <a:latin typeface="Calibri" pitchFamily="34" charset="0"/>
                <a:cs typeface="Calibri" pitchFamily="34" charset="0"/>
              </a:rPr>
              <a:t>CREATIVE SOLUTIONS</a:t>
            </a:r>
            <a:endParaRPr lang="en-US" sz="1400" b="1" dirty="0">
              <a:latin typeface="Calibri" pitchFamily="34" charset="0"/>
              <a:cs typeface="Calibri" pitchFamily="34" charset="0"/>
            </a:endParaRPr>
          </a:p>
        </p:txBody>
      </p:sp>
      <p:sp>
        <p:nvSpPr>
          <p:cNvPr id="40" name="TextBox 21"/>
          <p:cNvSpPr txBox="1"/>
          <p:nvPr/>
        </p:nvSpPr>
        <p:spPr>
          <a:xfrm>
            <a:off x="7521424" y="4466453"/>
            <a:ext cx="2621652" cy="600164"/>
          </a:xfrm>
          <a:prstGeom prst="rect">
            <a:avLst/>
          </a:prstGeom>
          <a:noFill/>
        </p:spPr>
        <p:txBody>
          <a:bodyPr wrap="square" lIns="0" tIns="0" rtlCol="0" anchor="t">
            <a:spAutoFit/>
          </a:bodyPr>
          <a:lstStyle/>
          <a:p>
            <a:pPr algn="ctr"/>
            <a:r>
              <a:rPr lang="zh-CN" altLang="en-US" sz="1200" dirty="0">
                <a:latin typeface="微软雅黑"/>
                <a:ea typeface="微软雅黑"/>
              </a:rPr>
              <a:t>此处添加详细文本描述，建议与标题相关并符合整体语言风格，语言描述尽量简洁生动</a:t>
            </a:r>
            <a:endParaRPr lang="en-GB" altLang="zh-CN" sz="1200" dirty="0">
              <a:latin typeface="微软雅黑"/>
              <a:ea typeface="微软雅黑"/>
            </a:endParaRPr>
          </a:p>
        </p:txBody>
      </p:sp>
      <p:sp>
        <p:nvSpPr>
          <p:cNvPr id="41" name="Isosceles Triangle 22"/>
          <p:cNvSpPr/>
          <p:nvPr/>
        </p:nvSpPr>
        <p:spPr>
          <a:xfrm rot="10800000">
            <a:off x="2935669"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42" name="Isosceles Triangle 23"/>
          <p:cNvSpPr/>
          <p:nvPr/>
        </p:nvSpPr>
        <p:spPr>
          <a:xfrm rot="10800000">
            <a:off x="5826178"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
        <p:nvSpPr>
          <p:cNvPr id="43" name="Isosceles Triangle 24"/>
          <p:cNvSpPr/>
          <p:nvPr/>
        </p:nvSpPr>
        <p:spPr>
          <a:xfrm rot="10800000">
            <a:off x="8731519" y="3542565"/>
            <a:ext cx="201462" cy="270152"/>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itchFamily="34" charset="0"/>
              <a:cs typeface="Calibri" pitchFamily="34" charset="0"/>
            </a:endParaRPr>
          </a:p>
        </p:txBody>
      </p:sp>
    </p:spTree>
    <p:extLst>
      <p:ext uri="{BB962C8B-B14F-4D97-AF65-F5344CB8AC3E}">
        <p14:creationId xmlns:p14="http://schemas.microsoft.com/office/powerpoint/2010/main" val="134890095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 accel="50000" decel="5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anim calcmode="lin" valueType="num">
                                      <p:cBhvr>
                                        <p:cTn id="16" dur="500" fill="hold"/>
                                        <p:tgtEl>
                                          <p:spTgt spid="41"/>
                                        </p:tgtEl>
                                        <p:attrNameLst>
                                          <p:attrName>ppt_x</p:attrName>
                                        </p:attrNameLst>
                                      </p:cBhvr>
                                      <p:tavLst>
                                        <p:tav tm="0">
                                          <p:val>
                                            <p:strVal val="#ppt_x"/>
                                          </p:val>
                                        </p:tav>
                                        <p:tav tm="100000">
                                          <p:val>
                                            <p:strVal val="#ppt_x"/>
                                          </p:val>
                                        </p:tav>
                                      </p:tavLst>
                                    </p:anim>
                                    <p:anim calcmode="lin" valueType="num">
                                      <p:cBhvr>
                                        <p:cTn id="17" dur="5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anim calcmode="lin" valueType="num">
                                      <p:cBhvr>
                                        <p:cTn id="31" dur="500" fill="hold"/>
                                        <p:tgtEl>
                                          <p:spTgt spid="42"/>
                                        </p:tgtEl>
                                        <p:attrNameLst>
                                          <p:attrName>ppt_x</p:attrName>
                                        </p:attrNameLst>
                                      </p:cBhvr>
                                      <p:tavLst>
                                        <p:tav tm="0">
                                          <p:val>
                                            <p:strVal val="#ppt_x"/>
                                          </p:val>
                                        </p:tav>
                                        <p:tav tm="100000">
                                          <p:val>
                                            <p:strVal val="#ppt_x"/>
                                          </p:val>
                                        </p:tav>
                                      </p:tavLst>
                                    </p:anim>
                                    <p:anim calcmode="lin" valueType="num">
                                      <p:cBhvr>
                                        <p:cTn id="32" dur="500" fill="hold"/>
                                        <p:tgtEl>
                                          <p:spTgt spid="42"/>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 presetClass="entr" presetSubtype="1" accel="50000" decel="5000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500" fill="hold"/>
                                        <p:tgtEl>
                                          <p:spTgt spid="37"/>
                                        </p:tgtEl>
                                        <p:attrNameLst>
                                          <p:attrName>ppt_x</p:attrName>
                                        </p:attrNameLst>
                                      </p:cBhvr>
                                      <p:tavLst>
                                        <p:tav tm="0">
                                          <p:val>
                                            <p:strVal val="#ppt_x"/>
                                          </p:val>
                                        </p:tav>
                                        <p:tav tm="100000">
                                          <p:val>
                                            <p:strVal val="#ppt_x"/>
                                          </p:val>
                                        </p:tav>
                                      </p:tavLst>
                                    </p:anim>
                                    <p:anim calcmode="lin" valueType="num">
                                      <p:cBhvr additive="base">
                                        <p:cTn id="42" dur="500" fill="hold"/>
                                        <p:tgtEl>
                                          <p:spTgt spid="37"/>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1" accel="50000" decel="5000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0-#ppt_h/2"/>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anim calcmode="lin" valueType="num">
                                      <p:cBhvr>
                                        <p:cTn id="56" dur="500" fill="hold"/>
                                        <p:tgtEl>
                                          <p:spTgt spid="43"/>
                                        </p:tgtEl>
                                        <p:attrNameLst>
                                          <p:attrName>ppt_x</p:attrName>
                                        </p:attrNameLst>
                                      </p:cBhvr>
                                      <p:tavLst>
                                        <p:tav tm="0">
                                          <p:val>
                                            <p:strVal val="#ppt_x"/>
                                          </p:val>
                                        </p:tav>
                                        <p:tav tm="100000">
                                          <p:val>
                                            <p:strVal val="#ppt_x"/>
                                          </p:val>
                                        </p:tav>
                                      </p:tavLst>
                                    </p:anim>
                                    <p:anim calcmode="lin" valueType="num">
                                      <p:cBhvr>
                                        <p:cTn id="57" dur="5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4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ppt_x"/>
                                          </p:val>
                                        </p:tav>
                                        <p:tav tm="100000">
                                          <p:val>
                                            <p:strVal val="#ppt_x"/>
                                          </p:val>
                                        </p:tav>
                                      </p:tavLst>
                                    </p:anim>
                                    <p:anim calcmode="lin" valueType="num">
                                      <p:cBhvr additive="base">
                                        <p:cTn id="62" dur="500" fill="hold"/>
                                        <p:tgtEl>
                                          <p:spTgt spid="39"/>
                                        </p:tgtEl>
                                        <p:attrNameLst>
                                          <p:attrName>ppt_y</p:attrName>
                                        </p:attrNameLst>
                                      </p:cBhvr>
                                      <p:tavLst>
                                        <p:tav tm="0">
                                          <p:val>
                                            <p:strVal val="1+#ppt_h/2"/>
                                          </p:val>
                                        </p:tav>
                                        <p:tav tm="100000">
                                          <p:val>
                                            <p:strVal val="#ppt_y"/>
                                          </p:val>
                                        </p:tav>
                                      </p:tavLst>
                                    </p:anim>
                                  </p:childTnLst>
                                </p:cTn>
                              </p:par>
                            </p:childTnLst>
                          </p:cTn>
                        </p:par>
                        <p:par>
                          <p:cTn id="63" fill="hold">
                            <p:stCondLst>
                              <p:cond delay="45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ppt_x"/>
                                          </p:val>
                                        </p:tav>
                                        <p:tav tm="100000">
                                          <p:val>
                                            <p:strVal val="#ppt_x"/>
                                          </p:val>
                                        </p:tav>
                                      </p:tavLst>
                                    </p:anim>
                                    <p:anim calcmode="lin" valueType="num">
                                      <p:cBhvr additive="base">
                                        <p:cTn id="6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p:bldP spid="36" grpId="0"/>
      <p:bldP spid="37" grpId="0"/>
      <p:bldP spid="38" grpId="0"/>
      <p:bldP spid="39" grpId="0"/>
      <p:bldP spid="40" grpId="0"/>
      <p:bldP spid="41" grpId="0" animBg="1"/>
      <p:bldP spid="42" grpId="0" animBg="1"/>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nvGrpSpPr>
          <p:cNvPr id="17" name="Group 4"/>
          <p:cNvGrpSpPr/>
          <p:nvPr/>
        </p:nvGrpSpPr>
        <p:grpSpPr>
          <a:xfrm>
            <a:off x="6925634" y="2506475"/>
            <a:ext cx="1820045" cy="1820042"/>
            <a:chOff x="953424" y="1486519"/>
            <a:chExt cx="2228412" cy="2228408"/>
          </a:xfrm>
          <a:solidFill>
            <a:srgbClr val="A8D72A"/>
          </a:solidFill>
        </p:grpSpPr>
        <p:sp>
          <p:nvSpPr>
            <p:cNvPr id="18" name="Freeform 5"/>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19" name="Oval 6"/>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latin typeface="微软雅黑" panose="020B0503020204020204" pitchFamily="34" charset="-122"/>
                  <a:ea typeface="微软雅黑" panose="020B0503020204020204" pitchFamily="34" charset="-122"/>
                </a:rPr>
                <a:t>1</a:t>
              </a:r>
              <a:endParaRPr lang="en-US" sz="3600" dirty="0">
                <a:latin typeface="微软雅黑" panose="020B0503020204020204" pitchFamily="34" charset="-122"/>
                <a:ea typeface="微软雅黑" panose="020B0503020204020204" pitchFamily="34" charset="-122"/>
              </a:endParaRPr>
            </a:p>
          </p:txBody>
        </p:sp>
      </p:grpSp>
      <p:grpSp>
        <p:nvGrpSpPr>
          <p:cNvPr id="20" name="Group 7"/>
          <p:cNvGrpSpPr/>
          <p:nvPr/>
        </p:nvGrpSpPr>
        <p:grpSpPr>
          <a:xfrm>
            <a:off x="8422768" y="3448411"/>
            <a:ext cx="1546429" cy="1546426"/>
            <a:chOff x="953424" y="1486519"/>
            <a:chExt cx="2228412" cy="2228408"/>
          </a:xfrm>
          <a:solidFill>
            <a:srgbClr val="779F08"/>
          </a:solidFill>
        </p:grpSpPr>
        <p:sp>
          <p:nvSpPr>
            <p:cNvPr id="21" name="Freeform 8"/>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2" name="Oval 9"/>
            <p:cNvSpPr/>
            <p:nvPr/>
          </p:nvSpPr>
          <p:spPr>
            <a:xfrm>
              <a:off x="1335155" y="1868251"/>
              <a:ext cx="1464952" cy="1464946"/>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微软雅黑" panose="020B0503020204020204" pitchFamily="34" charset="-122"/>
                  <a:ea typeface="微软雅黑" panose="020B0503020204020204" pitchFamily="34" charset="-122"/>
                </a:rPr>
                <a:t>4</a:t>
              </a:r>
              <a:endParaRPr lang="en-US" sz="3200" dirty="0">
                <a:latin typeface="微软雅黑" panose="020B0503020204020204" pitchFamily="34" charset="-122"/>
                <a:ea typeface="微软雅黑" panose="020B0503020204020204" pitchFamily="34" charset="-122"/>
              </a:endParaRPr>
            </a:p>
          </p:txBody>
        </p:sp>
      </p:grpSp>
      <p:grpSp>
        <p:nvGrpSpPr>
          <p:cNvPr id="23" name="Group 10"/>
          <p:cNvGrpSpPr/>
          <p:nvPr/>
        </p:nvGrpSpPr>
        <p:grpSpPr>
          <a:xfrm>
            <a:off x="7256345" y="4198216"/>
            <a:ext cx="1180426" cy="1180424"/>
            <a:chOff x="953424" y="1486519"/>
            <a:chExt cx="2228412" cy="2228408"/>
          </a:xfrm>
          <a:solidFill>
            <a:schemeClr val="accent6">
              <a:lumMod val="75000"/>
            </a:schemeClr>
          </a:solidFill>
        </p:grpSpPr>
        <p:sp>
          <p:nvSpPr>
            <p:cNvPr id="24" name="Freeform 1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5" name="Oval 12"/>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微软雅黑" panose="020B0503020204020204" pitchFamily="34" charset="-122"/>
                  <a:ea typeface="微软雅黑" panose="020B0503020204020204" pitchFamily="34" charset="-122"/>
                </a:rPr>
                <a:t>3</a:t>
              </a:r>
              <a:endParaRPr 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6" name="Group 13"/>
          <p:cNvGrpSpPr/>
          <p:nvPr/>
        </p:nvGrpSpPr>
        <p:grpSpPr>
          <a:xfrm>
            <a:off x="8443088" y="2162443"/>
            <a:ext cx="1154440" cy="1154438"/>
            <a:chOff x="953424" y="1486519"/>
            <a:chExt cx="2228412" cy="2228408"/>
          </a:xfrm>
          <a:solidFill>
            <a:srgbClr val="81C03D"/>
          </a:solidFill>
        </p:grpSpPr>
        <p:sp>
          <p:nvSpPr>
            <p:cNvPr id="27" name="Freeform 1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latin typeface="微软雅黑" panose="020B0503020204020204" pitchFamily="34" charset="-122"/>
                <a:ea typeface="微软雅黑" panose="020B0503020204020204" pitchFamily="34" charset="-122"/>
              </a:endParaRPr>
            </a:p>
          </p:txBody>
        </p:sp>
        <p:sp>
          <p:nvSpPr>
            <p:cNvPr id="28" name="Oval 15"/>
            <p:cNvSpPr/>
            <p:nvPr/>
          </p:nvSpPr>
          <p:spPr>
            <a:xfrm>
              <a:off x="1376346" y="1909439"/>
              <a:ext cx="1382568" cy="1382568"/>
            </a:xfrm>
            <a:prstGeom prst="ellipse">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微软雅黑" panose="020B0503020204020204" pitchFamily="34" charset="-122"/>
                  <a:ea typeface="微软雅黑" panose="020B0503020204020204" pitchFamily="34" charset="-122"/>
                </a:rPr>
                <a:t>2</a:t>
              </a:r>
              <a:endParaRPr lang="en-US" sz="3200" dirty="0">
                <a:latin typeface="微软雅黑" panose="020B0503020204020204" pitchFamily="34" charset="-122"/>
                <a:ea typeface="微软雅黑" panose="020B0503020204020204" pitchFamily="34" charset="-122"/>
              </a:endParaRPr>
            </a:p>
          </p:txBody>
        </p:sp>
      </p:grpSp>
      <p:sp>
        <p:nvSpPr>
          <p:cNvPr id="29" name="Arc 17"/>
          <p:cNvSpPr/>
          <p:nvPr/>
        </p:nvSpPr>
        <p:spPr>
          <a:xfrm rot="11931966">
            <a:off x="6736613" y="2676467"/>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cs typeface="Calibri" pitchFamily="34" charset="0"/>
            </a:endParaRPr>
          </a:p>
        </p:txBody>
      </p:sp>
      <p:grpSp>
        <p:nvGrpSpPr>
          <p:cNvPr id="30" name="Group 30"/>
          <p:cNvGrpSpPr/>
          <p:nvPr/>
        </p:nvGrpSpPr>
        <p:grpSpPr>
          <a:xfrm>
            <a:off x="2557621" y="2159974"/>
            <a:ext cx="3726060" cy="601282"/>
            <a:chOff x="1309207" y="1078404"/>
            <a:chExt cx="3838863" cy="601282"/>
          </a:xfrm>
        </p:grpSpPr>
        <p:sp>
          <p:nvSpPr>
            <p:cNvPr id="31" name="Text Placeholder 3"/>
            <p:cNvSpPr txBox="1">
              <a:spLocks/>
            </p:cNvSpPr>
            <p:nvPr/>
          </p:nvSpPr>
          <p:spPr>
            <a:xfrm>
              <a:off x="1309207" y="1078404"/>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44" name="Text Placeholder 3"/>
            <p:cNvSpPr txBox="1">
              <a:spLocks/>
            </p:cNvSpPr>
            <p:nvPr/>
          </p:nvSpPr>
          <p:spPr>
            <a:xfrm>
              <a:off x="1315498" y="1371909"/>
              <a:ext cx="3832572"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45" name="Text Placeholder 3"/>
          <p:cNvSpPr txBox="1">
            <a:spLocks/>
          </p:cNvSpPr>
          <p:nvPr/>
        </p:nvSpPr>
        <p:spPr>
          <a:xfrm>
            <a:off x="1763808" y="2265906"/>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01</a:t>
            </a:r>
          </a:p>
        </p:txBody>
      </p:sp>
      <p:grpSp>
        <p:nvGrpSpPr>
          <p:cNvPr id="46" name="Group 31"/>
          <p:cNvGrpSpPr/>
          <p:nvPr/>
        </p:nvGrpSpPr>
        <p:grpSpPr>
          <a:xfrm>
            <a:off x="2545859" y="2992481"/>
            <a:ext cx="3738094" cy="573594"/>
            <a:chOff x="1296809" y="2110613"/>
            <a:chExt cx="3851261" cy="573594"/>
          </a:xfrm>
        </p:grpSpPr>
        <p:sp>
          <p:nvSpPr>
            <p:cNvPr id="47" name="Text Placeholder 3"/>
            <p:cNvSpPr txBox="1">
              <a:spLocks/>
            </p:cNvSpPr>
            <p:nvPr/>
          </p:nvSpPr>
          <p:spPr>
            <a:xfrm>
              <a:off x="1296809" y="2110613"/>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48" name="Text Placeholder 3"/>
            <p:cNvSpPr txBox="1">
              <a:spLocks/>
            </p:cNvSpPr>
            <p:nvPr/>
          </p:nvSpPr>
          <p:spPr>
            <a:xfrm>
              <a:off x="1324745" y="2376430"/>
              <a:ext cx="382332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49" name="Text Placeholder 3"/>
          <p:cNvSpPr txBox="1">
            <a:spLocks/>
          </p:cNvSpPr>
          <p:nvPr/>
        </p:nvSpPr>
        <p:spPr>
          <a:xfrm>
            <a:off x="1773054" y="3080885"/>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02</a:t>
            </a:r>
          </a:p>
        </p:txBody>
      </p:sp>
      <p:grpSp>
        <p:nvGrpSpPr>
          <p:cNvPr id="50" name="Group 32"/>
          <p:cNvGrpSpPr/>
          <p:nvPr/>
        </p:nvGrpSpPr>
        <p:grpSpPr>
          <a:xfrm>
            <a:off x="2557621" y="3793746"/>
            <a:ext cx="3726011" cy="597468"/>
            <a:chOff x="1309258" y="2835563"/>
            <a:chExt cx="3838812" cy="597468"/>
          </a:xfrm>
        </p:grpSpPr>
        <p:sp>
          <p:nvSpPr>
            <p:cNvPr id="51" name="Text Placeholder 3"/>
            <p:cNvSpPr txBox="1">
              <a:spLocks/>
            </p:cNvSpPr>
            <p:nvPr/>
          </p:nvSpPr>
          <p:spPr>
            <a:xfrm>
              <a:off x="1309258" y="2835563"/>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52" name="Text Placeholder 3"/>
            <p:cNvSpPr txBox="1">
              <a:spLocks/>
            </p:cNvSpPr>
            <p:nvPr/>
          </p:nvSpPr>
          <p:spPr>
            <a:xfrm>
              <a:off x="1313830" y="3125254"/>
              <a:ext cx="383424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53" name="Text Placeholder 3"/>
          <p:cNvSpPr txBox="1">
            <a:spLocks/>
          </p:cNvSpPr>
          <p:nvPr/>
        </p:nvSpPr>
        <p:spPr>
          <a:xfrm>
            <a:off x="1762139" y="3895864"/>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03</a:t>
            </a:r>
          </a:p>
        </p:txBody>
      </p:sp>
      <p:grpSp>
        <p:nvGrpSpPr>
          <p:cNvPr id="54" name="Group 33"/>
          <p:cNvGrpSpPr/>
          <p:nvPr/>
        </p:nvGrpSpPr>
        <p:grpSpPr>
          <a:xfrm>
            <a:off x="2563313" y="4609071"/>
            <a:ext cx="3832197" cy="597122"/>
            <a:chOff x="1315071" y="3710549"/>
            <a:chExt cx="3948213" cy="597122"/>
          </a:xfrm>
        </p:grpSpPr>
        <p:sp>
          <p:nvSpPr>
            <p:cNvPr id="55" name="Text Placeholder 3"/>
            <p:cNvSpPr txBox="1">
              <a:spLocks/>
            </p:cNvSpPr>
            <p:nvPr/>
          </p:nvSpPr>
          <p:spPr>
            <a:xfrm>
              <a:off x="1315071" y="3710549"/>
              <a:ext cx="84558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76924"/>
              <a:r>
                <a:rPr lang="zh-CN" altLang="en-US" sz="1600" b="1" dirty="0">
                  <a:latin typeface="微软雅黑"/>
                  <a:ea typeface="微软雅黑"/>
                </a:rPr>
                <a:t>添加标题</a:t>
              </a:r>
              <a:endParaRPr lang="en-GB" altLang="zh-CN" sz="1600" b="1" dirty="0">
                <a:latin typeface="微软雅黑"/>
                <a:ea typeface="微软雅黑"/>
              </a:endParaRPr>
            </a:p>
          </p:txBody>
        </p:sp>
        <p:sp>
          <p:nvSpPr>
            <p:cNvPr id="56" name="Text Placeholder 3"/>
            <p:cNvSpPr txBox="1">
              <a:spLocks/>
            </p:cNvSpPr>
            <p:nvPr/>
          </p:nvSpPr>
          <p:spPr>
            <a:xfrm>
              <a:off x="1315499" y="3999894"/>
              <a:ext cx="394778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000" dirty="0">
                  <a:latin typeface="微软雅黑"/>
                  <a:ea typeface="微软雅黑"/>
                </a:rPr>
                <a:t>此处添加详细文本描述，建议与标题相关并符合整体语言风格，语言描述尽量简洁生动</a:t>
              </a:r>
              <a:endParaRPr lang="en-GB" altLang="zh-CN" sz="1000" dirty="0">
                <a:latin typeface="微软雅黑"/>
                <a:ea typeface="微软雅黑"/>
              </a:endParaRPr>
            </a:p>
          </p:txBody>
        </p:sp>
      </p:grpSp>
      <p:sp>
        <p:nvSpPr>
          <p:cNvPr id="57" name="Text Placeholder 3"/>
          <p:cNvSpPr txBox="1">
            <a:spLocks/>
          </p:cNvSpPr>
          <p:nvPr/>
        </p:nvSpPr>
        <p:spPr>
          <a:xfrm>
            <a:off x="1763808" y="4710843"/>
            <a:ext cx="631583" cy="61555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000" b="1" i="0" u="none" strike="noStrike" kern="1200" cap="none" spc="0" normalizeH="0" baseline="0" noProof="0" dirty="0" smtClean="0">
                <a:ln>
                  <a:noFill/>
                </a:ln>
                <a:solidFill>
                  <a:srgbClr val="779F08"/>
                </a:solidFill>
                <a:effectLst/>
                <a:uLnTx/>
                <a:uFillTx/>
                <a:latin typeface="微软雅黑" panose="020B0503020204020204" pitchFamily="34" charset="-122"/>
                <a:ea typeface="微软雅黑" panose="020B0503020204020204" pitchFamily="34" charset="-122"/>
                <a:cs typeface="Calibri" pitchFamily="34" charset="0"/>
              </a:rPr>
              <a:t>04</a:t>
            </a:r>
          </a:p>
        </p:txBody>
      </p:sp>
      <p:sp>
        <p:nvSpPr>
          <p:cNvPr id="58" name="Arc 38"/>
          <p:cNvSpPr/>
          <p:nvPr/>
        </p:nvSpPr>
        <p:spPr>
          <a:xfrm rot="5691386">
            <a:off x="8435457" y="3489784"/>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cs typeface="Calibri" pitchFamily="34" charset="0"/>
            </a:endParaRPr>
          </a:p>
        </p:txBody>
      </p:sp>
    </p:spTree>
    <p:extLst>
      <p:ext uri="{BB962C8B-B14F-4D97-AF65-F5344CB8AC3E}">
        <p14:creationId xmlns:p14="http://schemas.microsoft.com/office/powerpoint/2010/main" val="33384742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 calcmode="lin" valueType="num">
                                      <p:cBhvr>
                                        <p:cTn id="13" dur="1000" fill="hold"/>
                                        <p:tgtEl>
                                          <p:spTgt spid="17"/>
                                        </p:tgtEl>
                                        <p:attrNameLst>
                                          <p:attrName>style.rotation</p:attrName>
                                        </p:attrNameLst>
                                      </p:cBhvr>
                                      <p:tavLst>
                                        <p:tav tm="0">
                                          <p:val>
                                            <p:fltVal val="360"/>
                                          </p:val>
                                        </p:tav>
                                        <p:tav tm="100000">
                                          <p:val>
                                            <p:fltVal val="0"/>
                                          </p:val>
                                        </p:tav>
                                      </p:tavLst>
                                    </p:anim>
                                    <p:animEffect transition="in" filter="fade">
                                      <p:cBhvr>
                                        <p:cTn id="14" dur="1000"/>
                                        <p:tgtEl>
                                          <p:spTgt spid="17"/>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upRight)">
                                      <p:cBhvr>
                                        <p:cTn id="17" dur="500"/>
                                        <p:tgtEl>
                                          <p:spTgt spid="29"/>
                                        </p:tgtEl>
                                      </p:cBhvr>
                                    </p:animEffect>
                                  </p:childTnLst>
                                </p:cTn>
                              </p:par>
                            </p:childTnLst>
                          </p:cTn>
                        </p:par>
                        <p:par>
                          <p:cTn id="18" fill="hold">
                            <p:stCondLst>
                              <p:cond delay="1500"/>
                            </p:stCondLst>
                            <p:childTnLst>
                              <p:par>
                                <p:cTn id="19" presetID="49" presetClass="entr" presetSubtype="0" decel="10000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000" fill="hold"/>
                                        <p:tgtEl>
                                          <p:spTgt spid="26"/>
                                        </p:tgtEl>
                                        <p:attrNameLst>
                                          <p:attrName>ppt_w</p:attrName>
                                        </p:attrNameLst>
                                      </p:cBhvr>
                                      <p:tavLst>
                                        <p:tav tm="0">
                                          <p:val>
                                            <p:fltVal val="0"/>
                                          </p:val>
                                        </p:tav>
                                        <p:tav tm="100000">
                                          <p:val>
                                            <p:strVal val="#ppt_w"/>
                                          </p:val>
                                        </p:tav>
                                      </p:tavLst>
                                    </p:anim>
                                    <p:anim calcmode="lin" valueType="num">
                                      <p:cBhvr>
                                        <p:cTn id="22" dur="1000" fill="hold"/>
                                        <p:tgtEl>
                                          <p:spTgt spid="26"/>
                                        </p:tgtEl>
                                        <p:attrNameLst>
                                          <p:attrName>ppt_h</p:attrName>
                                        </p:attrNameLst>
                                      </p:cBhvr>
                                      <p:tavLst>
                                        <p:tav tm="0">
                                          <p:val>
                                            <p:fltVal val="0"/>
                                          </p:val>
                                        </p:tav>
                                        <p:tav tm="100000">
                                          <p:val>
                                            <p:strVal val="#ppt_h"/>
                                          </p:val>
                                        </p:tav>
                                      </p:tavLst>
                                    </p:anim>
                                    <p:anim calcmode="lin" valueType="num">
                                      <p:cBhvr>
                                        <p:cTn id="23" dur="1000" fill="hold"/>
                                        <p:tgtEl>
                                          <p:spTgt spid="26"/>
                                        </p:tgtEl>
                                        <p:attrNameLst>
                                          <p:attrName>style.rotation</p:attrName>
                                        </p:attrNameLst>
                                      </p:cBhvr>
                                      <p:tavLst>
                                        <p:tav tm="0">
                                          <p:val>
                                            <p:fltVal val="360"/>
                                          </p:val>
                                        </p:tav>
                                        <p:tav tm="100000">
                                          <p:val>
                                            <p:fltVal val="0"/>
                                          </p:val>
                                        </p:tav>
                                      </p:tavLst>
                                    </p:anim>
                                    <p:animEffect transition="in" filter="fade">
                                      <p:cBhvr>
                                        <p:cTn id="24" dur="1000"/>
                                        <p:tgtEl>
                                          <p:spTgt spid="26"/>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360"/>
                                          </p:val>
                                        </p:tav>
                                        <p:tav tm="100000">
                                          <p:val>
                                            <p:fltVal val="0"/>
                                          </p:val>
                                        </p:tav>
                                      </p:tavLst>
                                    </p:anim>
                                    <p:animEffect transition="in" filter="fade">
                                      <p:cBhvr>
                                        <p:cTn id="31" dur="1000"/>
                                        <p:tgtEl>
                                          <p:spTgt spid="20"/>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strips(downLeft)">
                                      <p:cBhvr>
                                        <p:cTn id="34" dur="500"/>
                                        <p:tgtEl>
                                          <p:spTgt spid="58"/>
                                        </p:tgtEl>
                                      </p:cBhvr>
                                    </p:animEffect>
                                  </p:childTnLst>
                                </p:cTn>
                              </p:par>
                            </p:childTnLst>
                          </p:cTn>
                        </p:par>
                        <p:par>
                          <p:cTn id="35" fill="hold">
                            <p:stCondLst>
                              <p:cond delay="3500"/>
                            </p:stCondLst>
                            <p:childTnLst>
                              <p:par>
                                <p:cTn id="36" presetID="49" presetClass="entr" presetSubtype="0" decel="10000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style.rotation</p:attrName>
                                        </p:attrNameLst>
                                      </p:cBhvr>
                                      <p:tavLst>
                                        <p:tav tm="0">
                                          <p:val>
                                            <p:fltVal val="360"/>
                                          </p:val>
                                        </p:tav>
                                        <p:tav tm="100000">
                                          <p:val>
                                            <p:fltVal val="0"/>
                                          </p:val>
                                        </p:tav>
                                      </p:tavLst>
                                    </p:anim>
                                    <p:animEffect transition="in" filter="fade">
                                      <p:cBhvr>
                                        <p:cTn id="41" dur="1000"/>
                                        <p:tgtEl>
                                          <p:spTgt spid="23"/>
                                        </p:tgtEl>
                                      </p:cBhvr>
                                    </p:animEffect>
                                  </p:childTnLst>
                                </p:cTn>
                              </p:par>
                            </p:childTnLst>
                          </p:cTn>
                        </p:par>
                        <p:par>
                          <p:cTn id="42" fill="hold">
                            <p:stCondLst>
                              <p:cond delay="45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1000" fill="hold"/>
                                        <p:tgtEl>
                                          <p:spTgt spid="45"/>
                                        </p:tgtEl>
                                        <p:attrNameLst>
                                          <p:attrName>ppt_x</p:attrName>
                                        </p:attrNameLst>
                                      </p:cBhvr>
                                      <p:tavLst>
                                        <p:tav tm="0">
                                          <p:val>
                                            <p:strVal val="0-#ppt_w/2"/>
                                          </p:val>
                                        </p:tav>
                                        <p:tav tm="100000">
                                          <p:val>
                                            <p:strVal val="#ppt_x"/>
                                          </p:val>
                                        </p:tav>
                                      </p:tavLst>
                                    </p:anim>
                                    <p:anim calcmode="lin" valueType="num">
                                      <p:cBhvr additive="base">
                                        <p:cTn id="46" dur="1000" fill="hold"/>
                                        <p:tgtEl>
                                          <p:spTgt spid="45"/>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1000" fill="hold"/>
                                        <p:tgtEl>
                                          <p:spTgt spid="49"/>
                                        </p:tgtEl>
                                        <p:attrNameLst>
                                          <p:attrName>ppt_x</p:attrName>
                                        </p:attrNameLst>
                                      </p:cBhvr>
                                      <p:tavLst>
                                        <p:tav tm="0">
                                          <p:val>
                                            <p:strVal val="0-#ppt_w/2"/>
                                          </p:val>
                                        </p:tav>
                                        <p:tav tm="100000">
                                          <p:val>
                                            <p:strVal val="#ppt_x"/>
                                          </p:val>
                                        </p:tav>
                                      </p:tavLst>
                                    </p:anim>
                                    <p:anim calcmode="lin" valueType="num">
                                      <p:cBhvr additive="base">
                                        <p:cTn id="55" dur="1000" fill="hold"/>
                                        <p:tgtEl>
                                          <p:spTgt spid="49"/>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childTnLst>
                          </p:cTn>
                        </p:par>
                        <p:par>
                          <p:cTn id="60" fill="hold">
                            <p:stCondLst>
                              <p:cond delay="6500"/>
                            </p:stCondLst>
                            <p:childTnLst>
                              <p:par>
                                <p:cTn id="61" presetID="2" presetClass="entr" presetSubtype="8" accel="50000" decel="5000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1000" fill="hold"/>
                                        <p:tgtEl>
                                          <p:spTgt spid="53"/>
                                        </p:tgtEl>
                                        <p:attrNameLst>
                                          <p:attrName>ppt_x</p:attrName>
                                        </p:attrNameLst>
                                      </p:cBhvr>
                                      <p:tavLst>
                                        <p:tav tm="0">
                                          <p:val>
                                            <p:strVal val="0-#ppt_w/2"/>
                                          </p:val>
                                        </p:tav>
                                        <p:tav tm="100000">
                                          <p:val>
                                            <p:strVal val="#ppt_x"/>
                                          </p:val>
                                        </p:tav>
                                      </p:tavLst>
                                    </p:anim>
                                    <p:anim calcmode="lin" valueType="num">
                                      <p:cBhvr additive="base">
                                        <p:cTn id="64" dur="1000" fill="hold"/>
                                        <p:tgtEl>
                                          <p:spTgt spid="53"/>
                                        </p:tgtEl>
                                        <p:attrNameLst>
                                          <p:attrName>ppt_y</p:attrName>
                                        </p:attrNameLst>
                                      </p:cBhvr>
                                      <p:tavLst>
                                        <p:tav tm="0">
                                          <p:val>
                                            <p:strVal val="#ppt_y"/>
                                          </p:val>
                                        </p:tav>
                                        <p:tav tm="100000">
                                          <p:val>
                                            <p:strVal val="#ppt_y"/>
                                          </p:val>
                                        </p:tav>
                                      </p:tavLst>
                                    </p:anim>
                                  </p:childTnLst>
                                </p:cTn>
                              </p:par>
                              <p:par>
                                <p:cTn id="65" presetID="2" presetClass="entr" presetSubtype="4" accel="50000" decel="50000"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ppt_x"/>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childTnLst>
                          </p:cTn>
                        </p:par>
                        <p:par>
                          <p:cTn id="69" fill="hold">
                            <p:stCondLst>
                              <p:cond delay="7500"/>
                            </p:stCondLst>
                            <p:childTnLst>
                              <p:par>
                                <p:cTn id="70" presetID="2" presetClass="entr" presetSubtype="8" accel="50000" decel="50000" fill="hold" grpId="0"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1000" fill="hold"/>
                                        <p:tgtEl>
                                          <p:spTgt spid="57"/>
                                        </p:tgtEl>
                                        <p:attrNameLst>
                                          <p:attrName>ppt_x</p:attrName>
                                        </p:attrNameLst>
                                      </p:cBhvr>
                                      <p:tavLst>
                                        <p:tav tm="0">
                                          <p:val>
                                            <p:strVal val="0-#ppt_w/2"/>
                                          </p:val>
                                        </p:tav>
                                        <p:tav tm="100000">
                                          <p:val>
                                            <p:strVal val="#ppt_x"/>
                                          </p:val>
                                        </p:tav>
                                      </p:tavLst>
                                    </p:anim>
                                    <p:anim calcmode="lin" valueType="num">
                                      <p:cBhvr additive="base">
                                        <p:cTn id="73" dur="1000" fill="hold"/>
                                        <p:tgtEl>
                                          <p:spTgt spid="57"/>
                                        </p:tgtEl>
                                        <p:attrNameLst>
                                          <p:attrName>ppt_y</p:attrName>
                                        </p:attrNameLst>
                                      </p:cBhvr>
                                      <p:tavLst>
                                        <p:tav tm="0">
                                          <p:val>
                                            <p:strVal val="#ppt_y"/>
                                          </p:val>
                                        </p:tav>
                                        <p:tav tm="100000">
                                          <p:val>
                                            <p:strVal val="#ppt_y"/>
                                          </p:val>
                                        </p:tav>
                                      </p:tavLst>
                                    </p:anim>
                                  </p:childTnLst>
                                </p:cTn>
                              </p:par>
                              <p:par>
                                <p:cTn id="74" presetID="2" presetClass="entr" presetSubtype="4" accel="50000" decel="50000"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ppt_x"/>
                                          </p:val>
                                        </p:tav>
                                        <p:tav tm="100000">
                                          <p:val>
                                            <p:strVal val="#ppt_x"/>
                                          </p:val>
                                        </p:tav>
                                      </p:tavLst>
                                    </p:anim>
                                    <p:anim calcmode="lin" valueType="num">
                                      <p:cBhvr additive="base">
                                        <p:cTn id="7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5" grpId="0"/>
      <p:bldP spid="49" grpId="0"/>
      <p:bldP spid="53" grpId="0"/>
      <p:bldP spid="57" grpId="0"/>
      <p:bldP spid="5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35" name="圆角矩形 34"/>
          <p:cNvSpPr/>
          <p:nvPr/>
        </p:nvSpPr>
        <p:spPr>
          <a:xfrm>
            <a:off x="4172064" y="2118417"/>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6" name="圆角矩形 35"/>
          <p:cNvSpPr/>
          <p:nvPr/>
        </p:nvSpPr>
        <p:spPr>
          <a:xfrm>
            <a:off x="5900256" y="2118417"/>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7" name="圆角矩形 36"/>
          <p:cNvSpPr/>
          <p:nvPr/>
        </p:nvSpPr>
        <p:spPr>
          <a:xfrm>
            <a:off x="4172064" y="384660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8" name="圆角矩形 37"/>
          <p:cNvSpPr/>
          <p:nvPr/>
        </p:nvSpPr>
        <p:spPr>
          <a:xfrm>
            <a:off x="5900256" y="384660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algn="ctr" defTabSz="914437">
              <a:defRPr/>
            </a:pPr>
            <a:endParaRPr lang="zh-CN" altLang="en-US" kern="0">
              <a:latin typeface="Calibri"/>
              <a:ea typeface="宋体"/>
            </a:endParaRPr>
          </a:p>
        </p:txBody>
      </p:sp>
      <p:sp>
        <p:nvSpPr>
          <p:cNvPr id="39" name="圆角矩形 38"/>
          <p:cNvSpPr/>
          <p:nvPr/>
        </p:nvSpPr>
        <p:spPr>
          <a:xfrm>
            <a:off x="5324193" y="3270545"/>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1</a:t>
            </a:r>
            <a:endParaRPr lang="zh-CN" altLang="en-US" kern="0">
              <a:solidFill>
                <a:schemeClr val="bg1"/>
              </a:solidFill>
              <a:latin typeface="Calibri"/>
              <a:ea typeface="宋体"/>
            </a:endParaRPr>
          </a:p>
        </p:txBody>
      </p:sp>
      <p:sp>
        <p:nvSpPr>
          <p:cNvPr id="40" name="圆角矩形 39"/>
          <p:cNvSpPr/>
          <p:nvPr/>
        </p:nvSpPr>
        <p:spPr>
          <a:xfrm>
            <a:off x="5900257" y="3270545"/>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2</a:t>
            </a:r>
            <a:endParaRPr lang="zh-CN" altLang="en-US" kern="0">
              <a:solidFill>
                <a:schemeClr val="bg1"/>
              </a:solidFill>
              <a:latin typeface="Calibri"/>
              <a:ea typeface="宋体"/>
            </a:endParaRPr>
          </a:p>
        </p:txBody>
      </p:sp>
      <p:sp>
        <p:nvSpPr>
          <p:cNvPr id="41" name="圆角矩形 40"/>
          <p:cNvSpPr/>
          <p:nvPr/>
        </p:nvSpPr>
        <p:spPr>
          <a:xfrm>
            <a:off x="5324193" y="3846610"/>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3</a:t>
            </a:r>
            <a:endParaRPr lang="zh-CN" altLang="en-US" kern="0">
              <a:solidFill>
                <a:schemeClr val="bg1"/>
              </a:solidFill>
              <a:latin typeface="Calibri"/>
              <a:ea typeface="宋体"/>
            </a:endParaRPr>
          </a:p>
        </p:txBody>
      </p:sp>
      <p:sp>
        <p:nvSpPr>
          <p:cNvPr id="42" name="圆角矩形 41"/>
          <p:cNvSpPr/>
          <p:nvPr/>
        </p:nvSpPr>
        <p:spPr>
          <a:xfrm>
            <a:off x="5900257" y="3846610"/>
            <a:ext cx="432048" cy="432048"/>
          </a:xfrm>
          <a:prstGeom prst="roundRect">
            <a:avLst/>
          </a:prstGeom>
          <a:solidFill>
            <a:srgbClr val="779F08"/>
          </a:solidFill>
          <a:ln w="25400" cap="flat" cmpd="sng" algn="ctr">
            <a:noFill/>
            <a:prstDash val="solid"/>
          </a:ln>
          <a:effectLst/>
        </p:spPr>
        <p:txBody>
          <a:bodyPr rtlCol="0" anchor="ctr"/>
          <a:lstStyle/>
          <a:p>
            <a:pPr algn="ctr" defTabSz="914437">
              <a:defRPr/>
            </a:pPr>
            <a:r>
              <a:rPr lang="en-US" altLang="zh-CN" kern="0">
                <a:solidFill>
                  <a:schemeClr val="bg1"/>
                </a:solidFill>
                <a:latin typeface="Calibri"/>
                <a:ea typeface="宋体"/>
              </a:rPr>
              <a:t>4</a:t>
            </a:r>
            <a:endParaRPr lang="zh-CN" altLang="en-US" kern="0">
              <a:solidFill>
                <a:schemeClr val="bg1"/>
              </a:solidFill>
              <a:latin typeface="Calibri"/>
              <a:ea typeface="宋体"/>
            </a:endParaRPr>
          </a:p>
        </p:txBody>
      </p:sp>
      <p:sp>
        <p:nvSpPr>
          <p:cNvPr id="43" name="TextBox 37"/>
          <p:cNvSpPr txBox="1"/>
          <p:nvPr/>
        </p:nvSpPr>
        <p:spPr>
          <a:xfrm>
            <a:off x="1706489" y="265209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您的内容打在这里，或者通过复制您的文本后，在此框中选择粘贴，并选择只保留文字。</a:t>
            </a:r>
          </a:p>
        </p:txBody>
      </p:sp>
      <p:sp>
        <p:nvSpPr>
          <p:cNvPr id="59" name="TextBox 38"/>
          <p:cNvSpPr txBox="1"/>
          <p:nvPr/>
        </p:nvSpPr>
        <p:spPr>
          <a:xfrm>
            <a:off x="2196154" y="2190427"/>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0" name="TextBox 39"/>
          <p:cNvSpPr txBox="1"/>
          <p:nvPr/>
        </p:nvSpPr>
        <p:spPr>
          <a:xfrm>
            <a:off x="7683153" y="265209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1" name="TextBox 40"/>
          <p:cNvSpPr txBox="1"/>
          <p:nvPr/>
        </p:nvSpPr>
        <p:spPr>
          <a:xfrm>
            <a:off x="7683153" y="2190427"/>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2" name="TextBox 41"/>
          <p:cNvSpPr txBox="1"/>
          <p:nvPr/>
        </p:nvSpPr>
        <p:spPr>
          <a:xfrm>
            <a:off x="1706489" y="450904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3" name="TextBox 42"/>
          <p:cNvSpPr txBox="1"/>
          <p:nvPr/>
        </p:nvSpPr>
        <p:spPr>
          <a:xfrm>
            <a:off x="2196154" y="4047376"/>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
        <p:nvSpPr>
          <p:cNvPr id="64" name="TextBox 43"/>
          <p:cNvSpPr txBox="1"/>
          <p:nvPr/>
        </p:nvSpPr>
        <p:spPr>
          <a:xfrm>
            <a:off x="7683153" y="4509041"/>
            <a:ext cx="2232248" cy="692497"/>
          </a:xfrm>
          <a:prstGeom prst="rect">
            <a:avLst/>
          </a:prstGeom>
          <a:noFill/>
        </p:spPr>
        <p:txBody>
          <a:bodyPr wrap="square" rtlCol="0">
            <a:spAutoFit/>
          </a:bodyPr>
          <a:lstStyle/>
          <a:p>
            <a:pPr algn="just" defTabSz="914437">
              <a:lnSpc>
                <a:spcPct val="130000"/>
              </a:lnSpc>
              <a:defRPr/>
            </a:pPr>
            <a:r>
              <a:rPr lang="zh-CN" altLang="en-US" sz="1000" kern="0" dirty="0">
                <a:latin typeface="微软雅黑" pitchFamily="34" charset="-122"/>
                <a:ea typeface="微软雅黑" pitchFamily="34" charset="-122"/>
              </a:rPr>
              <a:t>您的内容打在这里，或者通过复制您的文本后，在此框中选择粘贴，并选择只保留</a:t>
            </a:r>
            <a:r>
              <a:rPr lang="zh-CN" altLang="en-US" sz="1000" kern="0">
                <a:latin typeface="微软雅黑" pitchFamily="34" charset="-122"/>
                <a:ea typeface="微软雅黑" pitchFamily="34" charset="-122"/>
              </a:rPr>
              <a:t>文字。</a:t>
            </a:r>
          </a:p>
        </p:txBody>
      </p:sp>
      <p:sp>
        <p:nvSpPr>
          <p:cNvPr id="65" name="TextBox 44"/>
          <p:cNvSpPr txBox="1"/>
          <p:nvPr/>
        </p:nvSpPr>
        <p:spPr>
          <a:xfrm>
            <a:off x="7683153" y="4047376"/>
            <a:ext cx="1774276" cy="461665"/>
          </a:xfrm>
          <a:prstGeom prst="rect">
            <a:avLst/>
          </a:prstGeom>
          <a:noFill/>
        </p:spPr>
        <p:txBody>
          <a:bodyPr wrap="square" tIns="0" bIns="0" rtlCol="0" anchor="t">
            <a:spAutoFit/>
          </a:bodyPr>
          <a:lstStyle/>
          <a:p>
            <a:pPr defTabSz="914437">
              <a:lnSpc>
                <a:spcPct val="150000"/>
              </a:lnSpc>
              <a:defRPr/>
            </a:pPr>
            <a:r>
              <a:rPr lang="zh-CN" altLang="en-US" sz="2000" b="1" kern="0" dirty="0">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31444623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 calcmode="lin" valueType="num">
                                      <p:cBhvr>
                                        <p:cTn id="13" dur="500" fill="hold"/>
                                        <p:tgtEl>
                                          <p:spTgt spid="35"/>
                                        </p:tgtEl>
                                        <p:attrNameLst>
                                          <p:attrName>style.rotation</p:attrName>
                                        </p:attrNameLst>
                                      </p:cBhvr>
                                      <p:tavLst>
                                        <p:tav tm="0">
                                          <p:val>
                                            <p:fltVal val="360"/>
                                          </p:val>
                                        </p:tav>
                                        <p:tav tm="100000">
                                          <p:val>
                                            <p:fltVal val="0"/>
                                          </p:val>
                                        </p:tav>
                                      </p:tavLst>
                                    </p:anim>
                                    <p:animEffect transition="in" filter="fade">
                                      <p:cBhvr>
                                        <p:cTn id="14" dur="500"/>
                                        <p:tgtEl>
                                          <p:spTgt spid="3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 calcmode="lin" valueType="num">
                                      <p:cBhvr>
                                        <p:cTn id="19" dur="500" fill="hold"/>
                                        <p:tgtEl>
                                          <p:spTgt spid="36"/>
                                        </p:tgtEl>
                                        <p:attrNameLst>
                                          <p:attrName>style.rotation</p:attrName>
                                        </p:attrNameLst>
                                      </p:cBhvr>
                                      <p:tavLst>
                                        <p:tav tm="0">
                                          <p:val>
                                            <p:fltVal val="360"/>
                                          </p:val>
                                        </p:tav>
                                        <p:tav tm="100000">
                                          <p:val>
                                            <p:fltVal val="0"/>
                                          </p:val>
                                        </p:tav>
                                      </p:tavLst>
                                    </p:anim>
                                    <p:animEffect transition="in" filter="fade">
                                      <p:cBhvr>
                                        <p:cTn id="20" dur="500"/>
                                        <p:tgtEl>
                                          <p:spTgt spid="3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 calcmode="lin" valueType="num">
                                      <p:cBhvr>
                                        <p:cTn id="25" dur="500" fill="hold"/>
                                        <p:tgtEl>
                                          <p:spTgt spid="37"/>
                                        </p:tgtEl>
                                        <p:attrNameLst>
                                          <p:attrName>style.rotation</p:attrName>
                                        </p:attrNameLst>
                                      </p:cBhvr>
                                      <p:tavLst>
                                        <p:tav tm="0">
                                          <p:val>
                                            <p:fltVal val="360"/>
                                          </p:val>
                                        </p:tav>
                                        <p:tav tm="100000">
                                          <p:val>
                                            <p:fltVal val="0"/>
                                          </p:val>
                                        </p:tav>
                                      </p:tavLst>
                                    </p:anim>
                                    <p:animEffect transition="in" filter="fade">
                                      <p:cBhvr>
                                        <p:cTn id="26" dur="500"/>
                                        <p:tgtEl>
                                          <p:spTgt spid="3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 calcmode="lin" valueType="num">
                                      <p:cBhvr>
                                        <p:cTn id="31" dur="500" fill="hold"/>
                                        <p:tgtEl>
                                          <p:spTgt spid="38"/>
                                        </p:tgtEl>
                                        <p:attrNameLst>
                                          <p:attrName>style.rotation</p:attrName>
                                        </p:attrNameLst>
                                      </p:cBhvr>
                                      <p:tavLst>
                                        <p:tav tm="0">
                                          <p:val>
                                            <p:fltVal val="360"/>
                                          </p:val>
                                        </p:tav>
                                        <p:tav tm="100000">
                                          <p:val>
                                            <p:fltVal val="0"/>
                                          </p:val>
                                        </p:tav>
                                      </p:tavLst>
                                    </p:anim>
                                    <p:animEffect transition="in" filter="fade">
                                      <p:cBhvr>
                                        <p:cTn id="32" dur="500"/>
                                        <p:tgtEl>
                                          <p:spTgt spid="38"/>
                                        </p:tgtEl>
                                      </p:cBhvr>
                                    </p:animEffect>
                                  </p:childTnLst>
                                </p:cTn>
                              </p:par>
                            </p:childTnLst>
                          </p:cTn>
                        </p:par>
                        <p:par>
                          <p:cTn id="33" fill="hold">
                            <p:stCondLst>
                              <p:cond delay="1600"/>
                            </p:stCondLst>
                            <p:childTnLst>
                              <p:par>
                                <p:cTn id="34" presetID="23" presetClass="entr" presetSubtype="16"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childTnLst>
                                </p:cTn>
                              </p:par>
                            </p:childTnLst>
                          </p:cTn>
                        </p:par>
                        <p:par>
                          <p:cTn id="50" fill="hold">
                            <p:stCondLst>
                              <p:cond delay="2100"/>
                            </p:stCondLst>
                            <p:childTnLst>
                              <p:par>
                                <p:cTn id="51" presetID="12" presetClass="entr" presetSubtype="2"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ppt_x</p:attrName>
                                        </p:attrNameLst>
                                      </p:cBhvr>
                                      <p:tavLst>
                                        <p:tav tm="0">
                                          <p:val>
                                            <p:strVal val="#ppt_x+#ppt_w*1.125000"/>
                                          </p:val>
                                        </p:tav>
                                        <p:tav tm="100000">
                                          <p:val>
                                            <p:strVal val="#ppt_x"/>
                                          </p:val>
                                        </p:tav>
                                      </p:tavLst>
                                    </p:anim>
                                    <p:animEffect transition="in" filter="wipe(left)">
                                      <p:cBhvr>
                                        <p:cTn id="54" dur="500"/>
                                        <p:tgtEl>
                                          <p:spTgt spid="5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ppt_x</p:attrName>
                                        </p:attrNameLst>
                                      </p:cBhvr>
                                      <p:tavLst>
                                        <p:tav tm="0">
                                          <p:val>
                                            <p:strVal val="#ppt_x+#ppt_w*1.125000"/>
                                          </p:val>
                                        </p:tav>
                                        <p:tav tm="100000">
                                          <p:val>
                                            <p:strVal val="#ppt_x"/>
                                          </p:val>
                                        </p:tav>
                                      </p:tavLst>
                                    </p:anim>
                                    <p:animEffect transition="in" filter="wipe(left)">
                                      <p:cBhvr>
                                        <p:cTn id="58" dur="500"/>
                                        <p:tgtEl>
                                          <p:spTgt spid="4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additive="base">
                                        <p:cTn id="61" dur="500"/>
                                        <p:tgtEl>
                                          <p:spTgt spid="61"/>
                                        </p:tgtEl>
                                        <p:attrNameLst>
                                          <p:attrName>ppt_x</p:attrName>
                                        </p:attrNameLst>
                                      </p:cBhvr>
                                      <p:tavLst>
                                        <p:tav tm="0">
                                          <p:val>
                                            <p:strVal val="#ppt_x-#ppt_w*1.125000"/>
                                          </p:val>
                                        </p:tav>
                                        <p:tav tm="100000">
                                          <p:val>
                                            <p:strVal val="#ppt_x"/>
                                          </p:val>
                                        </p:tav>
                                      </p:tavLst>
                                    </p:anim>
                                    <p:animEffect transition="in" filter="wipe(right)">
                                      <p:cBhvr>
                                        <p:cTn id="62" dur="500"/>
                                        <p:tgtEl>
                                          <p:spTgt spid="6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ppt_x</p:attrName>
                                        </p:attrNameLst>
                                      </p:cBhvr>
                                      <p:tavLst>
                                        <p:tav tm="0">
                                          <p:val>
                                            <p:strVal val="#ppt_x-#ppt_w*1.125000"/>
                                          </p:val>
                                        </p:tav>
                                        <p:tav tm="100000">
                                          <p:val>
                                            <p:strVal val="#ppt_x"/>
                                          </p:val>
                                        </p:tav>
                                      </p:tavLst>
                                    </p:anim>
                                    <p:animEffect transition="in" filter="wipe(right)">
                                      <p:cBhvr>
                                        <p:cTn id="66" dur="500"/>
                                        <p:tgtEl>
                                          <p:spTgt spid="60"/>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additive="base">
                                        <p:cTn id="69" dur="500"/>
                                        <p:tgtEl>
                                          <p:spTgt spid="63"/>
                                        </p:tgtEl>
                                        <p:attrNameLst>
                                          <p:attrName>ppt_x</p:attrName>
                                        </p:attrNameLst>
                                      </p:cBhvr>
                                      <p:tavLst>
                                        <p:tav tm="0">
                                          <p:val>
                                            <p:strVal val="#ppt_x+#ppt_w*1.125000"/>
                                          </p:val>
                                        </p:tav>
                                        <p:tav tm="100000">
                                          <p:val>
                                            <p:strVal val="#ppt_x"/>
                                          </p:val>
                                        </p:tav>
                                      </p:tavLst>
                                    </p:anim>
                                    <p:animEffect transition="in" filter="wipe(left)">
                                      <p:cBhvr>
                                        <p:cTn id="70" dur="500"/>
                                        <p:tgtEl>
                                          <p:spTgt spid="6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additive="base">
                                        <p:cTn id="73" dur="500"/>
                                        <p:tgtEl>
                                          <p:spTgt spid="62"/>
                                        </p:tgtEl>
                                        <p:attrNameLst>
                                          <p:attrName>ppt_x</p:attrName>
                                        </p:attrNameLst>
                                      </p:cBhvr>
                                      <p:tavLst>
                                        <p:tav tm="0">
                                          <p:val>
                                            <p:strVal val="#ppt_x+#ppt_w*1.125000"/>
                                          </p:val>
                                        </p:tav>
                                        <p:tav tm="100000">
                                          <p:val>
                                            <p:strVal val="#ppt_x"/>
                                          </p:val>
                                        </p:tav>
                                      </p:tavLst>
                                    </p:anim>
                                    <p:animEffect transition="in" filter="wipe(left)">
                                      <p:cBhvr>
                                        <p:cTn id="74" dur="500"/>
                                        <p:tgtEl>
                                          <p:spTgt spid="62"/>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p:tgtEl>
                                          <p:spTgt spid="65"/>
                                        </p:tgtEl>
                                        <p:attrNameLst>
                                          <p:attrName>ppt_x</p:attrName>
                                        </p:attrNameLst>
                                      </p:cBhvr>
                                      <p:tavLst>
                                        <p:tav tm="0">
                                          <p:val>
                                            <p:strVal val="#ppt_x-#ppt_w*1.125000"/>
                                          </p:val>
                                        </p:tav>
                                        <p:tav tm="100000">
                                          <p:val>
                                            <p:strVal val="#ppt_x"/>
                                          </p:val>
                                        </p:tav>
                                      </p:tavLst>
                                    </p:anim>
                                    <p:animEffect transition="in" filter="wipe(right)">
                                      <p:cBhvr>
                                        <p:cTn id="78" dur="500"/>
                                        <p:tgtEl>
                                          <p:spTgt spid="65"/>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p:tgtEl>
                                          <p:spTgt spid="64"/>
                                        </p:tgtEl>
                                        <p:attrNameLst>
                                          <p:attrName>ppt_x</p:attrName>
                                        </p:attrNameLst>
                                      </p:cBhvr>
                                      <p:tavLst>
                                        <p:tav tm="0">
                                          <p:val>
                                            <p:strVal val="#ppt_x-#ppt_w*1.125000"/>
                                          </p:val>
                                        </p:tav>
                                        <p:tav tm="100000">
                                          <p:val>
                                            <p:strVal val="#ppt_x"/>
                                          </p:val>
                                        </p:tav>
                                      </p:tavLst>
                                    </p:anim>
                                    <p:animEffect transition="in" filter="wipe(right)">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p:bldP spid="59" grpId="0"/>
      <p:bldP spid="60" grpId="0"/>
      <p:bldP spid="61" grpId="0"/>
      <p:bldP spid="62" grpId="0"/>
      <p:bldP spid="63" grpId="0"/>
      <p:bldP spid="64"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7034" y="521757"/>
            <a:ext cx="3764941" cy="477054"/>
            <a:chOff x="657200" y="667872"/>
            <a:chExt cx="3764940" cy="477053"/>
          </a:xfrm>
        </p:grpSpPr>
        <p:sp>
          <p:nvSpPr>
            <p:cNvPr id="5" name="Text Box 7"/>
            <p:cNvSpPr txBox="1">
              <a:spLocks noChangeArrowheads="1"/>
            </p:cNvSpPr>
            <p:nvPr/>
          </p:nvSpPr>
          <p:spPr bwMode="auto">
            <a:xfrm>
              <a:off x="2278156" y="765583"/>
              <a:ext cx="2143984" cy="353942"/>
            </a:xfrm>
            <a:prstGeom prst="rect">
              <a:avLst/>
            </a:prstGeom>
            <a:noFill/>
            <a:ln w="9525">
              <a:noFill/>
              <a:miter lim="800000"/>
              <a:headEnd/>
              <a:tailEnd/>
            </a:ln>
          </p:spPr>
          <p:txBody>
            <a:bodyPr wrap="none" lIns="45720" tIns="22860" rIns="45720" bIns="22860">
              <a:spAutoFit/>
            </a:bodyPr>
            <a:lstStyle/>
            <a:p>
              <a:pPr algn="ctr" defTabSz="1088277"/>
              <a:r>
                <a:rPr lang="en-CA" sz="2000" dirty="0" smtClean="0">
                  <a:solidFill>
                    <a:schemeClr val="bg1"/>
                  </a:solidFill>
                  <a:latin typeface="微软雅黑" panose="020B0503020204020204" pitchFamily="34" charset="-122"/>
                  <a:ea typeface="微软雅黑" panose="020B0503020204020204" pitchFamily="34" charset="-122"/>
                  <a:cs typeface="Open Sans" pitchFamily="34" charset="0"/>
                </a:rPr>
                <a:t>Teaching </a:t>
              </a:r>
              <a:r>
                <a:rPr lang="en-CA" sz="2000" dirty="0" err="1" smtClean="0">
                  <a:solidFill>
                    <a:schemeClr val="bg1"/>
                  </a:solidFill>
                  <a:latin typeface="微软雅黑" panose="020B0503020204020204" pitchFamily="34" charset="-122"/>
                  <a:ea typeface="微软雅黑" panose="020B0503020204020204" pitchFamily="34" charset="-122"/>
                  <a:cs typeface="Open Sans" pitchFamily="34" charset="0"/>
                </a:rPr>
                <a:t>Conten</a:t>
              </a:r>
              <a:endParaRPr lang="en-CA" sz="20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657200" y="667872"/>
              <a:ext cx="1620956" cy="477053"/>
            </a:xfrm>
            <a:prstGeom prst="rect">
              <a:avLst/>
            </a:prstGeom>
          </p:spPr>
          <p:txBody>
            <a:bodyPr wrap="none">
              <a:spAutoFit/>
            </a:bodyPr>
            <a:lstStyle/>
            <a:p>
              <a:pPr algn="ctr" defTabSz="1088277"/>
              <a:r>
                <a:rPr lang="zh-CN" altLang="en-US" sz="2500" spc="300" dirty="0" smtClean="0">
                  <a:solidFill>
                    <a:schemeClr val="bg1"/>
                  </a:solidFill>
                  <a:latin typeface="微软雅黑" panose="020B0503020204020204" pitchFamily="34" charset="-122"/>
                  <a:ea typeface="微软雅黑" panose="020B0503020204020204" pitchFamily="34" charset="-122"/>
                  <a:cs typeface="Open Sans" pitchFamily="34" charset="0"/>
                </a:rPr>
                <a:t>教学内容</a:t>
              </a:r>
              <a:endParaRPr lang="en-CA" altLang="zh-CN" sz="2500" spc="3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sp>
        <p:nvSpPr>
          <p:cNvPr id="7" name="椭圆 6"/>
          <p:cNvSpPr/>
          <p:nvPr/>
        </p:nvSpPr>
        <p:spPr>
          <a:xfrm>
            <a:off x="3589217" y="2205219"/>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8" name="椭圆 7"/>
          <p:cNvSpPr/>
          <p:nvPr/>
        </p:nvSpPr>
        <p:spPr>
          <a:xfrm>
            <a:off x="3589217" y="4819285"/>
            <a:ext cx="687266" cy="6872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9" name="椭圆 8"/>
          <p:cNvSpPr/>
          <p:nvPr/>
        </p:nvSpPr>
        <p:spPr>
          <a:xfrm>
            <a:off x="4896250"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0" name="椭圆 9"/>
          <p:cNvSpPr/>
          <p:nvPr/>
        </p:nvSpPr>
        <p:spPr>
          <a:xfrm>
            <a:off x="2282185" y="3512251"/>
            <a:ext cx="687266" cy="6872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1" name="椭圆 10"/>
          <p:cNvSpPr/>
          <p:nvPr/>
        </p:nvSpPr>
        <p:spPr>
          <a:xfrm rot="2700000">
            <a:off x="4517229"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2" name="椭圆 11"/>
          <p:cNvSpPr/>
          <p:nvPr/>
        </p:nvSpPr>
        <p:spPr>
          <a:xfrm rot="2700000">
            <a:off x="2668804"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3" name="椭圆 12"/>
          <p:cNvSpPr/>
          <p:nvPr/>
        </p:nvSpPr>
        <p:spPr>
          <a:xfrm rot="-2700000">
            <a:off x="4517229" y="4436463"/>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4" name="椭圆 13"/>
          <p:cNvSpPr/>
          <p:nvPr/>
        </p:nvSpPr>
        <p:spPr>
          <a:xfrm rot="-2700000">
            <a:off x="2668804" y="2588039"/>
            <a:ext cx="687266" cy="68726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latin typeface="微软雅黑" pitchFamily="34" charset="-122"/>
                <a:ea typeface="微软雅黑" pitchFamily="34" charset="-122"/>
              </a:rPr>
              <a:t>子产品</a:t>
            </a:r>
          </a:p>
        </p:txBody>
      </p:sp>
      <p:sp>
        <p:nvSpPr>
          <p:cNvPr id="15" name="等腰三角形 14"/>
          <p:cNvSpPr/>
          <p:nvPr/>
        </p:nvSpPr>
        <p:spPr>
          <a:xfrm>
            <a:off x="3855506" y="2919313"/>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6" name="等腰三角形 15"/>
          <p:cNvSpPr/>
          <p:nvPr/>
        </p:nvSpPr>
        <p:spPr>
          <a:xfrm flipV="1">
            <a:off x="3855506" y="4638150"/>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7" name="等腰三角形 16"/>
          <p:cNvSpPr/>
          <p:nvPr/>
        </p:nvSpPr>
        <p:spPr>
          <a:xfrm rot="5400000">
            <a:off x="4714924"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8" name="等腰三角形 17"/>
          <p:cNvSpPr/>
          <p:nvPr/>
        </p:nvSpPr>
        <p:spPr>
          <a:xfrm rot="5400000" flipV="1">
            <a:off x="2996088" y="37787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19" name="等腰三角形 18"/>
          <p:cNvSpPr/>
          <p:nvPr/>
        </p:nvSpPr>
        <p:spPr>
          <a:xfrm rot="2700000">
            <a:off x="44632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0" name="等腰三角形 19"/>
          <p:cNvSpPr/>
          <p:nvPr/>
        </p:nvSpPr>
        <p:spPr>
          <a:xfrm rot="2700000" flipV="1">
            <a:off x="32478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1" name="等腰三角形 20"/>
          <p:cNvSpPr/>
          <p:nvPr/>
        </p:nvSpPr>
        <p:spPr>
          <a:xfrm rot="8100000">
            <a:off x="4463205" y="4386432"/>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2" name="等腰三角形 21"/>
          <p:cNvSpPr/>
          <p:nvPr/>
        </p:nvSpPr>
        <p:spPr>
          <a:xfrm rot="8100000" flipV="1">
            <a:off x="3247805" y="3171031"/>
            <a:ext cx="154689" cy="154304"/>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3" name="椭圆 22"/>
          <p:cNvSpPr/>
          <p:nvPr/>
        </p:nvSpPr>
        <p:spPr>
          <a:xfrm>
            <a:off x="3189768" y="3112802"/>
            <a:ext cx="1486164" cy="1486164"/>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bg1"/>
              </a:solidFill>
            </a:endParaRPr>
          </a:p>
        </p:txBody>
      </p:sp>
      <p:sp>
        <p:nvSpPr>
          <p:cNvPr id="24" name="TextBox 32"/>
          <p:cNvSpPr txBox="1"/>
          <p:nvPr/>
        </p:nvSpPr>
        <p:spPr>
          <a:xfrm>
            <a:off x="3337835" y="3424997"/>
            <a:ext cx="1196788"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a:lnSpc>
                <a:spcPct val="100000"/>
              </a:lnSpc>
              <a:defRPr/>
            </a:pPr>
            <a:r>
              <a:rPr lang="zh-CN" altLang="en-US" sz="2800" b="1" kern="0" dirty="0">
                <a:solidFill>
                  <a:schemeClr val="bg1"/>
                </a:solidFill>
                <a:cs typeface="华文黑体" pitchFamily="2" charset="-122"/>
              </a:rPr>
              <a:t>点击添加标题</a:t>
            </a:r>
          </a:p>
        </p:txBody>
      </p:sp>
      <p:sp>
        <p:nvSpPr>
          <p:cNvPr id="25" name="圆角矩形 24"/>
          <p:cNvSpPr/>
          <p:nvPr/>
        </p:nvSpPr>
        <p:spPr>
          <a:xfrm>
            <a:off x="6470134" y="2151188"/>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6" name="圆角矩形 25"/>
          <p:cNvSpPr/>
          <p:nvPr/>
        </p:nvSpPr>
        <p:spPr>
          <a:xfrm>
            <a:off x="6470134" y="319542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27" name="圆角矩形 26"/>
          <p:cNvSpPr/>
          <p:nvPr/>
        </p:nvSpPr>
        <p:spPr>
          <a:xfrm>
            <a:off x="6470134" y="4239667"/>
            <a:ext cx="3437649" cy="86409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grpSp>
        <p:nvGrpSpPr>
          <p:cNvPr id="28" name="组合 27"/>
          <p:cNvGrpSpPr/>
          <p:nvPr/>
        </p:nvGrpSpPr>
        <p:grpSpPr>
          <a:xfrm>
            <a:off x="6295723" y="2407711"/>
            <a:ext cx="351047" cy="351046"/>
            <a:chOff x="3683368" y="2342383"/>
            <a:chExt cx="351046" cy="351046"/>
          </a:xfrm>
          <a:solidFill>
            <a:schemeClr val="tx1">
              <a:lumMod val="95000"/>
              <a:lumOff val="5000"/>
            </a:schemeClr>
          </a:solidFill>
        </p:grpSpPr>
        <p:sp>
          <p:nvSpPr>
            <p:cNvPr id="29" name="椭圆 28"/>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0" name="TextBox 70"/>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1</a:t>
              </a:r>
              <a:endParaRPr lang="zh-CN" altLang="en-US" sz="22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6295723" y="3451949"/>
            <a:ext cx="351047" cy="351046"/>
            <a:chOff x="3683368" y="2342383"/>
            <a:chExt cx="351046" cy="351046"/>
          </a:xfrm>
          <a:solidFill>
            <a:schemeClr val="tx1">
              <a:lumMod val="95000"/>
              <a:lumOff val="5000"/>
            </a:schemeClr>
          </a:solidFill>
        </p:grpSpPr>
        <p:sp>
          <p:nvSpPr>
            <p:cNvPr id="32" name="椭圆 31"/>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3" name="TextBox 73"/>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2</a:t>
              </a:r>
              <a:endParaRPr lang="zh-CN" altLang="en-US" sz="22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6295723" y="4496189"/>
            <a:ext cx="351047" cy="351046"/>
            <a:chOff x="3683368" y="2342383"/>
            <a:chExt cx="351046" cy="351046"/>
          </a:xfrm>
          <a:solidFill>
            <a:schemeClr val="tx1">
              <a:lumMod val="95000"/>
              <a:lumOff val="5000"/>
            </a:schemeClr>
          </a:solidFill>
        </p:grpSpPr>
        <p:sp>
          <p:nvSpPr>
            <p:cNvPr id="35" name="椭圆 34"/>
            <p:cNvSpPr/>
            <p:nvPr/>
          </p:nvSpPr>
          <p:spPr>
            <a:xfrm>
              <a:off x="3683368" y="2342383"/>
              <a:ext cx="351046" cy="351046"/>
            </a:xfrm>
            <a:prstGeom prst="ellipse">
              <a:avLst/>
            </a:prstGeom>
            <a:solidFill>
              <a:srgbClr val="779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7">
                <a:solidFill>
                  <a:schemeClr val="tx1">
                    <a:lumMod val="95000"/>
                    <a:lumOff val="5000"/>
                  </a:schemeClr>
                </a:solidFill>
              </a:endParaRPr>
            </a:p>
          </p:txBody>
        </p:sp>
        <p:sp>
          <p:nvSpPr>
            <p:cNvPr id="36" name="TextBox 76"/>
            <p:cNvSpPr txBox="1"/>
            <p:nvPr/>
          </p:nvSpPr>
          <p:spPr>
            <a:xfrm>
              <a:off x="3786883" y="2348630"/>
              <a:ext cx="144016" cy="338554"/>
            </a:xfrm>
            <a:prstGeom prst="rect">
              <a:avLst/>
            </a:prstGeom>
            <a:noFill/>
          </p:spPr>
          <p:txBody>
            <a:bodyPr wrap="square" lIns="0" tIns="0" rIns="0" bIns="0" rtlCol="0">
              <a:spAutoFit/>
            </a:bodyPr>
            <a:lstStyle/>
            <a:p>
              <a:pPr algn="ctr"/>
              <a:r>
                <a:rPr lang="en-US" altLang="zh-CN" sz="2200" b="1" dirty="0">
                  <a:solidFill>
                    <a:schemeClr val="bg1"/>
                  </a:solidFill>
                  <a:latin typeface="微软雅黑" pitchFamily="34" charset="-122"/>
                  <a:ea typeface="微软雅黑" pitchFamily="34" charset="-122"/>
                </a:rPr>
                <a:t>3</a:t>
              </a:r>
              <a:endParaRPr lang="zh-CN" altLang="en-US" sz="2200" b="1" dirty="0">
                <a:solidFill>
                  <a:schemeClr val="bg1"/>
                </a:solidFill>
                <a:latin typeface="微软雅黑" pitchFamily="34" charset="-122"/>
                <a:ea typeface="微软雅黑" pitchFamily="34" charset="-122"/>
              </a:endParaRPr>
            </a:p>
          </p:txBody>
        </p:sp>
      </p:grpSp>
      <p:sp>
        <p:nvSpPr>
          <p:cNvPr id="37" name="TextBox 77"/>
          <p:cNvSpPr txBox="1"/>
          <p:nvPr/>
        </p:nvSpPr>
        <p:spPr>
          <a:xfrm>
            <a:off x="6760329" y="233316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产品说明一</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38" name="TextBox 78"/>
          <p:cNvSpPr txBox="1"/>
          <p:nvPr/>
        </p:nvSpPr>
        <p:spPr>
          <a:xfrm>
            <a:off x="6760329" y="337740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产品说明二</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
        <p:nvSpPr>
          <p:cNvPr id="39" name="TextBox 79"/>
          <p:cNvSpPr txBox="1"/>
          <p:nvPr/>
        </p:nvSpPr>
        <p:spPr>
          <a:xfrm>
            <a:off x="6760329" y="4421649"/>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b="1" dirty="0">
                <a:solidFill>
                  <a:schemeClr val="tx1">
                    <a:lumMod val="95000"/>
                    <a:lumOff val="5000"/>
                  </a:schemeClr>
                </a:solidFill>
              </a:rPr>
              <a:t>产品说明三</a:t>
            </a:r>
            <a:r>
              <a:rPr lang="en-US" altLang="zh-CN" dirty="0">
                <a:solidFill>
                  <a:schemeClr val="tx1">
                    <a:lumMod val="95000"/>
                    <a:lumOff val="5000"/>
                  </a:schemeClr>
                </a:solidFill>
              </a:rPr>
              <a:t>……</a:t>
            </a:r>
            <a:r>
              <a:rPr lang="zh-CN" altLang="en-US" dirty="0">
                <a:solidFill>
                  <a:schemeClr val="tx1">
                    <a:lumMod val="95000"/>
                    <a:lumOff val="5000"/>
                  </a:schemeClr>
                </a:solidFill>
              </a:rPr>
              <a:t>点击输入本栏的具体文字，简明扼要的说明分项内容，此为概念图解，请根据您的具体内容酌情修改</a:t>
            </a:r>
            <a:endParaRPr lang="en-US" altLang="zh-CN" dirty="0">
              <a:solidFill>
                <a:schemeClr val="tx1">
                  <a:lumMod val="95000"/>
                  <a:lumOff val="5000"/>
                </a:schemeClr>
              </a:solidFill>
            </a:endParaRPr>
          </a:p>
        </p:txBody>
      </p:sp>
    </p:spTree>
    <p:extLst>
      <p:ext uri="{BB962C8B-B14F-4D97-AF65-F5344CB8AC3E}">
        <p14:creationId xmlns:p14="http://schemas.microsoft.com/office/powerpoint/2010/main" val="2327107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64" presetClass="path" presetSubtype="0" accel="50000" decel="50000" fill="hold" grpId="1" nodeType="withEffect">
                                  <p:stCondLst>
                                    <p:cond delay="0"/>
                                  </p:stCondLst>
                                  <p:childTnLst>
                                    <p:animMotion origin="layout" path="M 4.72222E-6 0.16605 L 4.72222E-6 1.48148E-6 " pathEditMode="relative" rAng="0" ptsTypes="AA">
                                      <p:cBhvr>
                                        <p:cTn id="23" dur="500" fill="hold"/>
                                        <p:tgtEl>
                                          <p:spTgt spid="15"/>
                                        </p:tgtEl>
                                        <p:attrNameLst>
                                          <p:attrName>ppt_x</p:attrName>
                                          <p:attrName>ppt_y</p:attrName>
                                        </p:attrNameLst>
                                      </p:cBhvr>
                                      <p:rCtr x="0" y="-8302"/>
                                    </p:animMotion>
                                  </p:childTnLst>
                                </p:cTn>
                              </p:par>
                              <p:par>
                                <p:cTn id="24" presetID="1" presetClass="entr" presetSubtype="0" fill="hold" grpId="0" nodeType="withEffect">
                                  <p:stCondLst>
                                    <p:cond delay="200"/>
                                  </p:stCondLst>
                                  <p:childTnLst>
                                    <p:set>
                                      <p:cBhvr>
                                        <p:cTn id="25" dur="1" fill="hold">
                                          <p:stCondLst>
                                            <p:cond delay="0"/>
                                          </p:stCondLst>
                                        </p:cTn>
                                        <p:tgtEl>
                                          <p:spTgt spid="19"/>
                                        </p:tgtEl>
                                        <p:attrNameLst>
                                          <p:attrName>style.visibility</p:attrName>
                                        </p:attrNameLst>
                                      </p:cBhvr>
                                      <p:to>
                                        <p:strVal val="visible"/>
                                      </p:to>
                                    </p:set>
                                  </p:childTnLst>
                                </p:cTn>
                              </p:par>
                              <p:par>
                                <p:cTn id="26" presetID="64" presetClass="path" presetSubtype="0" accel="50000" decel="50000" fill="hold" grpId="1" nodeType="withEffect">
                                  <p:stCondLst>
                                    <p:cond delay="200"/>
                                  </p:stCondLst>
                                  <p:childTnLst>
                                    <p:animMotion origin="layout" path="M -0.06631 0.11852 L -4.72222E-6 -3.95062E-6 " pathEditMode="relative" rAng="0" ptsTypes="AA">
                                      <p:cBhvr>
                                        <p:cTn id="27" dur="500" fill="hold"/>
                                        <p:tgtEl>
                                          <p:spTgt spid="19"/>
                                        </p:tgtEl>
                                        <p:attrNameLst>
                                          <p:attrName>ppt_x</p:attrName>
                                          <p:attrName>ppt_y</p:attrName>
                                        </p:attrNameLst>
                                      </p:cBhvr>
                                      <p:rCtr x="3316" y="-5926"/>
                                    </p:animMotion>
                                  </p:childTnLst>
                                </p:cTn>
                              </p:par>
                              <p:par>
                                <p:cTn id="28" presetID="1" presetClass="entr" presetSubtype="0" fill="hold" grpId="0" nodeType="withEffect">
                                  <p:stCondLst>
                                    <p:cond delay="400"/>
                                  </p:stCondLst>
                                  <p:childTnLst>
                                    <p:set>
                                      <p:cBhvr>
                                        <p:cTn id="29" dur="1" fill="hold">
                                          <p:stCondLst>
                                            <p:cond delay="0"/>
                                          </p:stCondLst>
                                        </p:cTn>
                                        <p:tgtEl>
                                          <p:spTgt spid="17"/>
                                        </p:tgtEl>
                                        <p:attrNameLst>
                                          <p:attrName>style.visibility</p:attrName>
                                        </p:attrNameLst>
                                      </p:cBhvr>
                                      <p:to>
                                        <p:strVal val="visible"/>
                                      </p:to>
                                    </p:set>
                                  </p:childTnLst>
                                </p:cTn>
                              </p:par>
                              <p:par>
                                <p:cTn id="30" presetID="64" presetClass="path" presetSubtype="0" accel="50000" decel="50000" fill="hold" grpId="1" nodeType="withEffect">
                                  <p:stCondLst>
                                    <p:cond delay="400"/>
                                  </p:stCondLst>
                                  <p:childTnLst>
                                    <p:animMotion origin="layout" path="M -0.09427 -0.00061 L 1.11111E-6 -3.82716E-6 " pathEditMode="relative" rAng="0" ptsTypes="AA">
                                      <p:cBhvr>
                                        <p:cTn id="31" dur="500" fill="hold"/>
                                        <p:tgtEl>
                                          <p:spTgt spid="17"/>
                                        </p:tgtEl>
                                        <p:attrNameLst>
                                          <p:attrName>ppt_x</p:attrName>
                                          <p:attrName>ppt_y</p:attrName>
                                        </p:attrNameLst>
                                      </p:cBhvr>
                                      <p:rCtr x="4705" y="31"/>
                                    </p:animMotion>
                                  </p:childTnLst>
                                </p:cTn>
                              </p:par>
                              <p:par>
                                <p:cTn id="32" presetID="1" presetClass="entr" presetSubtype="0" fill="hold" grpId="0" nodeType="withEffect">
                                  <p:stCondLst>
                                    <p:cond delay="600"/>
                                  </p:stCondLst>
                                  <p:childTnLst>
                                    <p:set>
                                      <p:cBhvr>
                                        <p:cTn id="33" dur="1" fill="hold">
                                          <p:stCondLst>
                                            <p:cond delay="0"/>
                                          </p:stCondLst>
                                        </p:cTn>
                                        <p:tgtEl>
                                          <p:spTgt spid="21"/>
                                        </p:tgtEl>
                                        <p:attrNameLst>
                                          <p:attrName>style.visibility</p:attrName>
                                        </p:attrNameLst>
                                      </p:cBhvr>
                                      <p:to>
                                        <p:strVal val="visible"/>
                                      </p:to>
                                    </p:set>
                                  </p:childTnLst>
                                </p:cTn>
                              </p:par>
                              <p:par>
                                <p:cTn id="34" presetID="64" presetClass="path" presetSubtype="0" accel="50000" decel="50000" fill="hold" grpId="1" nodeType="withEffect">
                                  <p:stCondLst>
                                    <p:cond delay="600"/>
                                  </p:stCondLst>
                                  <p:childTnLst>
                                    <p:animMotion origin="layout" path="M -0.06631 -0.11882 L -4.72222E-6 -3.7037E-6 " pathEditMode="relative" rAng="0" ptsTypes="AA">
                                      <p:cBhvr>
                                        <p:cTn id="35" dur="500" fill="hold"/>
                                        <p:tgtEl>
                                          <p:spTgt spid="21"/>
                                        </p:tgtEl>
                                        <p:attrNameLst>
                                          <p:attrName>ppt_x</p:attrName>
                                          <p:attrName>ppt_y</p:attrName>
                                        </p:attrNameLst>
                                      </p:cBhvr>
                                      <p:rCtr x="3316" y="5926"/>
                                    </p:animMotion>
                                  </p:childTnLst>
                                </p:cTn>
                              </p:par>
                              <p:par>
                                <p:cTn id="36" presetID="1" presetClass="entr" presetSubtype="0" fill="hold" grpId="0" nodeType="withEffect">
                                  <p:stCondLst>
                                    <p:cond delay="800"/>
                                  </p:stCondLst>
                                  <p:childTnLst>
                                    <p:set>
                                      <p:cBhvr>
                                        <p:cTn id="37" dur="1" fill="hold">
                                          <p:stCondLst>
                                            <p:cond delay="0"/>
                                          </p:stCondLst>
                                        </p:cTn>
                                        <p:tgtEl>
                                          <p:spTgt spid="16"/>
                                        </p:tgtEl>
                                        <p:attrNameLst>
                                          <p:attrName>style.visibility</p:attrName>
                                        </p:attrNameLst>
                                      </p:cBhvr>
                                      <p:to>
                                        <p:strVal val="visible"/>
                                      </p:to>
                                    </p:set>
                                  </p:childTnLst>
                                </p:cTn>
                              </p:par>
                              <p:par>
                                <p:cTn id="38" presetID="64" presetClass="path" presetSubtype="0" accel="50000" decel="50000" fill="hold" grpId="1" nodeType="withEffect">
                                  <p:stCondLst>
                                    <p:cond delay="800"/>
                                  </p:stCondLst>
                                  <p:childTnLst>
                                    <p:animMotion origin="layout" path="M -0.00053 -0.16728 L 4.72222E-6 8.64198E-7 " pathEditMode="relative" rAng="0" ptsTypes="AA">
                                      <p:cBhvr>
                                        <p:cTn id="39" dur="500" fill="hold"/>
                                        <p:tgtEl>
                                          <p:spTgt spid="16"/>
                                        </p:tgtEl>
                                        <p:attrNameLst>
                                          <p:attrName>ppt_x</p:attrName>
                                          <p:attrName>ppt_y</p:attrName>
                                        </p:attrNameLst>
                                      </p:cBhvr>
                                      <p:rCtr x="17" y="8364"/>
                                    </p:animMotion>
                                  </p:childTnLst>
                                </p:cTn>
                              </p:par>
                              <p:par>
                                <p:cTn id="40" presetID="1" presetClass="entr" presetSubtype="0" fill="hold" grpId="0" nodeType="withEffect">
                                  <p:stCondLst>
                                    <p:cond delay="100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decel="50000" fill="hold" grpId="1" nodeType="withEffect">
                                  <p:stCondLst>
                                    <p:cond delay="1000"/>
                                  </p:stCondLst>
                                  <p:childTnLst>
                                    <p:animMotion origin="layout" path="M 0.06597 -0.11882 L -2.22222E-6 -3.7037E-6 " pathEditMode="relative" rAng="0" ptsTypes="AA">
                                      <p:cBhvr>
                                        <p:cTn id="43" dur="500" fill="hold"/>
                                        <p:tgtEl>
                                          <p:spTgt spid="20"/>
                                        </p:tgtEl>
                                        <p:attrNameLst>
                                          <p:attrName>ppt_x</p:attrName>
                                          <p:attrName>ppt_y</p:attrName>
                                        </p:attrNameLst>
                                      </p:cBhvr>
                                      <p:rCtr x="-3299" y="5926"/>
                                    </p:animMotion>
                                  </p:childTnLst>
                                </p:cTn>
                              </p:par>
                              <p:par>
                                <p:cTn id="44" presetID="1" presetClass="entr" presetSubtype="0" fill="hold" grpId="0" nodeType="withEffect">
                                  <p:stCondLst>
                                    <p:cond delay="1200"/>
                                  </p:stCondLst>
                                  <p:childTnLst>
                                    <p:set>
                                      <p:cBhvr>
                                        <p:cTn id="45" dur="1" fill="hold">
                                          <p:stCondLst>
                                            <p:cond delay="0"/>
                                          </p:stCondLst>
                                        </p:cTn>
                                        <p:tgtEl>
                                          <p:spTgt spid="18"/>
                                        </p:tgtEl>
                                        <p:attrNameLst>
                                          <p:attrName>style.visibility</p:attrName>
                                        </p:attrNameLst>
                                      </p:cBhvr>
                                      <p:to>
                                        <p:strVal val="visible"/>
                                      </p:to>
                                    </p:set>
                                  </p:childTnLst>
                                </p:cTn>
                              </p:par>
                              <p:par>
                                <p:cTn id="46" presetID="64" presetClass="path" presetSubtype="0" accel="50000" decel="50000" fill="hold" grpId="1" nodeType="withEffect">
                                  <p:stCondLst>
                                    <p:cond delay="1200"/>
                                  </p:stCondLst>
                                  <p:childTnLst>
                                    <p:animMotion origin="layout" path="M 0.09375 -0.0003 L 1.94444E-6 -3.82716E-6 " pathEditMode="relative" rAng="0" ptsTypes="AA">
                                      <p:cBhvr>
                                        <p:cTn id="47" dur="500" fill="hold"/>
                                        <p:tgtEl>
                                          <p:spTgt spid="18"/>
                                        </p:tgtEl>
                                        <p:attrNameLst>
                                          <p:attrName>ppt_x</p:attrName>
                                          <p:attrName>ppt_y</p:attrName>
                                        </p:attrNameLst>
                                      </p:cBhvr>
                                      <p:rCtr x="-4688" y="0"/>
                                    </p:animMotion>
                                  </p:childTnLst>
                                </p:cTn>
                              </p:par>
                              <p:par>
                                <p:cTn id="48" presetID="1" presetClass="entr" presetSubtype="0" fill="hold" grpId="0" nodeType="withEffect">
                                  <p:stCondLst>
                                    <p:cond delay="1400"/>
                                  </p:stCondLst>
                                  <p:childTnLst>
                                    <p:set>
                                      <p:cBhvr>
                                        <p:cTn id="49" dur="1" fill="hold">
                                          <p:stCondLst>
                                            <p:cond delay="0"/>
                                          </p:stCondLst>
                                        </p:cTn>
                                        <p:tgtEl>
                                          <p:spTgt spid="22"/>
                                        </p:tgtEl>
                                        <p:attrNameLst>
                                          <p:attrName>style.visibility</p:attrName>
                                        </p:attrNameLst>
                                      </p:cBhvr>
                                      <p:to>
                                        <p:strVal val="visible"/>
                                      </p:to>
                                    </p:set>
                                  </p:childTnLst>
                                </p:cTn>
                              </p:par>
                              <p:par>
                                <p:cTn id="50" presetID="64" presetClass="path" presetSubtype="0" accel="50000" decel="50000" fill="hold" grpId="1" nodeType="withEffect">
                                  <p:stCondLst>
                                    <p:cond delay="1400"/>
                                  </p:stCondLst>
                                  <p:childTnLst>
                                    <p:animMotion origin="layout" path="M 0.06615 0.1176 L -2.22222E-6 -3.95062E-6 " pathEditMode="relative" rAng="0" ptsTypes="AA">
                                      <p:cBhvr>
                                        <p:cTn id="51" dur="500" fill="hold"/>
                                        <p:tgtEl>
                                          <p:spTgt spid="22"/>
                                        </p:tgtEl>
                                        <p:attrNameLst>
                                          <p:attrName>ppt_x</p:attrName>
                                          <p:attrName>ppt_y</p:attrName>
                                        </p:attrNameLst>
                                      </p:cBhvr>
                                      <p:rCtr x="-3316" y="-5895"/>
                                    </p:animMotion>
                                  </p:childTnLst>
                                </p:cTn>
                              </p:par>
                            </p:childTnLst>
                          </p:cTn>
                        </p:par>
                        <p:par>
                          <p:cTn id="52" fill="hold">
                            <p:stCondLst>
                              <p:cond delay="2900"/>
                            </p:stCondLst>
                            <p:childTnLst>
                              <p:par>
                                <p:cTn id="53" presetID="1" presetClass="entr" presetSubtype="0" fill="hold" grpId="1" nodeType="afterEffect">
                                  <p:stCondLst>
                                    <p:cond delay="0"/>
                                  </p:stCondLst>
                                  <p:childTnLst>
                                    <p:set>
                                      <p:cBhvr>
                                        <p:cTn id="54" dur="1" fill="hold">
                                          <p:stCondLst>
                                            <p:cond delay="0"/>
                                          </p:stCondLst>
                                        </p:cTn>
                                        <p:tgtEl>
                                          <p:spTgt spid="7"/>
                                        </p:tgtEl>
                                        <p:attrNameLst>
                                          <p:attrName>style.visibility</p:attrName>
                                        </p:attrNameLst>
                                      </p:cBhvr>
                                      <p:to>
                                        <p:strVal val="visible"/>
                                      </p:to>
                                    </p:set>
                                  </p:childTnLst>
                                </p:cTn>
                              </p:par>
                              <p:par>
                                <p:cTn id="55" presetID="64" presetClass="path" presetSubtype="0" accel="50000" decel="50000" fill="hold" grpId="0" nodeType="withEffect">
                                  <p:stCondLst>
                                    <p:cond delay="0"/>
                                  </p:stCondLst>
                                  <p:childTnLst>
                                    <p:animMotion origin="layout" path="M -1.66667E-6 0.25432 L -1.66667E-6 -1.48148E-6 " pathEditMode="relative" rAng="0" ptsTypes="AA">
                                      <p:cBhvr>
                                        <p:cTn id="56" dur="500" fill="hold"/>
                                        <p:tgtEl>
                                          <p:spTgt spid="7"/>
                                        </p:tgtEl>
                                        <p:attrNameLst>
                                          <p:attrName>ppt_x</p:attrName>
                                          <p:attrName>ppt_y</p:attrName>
                                        </p:attrNameLst>
                                      </p:cBhvr>
                                      <p:rCtr x="0" y="-12716"/>
                                    </p:animMotion>
                                  </p:childTnLst>
                                </p:cTn>
                              </p:par>
                              <p:par>
                                <p:cTn id="57" presetID="1" presetClass="entr" presetSubtype="0" fill="hold" grpId="1" nodeType="withEffect">
                                  <p:stCondLst>
                                    <p:cond delay="200"/>
                                  </p:stCondLst>
                                  <p:childTnLst>
                                    <p:set>
                                      <p:cBhvr>
                                        <p:cTn id="58" dur="1" fill="hold">
                                          <p:stCondLst>
                                            <p:cond delay="0"/>
                                          </p:stCondLst>
                                        </p:cTn>
                                        <p:tgtEl>
                                          <p:spTgt spid="11"/>
                                        </p:tgtEl>
                                        <p:attrNameLst>
                                          <p:attrName>style.visibility</p:attrName>
                                        </p:attrNameLst>
                                      </p:cBhvr>
                                      <p:to>
                                        <p:strVal val="visible"/>
                                      </p:to>
                                    </p:set>
                                  </p:childTnLst>
                                </p:cTn>
                              </p:par>
                              <p:par>
                                <p:cTn id="59" presetID="64" presetClass="path" presetSubtype="0" accel="50000" decel="50000" fill="hold" grpId="0" nodeType="withEffect">
                                  <p:stCondLst>
                                    <p:cond delay="200"/>
                                  </p:stCondLst>
                                  <p:childTnLst>
                                    <p:animMotion origin="layout" path="M -0.10086 0.17994 L -4.16667E-6 -4.19753E-6 " pathEditMode="relative" rAng="0" ptsTypes="AA">
                                      <p:cBhvr>
                                        <p:cTn id="60" dur="500" fill="hold"/>
                                        <p:tgtEl>
                                          <p:spTgt spid="11"/>
                                        </p:tgtEl>
                                        <p:attrNameLst>
                                          <p:attrName>ppt_x</p:attrName>
                                          <p:attrName>ppt_y</p:attrName>
                                        </p:attrNameLst>
                                      </p:cBhvr>
                                      <p:rCtr x="5035" y="-9012"/>
                                    </p:animMotion>
                                  </p:childTnLst>
                                </p:cTn>
                              </p:par>
                              <p:par>
                                <p:cTn id="61" presetID="1" presetClass="entr" presetSubtype="0" fill="hold" grpId="1" nodeType="withEffect">
                                  <p:stCondLst>
                                    <p:cond delay="400"/>
                                  </p:stCondLst>
                                  <p:childTnLst>
                                    <p:set>
                                      <p:cBhvr>
                                        <p:cTn id="62" dur="1" fill="hold">
                                          <p:stCondLst>
                                            <p:cond delay="0"/>
                                          </p:stCondLst>
                                        </p:cTn>
                                        <p:tgtEl>
                                          <p:spTgt spid="9"/>
                                        </p:tgtEl>
                                        <p:attrNameLst>
                                          <p:attrName>style.visibility</p:attrName>
                                        </p:attrNameLst>
                                      </p:cBhvr>
                                      <p:to>
                                        <p:strVal val="visible"/>
                                      </p:to>
                                    </p:set>
                                  </p:childTnLst>
                                </p:cTn>
                              </p:par>
                              <p:par>
                                <p:cTn id="63" presetID="64" presetClass="path" presetSubtype="0" accel="50000" decel="50000" fill="hold" grpId="0" nodeType="withEffect">
                                  <p:stCondLst>
                                    <p:cond delay="400"/>
                                  </p:stCondLst>
                                  <p:childTnLst>
                                    <p:animMotion origin="layout" path="M -0.14254 0.00031 L 2.77778E-6 -3.82716E-6 " pathEditMode="relative" rAng="0" ptsTypes="AA">
                                      <p:cBhvr>
                                        <p:cTn id="64" dur="500" fill="hold"/>
                                        <p:tgtEl>
                                          <p:spTgt spid="9"/>
                                        </p:tgtEl>
                                        <p:attrNameLst>
                                          <p:attrName>ppt_x</p:attrName>
                                          <p:attrName>ppt_y</p:attrName>
                                        </p:attrNameLst>
                                      </p:cBhvr>
                                      <p:rCtr x="7118" y="-31"/>
                                    </p:animMotion>
                                  </p:childTnLst>
                                </p:cTn>
                              </p:par>
                              <p:par>
                                <p:cTn id="65" presetID="1" presetClass="entr" presetSubtype="0" fill="hold" grpId="1" nodeType="withEffect">
                                  <p:stCondLst>
                                    <p:cond delay="600"/>
                                  </p:stCondLst>
                                  <p:childTnLst>
                                    <p:set>
                                      <p:cBhvr>
                                        <p:cTn id="66" dur="1" fill="hold">
                                          <p:stCondLst>
                                            <p:cond delay="0"/>
                                          </p:stCondLst>
                                        </p:cTn>
                                        <p:tgtEl>
                                          <p:spTgt spid="13"/>
                                        </p:tgtEl>
                                        <p:attrNameLst>
                                          <p:attrName>style.visibility</p:attrName>
                                        </p:attrNameLst>
                                      </p:cBhvr>
                                      <p:to>
                                        <p:strVal val="visible"/>
                                      </p:to>
                                    </p:set>
                                  </p:childTnLst>
                                </p:cTn>
                              </p:par>
                              <p:par>
                                <p:cTn id="67" presetID="64" presetClass="path" presetSubtype="0" accel="50000" decel="50000" fill="hold" grpId="0" nodeType="withEffect">
                                  <p:stCondLst>
                                    <p:cond delay="600"/>
                                  </p:stCondLst>
                                  <p:childTnLst>
                                    <p:animMotion origin="layout" path="M -0.10173 -0.17993 L -4.16667E-6 -3.45679E-6 " pathEditMode="relative" rAng="0" ptsTypes="AA">
                                      <p:cBhvr>
                                        <p:cTn id="68" dur="500" fill="hold"/>
                                        <p:tgtEl>
                                          <p:spTgt spid="13"/>
                                        </p:tgtEl>
                                        <p:attrNameLst>
                                          <p:attrName>ppt_x</p:attrName>
                                          <p:attrName>ppt_y</p:attrName>
                                        </p:attrNameLst>
                                      </p:cBhvr>
                                      <p:rCtr x="5087" y="8981"/>
                                    </p:animMotion>
                                  </p:childTnLst>
                                </p:cTn>
                              </p:par>
                              <p:par>
                                <p:cTn id="69" presetID="1" presetClass="entr" presetSubtype="0" fill="hold" grpId="1" nodeType="withEffect">
                                  <p:stCondLst>
                                    <p:cond delay="800"/>
                                  </p:stCondLst>
                                  <p:childTnLst>
                                    <p:set>
                                      <p:cBhvr>
                                        <p:cTn id="70" dur="1" fill="hold">
                                          <p:stCondLst>
                                            <p:cond delay="0"/>
                                          </p:stCondLst>
                                        </p:cTn>
                                        <p:tgtEl>
                                          <p:spTgt spid="8"/>
                                        </p:tgtEl>
                                        <p:attrNameLst>
                                          <p:attrName>style.visibility</p:attrName>
                                        </p:attrNameLst>
                                      </p:cBhvr>
                                      <p:to>
                                        <p:strVal val="visible"/>
                                      </p:to>
                                    </p:set>
                                  </p:childTnLst>
                                </p:cTn>
                              </p:par>
                              <p:par>
                                <p:cTn id="71" presetID="64" presetClass="path" presetSubtype="0" accel="50000" decel="50000" fill="hold" grpId="0" nodeType="withEffect">
                                  <p:stCondLst>
                                    <p:cond delay="800"/>
                                  </p:stCondLst>
                                  <p:childTnLst>
                                    <p:animMotion origin="layout" path="M -0.00069 -0.25432 L -1.66667E-6 3.82716E-6 " pathEditMode="relative" rAng="0" ptsTypes="AA">
                                      <p:cBhvr>
                                        <p:cTn id="72" dur="500" fill="hold"/>
                                        <p:tgtEl>
                                          <p:spTgt spid="8"/>
                                        </p:tgtEl>
                                        <p:attrNameLst>
                                          <p:attrName>ppt_x</p:attrName>
                                          <p:attrName>ppt_y</p:attrName>
                                        </p:attrNameLst>
                                      </p:cBhvr>
                                      <p:rCtr x="35" y="12716"/>
                                    </p:animMotion>
                                  </p:childTnLst>
                                </p:cTn>
                              </p:par>
                              <p:par>
                                <p:cTn id="73" presetID="1" presetClass="entr" presetSubtype="0" fill="hold" grpId="1" nodeType="withEffect">
                                  <p:stCondLst>
                                    <p:cond delay="1000"/>
                                  </p:stCondLst>
                                  <p:childTnLst>
                                    <p:set>
                                      <p:cBhvr>
                                        <p:cTn id="74" dur="1" fill="hold">
                                          <p:stCondLst>
                                            <p:cond delay="0"/>
                                          </p:stCondLst>
                                        </p:cTn>
                                        <p:tgtEl>
                                          <p:spTgt spid="12"/>
                                        </p:tgtEl>
                                        <p:attrNameLst>
                                          <p:attrName>style.visibility</p:attrName>
                                        </p:attrNameLst>
                                      </p:cBhvr>
                                      <p:to>
                                        <p:strVal val="visible"/>
                                      </p:to>
                                    </p:set>
                                  </p:childTnLst>
                                </p:cTn>
                              </p:par>
                              <p:par>
                                <p:cTn id="75" presetID="64" presetClass="path" presetSubtype="0" accel="50000" decel="50000" fill="hold" grpId="0" nodeType="withEffect">
                                  <p:stCondLst>
                                    <p:cond delay="1000"/>
                                  </p:stCondLst>
                                  <p:childTnLst>
                                    <p:animMotion origin="layout" path="M 0.1007 -0.17963 L -8.33333E-7 -3.45679E-6 " pathEditMode="relative" rAng="0" ptsTypes="AA">
                                      <p:cBhvr>
                                        <p:cTn id="76" dur="500" fill="hold"/>
                                        <p:tgtEl>
                                          <p:spTgt spid="12"/>
                                        </p:tgtEl>
                                        <p:attrNameLst>
                                          <p:attrName>ppt_x</p:attrName>
                                          <p:attrName>ppt_y</p:attrName>
                                        </p:attrNameLst>
                                      </p:cBhvr>
                                      <p:rCtr x="-5035" y="8981"/>
                                    </p:animMotion>
                                  </p:childTnLst>
                                </p:cTn>
                              </p:par>
                              <p:par>
                                <p:cTn id="77" presetID="1" presetClass="entr" presetSubtype="0" fill="hold" grpId="1" nodeType="withEffect">
                                  <p:stCondLst>
                                    <p:cond delay="1200"/>
                                  </p:stCondLst>
                                  <p:childTnLst>
                                    <p:set>
                                      <p:cBhvr>
                                        <p:cTn id="78" dur="1" fill="hold">
                                          <p:stCondLst>
                                            <p:cond delay="0"/>
                                          </p:stCondLst>
                                        </p:cTn>
                                        <p:tgtEl>
                                          <p:spTgt spid="10"/>
                                        </p:tgtEl>
                                        <p:attrNameLst>
                                          <p:attrName>style.visibility</p:attrName>
                                        </p:attrNameLst>
                                      </p:cBhvr>
                                      <p:to>
                                        <p:strVal val="visible"/>
                                      </p:to>
                                    </p:set>
                                  </p:childTnLst>
                                </p:cTn>
                              </p:par>
                              <p:par>
                                <p:cTn id="79" presetID="64" presetClass="path" presetSubtype="0" accel="50000" decel="50000" fill="hold" grpId="0" nodeType="withEffect">
                                  <p:stCondLst>
                                    <p:cond delay="1200"/>
                                  </p:stCondLst>
                                  <p:childTnLst>
                                    <p:animMotion origin="layout" path="M 0.14167 -0.0003 L 2.77778E-7 -3.82716E-6 " pathEditMode="relative" rAng="0" ptsTypes="AA">
                                      <p:cBhvr>
                                        <p:cTn id="80" dur="500" fill="hold"/>
                                        <p:tgtEl>
                                          <p:spTgt spid="10"/>
                                        </p:tgtEl>
                                        <p:attrNameLst>
                                          <p:attrName>ppt_x</p:attrName>
                                          <p:attrName>ppt_y</p:attrName>
                                        </p:attrNameLst>
                                      </p:cBhvr>
                                      <p:rCtr x="-7083" y="0"/>
                                    </p:animMotion>
                                  </p:childTnLst>
                                </p:cTn>
                              </p:par>
                              <p:par>
                                <p:cTn id="81" presetID="1" presetClass="entr" presetSubtype="0" fill="hold" grpId="1" nodeType="withEffect">
                                  <p:stCondLst>
                                    <p:cond delay="1400"/>
                                  </p:stCondLst>
                                  <p:childTnLst>
                                    <p:set>
                                      <p:cBhvr>
                                        <p:cTn id="82" dur="1" fill="hold">
                                          <p:stCondLst>
                                            <p:cond delay="0"/>
                                          </p:stCondLst>
                                        </p:cTn>
                                        <p:tgtEl>
                                          <p:spTgt spid="14"/>
                                        </p:tgtEl>
                                        <p:attrNameLst>
                                          <p:attrName>style.visibility</p:attrName>
                                        </p:attrNameLst>
                                      </p:cBhvr>
                                      <p:to>
                                        <p:strVal val="visible"/>
                                      </p:to>
                                    </p:set>
                                  </p:childTnLst>
                                </p:cTn>
                              </p:par>
                              <p:par>
                                <p:cTn id="83" presetID="64" presetClass="path" presetSubtype="0" accel="50000" decel="50000" fill="hold" grpId="0" nodeType="withEffect">
                                  <p:stCondLst>
                                    <p:cond delay="1400"/>
                                  </p:stCondLst>
                                  <p:childTnLst>
                                    <p:animMotion origin="layout" path="M 0.10017 0.17778 L -8.33333E-7 -4.19753E-6 " pathEditMode="relative" rAng="0" ptsTypes="AA">
                                      <p:cBhvr>
                                        <p:cTn id="84" dur="500" fill="hold"/>
                                        <p:tgtEl>
                                          <p:spTgt spid="14"/>
                                        </p:tgtEl>
                                        <p:attrNameLst>
                                          <p:attrName>ppt_x</p:attrName>
                                          <p:attrName>ppt_y</p:attrName>
                                        </p:attrNameLst>
                                      </p:cBhvr>
                                      <p:rCtr x="-5017" y="-8889"/>
                                    </p:animMotion>
                                  </p:childTnLst>
                                </p:cTn>
                              </p:par>
                            </p:childTnLst>
                          </p:cTn>
                        </p:par>
                        <p:par>
                          <p:cTn id="85" fill="hold">
                            <p:stCondLst>
                              <p:cond delay="4800"/>
                            </p:stCondLst>
                            <p:childTnLst>
                              <p:par>
                                <p:cTn id="86" presetID="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fill="hold"/>
                                        <p:tgtEl>
                                          <p:spTgt spid="25"/>
                                        </p:tgtEl>
                                        <p:attrNameLst>
                                          <p:attrName>ppt_x</p:attrName>
                                        </p:attrNameLst>
                                      </p:cBhvr>
                                      <p:tavLst>
                                        <p:tav tm="0">
                                          <p:val>
                                            <p:strVal val="1+#ppt_w/2"/>
                                          </p:val>
                                        </p:tav>
                                        <p:tav tm="100000">
                                          <p:val>
                                            <p:strVal val="#ppt_x"/>
                                          </p:val>
                                        </p:tav>
                                      </p:tavLst>
                                    </p:anim>
                                    <p:anim calcmode="lin" valueType="num">
                                      <p:cBhvr additive="base">
                                        <p:cTn id="89" dur="500" fill="hold"/>
                                        <p:tgtEl>
                                          <p:spTgt spid="2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500" fill="hold"/>
                                        <p:tgtEl>
                                          <p:spTgt spid="28"/>
                                        </p:tgtEl>
                                        <p:attrNameLst>
                                          <p:attrName>ppt_x</p:attrName>
                                        </p:attrNameLst>
                                      </p:cBhvr>
                                      <p:tavLst>
                                        <p:tav tm="0">
                                          <p:val>
                                            <p:strVal val="1+#ppt_w/2"/>
                                          </p:val>
                                        </p:tav>
                                        <p:tav tm="100000">
                                          <p:val>
                                            <p:strVal val="#ppt_x"/>
                                          </p:val>
                                        </p:tav>
                                      </p:tavLst>
                                    </p:anim>
                                    <p:anim calcmode="lin" valueType="num">
                                      <p:cBhvr additive="base">
                                        <p:cTn id="93" dur="500" fill="hold"/>
                                        <p:tgtEl>
                                          <p:spTgt spid="28"/>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additive="base">
                                        <p:cTn id="96" dur="500" fill="hold"/>
                                        <p:tgtEl>
                                          <p:spTgt spid="37"/>
                                        </p:tgtEl>
                                        <p:attrNameLst>
                                          <p:attrName>ppt_x</p:attrName>
                                        </p:attrNameLst>
                                      </p:cBhvr>
                                      <p:tavLst>
                                        <p:tav tm="0">
                                          <p:val>
                                            <p:strVal val="1+#ppt_w/2"/>
                                          </p:val>
                                        </p:tav>
                                        <p:tav tm="100000">
                                          <p:val>
                                            <p:strVal val="#ppt_x"/>
                                          </p:val>
                                        </p:tav>
                                      </p:tavLst>
                                    </p:anim>
                                    <p:anim calcmode="lin" valueType="num">
                                      <p:cBhvr additive="base">
                                        <p:cTn id="97" dur="500" fill="hold"/>
                                        <p:tgtEl>
                                          <p:spTgt spid="37"/>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1+#ppt_w/2"/>
                                          </p:val>
                                        </p:tav>
                                        <p:tav tm="100000">
                                          <p:val>
                                            <p:strVal val="#ppt_x"/>
                                          </p:val>
                                        </p:tav>
                                      </p:tavLst>
                                    </p:anim>
                                    <p:anim calcmode="lin" valueType="num">
                                      <p:cBhvr additive="base">
                                        <p:cTn id="101" dur="500" fill="hold"/>
                                        <p:tgtEl>
                                          <p:spTgt spid="26"/>
                                        </p:tgtEl>
                                        <p:attrNameLst>
                                          <p:attrName>ppt_y</p:attrName>
                                        </p:attrNameLst>
                                      </p:cBhvr>
                                      <p:tavLst>
                                        <p:tav tm="0">
                                          <p:val>
                                            <p:strVal val="#ppt_y"/>
                                          </p:val>
                                        </p:tav>
                                        <p:tav tm="100000">
                                          <p:val>
                                            <p:strVal val="#ppt_y"/>
                                          </p:val>
                                        </p:tav>
                                      </p:tavLst>
                                    </p:anim>
                                  </p:childTnLst>
                                </p:cTn>
                              </p:par>
                              <p:par>
                                <p:cTn id="102" presetID="2" presetClass="entr" presetSubtype="2" fill="hold" nodeType="withEffect">
                                  <p:stCondLst>
                                    <p:cond delay="30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500" fill="hold"/>
                                        <p:tgtEl>
                                          <p:spTgt spid="31"/>
                                        </p:tgtEl>
                                        <p:attrNameLst>
                                          <p:attrName>ppt_x</p:attrName>
                                        </p:attrNameLst>
                                      </p:cBhvr>
                                      <p:tavLst>
                                        <p:tav tm="0">
                                          <p:val>
                                            <p:strVal val="1+#ppt_w/2"/>
                                          </p:val>
                                        </p:tav>
                                        <p:tav tm="100000">
                                          <p:val>
                                            <p:strVal val="#ppt_x"/>
                                          </p:val>
                                        </p:tav>
                                      </p:tavLst>
                                    </p:anim>
                                    <p:anim calcmode="lin" valueType="num">
                                      <p:cBhvr additive="base">
                                        <p:cTn id="105" dur="50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300"/>
                                  </p:stCondLst>
                                  <p:childTnLst>
                                    <p:set>
                                      <p:cBhvr>
                                        <p:cTn id="107" dur="1" fill="hold">
                                          <p:stCondLst>
                                            <p:cond delay="0"/>
                                          </p:stCondLst>
                                        </p:cTn>
                                        <p:tgtEl>
                                          <p:spTgt spid="38"/>
                                        </p:tgtEl>
                                        <p:attrNameLst>
                                          <p:attrName>style.visibility</p:attrName>
                                        </p:attrNameLst>
                                      </p:cBhvr>
                                      <p:to>
                                        <p:strVal val="visible"/>
                                      </p:to>
                                    </p:set>
                                    <p:anim calcmode="lin" valueType="num">
                                      <p:cBhvr additive="base">
                                        <p:cTn id="108" dur="500" fill="hold"/>
                                        <p:tgtEl>
                                          <p:spTgt spid="38"/>
                                        </p:tgtEl>
                                        <p:attrNameLst>
                                          <p:attrName>ppt_x</p:attrName>
                                        </p:attrNameLst>
                                      </p:cBhvr>
                                      <p:tavLst>
                                        <p:tav tm="0">
                                          <p:val>
                                            <p:strVal val="1+#ppt_w/2"/>
                                          </p:val>
                                        </p:tav>
                                        <p:tav tm="100000">
                                          <p:val>
                                            <p:strVal val="#ppt_x"/>
                                          </p:val>
                                        </p:tav>
                                      </p:tavLst>
                                    </p:anim>
                                    <p:anim calcmode="lin" valueType="num">
                                      <p:cBhvr additive="base">
                                        <p:cTn id="109" dur="500" fill="hold"/>
                                        <p:tgtEl>
                                          <p:spTgt spid="38"/>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600"/>
                                  </p:stCondLst>
                                  <p:childTnLst>
                                    <p:set>
                                      <p:cBhvr>
                                        <p:cTn id="111" dur="1" fill="hold">
                                          <p:stCondLst>
                                            <p:cond delay="0"/>
                                          </p:stCondLst>
                                        </p:cTn>
                                        <p:tgtEl>
                                          <p:spTgt spid="27"/>
                                        </p:tgtEl>
                                        <p:attrNameLst>
                                          <p:attrName>style.visibility</p:attrName>
                                        </p:attrNameLst>
                                      </p:cBhvr>
                                      <p:to>
                                        <p:strVal val="visible"/>
                                      </p:to>
                                    </p:set>
                                    <p:anim calcmode="lin" valueType="num">
                                      <p:cBhvr additive="base">
                                        <p:cTn id="112" dur="500" fill="hold"/>
                                        <p:tgtEl>
                                          <p:spTgt spid="27"/>
                                        </p:tgtEl>
                                        <p:attrNameLst>
                                          <p:attrName>ppt_x</p:attrName>
                                        </p:attrNameLst>
                                      </p:cBhvr>
                                      <p:tavLst>
                                        <p:tav tm="0">
                                          <p:val>
                                            <p:strVal val="1+#ppt_w/2"/>
                                          </p:val>
                                        </p:tav>
                                        <p:tav tm="100000">
                                          <p:val>
                                            <p:strVal val="#ppt_x"/>
                                          </p:val>
                                        </p:tav>
                                      </p:tavLst>
                                    </p:anim>
                                    <p:anim calcmode="lin" valueType="num">
                                      <p:cBhvr additive="base">
                                        <p:cTn id="113" dur="500" fill="hold"/>
                                        <p:tgtEl>
                                          <p:spTgt spid="27"/>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60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500" fill="hold"/>
                                        <p:tgtEl>
                                          <p:spTgt spid="34"/>
                                        </p:tgtEl>
                                        <p:attrNameLst>
                                          <p:attrName>ppt_x</p:attrName>
                                        </p:attrNameLst>
                                      </p:cBhvr>
                                      <p:tavLst>
                                        <p:tav tm="0">
                                          <p:val>
                                            <p:strVal val="1+#ppt_w/2"/>
                                          </p:val>
                                        </p:tav>
                                        <p:tav tm="100000">
                                          <p:val>
                                            <p:strVal val="#ppt_x"/>
                                          </p:val>
                                        </p:tav>
                                      </p:tavLst>
                                    </p:anim>
                                    <p:anim calcmode="lin" valueType="num">
                                      <p:cBhvr additive="base">
                                        <p:cTn id="117" dur="500" fill="hold"/>
                                        <p:tgtEl>
                                          <p:spTgt spid="34"/>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600"/>
                                  </p:stCondLst>
                                  <p:childTnLst>
                                    <p:set>
                                      <p:cBhvr>
                                        <p:cTn id="119" dur="1" fill="hold">
                                          <p:stCondLst>
                                            <p:cond delay="0"/>
                                          </p:stCondLst>
                                        </p:cTn>
                                        <p:tgtEl>
                                          <p:spTgt spid="39"/>
                                        </p:tgtEl>
                                        <p:attrNameLst>
                                          <p:attrName>style.visibility</p:attrName>
                                        </p:attrNameLst>
                                      </p:cBhvr>
                                      <p:to>
                                        <p:strVal val="visible"/>
                                      </p:to>
                                    </p:set>
                                    <p:anim calcmode="lin" valueType="num">
                                      <p:cBhvr additive="base">
                                        <p:cTn id="120" dur="500" fill="hold"/>
                                        <p:tgtEl>
                                          <p:spTgt spid="39"/>
                                        </p:tgtEl>
                                        <p:attrNameLst>
                                          <p:attrName>ppt_x</p:attrName>
                                        </p:attrNameLst>
                                      </p:cBhvr>
                                      <p:tavLst>
                                        <p:tav tm="0">
                                          <p:val>
                                            <p:strVal val="1+#ppt_w/2"/>
                                          </p:val>
                                        </p:tav>
                                        <p:tav tm="100000">
                                          <p:val>
                                            <p:strVal val="#ppt_x"/>
                                          </p:val>
                                        </p:tav>
                                      </p:tavLst>
                                    </p:anim>
                                    <p:anim calcmode="lin" valueType="num">
                                      <p:cBhvr additive="base">
                                        <p:cTn id="121"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p:bldP spid="25" grpId="0" animBg="1"/>
      <p:bldP spid="26" grpId="0" animBg="1"/>
      <p:bldP spid="27" grpId="0" animBg="1"/>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14289" t="3132" r="9772" b="2657"/>
          <a:stretch/>
        </p:blipFill>
        <p:spPr>
          <a:xfrm rot="16200000">
            <a:off x="2656116" y="-2670628"/>
            <a:ext cx="6865258" cy="12206515"/>
          </a:xfrm>
          <a:prstGeom prst="rect">
            <a:avLst/>
          </a:prstGeom>
        </p:spPr>
      </p:pic>
      <p:grpSp>
        <p:nvGrpSpPr>
          <p:cNvPr id="5" name="组合 4"/>
          <p:cNvGrpSpPr/>
          <p:nvPr/>
        </p:nvGrpSpPr>
        <p:grpSpPr>
          <a:xfrm>
            <a:off x="6098787" y="2662737"/>
            <a:ext cx="4932007" cy="1078501"/>
            <a:chOff x="-5212117" y="5827954"/>
            <a:chExt cx="4398039" cy="961736"/>
          </a:xfrm>
        </p:grpSpPr>
        <p:sp>
          <p:nvSpPr>
            <p:cNvPr id="6" name="TextBox 6"/>
            <p:cNvSpPr txBox="1">
              <a:spLocks noChangeArrowheads="1"/>
            </p:cNvSpPr>
            <p:nvPr/>
          </p:nvSpPr>
          <p:spPr bwMode="auto">
            <a:xfrm>
              <a:off x="-5212117" y="5827954"/>
              <a:ext cx="2652159" cy="631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4000" b="1" spc="299" dirty="0">
                  <a:solidFill>
                    <a:schemeClr val="bg1"/>
                  </a:solidFill>
                  <a:latin typeface="黑体" panose="02010609060101010101" pitchFamily="49" charset="-122"/>
                  <a:ea typeface="黑体" panose="02010609060101010101" pitchFamily="49" charset="-122"/>
                </a:rPr>
                <a:t>教学目标</a:t>
              </a:r>
            </a:p>
          </p:txBody>
        </p:sp>
        <p:sp>
          <p:nvSpPr>
            <p:cNvPr id="7" name="TextBox 111"/>
            <p:cNvSpPr txBox="1"/>
            <p:nvPr/>
          </p:nvSpPr>
          <p:spPr>
            <a:xfrm>
              <a:off x="-5198966" y="6432899"/>
              <a:ext cx="4384888" cy="356791"/>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TEACHING GOAL</a:t>
              </a:r>
            </a:p>
          </p:txBody>
        </p:sp>
      </p:gr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r="35678"/>
          <a:stretch/>
        </p:blipFill>
        <p:spPr>
          <a:xfrm>
            <a:off x="2870657" y="133350"/>
            <a:ext cx="2901493" cy="45109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780683729"/>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684</TotalTime>
  <Words>2292</Words>
  <Application>Microsoft Office PowerPoint</Application>
  <PresentationFormat>自定义</PresentationFormat>
  <Paragraphs>326</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小鹿PPT；http://pptx.taobao.com</dc:title>
  <dc:creator>小鹿PPT; http://pptx.taobao.com</dc:creator>
  <dc:description>小鹿PPT；http://pptx.taobao.com</dc:description>
  <cp:lastModifiedBy>ThinK For H</cp:lastModifiedBy>
  <cp:revision>3</cp:revision>
  <dcterms:created xsi:type="dcterms:W3CDTF">2016-08-25T13:25:48Z</dcterms:created>
  <dcterms:modified xsi:type="dcterms:W3CDTF">2018-05-26T02:47:20Z</dcterms:modified>
</cp:coreProperties>
</file>