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60" r:id="rId3"/>
    <p:sldId id="261" r:id="rId4"/>
    <p:sldId id="267" r:id="rId5"/>
    <p:sldId id="268" r:id="rId6"/>
    <p:sldId id="269" r:id="rId7"/>
    <p:sldId id="270" r:id="rId8"/>
    <p:sldId id="271" r:id="rId9"/>
    <p:sldId id="264" r:id="rId10"/>
    <p:sldId id="272" r:id="rId11"/>
    <p:sldId id="274" r:id="rId12"/>
    <p:sldId id="275" r:id="rId13"/>
    <p:sldId id="279" r:id="rId14"/>
    <p:sldId id="265" r:id="rId15"/>
    <p:sldId id="278" r:id="rId16"/>
    <p:sldId id="280" r:id="rId17"/>
    <p:sldId id="281" r:id="rId18"/>
    <p:sldId id="284" r:id="rId19"/>
    <p:sldId id="285" r:id="rId20"/>
    <p:sldId id="266" r:id="rId21"/>
    <p:sldId id="276" r:id="rId22"/>
    <p:sldId id="277" r:id="rId23"/>
    <p:sldId id="282" r:id="rId24"/>
    <p:sldId id="283" r:id="rId25"/>
    <p:sldId id="286" r:id="rId26"/>
    <p:sldId id="262"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EFE"/>
    <a:srgbClr val="2D3528"/>
    <a:srgbClr val="000000"/>
    <a:srgbClr val="262626"/>
    <a:srgbClr val="D0D9C2"/>
    <a:srgbClr val="D5E0C9"/>
    <a:srgbClr val="3941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65" autoAdjust="0"/>
    <p:restoredTop sz="94660"/>
  </p:normalViewPr>
  <p:slideViewPr>
    <p:cSldViewPr snapToGrid="0">
      <p:cViewPr varScale="1">
        <p:scale>
          <a:sx n="81" d="100"/>
          <a:sy n="81" d="100"/>
        </p:scale>
        <p:origin x="442" y="72"/>
      </p:cViewPr>
      <p:guideLst/>
    </p:cSldViewPr>
  </p:slideViewPr>
  <p:notesTextViewPr>
    <p:cViewPr>
      <p:scale>
        <a:sx n="1" d="1"/>
        <a:sy n="1" d="1"/>
      </p:scale>
      <p:origin x="0" y="0"/>
    </p:cViewPr>
  </p:notesTextViewPr>
  <p:sorterViewPr>
    <p:cViewPr>
      <p:scale>
        <a:sx n="66" d="100"/>
        <a:sy n="66" d="100"/>
      </p:scale>
      <p:origin x="0" y="-2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2783-4AED-953F-A3AD3B09948B}"/>
              </c:ext>
            </c:extLst>
          </c:dPt>
          <c:dPt>
            <c:idx val="1"/>
            <c:bubble3D val="0"/>
            <c:spPr>
              <a:solidFill>
                <a:schemeClr val="bg2">
                  <a:alpha val="25000"/>
                </a:schemeClr>
              </a:solidFill>
              <a:ln w="19050">
                <a:noFill/>
              </a:ln>
              <a:effectLst/>
            </c:spPr>
            <c:extLst>
              <c:ext xmlns:c16="http://schemas.microsoft.com/office/drawing/2014/chart" uri="{C3380CC4-5D6E-409C-BE32-E72D297353CC}">
                <c16:uniqueId val="{00000003-2783-4AED-953F-A3AD3B09948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783-4AED-953F-A3AD3B09948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783-4AED-953F-A3AD3B09948B}"/>
              </c:ext>
            </c:extLst>
          </c:dPt>
          <c:cat>
            <c:strRef>
              <c:f>Sheet1!$A$2:$A$5</c:f>
              <c:strCache>
                <c:ptCount val="2"/>
                <c:pt idx="0">
                  <c:v>1st Qtr</c:v>
                </c:pt>
                <c:pt idx="1">
                  <c:v>2nd Qtr</c:v>
                </c:pt>
              </c:strCache>
            </c:strRef>
          </c:cat>
          <c:val>
            <c:numRef>
              <c:f>Sheet1!$B$2:$B$5</c:f>
              <c:numCache>
                <c:formatCode>General</c:formatCode>
                <c:ptCount val="4"/>
                <c:pt idx="0">
                  <c:v>75</c:v>
                </c:pt>
                <c:pt idx="1">
                  <c:v>25</c:v>
                </c:pt>
              </c:numCache>
            </c:numRef>
          </c:val>
          <c:extLst>
            <c:ext xmlns:c16="http://schemas.microsoft.com/office/drawing/2014/chart" uri="{C3380CC4-5D6E-409C-BE32-E72D297353CC}">
              <c16:uniqueId val="{00000008-2783-4AED-953F-A3AD3B09948B}"/>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2"/>
              </a:solidFill>
              <a:ln w="19050">
                <a:noFill/>
              </a:ln>
              <a:effectLst/>
            </c:spPr>
            <c:extLst>
              <c:ext xmlns:c16="http://schemas.microsoft.com/office/drawing/2014/chart" uri="{C3380CC4-5D6E-409C-BE32-E72D297353CC}">
                <c16:uniqueId val="{00000001-D813-4A50-A367-77E1444F28B9}"/>
              </c:ext>
            </c:extLst>
          </c:dPt>
          <c:dPt>
            <c:idx val="1"/>
            <c:bubble3D val="0"/>
            <c:spPr>
              <a:solidFill>
                <a:schemeClr val="bg2">
                  <a:alpha val="25000"/>
                </a:schemeClr>
              </a:solidFill>
              <a:ln w="19050">
                <a:noFill/>
              </a:ln>
              <a:effectLst/>
            </c:spPr>
            <c:extLst>
              <c:ext xmlns:c16="http://schemas.microsoft.com/office/drawing/2014/chart" uri="{C3380CC4-5D6E-409C-BE32-E72D297353CC}">
                <c16:uniqueId val="{00000003-D813-4A50-A367-77E1444F28B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813-4A50-A367-77E1444F28B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813-4A50-A367-77E1444F28B9}"/>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D813-4A50-A367-77E1444F28B9}"/>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a:ln w="19050">
                <a:noFill/>
              </a:ln>
              <a:effectLst/>
            </c:spPr>
            <c:extLst>
              <c:ext xmlns:c16="http://schemas.microsoft.com/office/drawing/2014/chart" uri="{C3380CC4-5D6E-409C-BE32-E72D297353CC}">
                <c16:uniqueId val="{00000001-9F6E-4FBE-9E67-A1C55B922F4E}"/>
              </c:ext>
            </c:extLst>
          </c:dPt>
          <c:dPt>
            <c:idx val="1"/>
            <c:bubble3D val="0"/>
            <c:spPr>
              <a:solidFill>
                <a:schemeClr val="bg2">
                  <a:alpha val="25000"/>
                </a:schemeClr>
              </a:solidFill>
              <a:ln w="19050">
                <a:noFill/>
              </a:ln>
              <a:effectLst/>
            </c:spPr>
            <c:extLst>
              <c:ext xmlns:c16="http://schemas.microsoft.com/office/drawing/2014/chart" uri="{C3380CC4-5D6E-409C-BE32-E72D297353CC}">
                <c16:uniqueId val="{00000003-9F6E-4FBE-9E67-A1C55B922F4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F6E-4FBE-9E67-A1C55B922F4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F6E-4FBE-9E67-A1C55B922F4E}"/>
              </c:ext>
            </c:extLst>
          </c:dPt>
          <c:cat>
            <c:strRef>
              <c:f>Sheet1!$A$2:$A$5</c:f>
              <c:strCache>
                <c:ptCount val="2"/>
                <c:pt idx="0">
                  <c:v>1st Qtr</c:v>
                </c:pt>
                <c:pt idx="1">
                  <c:v>2nd Qtr</c:v>
                </c:pt>
              </c:strCache>
            </c:strRef>
          </c:cat>
          <c:val>
            <c:numRef>
              <c:f>Sheet1!$B$2:$B$5</c:f>
              <c:numCache>
                <c:formatCode>General</c:formatCode>
                <c:ptCount val="4"/>
                <c:pt idx="0">
                  <c:v>15</c:v>
                </c:pt>
                <c:pt idx="1">
                  <c:v>85</c:v>
                </c:pt>
              </c:numCache>
            </c:numRef>
          </c:val>
          <c:extLst>
            <c:ext xmlns:c16="http://schemas.microsoft.com/office/drawing/2014/chart" uri="{C3380CC4-5D6E-409C-BE32-E72D297353CC}">
              <c16:uniqueId val="{00000008-9F6E-4FBE-9E67-A1C55B922F4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noFill/>
              </a:ln>
              <a:effectLst/>
            </c:spPr>
            <c:extLst>
              <c:ext xmlns:c16="http://schemas.microsoft.com/office/drawing/2014/chart" uri="{C3380CC4-5D6E-409C-BE32-E72D297353CC}">
                <c16:uniqueId val="{00000001-E371-4446-8BBF-62BC6C9E54A6}"/>
              </c:ext>
            </c:extLst>
          </c:dPt>
          <c:dPt>
            <c:idx val="1"/>
            <c:bubble3D val="0"/>
            <c:spPr>
              <a:solidFill>
                <a:schemeClr val="bg2">
                  <a:alpha val="25000"/>
                </a:schemeClr>
              </a:solidFill>
              <a:ln w="19050">
                <a:noFill/>
              </a:ln>
              <a:effectLst/>
            </c:spPr>
            <c:extLst>
              <c:ext xmlns:c16="http://schemas.microsoft.com/office/drawing/2014/chart" uri="{C3380CC4-5D6E-409C-BE32-E72D297353CC}">
                <c16:uniqueId val="{00000003-E371-4446-8BBF-62BC6C9E54A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371-4446-8BBF-62BC6C9E54A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E371-4446-8BBF-62BC6C9E54A6}"/>
              </c:ext>
            </c:extLst>
          </c:dPt>
          <c:cat>
            <c:strRef>
              <c:f>Sheet1!$A$2:$A$5</c:f>
              <c:strCache>
                <c:ptCount val="2"/>
                <c:pt idx="0">
                  <c:v>1st Qtr</c:v>
                </c:pt>
                <c:pt idx="1">
                  <c:v>2nd Qtr</c:v>
                </c:pt>
              </c:strCache>
            </c:strRef>
          </c:cat>
          <c:val>
            <c:numRef>
              <c:f>Sheet1!$B$2:$B$5</c:f>
              <c:numCache>
                <c:formatCode>General</c:formatCode>
                <c:ptCount val="4"/>
                <c:pt idx="0">
                  <c:v>69</c:v>
                </c:pt>
                <c:pt idx="1">
                  <c:v>31</c:v>
                </c:pt>
              </c:numCache>
            </c:numRef>
          </c:val>
          <c:extLst>
            <c:ext xmlns:c16="http://schemas.microsoft.com/office/drawing/2014/chart" uri="{C3380CC4-5D6E-409C-BE32-E72D297353CC}">
              <c16:uniqueId val="{00000008-E371-4446-8BBF-62BC6C9E54A6}"/>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7ECB0-2955-4CD9-98F2-11DD57424845}"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5EB244-C0CB-42BB-8FEB-7E4719BDCB73}" type="slidenum">
              <a:rPr lang="zh-CN" altLang="en-US" smtClean="0"/>
              <a:t>‹#›</a:t>
            </a:fld>
            <a:endParaRPr lang="zh-CN" altLang="en-US"/>
          </a:p>
        </p:txBody>
      </p:sp>
    </p:spTree>
    <p:extLst>
      <p:ext uri="{BB962C8B-B14F-4D97-AF65-F5344CB8AC3E}">
        <p14:creationId xmlns:p14="http://schemas.microsoft.com/office/powerpoint/2010/main" val="3798288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a:t>
            </a:fld>
            <a:endParaRPr lang="zh-CN" altLang="en-US"/>
          </a:p>
        </p:txBody>
      </p:sp>
    </p:spTree>
    <p:extLst>
      <p:ext uri="{BB962C8B-B14F-4D97-AF65-F5344CB8AC3E}">
        <p14:creationId xmlns:p14="http://schemas.microsoft.com/office/powerpoint/2010/main" val="2360180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10</a:t>
            </a:fld>
            <a:endParaRPr lang="zh-CN" altLang="en-US"/>
          </a:p>
        </p:txBody>
      </p:sp>
    </p:spTree>
    <p:extLst>
      <p:ext uri="{BB962C8B-B14F-4D97-AF65-F5344CB8AC3E}">
        <p14:creationId xmlns:p14="http://schemas.microsoft.com/office/powerpoint/2010/main" val="3553306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11</a:t>
            </a:fld>
            <a:endParaRPr lang="zh-CN" altLang="en-US"/>
          </a:p>
        </p:txBody>
      </p:sp>
    </p:spTree>
    <p:extLst>
      <p:ext uri="{BB962C8B-B14F-4D97-AF65-F5344CB8AC3E}">
        <p14:creationId xmlns:p14="http://schemas.microsoft.com/office/powerpoint/2010/main" val="2088257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12</a:t>
            </a:fld>
            <a:endParaRPr lang="zh-CN" altLang="en-US"/>
          </a:p>
        </p:txBody>
      </p:sp>
    </p:spTree>
    <p:extLst>
      <p:ext uri="{BB962C8B-B14F-4D97-AF65-F5344CB8AC3E}">
        <p14:creationId xmlns:p14="http://schemas.microsoft.com/office/powerpoint/2010/main" val="2300443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13</a:t>
            </a:fld>
            <a:endParaRPr lang="zh-CN" altLang="en-US"/>
          </a:p>
        </p:txBody>
      </p:sp>
    </p:spTree>
    <p:extLst>
      <p:ext uri="{BB962C8B-B14F-4D97-AF65-F5344CB8AC3E}">
        <p14:creationId xmlns:p14="http://schemas.microsoft.com/office/powerpoint/2010/main" val="1335787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14</a:t>
            </a:fld>
            <a:endParaRPr lang="zh-CN" altLang="en-US"/>
          </a:p>
        </p:txBody>
      </p:sp>
    </p:spTree>
    <p:extLst>
      <p:ext uri="{BB962C8B-B14F-4D97-AF65-F5344CB8AC3E}">
        <p14:creationId xmlns:p14="http://schemas.microsoft.com/office/powerpoint/2010/main" val="215715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15</a:t>
            </a:fld>
            <a:endParaRPr lang="zh-CN" altLang="en-US"/>
          </a:p>
        </p:txBody>
      </p:sp>
    </p:spTree>
    <p:extLst>
      <p:ext uri="{BB962C8B-B14F-4D97-AF65-F5344CB8AC3E}">
        <p14:creationId xmlns:p14="http://schemas.microsoft.com/office/powerpoint/2010/main" val="3833048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16</a:t>
            </a:fld>
            <a:endParaRPr lang="zh-CN" altLang="en-US"/>
          </a:p>
        </p:txBody>
      </p:sp>
    </p:spTree>
    <p:extLst>
      <p:ext uri="{BB962C8B-B14F-4D97-AF65-F5344CB8AC3E}">
        <p14:creationId xmlns:p14="http://schemas.microsoft.com/office/powerpoint/2010/main" val="1771093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17</a:t>
            </a:fld>
            <a:endParaRPr lang="zh-CN" altLang="en-US"/>
          </a:p>
        </p:txBody>
      </p:sp>
    </p:spTree>
    <p:extLst>
      <p:ext uri="{BB962C8B-B14F-4D97-AF65-F5344CB8AC3E}">
        <p14:creationId xmlns:p14="http://schemas.microsoft.com/office/powerpoint/2010/main" val="1695089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18</a:t>
            </a:fld>
            <a:endParaRPr lang="zh-CN" altLang="en-US"/>
          </a:p>
        </p:txBody>
      </p:sp>
    </p:spTree>
    <p:extLst>
      <p:ext uri="{BB962C8B-B14F-4D97-AF65-F5344CB8AC3E}">
        <p14:creationId xmlns:p14="http://schemas.microsoft.com/office/powerpoint/2010/main" val="1023025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19</a:t>
            </a:fld>
            <a:endParaRPr lang="zh-CN" altLang="en-US"/>
          </a:p>
        </p:txBody>
      </p:sp>
    </p:spTree>
    <p:extLst>
      <p:ext uri="{BB962C8B-B14F-4D97-AF65-F5344CB8AC3E}">
        <p14:creationId xmlns:p14="http://schemas.microsoft.com/office/powerpoint/2010/main" val="3516835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2</a:t>
            </a:fld>
            <a:endParaRPr lang="zh-CN" altLang="en-US"/>
          </a:p>
        </p:txBody>
      </p:sp>
    </p:spTree>
    <p:extLst>
      <p:ext uri="{BB962C8B-B14F-4D97-AF65-F5344CB8AC3E}">
        <p14:creationId xmlns:p14="http://schemas.microsoft.com/office/powerpoint/2010/main" val="35040363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20</a:t>
            </a:fld>
            <a:endParaRPr lang="zh-CN" altLang="en-US"/>
          </a:p>
        </p:txBody>
      </p:sp>
    </p:spTree>
    <p:extLst>
      <p:ext uri="{BB962C8B-B14F-4D97-AF65-F5344CB8AC3E}">
        <p14:creationId xmlns:p14="http://schemas.microsoft.com/office/powerpoint/2010/main" val="11758416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21</a:t>
            </a:fld>
            <a:endParaRPr lang="zh-CN" altLang="en-US"/>
          </a:p>
        </p:txBody>
      </p:sp>
    </p:spTree>
    <p:extLst>
      <p:ext uri="{BB962C8B-B14F-4D97-AF65-F5344CB8AC3E}">
        <p14:creationId xmlns:p14="http://schemas.microsoft.com/office/powerpoint/2010/main" val="32413964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22</a:t>
            </a:fld>
            <a:endParaRPr lang="zh-CN" altLang="en-US"/>
          </a:p>
        </p:txBody>
      </p:sp>
    </p:spTree>
    <p:extLst>
      <p:ext uri="{BB962C8B-B14F-4D97-AF65-F5344CB8AC3E}">
        <p14:creationId xmlns:p14="http://schemas.microsoft.com/office/powerpoint/2010/main" val="612429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23</a:t>
            </a:fld>
            <a:endParaRPr lang="zh-CN" altLang="en-US"/>
          </a:p>
        </p:txBody>
      </p:sp>
    </p:spTree>
    <p:extLst>
      <p:ext uri="{BB962C8B-B14F-4D97-AF65-F5344CB8AC3E}">
        <p14:creationId xmlns:p14="http://schemas.microsoft.com/office/powerpoint/2010/main" val="38570813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24</a:t>
            </a:fld>
            <a:endParaRPr lang="zh-CN" altLang="en-US"/>
          </a:p>
        </p:txBody>
      </p:sp>
    </p:spTree>
    <p:extLst>
      <p:ext uri="{BB962C8B-B14F-4D97-AF65-F5344CB8AC3E}">
        <p14:creationId xmlns:p14="http://schemas.microsoft.com/office/powerpoint/2010/main" val="1272728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25</a:t>
            </a:fld>
            <a:endParaRPr lang="zh-CN" altLang="en-US"/>
          </a:p>
        </p:txBody>
      </p:sp>
    </p:spTree>
    <p:extLst>
      <p:ext uri="{BB962C8B-B14F-4D97-AF65-F5344CB8AC3E}">
        <p14:creationId xmlns:p14="http://schemas.microsoft.com/office/powerpoint/2010/main" val="2694048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26</a:t>
            </a:fld>
            <a:endParaRPr lang="zh-CN" altLang="en-US"/>
          </a:p>
        </p:txBody>
      </p:sp>
    </p:spTree>
    <p:extLst>
      <p:ext uri="{BB962C8B-B14F-4D97-AF65-F5344CB8AC3E}">
        <p14:creationId xmlns:p14="http://schemas.microsoft.com/office/powerpoint/2010/main" val="1830058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3</a:t>
            </a:fld>
            <a:endParaRPr lang="zh-CN" altLang="en-US"/>
          </a:p>
        </p:txBody>
      </p:sp>
    </p:spTree>
    <p:extLst>
      <p:ext uri="{BB962C8B-B14F-4D97-AF65-F5344CB8AC3E}">
        <p14:creationId xmlns:p14="http://schemas.microsoft.com/office/powerpoint/2010/main" val="817243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4</a:t>
            </a:fld>
            <a:endParaRPr lang="zh-CN" altLang="en-US"/>
          </a:p>
        </p:txBody>
      </p:sp>
    </p:spTree>
    <p:extLst>
      <p:ext uri="{BB962C8B-B14F-4D97-AF65-F5344CB8AC3E}">
        <p14:creationId xmlns:p14="http://schemas.microsoft.com/office/powerpoint/2010/main" val="3439674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5</a:t>
            </a:fld>
            <a:endParaRPr lang="zh-CN" altLang="en-US"/>
          </a:p>
        </p:txBody>
      </p:sp>
    </p:spTree>
    <p:extLst>
      <p:ext uri="{BB962C8B-B14F-4D97-AF65-F5344CB8AC3E}">
        <p14:creationId xmlns:p14="http://schemas.microsoft.com/office/powerpoint/2010/main" val="2881809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6</a:t>
            </a:fld>
            <a:endParaRPr lang="zh-CN" altLang="en-US"/>
          </a:p>
        </p:txBody>
      </p:sp>
    </p:spTree>
    <p:extLst>
      <p:ext uri="{BB962C8B-B14F-4D97-AF65-F5344CB8AC3E}">
        <p14:creationId xmlns:p14="http://schemas.microsoft.com/office/powerpoint/2010/main" val="1075654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7</a:t>
            </a:fld>
            <a:endParaRPr lang="zh-CN" altLang="en-US"/>
          </a:p>
        </p:txBody>
      </p:sp>
    </p:spTree>
    <p:extLst>
      <p:ext uri="{BB962C8B-B14F-4D97-AF65-F5344CB8AC3E}">
        <p14:creationId xmlns:p14="http://schemas.microsoft.com/office/powerpoint/2010/main" val="3401745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8</a:t>
            </a:fld>
            <a:endParaRPr lang="zh-CN" altLang="en-US"/>
          </a:p>
        </p:txBody>
      </p:sp>
    </p:spTree>
    <p:extLst>
      <p:ext uri="{BB962C8B-B14F-4D97-AF65-F5344CB8AC3E}">
        <p14:creationId xmlns:p14="http://schemas.microsoft.com/office/powerpoint/2010/main" val="4289881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5EB244-C0CB-42BB-8FEB-7E4719BDCB73}" type="slidenum">
              <a:rPr lang="zh-CN" altLang="en-US" smtClean="0"/>
              <a:t>9</a:t>
            </a:fld>
            <a:endParaRPr lang="zh-CN" altLang="en-US"/>
          </a:p>
        </p:txBody>
      </p:sp>
    </p:spTree>
    <p:extLst>
      <p:ext uri="{BB962C8B-B14F-4D97-AF65-F5344CB8AC3E}">
        <p14:creationId xmlns:p14="http://schemas.microsoft.com/office/powerpoint/2010/main" val="836406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24745816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3769412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2144379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3411938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2774142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33159801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3181318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18350686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1533192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2043435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B8FA199-7F15-4F70-89B1-77C17EE75A76}"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17238945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8FA199-7F15-4F70-89B1-77C17EE75A76}" type="datetimeFigureOut">
              <a:rPr lang="zh-CN" altLang="en-US" smtClean="0"/>
              <a:t>2019/4/3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8C0019-2EE8-4637-A904-45BBC60E33B9}" type="slidenum">
              <a:rPr lang="zh-CN" altLang="en-US" smtClean="0"/>
              <a:t>‹#›</a:t>
            </a:fld>
            <a:endParaRPr lang="zh-CN" altLang="en-US"/>
          </a:p>
        </p:txBody>
      </p:sp>
    </p:spTree>
    <p:extLst>
      <p:ext uri="{BB962C8B-B14F-4D97-AF65-F5344CB8AC3E}">
        <p14:creationId xmlns:p14="http://schemas.microsoft.com/office/powerpoint/2010/main" val="2189388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flipV="1">
            <a:off x="5911530" y="-4194944"/>
            <a:ext cx="381087" cy="9552539"/>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10769456" y="390784"/>
            <a:ext cx="1168666" cy="1130558"/>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flipH="1">
            <a:off x="9698535" y="3238458"/>
            <a:ext cx="4088606" cy="381087"/>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53878" y="409835"/>
            <a:ext cx="1168666" cy="1130558"/>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763" y="5336659"/>
            <a:ext cx="1168666" cy="1130558"/>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764715" y="5336659"/>
            <a:ext cx="1168666" cy="1130558"/>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flipH="1">
            <a:off x="5911530" y="1500407"/>
            <a:ext cx="381087" cy="9552536"/>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1576088" y="3238457"/>
            <a:ext cx="4088607" cy="381087"/>
          </a:xfrm>
          <a:prstGeom prst="rect">
            <a:avLst/>
          </a:prstGeom>
        </p:spPr>
      </p:pic>
      <p:pic>
        <p:nvPicPr>
          <p:cNvPr id="20" name="图片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87743" y="1596856"/>
            <a:ext cx="1816514" cy="470007"/>
          </a:xfrm>
          <a:prstGeom prst="rect">
            <a:avLst/>
          </a:prstGeom>
        </p:spPr>
      </p:pic>
      <p:sp>
        <p:nvSpPr>
          <p:cNvPr id="21" name="文本框 20"/>
          <p:cNvSpPr txBox="1"/>
          <p:nvPr/>
        </p:nvSpPr>
        <p:spPr>
          <a:xfrm>
            <a:off x="1737580" y="2270326"/>
            <a:ext cx="8716840" cy="1015663"/>
          </a:xfrm>
          <a:prstGeom prst="rect">
            <a:avLst/>
          </a:prstGeom>
          <a:noFill/>
        </p:spPr>
        <p:txBody>
          <a:bodyPr wrap="square" rtlCol="0">
            <a:spAutoFit/>
          </a:bodyPr>
          <a:lstStyle/>
          <a:p>
            <a:pPr algn="ctr"/>
            <a:r>
              <a:rPr lang="zh-CN" altLang="en-US" sz="6000" dirty="0">
                <a:latin typeface="微软雅黑" panose="020B0503020204020204" pitchFamily="34" charset="-122"/>
                <a:ea typeface="微软雅黑" panose="020B0503020204020204" pitchFamily="34" charset="-122"/>
              </a:rPr>
              <a:t>欧式花纹工作总结模板</a:t>
            </a:r>
          </a:p>
        </p:txBody>
      </p:sp>
      <p:sp>
        <p:nvSpPr>
          <p:cNvPr id="22" name="矩形 21"/>
          <p:cNvSpPr/>
          <p:nvPr/>
        </p:nvSpPr>
        <p:spPr>
          <a:xfrm>
            <a:off x="2343150" y="3374680"/>
            <a:ext cx="7505700" cy="369332"/>
          </a:xfrm>
          <a:prstGeom prst="rect">
            <a:avLst/>
          </a:prstGeom>
        </p:spPr>
        <p:txBody>
          <a:bodyPr wrap="square">
            <a:spAutoFit/>
          </a:bodyPr>
          <a:lstStyle/>
          <a:p>
            <a:pPr algn="dist"/>
            <a:r>
              <a:rPr lang="en-US" altLang="zh-CN" dirty="0">
                <a:latin typeface="微软雅黑" panose="020B0503020204020204" pitchFamily="34" charset="-122"/>
                <a:ea typeface="微软雅黑" panose="020B0503020204020204" pitchFamily="34" charset="-122"/>
              </a:rPr>
              <a:t>THE  PROFESSIONAL  POWERPOINT  TEMPLATE </a:t>
            </a:r>
          </a:p>
        </p:txBody>
      </p:sp>
      <p:cxnSp>
        <p:nvCxnSpPr>
          <p:cNvPr id="23" name="直接连接符 22"/>
          <p:cNvCxnSpPr/>
          <p:nvPr/>
        </p:nvCxnSpPr>
        <p:spPr>
          <a:xfrm>
            <a:off x="2278636" y="3374680"/>
            <a:ext cx="7634729" cy="0"/>
          </a:xfrm>
          <a:prstGeom prst="line">
            <a:avLst/>
          </a:prstGeom>
          <a:ln w="15875">
            <a:solidFill>
              <a:srgbClr val="000000"/>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5197269" y="4791136"/>
            <a:ext cx="1816514" cy="470007"/>
          </a:xfrm>
          <a:prstGeom prst="rect">
            <a:avLst/>
          </a:prstGeom>
        </p:spPr>
      </p:pic>
      <p:sp>
        <p:nvSpPr>
          <p:cNvPr id="27" name="文本框 26"/>
          <p:cNvSpPr txBox="1"/>
          <p:nvPr/>
        </p:nvSpPr>
        <p:spPr>
          <a:xfrm>
            <a:off x="4854516" y="3978174"/>
            <a:ext cx="3564866" cy="707886"/>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汇报</a:t>
            </a:r>
            <a:r>
              <a:rPr lang="zh-CN" altLang="en-US" sz="2000">
                <a:latin typeface="微软雅黑" panose="020B0503020204020204" pitchFamily="34" charset="-122"/>
                <a:ea typeface="微软雅黑" panose="020B0503020204020204" pitchFamily="34" charset="-122"/>
              </a:rPr>
              <a:t>人：精进君</a:t>
            </a:r>
            <a:endParaRPr lang="en-US"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汇报时间：</a:t>
            </a:r>
            <a:r>
              <a:rPr lang="en-US" altLang="zh-CN" sz="2000" dirty="0">
                <a:latin typeface="微软雅黑" panose="020B0503020204020204" pitchFamily="34" charset="-122"/>
                <a:ea typeface="微软雅黑" panose="020B0503020204020204" pitchFamily="34" charset="-122"/>
              </a:rPr>
              <a:t>XX</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XX</a:t>
            </a:r>
            <a:r>
              <a:rPr lang="zh-CN" altLang="en-US" sz="2000" dirty="0">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21153213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3出自【趣你的PPT】(微信:qunideppt)：最优质的PPT资源库"/>
          <p:cNvGrpSpPr/>
          <p:nvPr/>
        </p:nvGrpSpPr>
        <p:grpSpPr>
          <a:xfrm>
            <a:off x="7501000" y="1967537"/>
            <a:ext cx="3254375" cy="3324225"/>
            <a:chOff x="917575" y="1449388"/>
            <a:chExt cx="3254375" cy="3324225"/>
          </a:xfrm>
        </p:grpSpPr>
        <p:sp>
          <p:nvSpPr>
            <p:cNvPr id="5" name="出自【趣你的PPT】(微信:qunideppt)：最优质的PPT资源库"/>
            <p:cNvSpPr>
              <a:spLocks/>
            </p:cNvSpPr>
            <p:nvPr/>
          </p:nvSpPr>
          <p:spPr bwMode="auto">
            <a:xfrm>
              <a:off x="3128963" y="3792538"/>
              <a:ext cx="752475" cy="981075"/>
            </a:xfrm>
            <a:custGeom>
              <a:avLst/>
              <a:gdLst>
                <a:gd name="T0" fmla="*/ 37 w 85"/>
                <a:gd name="T1" fmla="*/ 95 h 111"/>
                <a:gd name="T2" fmla="*/ 69 w 85"/>
                <a:gd name="T3" fmla="*/ 104 h 111"/>
                <a:gd name="T4" fmla="*/ 79 w 85"/>
                <a:gd name="T5" fmla="*/ 72 h 111"/>
                <a:gd name="T6" fmla="*/ 48 w 85"/>
                <a:gd name="T7" fmla="*/ 16 h 111"/>
                <a:gd name="T8" fmla="*/ 15 w 85"/>
                <a:gd name="T9" fmla="*/ 7 h 111"/>
                <a:gd name="T10" fmla="*/ 6 w 85"/>
                <a:gd name="T11" fmla="*/ 39 h 111"/>
                <a:gd name="T12" fmla="*/ 37 w 85"/>
                <a:gd name="T13" fmla="*/ 95 h 111"/>
              </a:gdLst>
              <a:ahLst/>
              <a:cxnLst>
                <a:cxn ang="0">
                  <a:pos x="T0" y="T1"/>
                </a:cxn>
                <a:cxn ang="0">
                  <a:pos x="T2" y="T3"/>
                </a:cxn>
                <a:cxn ang="0">
                  <a:pos x="T4" y="T5"/>
                </a:cxn>
                <a:cxn ang="0">
                  <a:pos x="T6" y="T7"/>
                </a:cxn>
                <a:cxn ang="0">
                  <a:pos x="T8" y="T9"/>
                </a:cxn>
                <a:cxn ang="0">
                  <a:pos x="T10" y="T11"/>
                </a:cxn>
                <a:cxn ang="0">
                  <a:pos x="T12" y="T13"/>
                </a:cxn>
              </a:cxnLst>
              <a:rect l="0" t="0" r="r" b="b"/>
              <a:pathLst>
                <a:path w="85" h="111">
                  <a:moveTo>
                    <a:pt x="37" y="95"/>
                  </a:moveTo>
                  <a:cubicBezTo>
                    <a:pt x="43" y="107"/>
                    <a:pt x="58" y="111"/>
                    <a:pt x="69" y="104"/>
                  </a:cubicBezTo>
                  <a:cubicBezTo>
                    <a:pt x="81" y="98"/>
                    <a:pt x="85" y="84"/>
                    <a:pt x="79" y="72"/>
                  </a:cubicBezTo>
                  <a:cubicBezTo>
                    <a:pt x="48" y="16"/>
                    <a:pt x="48" y="16"/>
                    <a:pt x="48" y="16"/>
                  </a:cubicBezTo>
                  <a:cubicBezTo>
                    <a:pt x="41" y="5"/>
                    <a:pt x="27" y="0"/>
                    <a:pt x="15" y="7"/>
                  </a:cubicBezTo>
                  <a:cubicBezTo>
                    <a:pt x="4" y="13"/>
                    <a:pt x="0" y="28"/>
                    <a:pt x="6" y="39"/>
                  </a:cubicBezTo>
                  <a:lnTo>
                    <a:pt x="37" y="95"/>
                  </a:lnTo>
                  <a:close/>
                </a:path>
              </a:pathLst>
            </a:custGeom>
            <a:solidFill>
              <a:srgbClr val="3547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anose="020F0502020204030204"/>
                <a:ea typeface="宋体" panose="02010600030101010101" pitchFamily="2" charset="-122"/>
              </a:endParaRPr>
            </a:p>
          </p:txBody>
        </p:sp>
        <p:sp>
          <p:nvSpPr>
            <p:cNvPr id="6" name="出自【趣你的PPT】(微信:qunideppt)：最优质的PPT资源库"/>
            <p:cNvSpPr>
              <a:spLocks/>
            </p:cNvSpPr>
            <p:nvPr/>
          </p:nvSpPr>
          <p:spPr bwMode="auto">
            <a:xfrm>
              <a:off x="1484313" y="3792538"/>
              <a:ext cx="750888" cy="981075"/>
            </a:xfrm>
            <a:custGeom>
              <a:avLst/>
              <a:gdLst>
                <a:gd name="T0" fmla="*/ 47 w 85"/>
                <a:gd name="T1" fmla="*/ 95 h 111"/>
                <a:gd name="T2" fmla="*/ 15 w 85"/>
                <a:gd name="T3" fmla="*/ 104 h 111"/>
                <a:gd name="T4" fmla="*/ 6 w 85"/>
                <a:gd name="T5" fmla="*/ 72 h 111"/>
                <a:gd name="T6" fmla="*/ 37 w 85"/>
                <a:gd name="T7" fmla="*/ 16 h 111"/>
                <a:gd name="T8" fmla="*/ 69 w 85"/>
                <a:gd name="T9" fmla="*/ 7 h 111"/>
                <a:gd name="T10" fmla="*/ 78 w 85"/>
                <a:gd name="T11" fmla="*/ 39 h 111"/>
                <a:gd name="T12" fmla="*/ 47 w 85"/>
                <a:gd name="T13" fmla="*/ 95 h 111"/>
              </a:gdLst>
              <a:ahLst/>
              <a:cxnLst>
                <a:cxn ang="0">
                  <a:pos x="T0" y="T1"/>
                </a:cxn>
                <a:cxn ang="0">
                  <a:pos x="T2" y="T3"/>
                </a:cxn>
                <a:cxn ang="0">
                  <a:pos x="T4" y="T5"/>
                </a:cxn>
                <a:cxn ang="0">
                  <a:pos x="T6" y="T7"/>
                </a:cxn>
                <a:cxn ang="0">
                  <a:pos x="T8" y="T9"/>
                </a:cxn>
                <a:cxn ang="0">
                  <a:pos x="T10" y="T11"/>
                </a:cxn>
                <a:cxn ang="0">
                  <a:pos x="T12" y="T13"/>
                </a:cxn>
              </a:cxnLst>
              <a:rect l="0" t="0" r="r" b="b"/>
              <a:pathLst>
                <a:path w="85" h="111">
                  <a:moveTo>
                    <a:pt x="47" y="95"/>
                  </a:moveTo>
                  <a:cubicBezTo>
                    <a:pt x="41" y="107"/>
                    <a:pt x="27" y="111"/>
                    <a:pt x="15" y="104"/>
                  </a:cubicBezTo>
                  <a:cubicBezTo>
                    <a:pt x="4" y="98"/>
                    <a:pt x="0" y="84"/>
                    <a:pt x="6" y="72"/>
                  </a:cubicBezTo>
                  <a:cubicBezTo>
                    <a:pt x="37" y="16"/>
                    <a:pt x="37" y="16"/>
                    <a:pt x="37" y="16"/>
                  </a:cubicBezTo>
                  <a:cubicBezTo>
                    <a:pt x="43" y="5"/>
                    <a:pt x="58" y="0"/>
                    <a:pt x="69" y="7"/>
                  </a:cubicBezTo>
                  <a:cubicBezTo>
                    <a:pt x="81" y="13"/>
                    <a:pt x="85" y="28"/>
                    <a:pt x="78" y="39"/>
                  </a:cubicBezTo>
                  <a:lnTo>
                    <a:pt x="47" y="95"/>
                  </a:lnTo>
                  <a:close/>
                </a:path>
              </a:pathLst>
            </a:custGeom>
            <a:solidFill>
              <a:srgbClr val="3547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anose="020F0502020204030204"/>
                <a:ea typeface="宋体" panose="02010600030101010101" pitchFamily="2" charset="-122"/>
              </a:endParaRPr>
            </a:p>
          </p:txBody>
        </p:sp>
        <p:sp>
          <p:nvSpPr>
            <p:cNvPr id="7" name="出自【趣你的PPT】(微信:qunideppt)：最优质的PPT资源库"/>
            <p:cNvSpPr>
              <a:spLocks noChangeArrowheads="1"/>
            </p:cNvSpPr>
            <p:nvPr/>
          </p:nvSpPr>
          <p:spPr bwMode="auto">
            <a:xfrm>
              <a:off x="1209675" y="1449388"/>
              <a:ext cx="2962275" cy="2962275"/>
            </a:xfrm>
            <a:prstGeom prst="ellipse">
              <a:avLst/>
            </a:prstGeom>
            <a:solidFill>
              <a:srgbClr val="2D3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anose="020F0502020204030204"/>
                <a:ea typeface="宋体" panose="02010600030101010101" pitchFamily="2" charset="-122"/>
              </a:endParaRPr>
            </a:p>
          </p:txBody>
        </p:sp>
        <p:sp>
          <p:nvSpPr>
            <p:cNvPr id="8" name="出自【趣你的PPT】(微信:qunideppt)：最优质的PPT资源库"/>
            <p:cNvSpPr>
              <a:spLocks noChangeArrowheads="1"/>
            </p:cNvSpPr>
            <p:nvPr/>
          </p:nvSpPr>
          <p:spPr bwMode="auto">
            <a:xfrm>
              <a:off x="1536700" y="1776413"/>
              <a:ext cx="2317750" cy="2316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anose="020F0502020204030204"/>
                <a:ea typeface="宋体" panose="02010600030101010101" pitchFamily="2" charset="-122"/>
              </a:endParaRPr>
            </a:p>
          </p:txBody>
        </p:sp>
        <p:sp>
          <p:nvSpPr>
            <p:cNvPr id="9" name="出自【趣你的PPT】(微信:qunideppt)：最优质的PPT资源库"/>
            <p:cNvSpPr>
              <a:spLocks noChangeArrowheads="1"/>
            </p:cNvSpPr>
            <p:nvPr/>
          </p:nvSpPr>
          <p:spPr bwMode="auto">
            <a:xfrm>
              <a:off x="1784350" y="2024063"/>
              <a:ext cx="1812925" cy="1812925"/>
            </a:xfrm>
            <a:prstGeom prst="ellipse">
              <a:avLst/>
            </a:prstGeom>
            <a:solidFill>
              <a:srgbClr val="2D3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anose="020F0502020204030204"/>
                <a:ea typeface="宋体" panose="02010600030101010101" pitchFamily="2" charset="-122"/>
              </a:endParaRPr>
            </a:p>
          </p:txBody>
        </p:sp>
        <p:sp>
          <p:nvSpPr>
            <p:cNvPr id="10" name="出自【趣你的PPT】(微信:qunideppt)：最优质的PPT资源库"/>
            <p:cNvSpPr>
              <a:spLocks noChangeArrowheads="1"/>
            </p:cNvSpPr>
            <p:nvPr/>
          </p:nvSpPr>
          <p:spPr bwMode="auto">
            <a:xfrm>
              <a:off x="2200275" y="2439988"/>
              <a:ext cx="981075" cy="981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anose="020F0502020204030204"/>
                <a:ea typeface="宋体" panose="02010600030101010101" pitchFamily="2" charset="-122"/>
              </a:endParaRPr>
            </a:p>
          </p:txBody>
        </p:sp>
        <p:sp>
          <p:nvSpPr>
            <p:cNvPr id="11" name="出自【趣你的PPT】(微信:qunideppt)：最优质的PPT资源库"/>
            <p:cNvSpPr>
              <a:spLocks noChangeArrowheads="1"/>
            </p:cNvSpPr>
            <p:nvPr/>
          </p:nvSpPr>
          <p:spPr bwMode="auto">
            <a:xfrm>
              <a:off x="2430463" y="2670175"/>
              <a:ext cx="522288" cy="520700"/>
            </a:xfrm>
            <a:prstGeom prst="ellipse">
              <a:avLst/>
            </a:prstGeom>
            <a:solidFill>
              <a:srgbClr val="2D3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anose="020F0502020204030204"/>
                <a:ea typeface="宋体" panose="02010600030101010101" pitchFamily="2" charset="-122"/>
              </a:endParaRPr>
            </a:p>
          </p:txBody>
        </p:sp>
        <p:sp>
          <p:nvSpPr>
            <p:cNvPr id="12" name="出自【趣你的PPT】(微信:qunideppt)：最优质的PPT资源库"/>
            <p:cNvSpPr>
              <a:spLocks/>
            </p:cNvSpPr>
            <p:nvPr/>
          </p:nvSpPr>
          <p:spPr bwMode="auto">
            <a:xfrm>
              <a:off x="917575" y="1635125"/>
              <a:ext cx="1839913" cy="1362075"/>
            </a:xfrm>
            <a:custGeom>
              <a:avLst/>
              <a:gdLst>
                <a:gd name="T0" fmla="*/ 23 w 208"/>
                <a:gd name="T1" fmla="*/ 32 h 154"/>
                <a:gd name="T2" fmla="*/ 5 w 208"/>
                <a:gd name="T3" fmla="*/ 39 h 154"/>
                <a:gd name="T4" fmla="*/ 0 w 208"/>
                <a:gd name="T5" fmla="*/ 35 h 154"/>
                <a:gd name="T6" fmla="*/ 22 w 208"/>
                <a:gd name="T7" fmla="*/ 23 h 154"/>
                <a:gd name="T8" fmla="*/ 24 w 208"/>
                <a:gd name="T9" fmla="*/ 0 h 154"/>
                <a:gd name="T10" fmla="*/ 29 w 208"/>
                <a:gd name="T11" fmla="*/ 3 h 154"/>
                <a:gd name="T12" fmla="*/ 32 w 208"/>
                <a:gd name="T13" fmla="*/ 20 h 154"/>
                <a:gd name="T14" fmla="*/ 34 w 208"/>
                <a:gd name="T15" fmla="*/ 4 h 154"/>
                <a:gd name="T16" fmla="*/ 39 w 208"/>
                <a:gd name="T17" fmla="*/ 7 h 154"/>
                <a:gd name="T18" fmla="*/ 48 w 208"/>
                <a:gd name="T19" fmla="*/ 33 h 154"/>
                <a:gd name="T20" fmla="*/ 168 w 208"/>
                <a:gd name="T21" fmla="*/ 116 h 154"/>
                <a:gd name="T22" fmla="*/ 177 w 208"/>
                <a:gd name="T23" fmla="*/ 102 h 154"/>
                <a:gd name="T24" fmla="*/ 208 w 208"/>
                <a:gd name="T25" fmla="*/ 154 h 154"/>
                <a:gd name="T26" fmla="*/ 150 w 208"/>
                <a:gd name="T27" fmla="*/ 143 h 154"/>
                <a:gd name="T28" fmla="*/ 161 w 208"/>
                <a:gd name="T29" fmla="*/ 127 h 154"/>
                <a:gd name="T30" fmla="*/ 41 w 208"/>
                <a:gd name="T31" fmla="*/ 45 h 154"/>
                <a:gd name="T32" fmla="*/ 14 w 208"/>
                <a:gd name="T33" fmla="*/ 47 h 154"/>
                <a:gd name="T34" fmla="*/ 8 w 208"/>
                <a:gd name="T35" fmla="*/ 43 h 154"/>
                <a:gd name="T36" fmla="*/ 23 w 208"/>
                <a:gd name="T37" fmla="*/ 3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 h="154">
                  <a:moveTo>
                    <a:pt x="23" y="32"/>
                  </a:moveTo>
                  <a:cubicBezTo>
                    <a:pt x="5" y="39"/>
                    <a:pt x="5" y="39"/>
                    <a:pt x="5" y="39"/>
                  </a:cubicBezTo>
                  <a:cubicBezTo>
                    <a:pt x="5" y="39"/>
                    <a:pt x="2" y="37"/>
                    <a:pt x="0" y="35"/>
                  </a:cubicBezTo>
                  <a:cubicBezTo>
                    <a:pt x="22" y="23"/>
                    <a:pt x="22" y="23"/>
                    <a:pt x="22" y="23"/>
                  </a:cubicBezTo>
                  <a:cubicBezTo>
                    <a:pt x="24" y="0"/>
                    <a:pt x="24" y="0"/>
                    <a:pt x="24" y="0"/>
                  </a:cubicBezTo>
                  <a:cubicBezTo>
                    <a:pt x="25" y="0"/>
                    <a:pt x="28" y="2"/>
                    <a:pt x="29" y="3"/>
                  </a:cubicBezTo>
                  <a:cubicBezTo>
                    <a:pt x="32" y="20"/>
                    <a:pt x="32" y="20"/>
                    <a:pt x="32" y="20"/>
                  </a:cubicBezTo>
                  <a:cubicBezTo>
                    <a:pt x="34" y="4"/>
                    <a:pt x="34" y="4"/>
                    <a:pt x="34" y="4"/>
                  </a:cubicBezTo>
                  <a:cubicBezTo>
                    <a:pt x="34" y="4"/>
                    <a:pt x="38" y="5"/>
                    <a:pt x="39" y="7"/>
                  </a:cubicBezTo>
                  <a:cubicBezTo>
                    <a:pt x="44" y="14"/>
                    <a:pt x="48" y="24"/>
                    <a:pt x="48" y="33"/>
                  </a:cubicBezTo>
                  <a:cubicBezTo>
                    <a:pt x="168" y="116"/>
                    <a:pt x="168" y="116"/>
                    <a:pt x="168" y="116"/>
                  </a:cubicBezTo>
                  <a:cubicBezTo>
                    <a:pt x="177" y="102"/>
                    <a:pt x="177" y="102"/>
                    <a:pt x="177" y="102"/>
                  </a:cubicBezTo>
                  <a:cubicBezTo>
                    <a:pt x="208" y="154"/>
                    <a:pt x="208" y="154"/>
                    <a:pt x="208" y="154"/>
                  </a:cubicBezTo>
                  <a:cubicBezTo>
                    <a:pt x="150" y="143"/>
                    <a:pt x="150" y="143"/>
                    <a:pt x="150" y="143"/>
                  </a:cubicBezTo>
                  <a:cubicBezTo>
                    <a:pt x="161" y="127"/>
                    <a:pt x="161" y="127"/>
                    <a:pt x="161" y="127"/>
                  </a:cubicBezTo>
                  <a:cubicBezTo>
                    <a:pt x="41" y="45"/>
                    <a:pt x="41" y="45"/>
                    <a:pt x="41" y="45"/>
                  </a:cubicBezTo>
                  <a:cubicBezTo>
                    <a:pt x="33" y="47"/>
                    <a:pt x="23" y="49"/>
                    <a:pt x="14" y="47"/>
                  </a:cubicBezTo>
                  <a:cubicBezTo>
                    <a:pt x="12" y="47"/>
                    <a:pt x="8" y="43"/>
                    <a:pt x="8" y="43"/>
                  </a:cubicBezTo>
                  <a:lnTo>
                    <a:pt x="23" y="3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anose="020F0502020204030204"/>
                <a:ea typeface="宋体" panose="02010600030101010101" pitchFamily="2" charset="-122"/>
              </a:endParaRPr>
            </a:p>
          </p:txBody>
        </p:sp>
      </p:grpSp>
      <p:sp>
        <p:nvSpPr>
          <p:cNvPr id="13" name="出自【趣你的PPT】(微信:qunideppt)：最优质的PPT资源库"/>
          <p:cNvSpPr txBox="1"/>
          <p:nvPr/>
        </p:nvSpPr>
        <p:spPr>
          <a:xfrm>
            <a:off x="1436625" y="2642533"/>
            <a:ext cx="2749074"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单击此处添加标题</a:t>
            </a:r>
          </a:p>
        </p:txBody>
      </p:sp>
      <p:sp>
        <p:nvSpPr>
          <p:cNvPr id="14" name="出自【趣你的PPT】(微信:qunideppt)：最优质的PPT资源库"/>
          <p:cNvSpPr/>
          <p:nvPr/>
        </p:nvSpPr>
        <p:spPr>
          <a:xfrm>
            <a:off x="1526893" y="3288736"/>
            <a:ext cx="4637069" cy="1895904"/>
          </a:xfrm>
          <a:prstGeom prst="rect">
            <a:avLst/>
          </a:prstGeom>
          <a:noFill/>
        </p:spPr>
        <p:txBody>
          <a:bodyPr wrap="square" lIns="0" tIns="0" rIns="0" bIns="0" rtlCol="0" anchor="t" anchorCtr="0">
            <a:spAutoFit/>
          </a:bodyPr>
          <a:lstStyle/>
          <a:p>
            <a:pPr defTabSz="1216817">
              <a:lnSpc>
                <a:spcPct val="120000"/>
              </a:lnSpc>
              <a:spcBef>
                <a:spcPct val="20000"/>
              </a:spcBef>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endParaRPr>
          </a:p>
          <a:p>
            <a:pPr defTabSz="1216817">
              <a:lnSpc>
                <a:spcPct val="120000"/>
              </a:lnSpc>
              <a:spcBef>
                <a:spcPct val="20000"/>
              </a:spcBef>
            </a:pP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endParaRPr>
          </a:p>
          <a:p>
            <a:pPr defTabSz="1216817">
              <a:lnSpc>
                <a:spcPct val="120000"/>
              </a:lnSpc>
              <a:spcBef>
                <a:spcPct val="20000"/>
              </a:spcBef>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5" name="出自【趣你的PPT】(微信:qunideppt)：最优质的PPT资源库"/>
          <p:cNvCxnSpPr/>
          <p:nvPr/>
        </p:nvCxnSpPr>
        <p:spPr>
          <a:xfrm>
            <a:off x="6802685" y="1984036"/>
            <a:ext cx="0" cy="3195975"/>
          </a:xfrm>
          <a:prstGeom prst="line">
            <a:avLst/>
          </a:prstGeom>
          <a:noFill/>
          <a:ln w="6350" cap="flat" cmpd="sng" algn="ctr">
            <a:solidFill>
              <a:sysClr val="windowText" lastClr="000000">
                <a:lumMod val="65000"/>
                <a:lumOff val="35000"/>
              </a:sysClr>
            </a:solidFill>
            <a:prstDash val="solid"/>
            <a:miter lim="800000"/>
          </a:ln>
          <a:effectLst/>
        </p:spPr>
      </p:cxnSp>
      <p:sp>
        <p:nvSpPr>
          <p:cNvPr id="17" name="矩形 16"/>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985920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出自【趣你的PPT】(微信:qunideppt)：最优质的PPT资源库"/>
          <p:cNvSpPr>
            <a:spLocks noEditPoints="1"/>
          </p:cNvSpPr>
          <p:nvPr/>
        </p:nvSpPr>
        <p:spPr bwMode="auto">
          <a:xfrm>
            <a:off x="546660" y="2859610"/>
            <a:ext cx="3871386" cy="1417273"/>
          </a:xfrm>
          <a:custGeom>
            <a:avLst/>
            <a:gdLst>
              <a:gd name="T0" fmla="*/ 983 w 1203"/>
              <a:gd name="T1" fmla="*/ 0 h 440"/>
              <a:gd name="T2" fmla="*/ 784 w 1203"/>
              <a:gd name="T3" fmla="*/ 125 h 440"/>
              <a:gd name="T4" fmla="*/ 784 w 1203"/>
              <a:gd name="T5" fmla="*/ 125 h 440"/>
              <a:gd name="T6" fmla="*/ 740 w 1203"/>
              <a:gd name="T7" fmla="*/ 125 h 440"/>
              <a:gd name="T8" fmla="*/ 740 w 1203"/>
              <a:gd name="T9" fmla="*/ 144 h 440"/>
              <a:gd name="T10" fmla="*/ 699 w 1203"/>
              <a:gd name="T11" fmla="*/ 144 h 440"/>
              <a:gd name="T12" fmla="*/ 699 w 1203"/>
              <a:gd name="T13" fmla="*/ 158 h 440"/>
              <a:gd name="T14" fmla="*/ 334 w 1203"/>
              <a:gd name="T15" fmla="*/ 158 h 440"/>
              <a:gd name="T16" fmla="*/ 309 w 1203"/>
              <a:gd name="T17" fmla="*/ 182 h 440"/>
              <a:gd name="T18" fmla="*/ 282 w 1203"/>
              <a:gd name="T19" fmla="*/ 160 h 440"/>
              <a:gd name="T20" fmla="*/ 56 w 1203"/>
              <a:gd name="T21" fmla="*/ 160 h 440"/>
              <a:gd name="T22" fmla="*/ 31 w 1203"/>
              <a:gd name="T23" fmla="*/ 185 h 440"/>
              <a:gd name="T24" fmla="*/ 698 w 1203"/>
              <a:gd name="T25" fmla="*/ 185 h 440"/>
              <a:gd name="T26" fmla="*/ 698 w 1203"/>
              <a:gd name="T27" fmla="*/ 198 h 440"/>
              <a:gd name="T28" fmla="*/ 18 w 1203"/>
              <a:gd name="T29" fmla="*/ 198 h 440"/>
              <a:gd name="T30" fmla="*/ 0 w 1203"/>
              <a:gd name="T31" fmla="*/ 217 h 440"/>
              <a:gd name="T32" fmla="*/ 0 w 1203"/>
              <a:gd name="T33" fmla="*/ 232 h 440"/>
              <a:gd name="T34" fmla="*/ 40 w 1203"/>
              <a:gd name="T35" fmla="*/ 272 h 440"/>
              <a:gd name="T36" fmla="*/ 86 w 1203"/>
              <a:gd name="T37" fmla="*/ 272 h 440"/>
              <a:gd name="T38" fmla="*/ 110 w 1203"/>
              <a:gd name="T39" fmla="*/ 247 h 440"/>
              <a:gd name="T40" fmla="*/ 142 w 1203"/>
              <a:gd name="T41" fmla="*/ 278 h 440"/>
              <a:gd name="T42" fmla="*/ 173 w 1203"/>
              <a:gd name="T43" fmla="*/ 278 h 440"/>
              <a:gd name="T44" fmla="*/ 188 w 1203"/>
              <a:gd name="T45" fmla="*/ 262 h 440"/>
              <a:gd name="T46" fmla="*/ 205 w 1203"/>
              <a:gd name="T47" fmla="*/ 278 h 440"/>
              <a:gd name="T48" fmla="*/ 247 w 1203"/>
              <a:gd name="T49" fmla="*/ 278 h 440"/>
              <a:gd name="T50" fmla="*/ 275 w 1203"/>
              <a:gd name="T51" fmla="*/ 244 h 440"/>
              <a:gd name="T52" fmla="*/ 300 w 1203"/>
              <a:gd name="T53" fmla="*/ 244 h 440"/>
              <a:gd name="T54" fmla="*/ 326 w 1203"/>
              <a:gd name="T55" fmla="*/ 282 h 440"/>
              <a:gd name="T56" fmla="*/ 699 w 1203"/>
              <a:gd name="T57" fmla="*/ 282 h 440"/>
              <a:gd name="T58" fmla="*/ 699 w 1203"/>
              <a:gd name="T59" fmla="*/ 295 h 440"/>
              <a:gd name="T60" fmla="*/ 740 w 1203"/>
              <a:gd name="T61" fmla="*/ 295 h 440"/>
              <a:gd name="T62" fmla="*/ 740 w 1203"/>
              <a:gd name="T63" fmla="*/ 314 h 440"/>
              <a:gd name="T64" fmla="*/ 784 w 1203"/>
              <a:gd name="T65" fmla="*/ 314 h 440"/>
              <a:gd name="T66" fmla="*/ 784 w 1203"/>
              <a:gd name="T67" fmla="*/ 314 h 440"/>
              <a:gd name="T68" fmla="*/ 983 w 1203"/>
              <a:gd name="T69" fmla="*/ 440 h 440"/>
              <a:gd name="T70" fmla="*/ 1203 w 1203"/>
              <a:gd name="T71" fmla="*/ 220 h 440"/>
              <a:gd name="T72" fmla="*/ 983 w 1203"/>
              <a:gd name="T73" fmla="*/ 0 h 440"/>
              <a:gd name="T74" fmla="*/ 1104 w 1203"/>
              <a:gd name="T75" fmla="*/ 269 h 440"/>
              <a:gd name="T76" fmla="*/ 1055 w 1203"/>
              <a:gd name="T77" fmla="*/ 220 h 440"/>
              <a:gd name="T78" fmla="*/ 1104 w 1203"/>
              <a:gd name="T79" fmla="*/ 171 h 440"/>
              <a:gd name="T80" fmla="*/ 1154 w 1203"/>
              <a:gd name="T81" fmla="*/ 220 h 440"/>
              <a:gd name="T82" fmla="*/ 1104 w 1203"/>
              <a:gd name="T83" fmla="*/ 269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3" h="440">
                <a:moveTo>
                  <a:pt x="983" y="0"/>
                </a:moveTo>
                <a:cubicBezTo>
                  <a:pt x="895" y="0"/>
                  <a:pt x="819" y="51"/>
                  <a:pt x="784" y="125"/>
                </a:cubicBezTo>
                <a:cubicBezTo>
                  <a:pt x="784" y="125"/>
                  <a:pt x="784" y="125"/>
                  <a:pt x="784" y="125"/>
                </a:cubicBezTo>
                <a:cubicBezTo>
                  <a:pt x="740" y="125"/>
                  <a:pt x="740" y="125"/>
                  <a:pt x="740" y="125"/>
                </a:cubicBezTo>
                <a:cubicBezTo>
                  <a:pt x="740" y="144"/>
                  <a:pt x="740" y="144"/>
                  <a:pt x="740" y="144"/>
                </a:cubicBezTo>
                <a:cubicBezTo>
                  <a:pt x="699" y="144"/>
                  <a:pt x="699" y="144"/>
                  <a:pt x="699" y="144"/>
                </a:cubicBezTo>
                <a:cubicBezTo>
                  <a:pt x="699" y="158"/>
                  <a:pt x="699" y="158"/>
                  <a:pt x="699" y="158"/>
                </a:cubicBezTo>
                <a:cubicBezTo>
                  <a:pt x="334" y="158"/>
                  <a:pt x="334" y="158"/>
                  <a:pt x="334" y="158"/>
                </a:cubicBezTo>
                <a:cubicBezTo>
                  <a:pt x="309" y="182"/>
                  <a:pt x="309" y="182"/>
                  <a:pt x="309" y="182"/>
                </a:cubicBezTo>
                <a:cubicBezTo>
                  <a:pt x="282" y="160"/>
                  <a:pt x="282" y="160"/>
                  <a:pt x="282" y="160"/>
                </a:cubicBezTo>
                <a:cubicBezTo>
                  <a:pt x="56" y="160"/>
                  <a:pt x="56" y="160"/>
                  <a:pt x="56" y="160"/>
                </a:cubicBezTo>
                <a:cubicBezTo>
                  <a:pt x="31" y="185"/>
                  <a:pt x="31" y="185"/>
                  <a:pt x="31" y="185"/>
                </a:cubicBezTo>
                <a:cubicBezTo>
                  <a:pt x="698" y="185"/>
                  <a:pt x="698" y="185"/>
                  <a:pt x="698" y="185"/>
                </a:cubicBezTo>
                <a:cubicBezTo>
                  <a:pt x="698" y="198"/>
                  <a:pt x="698" y="198"/>
                  <a:pt x="698" y="198"/>
                </a:cubicBezTo>
                <a:cubicBezTo>
                  <a:pt x="18" y="198"/>
                  <a:pt x="18" y="198"/>
                  <a:pt x="18" y="198"/>
                </a:cubicBezTo>
                <a:cubicBezTo>
                  <a:pt x="0" y="217"/>
                  <a:pt x="0" y="217"/>
                  <a:pt x="0" y="217"/>
                </a:cubicBezTo>
                <a:cubicBezTo>
                  <a:pt x="0" y="232"/>
                  <a:pt x="0" y="232"/>
                  <a:pt x="0" y="232"/>
                </a:cubicBezTo>
                <a:cubicBezTo>
                  <a:pt x="40" y="272"/>
                  <a:pt x="40" y="272"/>
                  <a:pt x="40" y="272"/>
                </a:cubicBezTo>
                <a:cubicBezTo>
                  <a:pt x="86" y="272"/>
                  <a:pt x="86" y="272"/>
                  <a:pt x="86" y="272"/>
                </a:cubicBezTo>
                <a:cubicBezTo>
                  <a:pt x="110" y="247"/>
                  <a:pt x="110" y="247"/>
                  <a:pt x="110" y="247"/>
                </a:cubicBezTo>
                <a:cubicBezTo>
                  <a:pt x="142" y="278"/>
                  <a:pt x="142" y="278"/>
                  <a:pt x="142" y="278"/>
                </a:cubicBezTo>
                <a:cubicBezTo>
                  <a:pt x="173" y="278"/>
                  <a:pt x="173" y="278"/>
                  <a:pt x="173" y="278"/>
                </a:cubicBezTo>
                <a:cubicBezTo>
                  <a:pt x="188" y="262"/>
                  <a:pt x="188" y="262"/>
                  <a:pt x="188" y="262"/>
                </a:cubicBezTo>
                <a:cubicBezTo>
                  <a:pt x="205" y="278"/>
                  <a:pt x="205" y="278"/>
                  <a:pt x="205" y="278"/>
                </a:cubicBezTo>
                <a:cubicBezTo>
                  <a:pt x="247" y="278"/>
                  <a:pt x="247" y="278"/>
                  <a:pt x="247" y="278"/>
                </a:cubicBezTo>
                <a:cubicBezTo>
                  <a:pt x="275" y="244"/>
                  <a:pt x="275" y="244"/>
                  <a:pt x="275" y="244"/>
                </a:cubicBezTo>
                <a:cubicBezTo>
                  <a:pt x="300" y="244"/>
                  <a:pt x="300" y="244"/>
                  <a:pt x="300" y="244"/>
                </a:cubicBezTo>
                <a:cubicBezTo>
                  <a:pt x="326" y="282"/>
                  <a:pt x="326" y="282"/>
                  <a:pt x="326" y="282"/>
                </a:cubicBezTo>
                <a:cubicBezTo>
                  <a:pt x="699" y="282"/>
                  <a:pt x="699" y="282"/>
                  <a:pt x="699" y="282"/>
                </a:cubicBezTo>
                <a:cubicBezTo>
                  <a:pt x="699" y="295"/>
                  <a:pt x="699" y="295"/>
                  <a:pt x="699" y="295"/>
                </a:cubicBezTo>
                <a:cubicBezTo>
                  <a:pt x="740" y="295"/>
                  <a:pt x="740" y="295"/>
                  <a:pt x="740" y="295"/>
                </a:cubicBezTo>
                <a:cubicBezTo>
                  <a:pt x="740" y="314"/>
                  <a:pt x="740" y="314"/>
                  <a:pt x="740" y="314"/>
                </a:cubicBezTo>
                <a:cubicBezTo>
                  <a:pt x="784" y="314"/>
                  <a:pt x="784" y="314"/>
                  <a:pt x="784" y="314"/>
                </a:cubicBezTo>
                <a:cubicBezTo>
                  <a:pt x="784" y="314"/>
                  <a:pt x="784" y="314"/>
                  <a:pt x="784" y="314"/>
                </a:cubicBezTo>
                <a:cubicBezTo>
                  <a:pt x="819" y="389"/>
                  <a:pt x="895" y="440"/>
                  <a:pt x="983" y="440"/>
                </a:cubicBezTo>
                <a:cubicBezTo>
                  <a:pt x="1104" y="440"/>
                  <a:pt x="1203" y="341"/>
                  <a:pt x="1203" y="220"/>
                </a:cubicBezTo>
                <a:cubicBezTo>
                  <a:pt x="1203" y="98"/>
                  <a:pt x="1104" y="0"/>
                  <a:pt x="983" y="0"/>
                </a:cubicBezTo>
                <a:close/>
                <a:moveTo>
                  <a:pt x="1104" y="269"/>
                </a:moveTo>
                <a:cubicBezTo>
                  <a:pt x="1077" y="269"/>
                  <a:pt x="1055" y="247"/>
                  <a:pt x="1055" y="220"/>
                </a:cubicBezTo>
                <a:cubicBezTo>
                  <a:pt x="1055" y="193"/>
                  <a:pt x="1077" y="171"/>
                  <a:pt x="1104" y="171"/>
                </a:cubicBezTo>
                <a:cubicBezTo>
                  <a:pt x="1131" y="171"/>
                  <a:pt x="1154" y="193"/>
                  <a:pt x="1154" y="220"/>
                </a:cubicBezTo>
                <a:cubicBezTo>
                  <a:pt x="1154" y="247"/>
                  <a:pt x="1131" y="269"/>
                  <a:pt x="1104" y="269"/>
                </a:cubicBez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5" name="出自【趣你的PPT】(微信:qunideppt)：最优质的PPT资源库"/>
          <p:cNvSpPr>
            <a:spLocks/>
          </p:cNvSpPr>
          <p:nvPr/>
        </p:nvSpPr>
        <p:spPr bwMode="auto">
          <a:xfrm>
            <a:off x="5496154" y="2995018"/>
            <a:ext cx="12896" cy="15475"/>
          </a:xfrm>
          <a:custGeom>
            <a:avLst/>
            <a:gdLst>
              <a:gd name="T0" fmla="*/ 0 w 4"/>
              <a:gd name="T1" fmla="*/ 5 h 5"/>
              <a:gd name="T2" fmla="*/ 1 w 4"/>
              <a:gd name="T3" fmla="*/ 5 h 5"/>
              <a:gd name="T4" fmla="*/ 4 w 4"/>
              <a:gd name="T5" fmla="*/ 0 h 5"/>
              <a:gd name="T6" fmla="*/ 3 w 4"/>
              <a:gd name="T7" fmla="*/ 2 h 5"/>
              <a:gd name="T8" fmla="*/ 0 w 4"/>
              <a:gd name="T9" fmla="*/ 5 h 5"/>
            </a:gdLst>
            <a:ahLst/>
            <a:cxnLst>
              <a:cxn ang="0">
                <a:pos x="T0" y="T1"/>
              </a:cxn>
              <a:cxn ang="0">
                <a:pos x="T2" y="T3"/>
              </a:cxn>
              <a:cxn ang="0">
                <a:pos x="T4" y="T5"/>
              </a:cxn>
              <a:cxn ang="0">
                <a:pos x="T6" y="T7"/>
              </a:cxn>
              <a:cxn ang="0">
                <a:pos x="T8" y="T9"/>
              </a:cxn>
            </a:cxnLst>
            <a:rect l="0" t="0" r="r" b="b"/>
            <a:pathLst>
              <a:path w="4" h="5">
                <a:moveTo>
                  <a:pt x="0" y="5"/>
                </a:moveTo>
                <a:cubicBezTo>
                  <a:pt x="0" y="5"/>
                  <a:pt x="0" y="5"/>
                  <a:pt x="1" y="5"/>
                </a:cubicBezTo>
                <a:cubicBezTo>
                  <a:pt x="3" y="4"/>
                  <a:pt x="4" y="2"/>
                  <a:pt x="4" y="0"/>
                </a:cubicBezTo>
                <a:cubicBezTo>
                  <a:pt x="3" y="1"/>
                  <a:pt x="3" y="1"/>
                  <a:pt x="3" y="2"/>
                </a:cubicBezTo>
                <a:cubicBezTo>
                  <a:pt x="2" y="4"/>
                  <a:pt x="1" y="5"/>
                  <a:pt x="0" y="5"/>
                </a:cubicBezTo>
                <a:close/>
              </a:path>
            </a:pathLst>
          </a:custGeom>
          <a:solidFill>
            <a:srgbClr val="EC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6" name="出自【趣你的PPT】(微信:qunideppt)：最优质的PPT资源库"/>
          <p:cNvSpPr>
            <a:spLocks/>
          </p:cNvSpPr>
          <p:nvPr/>
        </p:nvSpPr>
        <p:spPr bwMode="auto">
          <a:xfrm>
            <a:off x="5674119" y="3700431"/>
            <a:ext cx="2579"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solidFill>
            <a:srgbClr val="BD1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7" name="出自【趣你的PPT】(微信:qunideppt)：最优质的PPT资源库"/>
          <p:cNvSpPr>
            <a:spLocks/>
          </p:cNvSpPr>
          <p:nvPr/>
        </p:nvSpPr>
        <p:spPr bwMode="auto">
          <a:xfrm>
            <a:off x="5676698" y="3690114"/>
            <a:ext cx="16764" cy="10317"/>
          </a:xfrm>
          <a:custGeom>
            <a:avLst/>
            <a:gdLst>
              <a:gd name="T0" fmla="*/ 0 w 5"/>
              <a:gd name="T1" fmla="*/ 3 h 3"/>
              <a:gd name="T2" fmla="*/ 1 w 5"/>
              <a:gd name="T3" fmla="*/ 3 h 3"/>
              <a:gd name="T4" fmla="*/ 5 w 5"/>
              <a:gd name="T5" fmla="*/ 0 h 3"/>
              <a:gd name="T6" fmla="*/ 4 w 5"/>
              <a:gd name="T7" fmla="*/ 1 h 3"/>
              <a:gd name="T8" fmla="*/ 0 w 5"/>
              <a:gd name="T9" fmla="*/ 3 h 3"/>
            </a:gdLst>
            <a:ahLst/>
            <a:cxnLst>
              <a:cxn ang="0">
                <a:pos x="T0" y="T1"/>
              </a:cxn>
              <a:cxn ang="0">
                <a:pos x="T2" y="T3"/>
              </a:cxn>
              <a:cxn ang="0">
                <a:pos x="T4" y="T5"/>
              </a:cxn>
              <a:cxn ang="0">
                <a:pos x="T6" y="T7"/>
              </a:cxn>
              <a:cxn ang="0">
                <a:pos x="T8" y="T9"/>
              </a:cxn>
            </a:cxnLst>
            <a:rect l="0" t="0" r="r" b="b"/>
            <a:pathLst>
              <a:path w="5" h="3">
                <a:moveTo>
                  <a:pt x="0" y="3"/>
                </a:moveTo>
                <a:cubicBezTo>
                  <a:pt x="0" y="3"/>
                  <a:pt x="0" y="3"/>
                  <a:pt x="1" y="3"/>
                </a:cubicBezTo>
                <a:cubicBezTo>
                  <a:pt x="3" y="3"/>
                  <a:pt x="5" y="2"/>
                  <a:pt x="5" y="0"/>
                </a:cubicBezTo>
                <a:cubicBezTo>
                  <a:pt x="5" y="0"/>
                  <a:pt x="4" y="1"/>
                  <a:pt x="4" y="1"/>
                </a:cubicBezTo>
                <a:cubicBezTo>
                  <a:pt x="3" y="3"/>
                  <a:pt x="1" y="3"/>
                  <a:pt x="0" y="3"/>
                </a:cubicBezTo>
                <a:close/>
              </a:path>
            </a:pathLst>
          </a:custGeom>
          <a:solidFill>
            <a:srgbClr val="BD1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8" name="出自【趣你的PPT】(微信:qunideppt)：最优质的PPT资源库"/>
          <p:cNvSpPr>
            <a:spLocks/>
          </p:cNvSpPr>
          <p:nvPr/>
        </p:nvSpPr>
        <p:spPr bwMode="auto">
          <a:xfrm>
            <a:off x="5467783" y="4283331"/>
            <a:ext cx="386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A012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9" name="出自【趣你的PPT】(微信:qunideppt)：最优质的PPT资源库"/>
          <p:cNvSpPr>
            <a:spLocks/>
          </p:cNvSpPr>
          <p:nvPr/>
        </p:nvSpPr>
        <p:spPr bwMode="auto">
          <a:xfrm>
            <a:off x="5471651" y="4280752"/>
            <a:ext cx="18054" cy="6448"/>
          </a:xfrm>
          <a:custGeom>
            <a:avLst/>
            <a:gdLst>
              <a:gd name="T0" fmla="*/ 0 w 6"/>
              <a:gd name="T1" fmla="*/ 1 h 2"/>
              <a:gd name="T2" fmla="*/ 0 w 6"/>
              <a:gd name="T3" fmla="*/ 1 h 2"/>
              <a:gd name="T4" fmla="*/ 6 w 6"/>
              <a:gd name="T5" fmla="*/ 0 h 2"/>
              <a:gd name="T6" fmla="*/ 4 w 6"/>
              <a:gd name="T7" fmla="*/ 1 h 2"/>
              <a:gd name="T8" fmla="*/ 0 w 6"/>
              <a:gd name="T9" fmla="*/ 1 h 2"/>
            </a:gdLst>
            <a:ahLst/>
            <a:cxnLst>
              <a:cxn ang="0">
                <a:pos x="T0" y="T1"/>
              </a:cxn>
              <a:cxn ang="0">
                <a:pos x="T2" y="T3"/>
              </a:cxn>
              <a:cxn ang="0">
                <a:pos x="T4" y="T5"/>
              </a:cxn>
              <a:cxn ang="0">
                <a:pos x="T6" y="T7"/>
              </a:cxn>
              <a:cxn ang="0">
                <a:pos x="T8" y="T9"/>
              </a:cxn>
            </a:cxnLst>
            <a:rect l="0" t="0" r="r" b="b"/>
            <a:pathLst>
              <a:path w="6" h="2">
                <a:moveTo>
                  <a:pt x="0" y="1"/>
                </a:moveTo>
                <a:cubicBezTo>
                  <a:pt x="0" y="1"/>
                  <a:pt x="0" y="1"/>
                  <a:pt x="0" y="1"/>
                </a:cubicBezTo>
                <a:cubicBezTo>
                  <a:pt x="2" y="2"/>
                  <a:pt x="4" y="1"/>
                  <a:pt x="6" y="0"/>
                </a:cubicBezTo>
                <a:cubicBezTo>
                  <a:pt x="5" y="0"/>
                  <a:pt x="5" y="0"/>
                  <a:pt x="4" y="1"/>
                </a:cubicBezTo>
                <a:cubicBezTo>
                  <a:pt x="2" y="1"/>
                  <a:pt x="1" y="1"/>
                  <a:pt x="0" y="1"/>
                </a:cubicBezTo>
                <a:close/>
              </a:path>
            </a:pathLst>
          </a:custGeom>
          <a:solidFill>
            <a:srgbClr val="A012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10" name="出自【趣你的PPT】(微信:qunideppt)：最优质的PPT资源库"/>
          <p:cNvSpPr>
            <a:spLocks/>
          </p:cNvSpPr>
          <p:nvPr/>
        </p:nvSpPr>
        <p:spPr bwMode="auto">
          <a:xfrm>
            <a:off x="4411598" y="3648847"/>
            <a:ext cx="6448"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1" y="0"/>
                  <a:pt x="0" y="0"/>
                </a:cubicBezTo>
                <a:cubicBezTo>
                  <a:pt x="0" y="0"/>
                  <a:pt x="0" y="0"/>
                  <a:pt x="0" y="0"/>
                </a:cubicBezTo>
                <a:close/>
              </a:path>
            </a:pathLst>
          </a:custGeom>
          <a:solidFill>
            <a:srgbClr val="A012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11" name="出自【趣你的PPT】(微信:qunideppt)：最优质的PPT资源库"/>
          <p:cNvSpPr>
            <a:spLocks/>
          </p:cNvSpPr>
          <p:nvPr/>
        </p:nvSpPr>
        <p:spPr bwMode="auto">
          <a:xfrm>
            <a:off x="4176890" y="3427035"/>
            <a:ext cx="0" cy="6448"/>
          </a:xfrm>
          <a:custGeom>
            <a:avLst/>
            <a:gdLst>
              <a:gd name="T0" fmla="*/ 2 h 2"/>
              <a:gd name="T1" fmla="*/ 2 h 2"/>
            </a:gdLst>
            <a:ahLst/>
            <a:cxnLst>
              <a:cxn ang="0">
                <a:pos x="0" y="T0"/>
              </a:cxn>
              <a:cxn ang="0">
                <a:pos x="0" y="T1"/>
              </a:cxn>
            </a:cxnLst>
            <a:rect l="0" t="0" r="r" b="b"/>
            <a:pathLst>
              <a:path h="2">
                <a:moveTo>
                  <a:pt x="0" y="2"/>
                </a:moveTo>
                <a:cubicBezTo>
                  <a:pt x="0" y="0"/>
                  <a:pt x="0" y="2"/>
                  <a:pt x="0" y="2"/>
                </a:cubicBezTo>
                <a:close/>
              </a:path>
            </a:pathLst>
          </a:custGeom>
          <a:solidFill>
            <a:srgbClr val="EC1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12" name="出自【趣你的PPT】(微信:qunideppt)：最优质的PPT资源库"/>
          <p:cNvSpPr>
            <a:spLocks/>
          </p:cNvSpPr>
          <p:nvPr/>
        </p:nvSpPr>
        <p:spPr bwMode="auto">
          <a:xfrm>
            <a:off x="4222027" y="3487646"/>
            <a:ext cx="16764" cy="6448"/>
          </a:xfrm>
          <a:custGeom>
            <a:avLst/>
            <a:gdLst>
              <a:gd name="T0" fmla="*/ 5 w 5"/>
              <a:gd name="T1" fmla="*/ 1 h 2"/>
              <a:gd name="T2" fmla="*/ 5 w 5"/>
              <a:gd name="T3" fmla="*/ 0 h 2"/>
              <a:gd name="T4" fmla="*/ 0 w 5"/>
              <a:gd name="T5" fmla="*/ 2 h 2"/>
              <a:gd name="T6" fmla="*/ 5 w 5"/>
              <a:gd name="T7" fmla="*/ 1 h 2"/>
            </a:gdLst>
            <a:ahLst/>
            <a:cxnLst>
              <a:cxn ang="0">
                <a:pos x="T0" y="T1"/>
              </a:cxn>
              <a:cxn ang="0">
                <a:pos x="T2" y="T3"/>
              </a:cxn>
              <a:cxn ang="0">
                <a:pos x="T4" y="T5"/>
              </a:cxn>
              <a:cxn ang="0">
                <a:pos x="T6" y="T7"/>
              </a:cxn>
            </a:cxnLst>
            <a:rect l="0" t="0" r="r" b="b"/>
            <a:pathLst>
              <a:path w="5" h="2">
                <a:moveTo>
                  <a:pt x="5" y="1"/>
                </a:moveTo>
                <a:cubicBezTo>
                  <a:pt x="5" y="1"/>
                  <a:pt x="5" y="0"/>
                  <a:pt x="5" y="0"/>
                </a:cubicBezTo>
                <a:cubicBezTo>
                  <a:pt x="3" y="1"/>
                  <a:pt x="1" y="1"/>
                  <a:pt x="0" y="2"/>
                </a:cubicBezTo>
                <a:cubicBezTo>
                  <a:pt x="2" y="2"/>
                  <a:pt x="4" y="2"/>
                  <a:pt x="5" y="1"/>
                </a:cubicBezTo>
                <a:close/>
              </a:path>
            </a:pathLst>
          </a:custGeom>
          <a:solidFill>
            <a:srgbClr val="BD1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13" name="出自【趣你的PPT】(微信:qunideppt)：最优质的PPT资源库"/>
          <p:cNvSpPr>
            <a:spLocks/>
          </p:cNvSpPr>
          <p:nvPr/>
        </p:nvSpPr>
        <p:spPr bwMode="auto">
          <a:xfrm>
            <a:off x="4222027" y="3655294"/>
            <a:ext cx="3868" cy="257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solidFill>
            <a:srgbClr val="A012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14" name="出自【趣你的PPT】(微信:qunideppt)：最优质的PPT资源库"/>
          <p:cNvSpPr>
            <a:spLocks/>
          </p:cNvSpPr>
          <p:nvPr/>
        </p:nvSpPr>
        <p:spPr bwMode="auto">
          <a:xfrm>
            <a:off x="4238791" y="3485067"/>
            <a:ext cx="24502" cy="5158"/>
          </a:xfrm>
          <a:custGeom>
            <a:avLst/>
            <a:gdLst>
              <a:gd name="T0" fmla="*/ 3 w 8"/>
              <a:gd name="T1" fmla="*/ 1 h 2"/>
              <a:gd name="T2" fmla="*/ 8 w 8"/>
              <a:gd name="T3" fmla="*/ 0 h 2"/>
              <a:gd name="T4" fmla="*/ 0 w 8"/>
              <a:gd name="T5" fmla="*/ 1 h 2"/>
              <a:gd name="T6" fmla="*/ 0 w 8"/>
              <a:gd name="T7" fmla="*/ 2 h 2"/>
              <a:gd name="T8" fmla="*/ 3 w 8"/>
              <a:gd name="T9" fmla="*/ 1 h 2"/>
            </a:gdLst>
            <a:ahLst/>
            <a:cxnLst>
              <a:cxn ang="0">
                <a:pos x="T0" y="T1"/>
              </a:cxn>
              <a:cxn ang="0">
                <a:pos x="T2" y="T3"/>
              </a:cxn>
              <a:cxn ang="0">
                <a:pos x="T4" y="T5"/>
              </a:cxn>
              <a:cxn ang="0">
                <a:pos x="T6" y="T7"/>
              </a:cxn>
              <a:cxn ang="0">
                <a:pos x="T8" y="T9"/>
              </a:cxn>
            </a:cxnLst>
            <a:rect l="0" t="0" r="r" b="b"/>
            <a:pathLst>
              <a:path w="8" h="2">
                <a:moveTo>
                  <a:pt x="3" y="1"/>
                </a:moveTo>
                <a:cubicBezTo>
                  <a:pt x="5" y="1"/>
                  <a:pt x="6" y="0"/>
                  <a:pt x="8" y="0"/>
                </a:cubicBezTo>
                <a:cubicBezTo>
                  <a:pt x="5" y="0"/>
                  <a:pt x="2" y="1"/>
                  <a:pt x="0" y="1"/>
                </a:cubicBezTo>
                <a:cubicBezTo>
                  <a:pt x="0" y="1"/>
                  <a:pt x="0" y="2"/>
                  <a:pt x="0" y="2"/>
                </a:cubicBezTo>
                <a:cubicBezTo>
                  <a:pt x="1" y="2"/>
                  <a:pt x="3" y="2"/>
                  <a:pt x="3"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15" name="出自【趣你的PPT】(微信:qunideppt)：最优质的PPT资源库"/>
          <p:cNvSpPr>
            <a:spLocks noEditPoints="1"/>
          </p:cNvSpPr>
          <p:nvPr/>
        </p:nvSpPr>
        <p:spPr bwMode="auto">
          <a:xfrm>
            <a:off x="4846194" y="4345232"/>
            <a:ext cx="1523020" cy="1523020"/>
          </a:xfrm>
          <a:custGeom>
            <a:avLst/>
            <a:gdLst>
              <a:gd name="T0" fmla="*/ 107 w 473"/>
              <a:gd name="T1" fmla="*/ 7 h 473"/>
              <a:gd name="T2" fmla="*/ 7 w 473"/>
              <a:gd name="T3" fmla="*/ 107 h 473"/>
              <a:gd name="T4" fmla="*/ 7 w 473"/>
              <a:gd name="T5" fmla="*/ 135 h 473"/>
              <a:gd name="T6" fmla="*/ 338 w 473"/>
              <a:gd name="T7" fmla="*/ 465 h 473"/>
              <a:gd name="T8" fmla="*/ 366 w 473"/>
              <a:gd name="T9" fmla="*/ 465 h 473"/>
              <a:gd name="T10" fmla="*/ 466 w 473"/>
              <a:gd name="T11" fmla="*/ 366 h 473"/>
              <a:gd name="T12" fmla="*/ 466 w 473"/>
              <a:gd name="T13" fmla="*/ 338 h 473"/>
              <a:gd name="T14" fmla="*/ 135 w 473"/>
              <a:gd name="T15" fmla="*/ 7 h 473"/>
              <a:gd name="T16" fmla="*/ 107 w 473"/>
              <a:gd name="T17" fmla="*/ 7 h 473"/>
              <a:gd name="T18" fmla="*/ 117 w 473"/>
              <a:gd name="T19" fmla="*/ 117 h 473"/>
              <a:gd name="T20" fmla="*/ 75 w 473"/>
              <a:gd name="T21" fmla="*/ 117 h 473"/>
              <a:gd name="T22" fmla="*/ 75 w 473"/>
              <a:gd name="T23" fmla="*/ 75 h 473"/>
              <a:gd name="T24" fmla="*/ 117 w 473"/>
              <a:gd name="T25" fmla="*/ 75 h 473"/>
              <a:gd name="T26" fmla="*/ 117 w 473"/>
              <a:gd name="T27" fmla="*/ 117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3" h="473">
                <a:moveTo>
                  <a:pt x="107" y="7"/>
                </a:moveTo>
                <a:cubicBezTo>
                  <a:pt x="7" y="107"/>
                  <a:pt x="7" y="107"/>
                  <a:pt x="7" y="107"/>
                </a:cubicBezTo>
                <a:cubicBezTo>
                  <a:pt x="0" y="115"/>
                  <a:pt x="0" y="127"/>
                  <a:pt x="7" y="135"/>
                </a:cubicBezTo>
                <a:cubicBezTo>
                  <a:pt x="338" y="465"/>
                  <a:pt x="338" y="465"/>
                  <a:pt x="338" y="465"/>
                </a:cubicBezTo>
                <a:cubicBezTo>
                  <a:pt x="346" y="473"/>
                  <a:pt x="358" y="473"/>
                  <a:pt x="366" y="465"/>
                </a:cubicBezTo>
                <a:cubicBezTo>
                  <a:pt x="466" y="366"/>
                  <a:pt x="466" y="366"/>
                  <a:pt x="466" y="366"/>
                </a:cubicBezTo>
                <a:cubicBezTo>
                  <a:pt x="473" y="358"/>
                  <a:pt x="473" y="346"/>
                  <a:pt x="466" y="338"/>
                </a:cubicBezTo>
                <a:cubicBezTo>
                  <a:pt x="135" y="7"/>
                  <a:pt x="135" y="7"/>
                  <a:pt x="135" y="7"/>
                </a:cubicBezTo>
                <a:cubicBezTo>
                  <a:pt x="127" y="0"/>
                  <a:pt x="115" y="0"/>
                  <a:pt x="107" y="7"/>
                </a:cubicBezTo>
                <a:close/>
                <a:moveTo>
                  <a:pt x="117" y="117"/>
                </a:moveTo>
                <a:cubicBezTo>
                  <a:pt x="106" y="129"/>
                  <a:pt x="87" y="129"/>
                  <a:pt x="75" y="117"/>
                </a:cubicBezTo>
                <a:cubicBezTo>
                  <a:pt x="64" y="106"/>
                  <a:pt x="64" y="87"/>
                  <a:pt x="75" y="75"/>
                </a:cubicBezTo>
                <a:cubicBezTo>
                  <a:pt x="87" y="63"/>
                  <a:pt x="106" y="63"/>
                  <a:pt x="117" y="75"/>
                </a:cubicBezTo>
                <a:cubicBezTo>
                  <a:pt x="129" y="87"/>
                  <a:pt x="129" y="106"/>
                  <a:pt x="117" y="117"/>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16" name="出自【趣你的PPT】(微信:qunideppt)：最优质的PPT资源库"/>
          <p:cNvSpPr>
            <a:spLocks noChangeShapeType="1"/>
          </p:cNvSpPr>
          <p:nvPr/>
        </p:nvSpPr>
        <p:spPr bwMode="auto">
          <a:xfrm>
            <a:off x="4968706" y="459025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17" name="出自【趣你的PPT】(微信:qunideppt)：最优质的PPT资源库"/>
          <p:cNvSpPr>
            <a:spLocks noChangeShapeType="1"/>
          </p:cNvSpPr>
          <p:nvPr/>
        </p:nvSpPr>
        <p:spPr bwMode="auto">
          <a:xfrm>
            <a:off x="4968706" y="459025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grpSp>
        <p:nvGrpSpPr>
          <p:cNvPr id="18" name="Group 30出自【趣你的PPT】(微信:qunideppt)：最优质的PPT资源库"/>
          <p:cNvGrpSpPr/>
          <p:nvPr/>
        </p:nvGrpSpPr>
        <p:grpSpPr>
          <a:xfrm>
            <a:off x="4047930" y="3642398"/>
            <a:ext cx="1159352" cy="1062632"/>
            <a:chOff x="6530975" y="3590925"/>
            <a:chExt cx="1427162" cy="1308100"/>
          </a:xfrm>
          <a:solidFill>
            <a:schemeClr val="bg1">
              <a:lumMod val="65000"/>
            </a:schemeClr>
          </a:solidFill>
        </p:grpSpPr>
        <p:sp>
          <p:nvSpPr>
            <p:cNvPr id="19" name="出自【趣你的PPT】(微信:qunideppt)：最优质的PPT资源库"/>
            <p:cNvSpPr>
              <a:spLocks/>
            </p:cNvSpPr>
            <p:nvPr/>
          </p:nvSpPr>
          <p:spPr bwMode="auto">
            <a:xfrm>
              <a:off x="6816725" y="3948113"/>
              <a:ext cx="908050" cy="809625"/>
            </a:xfrm>
            <a:custGeom>
              <a:avLst/>
              <a:gdLst>
                <a:gd name="T0" fmla="*/ 229 w 229"/>
                <a:gd name="T1" fmla="*/ 190 h 204"/>
                <a:gd name="T2" fmla="*/ 46 w 229"/>
                <a:gd name="T3" fmla="*/ 30 h 204"/>
                <a:gd name="T4" fmla="*/ 11 w 229"/>
                <a:gd name="T5" fmla="*/ 0 h 204"/>
                <a:gd name="T6" fmla="*/ 12 w 229"/>
                <a:gd name="T7" fmla="*/ 0 h 204"/>
                <a:gd name="T8" fmla="*/ 0 w 229"/>
                <a:gd name="T9" fmla="*/ 17 h 204"/>
                <a:gd name="T10" fmla="*/ 112 w 229"/>
                <a:gd name="T11" fmla="*/ 114 h 204"/>
                <a:gd name="T12" fmla="*/ 214 w 229"/>
                <a:gd name="T13" fmla="*/ 204 h 204"/>
                <a:gd name="T14" fmla="*/ 228 w 229"/>
                <a:gd name="T15" fmla="*/ 190 h 204"/>
                <a:gd name="T16" fmla="*/ 229 w 229"/>
                <a:gd name="T17" fmla="*/ 19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204">
                  <a:moveTo>
                    <a:pt x="229" y="190"/>
                  </a:moveTo>
                  <a:cubicBezTo>
                    <a:pt x="168" y="137"/>
                    <a:pt x="107" y="84"/>
                    <a:pt x="46" y="30"/>
                  </a:cubicBezTo>
                  <a:cubicBezTo>
                    <a:pt x="35" y="20"/>
                    <a:pt x="23" y="10"/>
                    <a:pt x="11" y="0"/>
                  </a:cubicBezTo>
                  <a:cubicBezTo>
                    <a:pt x="11" y="0"/>
                    <a:pt x="12" y="0"/>
                    <a:pt x="12" y="0"/>
                  </a:cubicBezTo>
                  <a:cubicBezTo>
                    <a:pt x="8" y="6"/>
                    <a:pt x="4" y="11"/>
                    <a:pt x="0" y="17"/>
                  </a:cubicBezTo>
                  <a:cubicBezTo>
                    <a:pt x="37" y="50"/>
                    <a:pt x="75" y="82"/>
                    <a:pt x="112" y="114"/>
                  </a:cubicBezTo>
                  <a:cubicBezTo>
                    <a:pt x="146" y="144"/>
                    <a:pt x="180" y="174"/>
                    <a:pt x="214" y="204"/>
                  </a:cubicBezTo>
                  <a:cubicBezTo>
                    <a:pt x="228" y="190"/>
                    <a:pt x="228" y="190"/>
                    <a:pt x="228" y="190"/>
                  </a:cubicBezTo>
                  <a:cubicBezTo>
                    <a:pt x="229" y="190"/>
                    <a:pt x="229" y="190"/>
                    <a:pt x="229"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20" name="出自【趣你的PPT】(微信:qunideppt)：最优质的PPT资源库"/>
            <p:cNvSpPr>
              <a:spLocks/>
            </p:cNvSpPr>
            <p:nvPr/>
          </p:nvSpPr>
          <p:spPr bwMode="auto">
            <a:xfrm>
              <a:off x="6530975" y="3590925"/>
              <a:ext cx="1427162" cy="1308100"/>
            </a:xfrm>
            <a:custGeom>
              <a:avLst/>
              <a:gdLst>
                <a:gd name="T0" fmla="*/ 320 w 360"/>
                <a:gd name="T1" fmla="*/ 251 h 330"/>
                <a:gd name="T2" fmla="*/ 180 w 360"/>
                <a:gd name="T3" fmla="*/ 126 h 330"/>
                <a:gd name="T4" fmla="*/ 44 w 360"/>
                <a:gd name="T5" fmla="*/ 14 h 330"/>
                <a:gd name="T6" fmla="*/ 8 w 360"/>
                <a:gd name="T7" fmla="*/ 11 h 330"/>
                <a:gd name="T8" fmla="*/ 0 w 360"/>
                <a:gd name="T9" fmla="*/ 23 h 330"/>
                <a:gd name="T10" fmla="*/ 16 w 360"/>
                <a:gd name="T11" fmla="*/ 26 h 330"/>
                <a:gd name="T12" fmla="*/ 18 w 360"/>
                <a:gd name="T13" fmla="*/ 26 h 330"/>
                <a:gd name="T14" fmla="*/ 16 w 360"/>
                <a:gd name="T15" fmla="*/ 23 h 330"/>
                <a:gd name="T16" fmla="*/ 18 w 360"/>
                <a:gd name="T17" fmla="*/ 22 h 330"/>
                <a:gd name="T18" fmla="*/ 18 w 360"/>
                <a:gd name="T19" fmla="*/ 22 h 330"/>
                <a:gd name="T20" fmla="*/ 33 w 360"/>
                <a:gd name="T21" fmla="*/ 31 h 330"/>
                <a:gd name="T22" fmla="*/ 91 w 360"/>
                <a:gd name="T23" fmla="*/ 76 h 330"/>
                <a:gd name="T24" fmla="*/ 254 w 360"/>
                <a:gd name="T25" fmla="*/ 218 h 330"/>
                <a:gd name="T26" fmla="*/ 314 w 360"/>
                <a:gd name="T27" fmla="*/ 272 h 330"/>
                <a:gd name="T28" fmla="*/ 341 w 360"/>
                <a:gd name="T29" fmla="*/ 301 h 330"/>
                <a:gd name="T30" fmla="*/ 335 w 360"/>
                <a:gd name="T31" fmla="*/ 310 h 330"/>
                <a:gd name="T32" fmla="*/ 320 w 360"/>
                <a:gd name="T33" fmla="*/ 297 h 330"/>
                <a:gd name="T34" fmla="*/ 315 w 360"/>
                <a:gd name="T35" fmla="*/ 319 h 330"/>
                <a:gd name="T36" fmla="*/ 324 w 360"/>
                <a:gd name="T37" fmla="*/ 327 h 330"/>
                <a:gd name="T38" fmla="*/ 325 w 360"/>
                <a:gd name="T39" fmla="*/ 328 h 330"/>
                <a:gd name="T40" fmla="*/ 325 w 360"/>
                <a:gd name="T41" fmla="*/ 328 h 330"/>
                <a:gd name="T42" fmla="*/ 331 w 360"/>
                <a:gd name="T43" fmla="*/ 328 h 330"/>
                <a:gd name="T44" fmla="*/ 359 w 360"/>
                <a:gd name="T45" fmla="*/ 303 h 330"/>
                <a:gd name="T46" fmla="*/ 320 w 360"/>
                <a:gd name="T47" fmla="*/ 25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330">
                  <a:moveTo>
                    <a:pt x="320" y="251"/>
                  </a:moveTo>
                  <a:cubicBezTo>
                    <a:pt x="274" y="209"/>
                    <a:pt x="227" y="167"/>
                    <a:pt x="180" y="126"/>
                  </a:cubicBezTo>
                  <a:cubicBezTo>
                    <a:pt x="136" y="88"/>
                    <a:pt x="92" y="48"/>
                    <a:pt x="44" y="14"/>
                  </a:cubicBezTo>
                  <a:cubicBezTo>
                    <a:pt x="31" y="5"/>
                    <a:pt x="23" y="0"/>
                    <a:pt x="8" y="11"/>
                  </a:cubicBezTo>
                  <a:cubicBezTo>
                    <a:pt x="3" y="15"/>
                    <a:pt x="1" y="19"/>
                    <a:pt x="0" y="23"/>
                  </a:cubicBezTo>
                  <a:cubicBezTo>
                    <a:pt x="5" y="25"/>
                    <a:pt x="11" y="26"/>
                    <a:pt x="16" y="26"/>
                  </a:cubicBezTo>
                  <a:cubicBezTo>
                    <a:pt x="17" y="26"/>
                    <a:pt x="17" y="26"/>
                    <a:pt x="18" y="26"/>
                  </a:cubicBezTo>
                  <a:cubicBezTo>
                    <a:pt x="17" y="23"/>
                    <a:pt x="18" y="22"/>
                    <a:pt x="16" y="23"/>
                  </a:cubicBezTo>
                  <a:cubicBezTo>
                    <a:pt x="17" y="23"/>
                    <a:pt x="18" y="22"/>
                    <a:pt x="18" y="22"/>
                  </a:cubicBezTo>
                  <a:cubicBezTo>
                    <a:pt x="18" y="22"/>
                    <a:pt x="18" y="22"/>
                    <a:pt x="18" y="22"/>
                  </a:cubicBezTo>
                  <a:cubicBezTo>
                    <a:pt x="23" y="23"/>
                    <a:pt x="29" y="28"/>
                    <a:pt x="33" y="31"/>
                  </a:cubicBezTo>
                  <a:cubicBezTo>
                    <a:pt x="53" y="45"/>
                    <a:pt x="72" y="61"/>
                    <a:pt x="91" y="76"/>
                  </a:cubicBezTo>
                  <a:cubicBezTo>
                    <a:pt x="146" y="122"/>
                    <a:pt x="200" y="170"/>
                    <a:pt x="254" y="218"/>
                  </a:cubicBezTo>
                  <a:cubicBezTo>
                    <a:pt x="274" y="236"/>
                    <a:pt x="294" y="254"/>
                    <a:pt x="314" y="272"/>
                  </a:cubicBezTo>
                  <a:cubicBezTo>
                    <a:pt x="324" y="281"/>
                    <a:pt x="334" y="290"/>
                    <a:pt x="341" y="301"/>
                  </a:cubicBezTo>
                  <a:cubicBezTo>
                    <a:pt x="346" y="308"/>
                    <a:pt x="342" y="310"/>
                    <a:pt x="335" y="310"/>
                  </a:cubicBezTo>
                  <a:cubicBezTo>
                    <a:pt x="327" y="303"/>
                    <a:pt x="317" y="294"/>
                    <a:pt x="320" y="297"/>
                  </a:cubicBezTo>
                  <a:cubicBezTo>
                    <a:pt x="315" y="304"/>
                    <a:pt x="314" y="311"/>
                    <a:pt x="315" y="319"/>
                  </a:cubicBezTo>
                  <a:cubicBezTo>
                    <a:pt x="312" y="316"/>
                    <a:pt x="318" y="322"/>
                    <a:pt x="324" y="327"/>
                  </a:cubicBezTo>
                  <a:cubicBezTo>
                    <a:pt x="324" y="327"/>
                    <a:pt x="325" y="327"/>
                    <a:pt x="325" y="328"/>
                  </a:cubicBezTo>
                  <a:cubicBezTo>
                    <a:pt x="325" y="328"/>
                    <a:pt x="325" y="328"/>
                    <a:pt x="325" y="328"/>
                  </a:cubicBezTo>
                  <a:cubicBezTo>
                    <a:pt x="327" y="330"/>
                    <a:pt x="329" y="329"/>
                    <a:pt x="331" y="328"/>
                  </a:cubicBezTo>
                  <a:cubicBezTo>
                    <a:pt x="345" y="327"/>
                    <a:pt x="359" y="318"/>
                    <a:pt x="359" y="303"/>
                  </a:cubicBezTo>
                  <a:cubicBezTo>
                    <a:pt x="360" y="281"/>
                    <a:pt x="335" y="264"/>
                    <a:pt x="320"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grpSp>
      <p:sp>
        <p:nvSpPr>
          <p:cNvPr id="21" name="出自【趣你的PPT】(微信:qunideppt)：最优质的PPT资源库"/>
          <p:cNvSpPr>
            <a:spLocks noEditPoints="1"/>
          </p:cNvSpPr>
          <p:nvPr/>
        </p:nvSpPr>
        <p:spPr bwMode="auto">
          <a:xfrm>
            <a:off x="5323347" y="3900319"/>
            <a:ext cx="1695827" cy="847268"/>
          </a:xfrm>
          <a:custGeom>
            <a:avLst/>
            <a:gdLst>
              <a:gd name="T0" fmla="*/ 26 w 527"/>
              <a:gd name="T1" fmla="*/ 18 h 263"/>
              <a:gd name="T2" fmla="*/ 1 w 527"/>
              <a:gd name="T3" fmla="*/ 157 h 263"/>
              <a:gd name="T4" fmla="*/ 17 w 527"/>
              <a:gd name="T5" fmla="*/ 180 h 263"/>
              <a:gd name="T6" fmla="*/ 478 w 527"/>
              <a:gd name="T7" fmla="*/ 261 h 263"/>
              <a:gd name="T8" fmla="*/ 500 w 527"/>
              <a:gd name="T9" fmla="*/ 245 h 263"/>
              <a:gd name="T10" fmla="*/ 525 w 527"/>
              <a:gd name="T11" fmla="*/ 106 h 263"/>
              <a:gd name="T12" fmla="*/ 509 w 527"/>
              <a:gd name="T13" fmla="*/ 84 h 263"/>
              <a:gd name="T14" fmla="*/ 49 w 527"/>
              <a:gd name="T15" fmla="*/ 2 h 263"/>
              <a:gd name="T16" fmla="*/ 26 w 527"/>
              <a:gd name="T17" fmla="*/ 18 h 263"/>
              <a:gd name="T18" fmla="*/ 97 w 527"/>
              <a:gd name="T19" fmla="*/ 102 h 263"/>
              <a:gd name="T20" fmla="*/ 63 w 527"/>
              <a:gd name="T21" fmla="*/ 126 h 263"/>
              <a:gd name="T22" fmla="*/ 39 w 527"/>
              <a:gd name="T23" fmla="*/ 92 h 263"/>
              <a:gd name="T24" fmla="*/ 73 w 527"/>
              <a:gd name="T25" fmla="*/ 68 h 263"/>
              <a:gd name="T26" fmla="*/ 97 w 527"/>
              <a:gd name="T27" fmla="*/ 10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263">
                <a:moveTo>
                  <a:pt x="26" y="18"/>
                </a:moveTo>
                <a:cubicBezTo>
                  <a:pt x="1" y="157"/>
                  <a:pt x="1" y="157"/>
                  <a:pt x="1" y="157"/>
                </a:cubicBezTo>
                <a:cubicBezTo>
                  <a:pt x="0" y="168"/>
                  <a:pt x="7" y="178"/>
                  <a:pt x="17" y="180"/>
                </a:cubicBezTo>
                <a:cubicBezTo>
                  <a:pt x="478" y="261"/>
                  <a:pt x="478" y="261"/>
                  <a:pt x="478" y="261"/>
                </a:cubicBezTo>
                <a:cubicBezTo>
                  <a:pt x="488" y="263"/>
                  <a:pt x="498" y="256"/>
                  <a:pt x="500" y="245"/>
                </a:cubicBezTo>
                <a:cubicBezTo>
                  <a:pt x="525" y="106"/>
                  <a:pt x="525" y="106"/>
                  <a:pt x="525" y="106"/>
                </a:cubicBezTo>
                <a:cubicBezTo>
                  <a:pt x="527" y="96"/>
                  <a:pt x="520" y="86"/>
                  <a:pt x="509" y="84"/>
                </a:cubicBezTo>
                <a:cubicBezTo>
                  <a:pt x="49" y="2"/>
                  <a:pt x="49" y="2"/>
                  <a:pt x="49" y="2"/>
                </a:cubicBezTo>
                <a:cubicBezTo>
                  <a:pt x="38" y="0"/>
                  <a:pt x="28" y="7"/>
                  <a:pt x="26" y="18"/>
                </a:cubicBezTo>
                <a:close/>
                <a:moveTo>
                  <a:pt x="97" y="102"/>
                </a:moveTo>
                <a:cubicBezTo>
                  <a:pt x="94" y="119"/>
                  <a:pt x="79" y="129"/>
                  <a:pt x="63" y="126"/>
                </a:cubicBezTo>
                <a:cubicBezTo>
                  <a:pt x="47" y="124"/>
                  <a:pt x="36" y="108"/>
                  <a:pt x="39" y="92"/>
                </a:cubicBezTo>
                <a:cubicBezTo>
                  <a:pt x="41" y="76"/>
                  <a:pt x="57" y="65"/>
                  <a:pt x="73" y="68"/>
                </a:cubicBezTo>
                <a:cubicBezTo>
                  <a:pt x="89" y="71"/>
                  <a:pt x="100" y="86"/>
                  <a:pt x="97" y="102"/>
                </a:cubicBezTo>
                <a:close/>
              </a:path>
            </a:pathLst>
          </a:custGeom>
          <a:solidFill>
            <a:srgbClr val="2D352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22" name="出自【趣你的PPT】(微信:qunideppt)：最优质的PPT资源库"/>
          <p:cNvSpPr>
            <a:spLocks noEditPoints="1"/>
          </p:cNvSpPr>
          <p:nvPr/>
        </p:nvSpPr>
        <p:spPr bwMode="auto">
          <a:xfrm>
            <a:off x="5528394" y="3336763"/>
            <a:ext cx="1641663" cy="617719"/>
          </a:xfrm>
          <a:custGeom>
            <a:avLst/>
            <a:gdLst>
              <a:gd name="T0" fmla="*/ 4 w 510"/>
              <a:gd name="T1" fmla="*/ 19 h 192"/>
              <a:gd name="T2" fmla="*/ 0 w 510"/>
              <a:gd name="T3" fmla="*/ 160 h 192"/>
              <a:gd name="T4" fmla="*/ 19 w 510"/>
              <a:gd name="T5" fmla="*/ 180 h 192"/>
              <a:gd name="T6" fmla="*/ 487 w 510"/>
              <a:gd name="T7" fmla="*/ 192 h 192"/>
              <a:gd name="T8" fmla="*/ 507 w 510"/>
              <a:gd name="T9" fmla="*/ 173 h 192"/>
              <a:gd name="T10" fmla="*/ 510 w 510"/>
              <a:gd name="T11" fmla="*/ 32 h 192"/>
              <a:gd name="T12" fmla="*/ 491 w 510"/>
              <a:gd name="T13" fmla="*/ 12 h 192"/>
              <a:gd name="T14" fmla="*/ 24 w 510"/>
              <a:gd name="T15" fmla="*/ 0 h 192"/>
              <a:gd name="T16" fmla="*/ 4 w 510"/>
              <a:gd name="T17" fmla="*/ 19 h 192"/>
              <a:gd name="T18" fmla="*/ 87 w 510"/>
              <a:gd name="T19" fmla="*/ 92 h 192"/>
              <a:gd name="T20" fmla="*/ 56 w 510"/>
              <a:gd name="T21" fmla="*/ 121 h 192"/>
              <a:gd name="T22" fmla="*/ 27 w 510"/>
              <a:gd name="T23" fmla="*/ 90 h 192"/>
              <a:gd name="T24" fmla="*/ 58 w 510"/>
              <a:gd name="T25" fmla="*/ 61 h 192"/>
              <a:gd name="T26" fmla="*/ 87 w 510"/>
              <a:gd name="T27" fmla="*/ 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0" h="192">
                <a:moveTo>
                  <a:pt x="4" y="19"/>
                </a:moveTo>
                <a:cubicBezTo>
                  <a:pt x="0" y="160"/>
                  <a:pt x="0" y="160"/>
                  <a:pt x="0" y="160"/>
                </a:cubicBezTo>
                <a:cubicBezTo>
                  <a:pt x="0" y="171"/>
                  <a:pt x="8" y="180"/>
                  <a:pt x="19" y="180"/>
                </a:cubicBezTo>
                <a:cubicBezTo>
                  <a:pt x="487" y="192"/>
                  <a:pt x="487" y="192"/>
                  <a:pt x="487" y="192"/>
                </a:cubicBezTo>
                <a:cubicBezTo>
                  <a:pt x="497" y="192"/>
                  <a:pt x="506" y="184"/>
                  <a:pt x="507" y="173"/>
                </a:cubicBezTo>
                <a:cubicBezTo>
                  <a:pt x="510" y="32"/>
                  <a:pt x="510" y="32"/>
                  <a:pt x="510" y="32"/>
                </a:cubicBezTo>
                <a:cubicBezTo>
                  <a:pt x="510" y="21"/>
                  <a:pt x="502" y="12"/>
                  <a:pt x="491" y="12"/>
                </a:cubicBezTo>
                <a:cubicBezTo>
                  <a:pt x="24" y="0"/>
                  <a:pt x="24" y="0"/>
                  <a:pt x="24" y="0"/>
                </a:cubicBezTo>
                <a:cubicBezTo>
                  <a:pt x="13" y="0"/>
                  <a:pt x="4" y="8"/>
                  <a:pt x="4" y="19"/>
                </a:cubicBezTo>
                <a:close/>
                <a:moveTo>
                  <a:pt x="87" y="92"/>
                </a:moveTo>
                <a:cubicBezTo>
                  <a:pt x="86" y="108"/>
                  <a:pt x="73" y="121"/>
                  <a:pt x="56" y="121"/>
                </a:cubicBezTo>
                <a:cubicBezTo>
                  <a:pt x="40" y="120"/>
                  <a:pt x="27" y="107"/>
                  <a:pt x="27" y="90"/>
                </a:cubicBezTo>
                <a:cubicBezTo>
                  <a:pt x="28" y="74"/>
                  <a:pt x="41" y="61"/>
                  <a:pt x="58" y="61"/>
                </a:cubicBezTo>
                <a:cubicBezTo>
                  <a:pt x="74" y="62"/>
                  <a:pt x="87" y="75"/>
                  <a:pt x="87" y="9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23" name="出自【趣你的PPT】(微信:qunideppt)：最优质的PPT资源库"/>
          <p:cNvSpPr>
            <a:spLocks/>
          </p:cNvSpPr>
          <p:nvPr/>
        </p:nvSpPr>
        <p:spPr bwMode="auto">
          <a:xfrm>
            <a:off x="4174311" y="3468302"/>
            <a:ext cx="1566866" cy="232128"/>
          </a:xfrm>
          <a:custGeom>
            <a:avLst/>
            <a:gdLst>
              <a:gd name="T0" fmla="*/ 478 w 487"/>
              <a:gd name="T1" fmla="*/ 31 h 72"/>
              <a:gd name="T2" fmla="*/ 411 w 487"/>
              <a:gd name="T3" fmla="*/ 15 h 72"/>
              <a:gd name="T4" fmla="*/ 217 w 487"/>
              <a:gd name="T5" fmla="*/ 6 h 72"/>
              <a:gd name="T6" fmla="*/ 35 w 487"/>
              <a:gd name="T7" fmla="*/ 4 h 72"/>
              <a:gd name="T8" fmla="*/ 4 w 487"/>
              <a:gd name="T9" fmla="*/ 25 h 72"/>
              <a:gd name="T10" fmla="*/ 34 w 487"/>
              <a:gd name="T11" fmla="*/ 52 h 72"/>
              <a:gd name="T12" fmla="*/ 273 w 487"/>
              <a:gd name="T13" fmla="*/ 65 h 72"/>
              <a:gd name="T14" fmla="*/ 422 w 487"/>
              <a:gd name="T15" fmla="*/ 71 h 72"/>
              <a:gd name="T16" fmla="*/ 423 w 487"/>
              <a:gd name="T17" fmla="*/ 51 h 72"/>
              <a:gd name="T18" fmla="*/ 164 w 487"/>
              <a:gd name="T19" fmla="*/ 40 h 72"/>
              <a:gd name="T20" fmla="*/ 76 w 487"/>
              <a:gd name="T21" fmla="*/ 37 h 72"/>
              <a:gd name="T22" fmla="*/ 74 w 487"/>
              <a:gd name="T23" fmla="*/ 56 h 72"/>
              <a:gd name="T24" fmla="*/ 38 w 487"/>
              <a:gd name="T25" fmla="*/ 44 h 72"/>
              <a:gd name="T26" fmla="*/ 26 w 487"/>
              <a:gd name="T27" fmla="*/ 41 h 72"/>
              <a:gd name="T28" fmla="*/ 26 w 487"/>
              <a:gd name="T29" fmla="*/ 32 h 72"/>
              <a:gd name="T30" fmla="*/ 25 w 487"/>
              <a:gd name="T31" fmla="*/ 31 h 72"/>
              <a:gd name="T32" fmla="*/ 19 w 487"/>
              <a:gd name="T33" fmla="*/ 29 h 72"/>
              <a:gd name="T34" fmla="*/ 20 w 487"/>
              <a:gd name="T35" fmla="*/ 27 h 72"/>
              <a:gd name="T36" fmla="*/ 20 w 487"/>
              <a:gd name="T37" fmla="*/ 27 h 72"/>
              <a:gd name="T38" fmla="*/ 26 w 487"/>
              <a:gd name="T39" fmla="*/ 25 h 72"/>
              <a:gd name="T40" fmla="*/ 26 w 487"/>
              <a:gd name="T41" fmla="*/ 25 h 72"/>
              <a:gd name="T42" fmla="*/ 27 w 487"/>
              <a:gd name="T43" fmla="*/ 25 h 72"/>
              <a:gd name="T44" fmla="*/ 29 w 487"/>
              <a:gd name="T45" fmla="*/ 25 h 72"/>
              <a:gd name="T46" fmla="*/ 30 w 487"/>
              <a:gd name="T47" fmla="*/ 25 h 72"/>
              <a:gd name="T48" fmla="*/ 32 w 487"/>
              <a:gd name="T49" fmla="*/ 25 h 72"/>
              <a:gd name="T50" fmla="*/ 32 w 487"/>
              <a:gd name="T51" fmla="*/ 25 h 72"/>
              <a:gd name="T52" fmla="*/ 35 w 487"/>
              <a:gd name="T53" fmla="*/ 24 h 72"/>
              <a:gd name="T54" fmla="*/ 38 w 487"/>
              <a:gd name="T55" fmla="*/ 24 h 72"/>
              <a:gd name="T56" fmla="*/ 62 w 487"/>
              <a:gd name="T57" fmla="*/ 23 h 72"/>
              <a:gd name="T58" fmla="*/ 114 w 487"/>
              <a:gd name="T59" fmla="*/ 23 h 72"/>
              <a:gd name="T60" fmla="*/ 337 w 487"/>
              <a:gd name="T61" fmla="*/ 31 h 72"/>
              <a:gd name="T62" fmla="*/ 421 w 487"/>
              <a:gd name="T63" fmla="*/ 36 h 72"/>
              <a:gd name="T64" fmla="*/ 462 w 487"/>
              <a:gd name="T65" fmla="*/ 41 h 72"/>
              <a:gd name="T66" fmla="*/ 463 w 487"/>
              <a:gd name="T67" fmla="*/ 52 h 72"/>
              <a:gd name="T68" fmla="*/ 448 w 487"/>
              <a:gd name="T69" fmla="*/ 52 h 72"/>
              <a:gd name="T70" fmla="*/ 458 w 487"/>
              <a:gd name="T71" fmla="*/ 72 h 72"/>
              <a:gd name="T72" fmla="*/ 466 w 487"/>
              <a:gd name="T73" fmla="*/ 72 h 72"/>
              <a:gd name="T74" fmla="*/ 467 w 487"/>
              <a:gd name="T75" fmla="*/ 72 h 72"/>
              <a:gd name="T76" fmla="*/ 468 w 487"/>
              <a:gd name="T77" fmla="*/ 72 h 72"/>
              <a:gd name="T78" fmla="*/ 472 w 487"/>
              <a:gd name="T79" fmla="*/ 69 h 72"/>
              <a:gd name="T80" fmla="*/ 478 w 487"/>
              <a:gd name="T81" fmla="*/ 3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7" h="72">
                <a:moveTo>
                  <a:pt x="478" y="31"/>
                </a:moveTo>
                <a:cubicBezTo>
                  <a:pt x="464" y="13"/>
                  <a:pt x="432" y="16"/>
                  <a:pt x="411" y="15"/>
                </a:cubicBezTo>
                <a:cubicBezTo>
                  <a:pt x="346" y="11"/>
                  <a:pt x="282" y="8"/>
                  <a:pt x="217" y="6"/>
                </a:cubicBezTo>
                <a:cubicBezTo>
                  <a:pt x="156" y="4"/>
                  <a:pt x="95" y="0"/>
                  <a:pt x="35" y="4"/>
                </a:cubicBezTo>
                <a:cubicBezTo>
                  <a:pt x="18" y="5"/>
                  <a:pt x="9" y="7"/>
                  <a:pt x="4" y="25"/>
                </a:cubicBezTo>
                <a:cubicBezTo>
                  <a:pt x="0" y="43"/>
                  <a:pt x="19" y="51"/>
                  <a:pt x="34" y="52"/>
                </a:cubicBezTo>
                <a:cubicBezTo>
                  <a:pt x="113" y="61"/>
                  <a:pt x="193" y="62"/>
                  <a:pt x="273" y="65"/>
                </a:cubicBezTo>
                <a:cubicBezTo>
                  <a:pt x="323" y="67"/>
                  <a:pt x="373" y="69"/>
                  <a:pt x="422" y="71"/>
                </a:cubicBezTo>
                <a:cubicBezTo>
                  <a:pt x="423" y="51"/>
                  <a:pt x="423" y="51"/>
                  <a:pt x="423" y="51"/>
                </a:cubicBezTo>
                <a:cubicBezTo>
                  <a:pt x="337" y="48"/>
                  <a:pt x="251" y="44"/>
                  <a:pt x="164" y="40"/>
                </a:cubicBezTo>
                <a:cubicBezTo>
                  <a:pt x="135" y="39"/>
                  <a:pt x="105" y="38"/>
                  <a:pt x="76" y="37"/>
                </a:cubicBezTo>
                <a:cubicBezTo>
                  <a:pt x="75" y="43"/>
                  <a:pt x="75" y="49"/>
                  <a:pt x="74" y="56"/>
                </a:cubicBezTo>
                <a:cubicBezTo>
                  <a:pt x="62" y="51"/>
                  <a:pt x="50" y="47"/>
                  <a:pt x="38" y="44"/>
                </a:cubicBezTo>
                <a:cubicBezTo>
                  <a:pt x="33" y="42"/>
                  <a:pt x="29" y="41"/>
                  <a:pt x="26" y="41"/>
                </a:cubicBezTo>
                <a:cubicBezTo>
                  <a:pt x="26" y="38"/>
                  <a:pt x="26" y="35"/>
                  <a:pt x="26" y="32"/>
                </a:cubicBezTo>
                <a:cubicBezTo>
                  <a:pt x="26" y="32"/>
                  <a:pt x="26" y="31"/>
                  <a:pt x="25" y="31"/>
                </a:cubicBezTo>
                <a:cubicBezTo>
                  <a:pt x="20" y="30"/>
                  <a:pt x="20" y="26"/>
                  <a:pt x="19" y="29"/>
                </a:cubicBezTo>
                <a:cubicBezTo>
                  <a:pt x="19" y="28"/>
                  <a:pt x="20" y="27"/>
                  <a:pt x="20" y="27"/>
                </a:cubicBezTo>
                <a:cubicBezTo>
                  <a:pt x="20" y="27"/>
                  <a:pt x="20" y="27"/>
                  <a:pt x="20" y="27"/>
                </a:cubicBezTo>
                <a:cubicBezTo>
                  <a:pt x="22" y="26"/>
                  <a:pt x="24" y="25"/>
                  <a:pt x="26" y="25"/>
                </a:cubicBezTo>
                <a:cubicBezTo>
                  <a:pt x="26" y="25"/>
                  <a:pt x="26" y="25"/>
                  <a:pt x="26" y="25"/>
                </a:cubicBezTo>
                <a:cubicBezTo>
                  <a:pt x="26" y="25"/>
                  <a:pt x="26" y="25"/>
                  <a:pt x="27" y="25"/>
                </a:cubicBezTo>
                <a:cubicBezTo>
                  <a:pt x="27" y="25"/>
                  <a:pt x="28" y="25"/>
                  <a:pt x="29" y="25"/>
                </a:cubicBezTo>
                <a:cubicBezTo>
                  <a:pt x="29" y="25"/>
                  <a:pt x="29" y="25"/>
                  <a:pt x="30" y="25"/>
                </a:cubicBezTo>
                <a:cubicBezTo>
                  <a:pt x="30" y="25"/>
                  <a:pt x="31" y="25"/>
                  <a:pt x="32" y="25"/>
                </a:cubicBezTo>
                <a:cubicBezTo>
                  <a:pt x="32" y="25"/>
                  <a:pt x="32" y="25"/>
                  <a:pt x="32" y="25"/>
                </a:cubicBezTo>
                <a:cubicBezTo>
                  <a:pt x="33" y="24"/>
                  <a:pt x="34" y="24"/>
                  <a:pt x="35" y="24"/>
                </a:cubicBezTo>
                <a:cubicBezTo>
                  <a:pt x="36" y="24"/>
                  <a:pt x="37" y="24"/>
                  <a:pt x="38" y="24"/>
                </a:cubicBezTo>
                <a:cubicBezTo>
                  <a:pt x="46" y="24"/>
                  <a:pt x="54" y="23"/>
                  <a:pt x="62" y="23"/>
                </a:cubicBezTo>
                <a:cubicBezTo>
                  <a:pt x="80" y="23"/>
                  <a:pt x="97" y="23"/>
                  <a:pt x="114" y="23"/>
                </a:cubicBezTo>
                <a:cubicBezTo>
                  <a:pt x="188" y="24"/>
                  <a:pt x="262" y="27"/>
                  <a:pt x="337" y="31"/>
                </a:cubicBezTo>
                <a:cubicBezTo>
                  <a:pt x="365" y="32"/>
                  <a:pt x="393" y="34"/>
                  <a:pt x="421" y="36"/>
                </a:cubicBezTo>
                <a:cubicBezTo>
                  <a:pt x="435" y="36"/>
                  <a:pt x="449" y="37"/>
                  <a:pt x="462" y="41"/>
                </a:cubicBezTo>
                <a:cubicBezTo>
                  <a:pt x="470" y="44"/>
                  <a:pt x="468" y="47"/>
                  <a:pt x="463" y="52"/>
                </a:cubicBezTo>
                <a:cubicBezTo>
                  <a:pt x="454" y="52"/>
                  <a:pt x="444" y="51"/>
                  <a:pt x="448" y="52"/>
                </a:cubicBezTo>
                <a:cubicBezTo>
                  <a:pt x="449" y="60"/>
                  <a:pt x="452" y="67"/>
                  <a:pt x="458" y="72"/>
                </a:cubicBezTo>
                <a:cubicBezTo>
                  <a:pt x="460" y="72"/>
                  <a:pt x="463" y="72"/>
                  <a:pt x="466" y="72"/>
                </a:cubicBezTo>
                <a:cubicBezTo>
                  <a:pt x="466" y="72"/>
                  <a:pt x="467" y="72"/>
                  <a:pt x="467" y="72"/>
                </a:cubicBezTo>
                <a:cubicBezTo>
                  <a:pt x="467" y="72"/>
                  <a:pt x="467" y="72"/>
                  <a:pt x="468" y="72"/>
                </a:cubicBezTo>
                <a:cubicBezTo>
                  <a:pt x="470" y="72"/>
                  <a:pt x="472" y="71"/>
                  <a:pt x="472" y="69"/>
                </a:cubicBezTo>
                <a:cubicBezTo>
                  <a:pt x="482" y="59"/>
                  <a:pt x="487" y="43"/>
                  <a:pt x="478" y="31"/>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24" name="出自【趣你的PPT】(微信:qunideppt)：最优质的PPT资源库"/>
          <p:cNvSpPr>
            <a:spLocks noEditPoints="1"/>
          </p:cNvSpPr>
          <p:nvPr/>
        </p:nvSpPr>
        <p:spPr bwMode="auto">
          <a:xfrm>
            <a:off x="5258867" y="2231574"/>
            <a:ext cx="1712592" cy="1040709"/>
          </a:xfrm>
          <a:custGeom>
            <a:avLst/>
            <a:gdLst>
              <a:gd name="T0" fmla="*/ 3 w 532"/>
              <a:gd name="T1" fmla="*/ 173 h 323"/>
              <a:gd name="T2" fmla="*/ 47 w 532"/>
              <a:gd name="T3" fmla="*/ 307 h 323"/>
              <a:gd name="T4" fmla="*/ 72 w 532"/>
              <a:gd name="T5" fmla="*/ 320 h 323"/>
              <a:gd name="T6" fmla="*/ 516 w 532"/>
              <a:gd name="T7" fmla="*/ 175 h 323"/>
              <a:gd name="T8" fmla="*/ 529 w 532"/>
              <a:gd name="T9" fmla="*/ 150 h 323"/>
              <a:gd name="T10" fmla="*/ 485 w 532"/>
              <a:gd name="T11" fmla="*/ 16 h 323"/>
              <a:gd name="T12" fmla="*/ 460 w 532"/>
              <a:gd name="T13" fmla="*/ 3 h 323"/>
              <a:gd name="T14" fmla="*/ 16 w 532"/>
              <a:gd name="T15" fmla="*/ 149 h 323"/>
              <a:gd name="T16" fmla="*/ 3 w 532"/>
              <a:gd name="T17" fmla="*/ 173 h 323"/>
              <a:gd name="T18" fmla="*/ 106 w 532"/>
              <a:gd name="T19" fmla="*/ 214 h 323"/>
              <a:gd name="T20" fmla="*/ 87 w 532"/>
              <a:gd name="T21" fmla="*/ 252 h 323"/>
              <a:gd name="T22" fmla="*/ 49 w 532"/>
              <a:gd name="T23" fmla="*/ 233 h 323"/>
              <a:gd name="T24" fmla="*/ 68 w 532"/>
              <a:gd name="T25" fmla="*/ 195 h 323"/>
              <a:gd name="T26" fmla="*/ 106 w 532"/>
              <a:gd name="T27" fmla="*/ 21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2" h="323">
                <a:moveTo>
                  <a:pt x="3" y="173"/>
                </a:moveTo>
                <a:cubicBezTo>
                  <a:pt x="47" y="307"/>
                  <a:pt x="47" y="307"/>
                  <a:pt x="47" y="307"/>
                </a:cubicBezTo>
                <a:cubicBezTo>
                  <a:pt x="50" y="318"/>
                  <a:pt x="61" y="323"/>
                  <a:pt x="72" y="320"/>
                </a:cubicBezTo>
                <a:cubicBezTo>
                  <a:pt x="516" y="175"/>
                  <a:pt x="516" y="175"/>
                  <a:pt x="516" y="175"/>
                </a:cubicBezTo>
                <a:cubicBezTo>
                  <a:pt x="526" y="171"/>
                  <a:pt x="532" y="160"/>
                  <a:pt x="529" y="150"/>
                </a:cubicBezTo>
                <a:cubicBezTo>
                  <a:pt x="485" y="16"/>
                  <a:pt x="485" y="16"/>
                  <a:pt x="485" y="16"/>
                </a:cubicBezTo>
                <a:cubicBezTo>
                  <a:pt x="481" y="6"/>
                  <a:pt x="470" y="0"/>
                  <a:pt x="460" y="3"/>
                </a:cubicBezTo>
                <a:cubicBezTo>
                  <a:pt x="16" y="149"/>
                  <a:pt x="16" y="149"/>
                  <a:pt x="16" y="149"/>
                </a:cubicBezTo>
                <a:cubicBezTo>
                  <a:pt x="5" y="152"/>
                  <a:pt x="0" y="163"/>
                  <a:pt x="3" y="173"/>
                </a:cubicBezTo>
                <a:close/>
                <a:moveTo>
                  <a:pt x="106" y="214"/>
                </a:moveTo>
                <a:cubicBezTo>
                  <a:pt x="111" y="230"/>
                  <a:pt x="102" y="246"/>
                  <a:pt x="87" y="252"/>
                </a:cubicBezTo>
                <a:cubicBezTo>
                  <a:pt x="71" y="257"/>
                  <a:pt x="54" y="248"/>
                  <a:pt x="49" y="233"/>
                </a:cubicBezTo>
                <a:cubicBezTo>
                  <a:pt x="44" y="217"/>
                  <a:pt x="53" y="200"/>
                  <a:pt x="68" y="195"/>
                </a:cubicBezTo>
                <a:cubicBezTo>
                  <a:pt x="84" y="190"/>
                  <a:pt x="101" y="198"/>
                  <a:pt x="106" y="214"/>
                </a:cubicBezTo>
                <a:close/>
              </a:path>
            </a:pathLst>
          </a:custGeom>
          <a:solidFill>
            <a:srgbClr val="2D352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grpSp>
        <p:nvGrpSpPr>
          <p:cNvPr id="25" name="Group 31出自【趣你的PPT】(微信:qunideppt)：最优质的PPT资源库"/>
          <p:cNvGrpSpPr/>
          <p:nvPr/>
        </p:nvGrpSpPr>
        <p:grpSpPr>
          <a:xfrm>
            <a:off x="4163994" y="3586946"/>
            <a:ext cx="1400508" cy="700254"/>
            <a:chOff x="6673850" y="3522663"/>
            <a:chExt cx="1724025" cy="862012"/>
          </a:xfrm>
          <a:solidFill>
            <a:schemeClr val="bg1">
              <a:lumMod val="65000"/>
            </a:schemeClr>
          </a:solidFill>
        </p:grpSpPr>
        <p:sp>
          <p:nvSpPr>
            <p:cNvPr id="26" name="出自【趣你的PPT】(微信:qunideppt)：最优质的PPT资源库"/>
            <p:cNvSpPr>
              <a:spLocks/>
            </p:cNvSpPr>
            <p:nvPr/>
          </p:nvSpPr>
          <p:spPr bwMode="auto">
            <a:xfrm>
              <a:off x="6931025" y="3733800"/>
              <a:ext cx="1236662" cy="587375"/>
            </a:xfrm>
            <a:custGeom>
              <a:avLst/>
              <a:gdLst>
                <a:gd name="T0" fmla="*/ 79 w 312"/>
                <a:gd name="T1" fmla="*/ 31 h 148"/>
                <a:gd name="T2" fmla="*/ 6 w 312"/>
                <a:gd name="T3" fmla="*/ 0 h 148"/>
                <a:gd name="T4" fmla="*/ 0 w 312"/>
                <a:gd name="T5" fmla="*/ 18 h 148"/>
                <a:gd name="T6" fmla="*/ 168 w 312"/>
                <a:gd name="T7" fmla="*/ 90 h 148"/>
                <a:gd name="T8" fmla="*/ 306 w 312"/>
                <a:gd name="T9" fmla="*/ 148 h 148"/>
                <a:gd name="T10" fmla="*/ 309 w 312"/>
                <a:gd name="T11" fmla="*/ 129 h 148"/>
                <a:gd name="T12" fmla="*/ 79 w 312"/>
                <a:gd name="T13" fmla="*/ 31 h 148"/>
              </a:gdLst>
              <a:ahLst/>
              <a:cxnLst>
                <a:cxn ang="0">
                  <a:pos x="T0" y="T1"/>
                </a:cxn>
                <a:cxn ang="0">
                  <a:pos x="T2" y="T3"/>
                </a:cxn>
                <a:cxn ang="0">
                  <a:pos x="T4" y="T5"/>
                </a:cxn>
                <a:cxn ang="0">
                  <a:pos x="T6" y="T7"/>
                </a:cxn>
                <a:cxn ang="0">
                  <a:pos x="T8" y="T9"/>
                </a:cxn>
                <a:cxn ang="0">
                  <a:pos x="T10" y="T11"/>
                </a:cxn>
                <a:cxn ang="0">
                  <a:pos x="T12" y="T13"/>
                </a:cxn>
              </a:cxnLst>
              <a:rect l="0" t="0" r="r" b="b"/>
              <a:pathLst>
                <a:path w="312" h="148">
                  <a:moveTo>
                    <a:pt x="79" y="31"/>
                  </a:moveTo>
                  <a:cubicBezTo>
                    <a:pt x="55" y="20"/>
                    <a:pt x="30" y="10"/>
                    <a:pt x="6" y="0"/>
                  </a:cubicBezTo>
                  <a:cubicBezTo>
                    <a:pt x="4" y="6"/>
                    <a:pt x="2" y="12"/>
                    <a:pt x="0" y="18"/>
                  </a:cubicBezTo>
                  <a:cubicBezTo>
                    <a:pt x="55" y="44"/>
                    <a:pt x="112" y="67"/>
                    <a:pt x="168" y="90"/>
                  </a:cubicBezTo>
                  <a:cubicBezTo>
                    <a:pt x="214" y="110"/>
                    <a:pt x="260" y="129"/>
                    <a:pt x="306" y="148"/>
                  </a:cubicBezTo>
                  <a:cubicBezTo>
                    <a:pt x="309" y="129"/>
                    <a:pt x="309" y="129"/>
                    <a:pt x="309" y="129"/>
                  </a:cubicBezTo>
                  <a:cubicBezTo>
                    <a:pt x="312" y="130"/>
                    <a:pt x="158" y="65"/>
                    <a:pt x="7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27" name="出自【趣你的PPT】(微信:qunideppt)：最优质的PPT资源库"/>
            <p:cNvSpPr>
              <a:spLocks/>
            </p:cNvSpPr>
            <p:nvPr/>
          </p:nvSpPr>
          <p:spPr bwMode="auto">
            <a:xfrm>
              <a:off x="6673850" y="3522663"/>
              <a:ext cx="1724025" cy="862012"/>
            </a:xfrm>
            <a:custGeom>
              <a:avLst/>
              <a:gdLst>
                <a:gd name="T0" fmla="*/ 431 w 435"/>
                <a:gd name="T1" fmla="*/ 182 h 217"/>
                <a:gd name="T2" fmla="*/ 377 w 435"/>
                <a:gd name="T3" fmla="*/ 145 h 217"/>
                <a:gd name="T4" fmla="*/ 205 w 435"/>
                <a:gd name="T5" fmla="*/ 70 h 217"/>
                <a:gd name="T6" fmla="*/ 41 w 435"/>
                <a:gd name="T7" fmla="*/ 7 h 217"/>
                <a:gd name="T8" fmla="*/ 5 w 435"/>
                <a:gd name="T9" fmla="*/ 15 h 217"/>
                <a:gd name="T10" fmla="*/ 5 w 435"/>
                <a:gd name="T11" fmla="*/ 36 h 217"/>
                <a:gd name="T12" fmla="*/ 19 w 435"/>
                <a:gd name="T13" fmla="*/ 25 h 217"/>
                <a:gd name="T14" fmla="*/ 17 w 435"/>
                <a:gd name="T15" fmla="*/ 24 h 217"/>
                <a:gd name="T16" fmla="*/ 19 w 435"/>
                <a:gd name="T17" fmla="*/ 22 h 217"/>
                <a:gd name="T18" fmla="*/ 19 w 435"/>
                <a:gd name="T19" fmla="*/ 22 h 217"/>
                <a:gd name="T20" fmla="*/ 21 w 435"/>
                <a:gd name="T21" fmla="*/ 22 h 217"/>
                <a:gd name="T22" fmla="*/ 21 w 435"/>
                <a:gd name="T23" fmla="*/ 22 h 217"/>
                <a:gd name="T24" fmla="*/ 21 w 435"/>
                <a:gd name="T25" fmla="*/ 22 h 217"/>
                <a:gd name="T26" fmla="*/ 24 w 435"/>
                <a:gd name="T27" fmla="*/ 22 h 217"/>
                <a:gd name="T28" fmla="*/ 25 w 435"/>
                <a:gd name="T29" fmla="*/ 23 h 217"/>
                <a:gd name="T30" fmla="*/ 28 w 435"/>
                <a:gd name="T31" fmla="*/ 24 h 217"/>
                <a:gd name="T32" fmla="*/ 29 w 435"/>
                <a:gd name="T33" fmla="*/ 24 h 217"/>
                <a:gd name="T34" fmla="*/ 32 w 435"/>
                <a:gd name="T35" fmla="*/ 25 h 217"/>
                <a:gd name="T36" fmla="*/ 36 w 435"/>
                <a:gd name="T37" fmla="*/ 26 h 217"/>
                <a:gd name="T38" fmla="*/ 51 w 435"/>
                <a:gd name="T39" fmla="*/ 31 h 217"/>
                <a:gd name="T40" fmla="*/ 54 w 435"/>
                <a:gd name="T41" fmla="*/ 32 h 217"/>
                <a:gd name="T42" fmla="*/ 67 w 435"/>
                <a:gd name="T43" fmla="*/ 37 h 217"/>
                <a:gd name="T44" fmla="*/ 74 w 435"/>
                <a:gd name="T45" fmla="*/ 39 h 217"/>
                <a:gd name="T46" fmla="*/ 74 w 435"/>
                <a:gd name="T47" fmla="*/ 39 h 217"/>
                <a:gd name="T48" fmla="*/ 105 w 435"/>
                <a:gd name="T49" fmla="*/ 51 h 217"/>
                <a:gd name="T50" fmla="*/ 303 w 435"/>
                <a:gd name="T51" fmla="*/ 134 h 217"/>
                <a:gd name="T52" fmla="*/ 378 w 435"/>
                <a:gd name="T53" fmla="*/ 167 h 217"/>
                <a:gd name="T54" fmla="*/ 413 w 435"/>
                <a:gd name="T55" fmla="*/ 186 h 217"/>
                <a:gd name="T56" fmla="*/ 410 w 435"/>
                <a:gd name="T57" fmla="*/ 196 h 217"/>
                <a:gd name="T58" fmla="*/ 398 w 435"/>
                <a:gd name="T59" fmla="*/ 192 h 217"/>
                <a:gd name="T60" fmla="*/ 408 w 435"/>
                <a:gd name="T61" fmla="*/ 217 h 217"/>
                <a:gd name="T62" fmla="*/ 412 w 435"/>
                <a:gd name="T63" fmla="*/ 215 h 217"/>
                <a:gd name="T64" fmla="*/ 431 w 435"/>
                <a:gd name="T65" fmla="*/ 18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217">
                  <a:moveTo>
                    <a:pt x="431" y="182"/>
                  </a:moveTo>
                  <a:cubicBezTo>
                    <a:pt x="425" y="161"/>
                    <a:pt x="395" y="153"/>
                    <a:pt x="377" y="145"/>
                  </a:cubicBezTo>
                  <a:cubicBezTo>
                    <a:pt x="320" y="119"/>
                    <a:pt x="262" y="94"/>
                    <a:pt x="205" y="70"/>
                  </a:cubicBezTo>
                  <a:cubicBezTo>
                    <a:pt x="151" y="48"/>
                    <a:pt x="97" y="23"/>
                    <a:pt x="41" y="7"/>
                  </a:cubicBezTo>
                  <a:cubicBezTo>
                    <a:pt x="25" y="2"/>
                    <a:pt x="16" y="0"/>
                    <a:pt x="5" y="15"/>
                  </a:cubicBezTo>
                  <a:cubicBezTo>
                    <a:pt x="0" y="23"/>
                    <a:pt x="1" y="30"/>
                    <a:pt x="5" y="36"/>
                  </a:cubicBezTo>
                  <a:cubicBezTo>
                    <a:pt x="10" y="33"/>
                    <a:pt x="15" y="29"/>
                    <a:pt x="19" y="25"/>
                  </a:cubicBezTo>
                  <a:cubicBezTo>
                    <a:pt x="18" y="23"/>
                    <a:pt x="18" y="23"/>
                    <a:pt x="17" y="24"/>
                  </a:cubicBezTo>
                  <a:cubicBezTo>
                    <a:pt x="18" y="23"/>
                    <a:pt x="18" y="22"/>
                    <a:pt x="19" y="22"/>
                  </a:cubicBezTo>
                  <a:cubicBezTo>
                    <a:pt x="19" y="22"/>
                    <a:pt x="19" y="22"/>
                    <a:pt x="19" y="22"/>
                  </a:cubicBezTo>
                  <a:cubicBezTo>
                    <a:pt x="19" y="22"/>
                    <a:pt x="20" y="22"/>
                    <a:pt x="21" y="22"/>
                  </a:cubicBezTo>
                  <a:cubicBezTo>
                    <a:pt x="21" y="22"/>
                    <a:pt x="21" y="22"/>
                    <a:pt x="21" y="22"/>
                  </a:cubicBezTo>
                  <a:cubicBezTo>
                    <a:pt x="21" y="22"/>
                    <a:pt x="21" y="22"/>
                    <a:pt x="21" y="22"/>
                  </a:cubicBezTo>
                  <a:cubicBezTo>
                    <a:pt x="22" y="22"/>
                    <a:pt x="23" y="22"/>
                    <a:pt x="24" y="22"/>
                  </a:cubicBezTo>
                  <a:cubicBezTo>
                    <a:pt x="24" y="23"/>
                    <a:pt x="24" y="23"/>
                    <a:pt x="25" y="23"/>
                  </a:cubicBezTo>
                  <a:cubicBezTo>
                    <a:pt x="26" y="23"/>
                    <a:pt x="27" y="23"/>
                    <a:pt x="28" y="24"/>
                  </a:cubicBezTo>
                  <a:cubicBezTo>
                    <a:pt x="28" y="24"/>
                    <a:pt x="28" y="24"/>
                    <a:pt x="29" y="24"/>
                  </a:cubicBezTo>
                  <a:cubicBezTo>
                    <a:pt x="30" y="24"/>
                    <a:pt x="31" y="24"/>
                    <a:pt x="32" y="25"/>
                  </a:cubicBezTo>
                  <a:cubicBezTo>
                    <a:pt x="33" y="25"/>
                    <a:pt x="34" y="26"/>
                    <a:pt x="36" y="26"/>
                  </a:cubicBezTo>
                  <a:cubicBezTo>
                    <a:pt x="41" y="27"/>
                    <a:pt x="46" y="29"/>
                    <a:pt x="51" y="31"/>
                  </a:cubicBezTo>
                  <a:cubicBezTo>
                    <a:pt x="52" y="31"/>
                    <a:pt x="53" y="32"/>
                    <a:pt x="54" y="32"/>
                  </a:cubicBezTo>
                  <a:cubicBezTo>
                    <a:pt x="59" y="33"/>
                    <a:pt x="63" y="35"/>
                    <a:pt x="67" y="37"/>
                  </a:cubicBezTo>
                  <a:cubicBezTo>
                    <a:pt x="70" y="37"/>
                    <a:pt x="72" y="38"/>
                    <a:pt x="74" y="39"/>
                  </a:cubicBezTo>
                  <a:cubicBezTo>
                    <a:pt x="74" y="39"/>
                    <a:pt x="74" y="39"/>
                    <a:pt x="74" y="39"/>
                  </a:cubicBezTo>
                  <a:cubicBezTo>
                    <a:pt x="84" y="43"/>
                    <a:pt x="95" y="47"/>
                    <a:pt x="105" y="51"/>
                  </a:cubicBezTo>
                  <a:cubicBezTo>
                    <a:pt x="172" y="77"/>
                    <a:pt x="238" y="105"/>
                    <a:pt x="303" y="134"/>
                  </a:cubicBezTo>
                  <a:cubicBezTo>
                    <a:pt x="328" y="145"/>
                    <a:pt x="353" y="156"/>
                    <a:pt x="378" y="167"/>
                  </a:cubicBezTo>
                  <a:cubicBezTo>
                    <a:pt x="390" y="172"/>
                    <a:pt x="402" y="177"/>
                    <a:pt x="413" y="186"/>
                  </a:cubicBezTo>
                  <a:cubicBezTo>
                    <a:pt x="419" y="191"/>
                    <a:pt x="416" y="194"/>
                    <a:pt x="410" y="196"/>
                  </a:cubicBezTo>
                  <a:cubicBezTo>
                    <a:pt x="407" y="195"/>
                    <a:pt x="402" y="193"/>
                    <a:pt x="398" y="192"/>
                  </a:cubicBezTo>
                  <a:cubicBezTo>
                    <a:pt x="397" y="201"/>
                    <a:pt x="401" y="211"/>
                    <a:pt x="408" y="217"/>
                  </a:cubicBezTo>
                  <a:cubicBezTo>
                    <a:pt x="410" y="216"/>
                    <a:pt x="411" y="216"/>
                    <a:pt x="412" y="215"/>
                  </a:cubicBezTo>
                  <a:cubicBezTo>
                    <a:pt x="424" y="209"/>
                    <a:pt x="435" y="196"/>
                    <a:pt x="431"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grpSp>
      <p:sp>
        <p:nvSpPr>
          <p:cNvPr id="28" name="出自【趣你的PPT】(微信:qunideppt)：最优质的PPT资源库"/>
          <p:cNvSpPr>
            <a:spLocks/>
          </p:cNvSpPr>
          <p:nvPr/>
        </p:nvSpPr>
        <p:spPr bwMode="auto">
          <a:xfrm>
            <a:off x="5474230" y="4287199"/>
            <a:ext cx="2579"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A012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grpSp>
        <p:nvGrpSpPr>
          <p:cNvPr id="29" name="Group 32出自【趣你的PPT】(微信:qunideppt)：最优质的PPT资源库"/>
          <p:cNvGrpSpPr/>
          <p:nvPr/>
        </p:nvGrpSpPr>
        <p:grpSpPr>
          <a:xfrm>
            <a:off x="4122727" y="2846714"/>
            <a:ext cx="1399218" cy="656407"/>
            <a:chOff x="6623050" y="2611438"/>
            <a:chExt cx="1722437" cy="808037"/>
          </a:xfrm>
          <a:solidFill>
            <a:srgbClr val="FDB817">
              <a:lumMod val="75000"/>
            </a:srgbClr>
          </a:solidFill>
        </p:grpSpPr>
        <p:sp>
          <p:nvSpPr>
            <p:cNvPr id="30" name="出自【趣你的PPT】(微信:qunideppt)：最优质的PPT资源库"/>
            <p:cNvSpPr>
              <a:spLocks/>
            </p:cNvSpPr>
            <p:nvPr/>
          </p:nvSpPr>
          <p:spPr bwMode="auto">
            <a:xfrm>
              <a:off x="6951663" y="2801938"/>
              <a:ext cx="1196975" cy="534987"/>
            </a:xfrm>
            <a:custGeom>
              <a:avLst/>
              <a:gdLst>
                <a:gd name="T0" fmla="*/ 301 w 302"/>
                <a:gd name="T1" fmla="*/ 20 h 135"/>
                <a:gd name="T2" fmla="*/ 295 w 302"/>
                <a:gd name="T3" fmla="*/ 2 h 135"/>
                <a:gd name="T4" fmla="*/ 66 w 302"/>
                <a:gd name="T5" fmla="*/ 90 h 135"/>
                <a:gd name="T6" fmla="*/ 0 w 302"/>
                <a:gd name="T7" fmla="*/ 116 h 135"/>
                <a:gd name="T8" fmla="*/ 5 w 302"/>
                <a:gd name="T9" fmla="*/ 135 h 135"/>
                <a:gd name="T10" fmla="*/ 171 w 302"/>
                <a:gd name="T11" fmla="*/ 71 h 135"/>
                <a:gd name="T12" fmla="*/ 301 w 302"/>
                <a:gd name="T13" fmla="*/ 20 h 135"/>
              </a:gdLst>
              <a:ahLst/>
              <a:cxnLst>
                <a:cxn ang="0">
                  <a:pos x="T0" y="T1"/>
                </a:cxn>
                <a:cxn ang="0">
                  <a:pos x="T2" y="T3"/>
                </a:cxn>
                <a:cxn ang="0">
                  <a:pos x="T4" y="T5"/>
                </a:cxn>
                <a:cxn ang="0">
                  <a:pos x="T6" y="T7"/>
                </a:cxn>
                <a:cxn ang="0">
                  <a:pos x="T8" y="T9"/>
                </a:cxn>
                <a:cxn ang="0">
                  <a:pos x="T10" y="T11"/>
                </a:cxn>
                <a:cxn ang="0">
                  <a:pos x="T12" y="T13"/>
                </a:cxn>
              </a:cxnLst>
              <a:rect l="0" t="0" r="r" b="b"/>
              <a:pathLst>
                <a:path w="302" h="135">
                  <a:moveTo>
                    <a:pt x="301" y="20"/>
                  </a:moveTo>
                  <a:cubicBezTo>
                    <a:pt x="295" y="2"/>
                    <a:pt x="295" y="2"/>
                    <a:pt x="295" y="2"/>
                  </a:cubicBezTo>
                  <a:cubicBezTo>
                    <a:pt x="298" y="0"/>
                    <a:pt x="146" y="60"/>
                    <a:pt x="66" y="90"/>
                  </a:cubicBezTo>
                  <a:cubicBezTo>
                    <a:pt x="45" y="99"/>
                    <a:pt x="23" y="108"/>
                    <a:pt x="0" y="116"/>
                  </a:cubicBezTo>
                  <a:cubicBezTo>
                    <a:pt x="2" y="122"/>
                    <a:pt x="4" y="129"/>
                    <a:pt x="5" y="135"/>
                  </a:cubicBezTo>
                  <a:cubicBezTo>
                    <a:pt x="61" y="115"/>
                    <a:pt x="116" y="92"/>
                    <a:pt x="171" y="71"/>
                  </a:cubicBezTo>
                  <a:cubicBezTo>
                    <a:pt x="216" y="54"/>
                    <a:pt x="302" y="19"/>
                    <a:pt x="301" y="2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sp>
          <p:nvSpPr>
            <p:cNvPr id="31" name="出自【趣你的PPT】(微信:qunideppt)：最优质的PPT资源库"/>
            <p:cNvSpPr>
              <a:spLocks/>
            </p:cNvSpPr>
            <p:nvPr/>
          </p:nvSpPr>
          <p:spPr bwMode="auto">
            <a:xfrm>
              <a:off x="6623050" y="2611438"/>
              <a:ext cx="1722437" cy="808037"/>
            </a:xfrm>
            <a:custGeom>
              <a:avLst/>
              <a:gdLst>
                <a:gd name="T0" fmla="*/ 421 w 435"/>
                <a:gd name="T1" fmla="*/ 11 h 204"/>
                <a:gd name="T2" fmla="*/ 357 w 435"/>
                <a:gd name="T3" fmla="*/ 22 h 204"/>
                <a:gd name="T4" fmla="*/ 183 w 435"/>
                <a:gd name="T5" fmla="*/ 88 h 204"/>
                <a:gd name="T6" fmla="*/ 22 w 435"/>
                <a:gd name="T7" fmla="*/ 156 h 204"/>
                <a:gd name="T8" fmla="*/ 3 w 435"/>
                <a:gd name="T9" fmla="*/ 186 h 204"/>
                <a:gd name="T10" fmla="*/ 39 w 435"/>
                <a:gd name="T11" fmla="*/ 199 h 204"/>
                <a:gd name="T12" fmla="*/ 44 w 435"/>
                <a:gd name="T13" fmla="*/ 198 h 204"/>
                <a:gd name="T14" fmla="*/ 36 w 435"/>
                <a:gd name="T15" fmla="*/ 199 h 204"/>
                <a:gd name="T16" fmla="*/ 22 w 435"/>
                <a:gd name="T17" fmla="*/ 184 h 204"/>
                <a:gd name="T18" fmla="*/ 22 w 435"/>
                <a:gd name="T19" fmla="*/ 184 h 204"/>
                <a:gd name="T20" fmla="*/ 17 w 435"/>
                <a:gd name="T21" fmla="*/ 184 h 204"/>
                <a:gd name="T22" fmla="*/ 17 w 435"/>
                <a:gd name="T23" fmla="*/ 182 h 204"/>
                <a:gd name="T24" fmla="*/ 17 w 435"/>
                <a:gd name="T25" fmla="*/ 182 h 204"/>
                <a:gd name="T26" fmla="*/ 18 w 435"/>
                <a:gd name="T27" fmla="*/ 181 h 204"/>
                <a:gd name="T28" fmla="*/ 18 w 435"/>
                <a:gd name="T29" fmla="*/ 181 h 204"/>
                <a:gd name="T30" fmla="*/ 18 w 435"/>
                <a:gd name="T31" fmla="*/ 181 h 204"/>
                <a:gd name="T32" fmla="*/ 32 w 435"/>
                <a:gd name="T33" fmla="*/ 173 h 204"/>
                <a:gd name="T34" fmla="*/ 47 w 435"/>
                <a:gd name="T35" fmla="*/ 165 h 204"/>
                <a:gd name="T36" fmla="*/ 51 w 435"/>
                <a:gd name="T37" fmla="*/ 163 h 204"/>
                <a:gd name="T38" fmla="*/ 62 w 435"/>
                <a:gd name="T39" fmla="*/ 158 h 204"/>
                <a:gd name="T40" fmla="*/ 67 w 435"/>
                <a:gd name="T41" fmla="*/ 156 h 204"/>
                <a:gd name="T42" fmla="*/ 79 w 435"/>
                <a:gd name="T43" fmla="*/ 151 h 204"/>
                <a:gd name="T44" fmla="*/ 98 w 435"/>
                <a:gd name="T45" fmla="*/ 143 h 204"/>
                <a:gd name="T46" fmla="*/ 297 w 435"/>
                <a:gd name="T47" fmla="*/ 64 h 204"/>
                <a:gd name="T48" fmla="*/ 373 w 435"/>
                <a:gd name="T49" fmla="*/ 36 h 204"/>
                <a:gd name="T50" fmla="*/ 411 w 435"/>
                <a:gd name="T51" fmla="*/ 25 h 204"/>
                <a:gd name="T52" fmla="*/ 416 w 435"/>
                <a:gd name="T53" fmla="*/ 35 h 204"/>
                <a:gd name="T54" fmla="*/ 402 w 435"/>
                <a:gd name="T55" fmla="*/ 40 h 204"/>
                <a:gd name="T56" fmla="*/ 402 w 435"/>
                <a:gd name="T57" fmla="*/ 42 h 204"/>
                <a:gd name="T58" fmla="*/ 413 w 435"/>
                <a:gd name="T59" fmla="*/ 57 h 204"/>
                <a:gd name="T60" fmla="*/ 426 w 435"/>
                <a:gd name="T61" fmla="*/ 51 h 204"/>
                <a:gd name="T62" fmla="*/ 427 w 435"/>
                <a:gd name="T63" fmla="*/ 51 h 204"/>
                <a:gd name="T64" fmla="*/ 428 w 435"/>
                <a:gd name="T65" fmla="*/ 51 h 204"/>
                <a:gd name="T66" fmla="*/ 431 w 435"/>
                <a:gd name="T67" fmla="*/ 46 h 204"/>
                <a:gd name="T68" fmla="*/ 421 w 435"/>
                <a:gd name="T69" fmla="*/ 1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5" h="204">
                  <a:moveTo>
                    <a:pt x="421" y="11"/>
                  </a:moveTo>
                  <a:cubicBezTo>
                    <a:pt x="402" y="0"/>
                    <a:pt x="375" y="15"/>
                    <a:pt x="357" y="22"/>
                  </a:cubicBezTo>
                  <a:cubicBezTo>
                    <a:pt x="298" y="43"/>
                    <a:pt x="240" y="65"/>
                    <a:pt x="183" y="88"/>
                  </a:cubicBezTo>
                  <a:cubicBezTo>
                    <a:pt x="129" y="109"/>
                    <a:pt x="74" y="129"/>
                    <a:pt x="22" y="156"/>
                  </a:cubicBezTo>
                  <a:cubicBezTo>
                    <a:pt x="8" y="163"/>
                    <a:pt x="0" y="168"/>
                    <a:pt x="3" y="186"/>
                  </a:cubicBezTo>
                  <a:cubicBezTo>
                    <a:pt x="6" y="204"/>
                    <a:pt x="26" y="203"/>
                    <a:pt x="39" y="199"/>
                  </a:cubicBezTo>
                  <a:cubicBezTo>
                    <a:pt x="41" y="199"/>
                    <a:pt x="42" y="198"/>
                    <a:pt x="44" y="198"/>
                  </a:cubicBezTo>
                  <a:cubicBezTo>
                    <a:pt x="41" y="198"/>
                    <a:pt x="38" y="199"/>
                    <a:pt x="36" y="199"/>
                  </a:cubicBezTo>
                  <a:cubicBezTo>
                    <a:pt x="32" y="193"/>
                    <a:pt x="28" y="188"/>
                    <a:pt x="22" y="184"/>
                  </a:cubicBezTo>
                  <a:cubicBezTo>
                    <a:pt x="22" y="184"/>
                    <a:pt x="22" y="184"/>
                    <a:pt x="22" y="184"/>
                  </a:cubicBezTo>
                  <a:cubicBezTo>
                    <a:pt x="18" y="184"/>
                    <a:pt x="17" y="182"/>
                    <a:pt x="17" y="184"/>
                  </a:cubicBezTo>
                  <a:cubicBezTo>
                    <a:pt x="17" y="183"/>
                    <a:pt x="17" y="182"/>
                    <a:pt x="17" y="182"/>
                  </a:cubicBezTo>
                  <a:cubicBezTo>
                    <a:pt x="17" y="182"/>
                    <a:pt x="17" y="182"/>
                    <a:pt x="17" y="182"/>
                  </a:cubicBezTo>
                  <a:cubicBezTo>
                    <a:pt x="18" y="181"/>
                    <a:pt x="18" y="181"/>
                    <a:pt x="18" y="181"/>
                  </a:cubicBezTo>
                  <a:cubicBezTo>
                    <a:pt x="18" y="181"/>
                    <a:pt x="18" y="181"/>
                    <a:pt x="18" y="181"/>
                  </a:cubicBezTo>
                  <a:cubicBezTo>
                    <a:pt x="18" y="181"/>
                    <a:pt x="18" y="181"/>
                    <a:pt x="18" y="181"/>
                  </a:cubicBezTo>
                  <a:cubicBezTo>
                    <a:pt x="21" y="178"/>
                    <a:pt x="28" y="175"/>
                    <a:pt x="32" y="173"/>
                  </a:cubicBezTo>
                  <a:cubicBezTo>
                    <a:pt x="37" y="170"/>
                    <a:pt x="42" y="168"/>
                    <a:pt x="47" y="165"/>
                  </a:cubicBezTo>
                  <a:cubicBezTo>
                    <a:pt x="48" y="165"/>
                    <a:pt x="50" y="164"/>
                    <a:pt x="51" y="163"/>
                  </a:cubicBezTo>
                  <a:cubicBezTo>
                    <a:pt x="55" y="162"/>
                    <a:pt x="58" y="160"/>
                    <a:pt x="62" y="158"/>
                  </a:cubicBezTo>
                  <a:cubicBezTo>
                    <a:pt x="63" y="158"/>
                    <a:pt x="65" y="157"/>
                    <a:pt x="67" y="156"/>
                  </a:cubicBezTo>
                  <a:cubicBezTo>
                    <a:pt x="71" y="154"/>
                    <a:pt x="75" y="152"/>
                    <a:pt x="79" y="151"/>
                  </a:cubicBezTo>
                  <a:cubicBezTo>
                    <a:pt x="86" y="148"/>
                    <a:pt x="92" y="145"/>
                    <a:pt x="98" y="143"/>
                  </a:cubicBezTo>
                  <a:cubicBezTo>
                    <a:pt x="164" y="115"/>
                    <a:pt x="231" y="89"/>
                    <a:pt x="297" y="64"/>
                  </a:cubicBezTo>
                  <a:cubicBezTo>
                    <a:pt x="323" y="55"/>
                    <a:pt x="348" y="45"/>
                    <a:pt x="373" y="36"/>
                  </a:cubicBezTo>
                  <a:cubicBezTo>
                    <a:pt x="385" y="31"/>
                    <a:pt x="398" y="27"/>
                    <a:pt x="411" y="25"/>
                  </a:cubicBezTo>
                  <a:cubicBezTo>
                    <a:pt x="419" y="25"/>
                    <a:pt x="419" y="29"/>
                    <a:pt x="416" y="35"/>
                  </a:cubicBezTo>
                  <a:cubicBezTo>
                    <a:pt x="412" y="37"/>
                    <a:pt x="407" y="38"/>
                    <a:pt x="402" y="40"/>
                  </a:cubicBezTo>
                  <a:cubicBezTo>
                    <a:pt x="402" y="41"/>
                    <a:pt x="402" y="41"/>
                    <a:pt x="402" y="42"/>
                  </a:cubicBezTo>
                  <a:cubicBezTo>
                    <a:pt x="404" y="48"/>
                    <a:pt x="408" y="53"/>
                    <a:pt x="413" y="57"/>
                  </a:cubicBezTo>
                  <a:cubicBezTo>
                    <a:pt x="409" y="58"/>
                    <a:pt x="418" y="55"/>
                    <a:pt x="426" y="51"/>
                  </a:cubicBezTo>
                  <a:cubicBezTo>
                    <a:pt x="427" y="51"/>
                    <a:pt x="427" y="51"/>
                    <a:pt x="427" y="51"/>
                  </a:cubicBezTo>
                  <a:cubicBezTo>
                    <a:pt x="427" y="51"/>
                    <a:pt x="427" y="51"/>
                    <a:pt x="428" y="51"/>
                  </a:cubicBezTo>
                  <a:cubicBezTo>
                    <a:pt x="430" y="50"/>
                    <a:pt x="431" y="48"/>
                    <a:pt x="431" y="46"/>
                  </a:cubicBezTo>
                  <a:cubicBezTo>
                    <a:pt x="435" y="34"/>
                    <a:pt x="434" y="18"/>
                    <a:pt x="421" y="11"/>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endParaRPr>
            </a:p>
          </p:txBody>
        </p:sp>
      </p:grpSp>
      <p:sp>
        <p:nvSpPr>
          <p:cNvPr id="32" name="出自【趣你的PPT】(微信:qunideppt)：最优质的PPT资源库"/>
          <p:cNvSpPr txBox="1"/>
          <p:nvPr/>
        </p:nvSpPr>
        <p:spPr>
          <a:xfrm rot="20490134">
            <a:off x="5712649" y="2534947"/>
            <a:ext cx="1011816" cy="338554"/>
          </a:xfrm>
          <a:prstGeom prst="rect">
            <a:avLst/>
          </a:prstGeom>
          <a:noFill/>
        </p:spPr>
        <p:txBody>
          <a:bodyPr wrap="none" rtlCol="0">
            <a:spAutoFit/>
          </a:bodyPr>
          <a:lstStyle/>
          <a:p>
            <a:r>
              <a:rPr lang="zh-CN" altLang="en-US" sz="1600" b="1" dirty="0">
                <a:solidFill>
                  <a:srgbClr val="FEFEFE"/>
                </a:solidFill>
                <a:latin typeface="微软雅黑" panose="020B0503020204020204" pitchFamily="34" charset="-122"/>
                <a:ea typeface="微软雅黑" panose="020B0503020204020204" pitchFamily="34" charset="-122"/>
              </a:rPr>
              <a:t>添加标题</a:t>
            </a:r>
            <a:endParaRPr lang="id-ID" sz="1600" b="1" dirty="0">
              <a:solidFill>
                <a:srgbClr val="FEFEFE"/>
              </a:solidFill>
              <a:latin typeface="微软雅黑" panose="020B0503020204020204" pitchFamily="34" charset="-122"/>
              <a:ea typeface="微软雅黑" panose="020B0503020204020204" pitchFamily="34" charset="-122"/>
            </a:endParaRPr>
          </a:p>
        </p:txBody>
      </p:sp>
      <p:sp>
        <p:nvSpPr>
          <p:cNvPr id="33" name="出自【趣你的PPT】(微信:qunideppt)：最优质的PPT资源库"/>
          <p:cNvSpPr txBox="1"/>
          <p:nvPr/>
        </p:nvSpPr>
        <p:spPr>
          <a:xfrm rot="164884">
            <a:off x="5964999" y="3473224"/>
            <a:ext cx="1011816" cy="338554"/>
          </a:xfrm>
          <a:prstGeom prst="rect">
            <a:avLst/>
          </a:prstGeom>
          <a:noFill/>
        </p:spPr>
        <p:txBody>
          <a:bodyPr wrap="none" rtlCol="0">
            <a:spAutoFit/>
          </a:bodyPr>
          <a:lstStyle/>
          <a:p>
            <a:r>
              <a:rPr lang="zh-CN" altLang="en-US" sz="1600" b="1" dirty="0">
                <a:solidFill>
                  <a:srgbClr val="FEFEFE"/>
                </a:solidFill>
                <a:latin typeface="微软雅黑" panose="020B0503020204020204" pitchFamily="34" charset="-122"/>
                <a:ea typeface="微软雅黑" panose="020B0503020204020204" pitchFamily="34" charset="-122"/>
              </a:rPr>
              <a:t>添加标题</a:t>
            </a:r>
            <a:endParaRPr lang="id-ID" sz="1600" b="1" dirty="0">
              <a:solidFill>
                <a:srgbClr val="FEFEFE"/>
              </a:solidFill>
              <a:latin typeface="微软雅黑" panose="020B0503020204020204" pitchFamily="34" charset="-122"/>
              <a:ea typeface="微软雅黑" panose="020B0503020204020204" pitchFamily="34" charset="-122"/>
            </a:endParaRPr>
          </a:p>
        </p:txBody>
      </p:sp>
      <p:sp>
        <p:nvSpPr>
          <p:cNvPr id="34" name="出自【趣你的PPT】(微信:qunideppt)：最优质的PPT资源库"/>
          <p:cNvSpPr txBox="1"/>
          <p:nvPr/>
        </p:nvSpPr>
        <p:spPr>
          <a:xfrm rot="533412">
            <a:off x="5793501" y="4160032"/>
            <a:ext cx="1011816" cy="338554"/>
          </a:xfrm>
          <a:prstGeom prst="rect">
            <a:avLst/>
          </a:prstGeom>
          <a:noFill/>
        </p:spPr>
        <p:txBody>
          <a:bodyPr wrap="none" rtlCol="0">
            <a:spAutoFit/>
          </a:bodyPr>
          <a:lstStyle/>
          <a:p>
            <a:r>
              <a:rPr lang="zh-CN" altLang="en-US" sz="1600" b="1" dirty="0">
                <a:solidFill>
                  <a:srgbClr val="FEFEFE"/>
                </a:solidFill>
                <a:latin typeface="微软雅黑" panose="020B0503020204020204" pitchFamily="34" charset="-122"/>
                <a:ea typeface="微软雅黑" panose="020B0503020204020204" pitchFamily="34" charset="-122"/>
              </a:rPr>
              <a:t>添加标题</a:t>
            </a:r>
            <a:endParaRPr lang="id-ID" sz="1600" b="1" dirty="0">
              <a:solidFill>
                <a:srgbClr val="FEFEFE"/>
              </a:solidFill>
              <a:latin typeface="微软雅黑" panose="020B0503020204020204" pitchFamily="34" charset="-122"/>
              <a:ea typeface="微软雅黑" panose="020B0503020204020204" pitchFamily="34" charset="-122"/>
            </a:endParaRPr>
          </a:p>
        </p:txBody>
      </p:sp>
      <p:sp>
        <p:nvSpPr>
          <p:cNvPr id="35" name="出自【趣你的PPT】(微信:qunideppt)：最优质的PPT资源库"/>
          <p:cNvSpPr txBox="1"/>
          <p:nvPr/>
        </p:nvSpPr>
        <p:spPr>
          <a:xfrm rot="2636807">
            <a:off x="5267280" y="5057729"/>
            <a:ext cx="1011816" cy="338554"/>
          </a:xfrm>
          <a:prstGeom prst="rect">
            <a:avLst/>
          </a:prstGeom>
          <a:noFill/>
        </p:spPr>
        <p:txBody>
          <a:bodyPr wrap="none" rtlCol="0">
            <a:spAutoFit/>
          </a:bodyPr>
          <a:lstStyle/>
          <a:p>
            <a:r>
              <a:rPr lang="zh-CN" altLang="en-US" sz="1600" b="1" dirty="0">
                <a:solidFill>
                  <a:srgbClr val="FEFEFE"/>
                </a:solidFill>
                <a:latin typeface="微软雅黑" panose="020B0503020204020204" pitchFamily="34" charset="-122"/>
                <a:ea typeface="微软雅黑" panose="020B0503020204020204" pitchFamily="34" charset="-122"/>
              </a:rPr>
              <a:t>添加标题</a:t>
            </a:r>
            <a:endParaRPr lang="id-ID" sz="1600" b="1" dirty="0">
              <a:solidFill>
                <a:srgbClr val="FEFEFE"/>
              </a:solidFill>
              <a:latin typeface="微软雅黑" panose="020B0503020204020204" pitchFamily="34" charset="-122"/>
              <a:ea typeface="微软雅黑" panose="020B0503020204020204" pitchFamily="34" charset="-122"/>
            </a:endParaRPr>
          </a:p>
        </p:txBody>
      </p:sp>
      <p:sp>
        <p:nvSpPr>
          <p:cNvPr id="37" name="矩形 36"/>
          <p:cNvSpPr/>
          <p:nvPr/>
        </p:nvSpPr>
        <p:spPr>
          <a:xfrm>
            <a:off x="8280405" y="2888615"/>
            <a:ext cx="2926735" cy="1754326"/>
          </a:xfrm>
          <a:prstGeom prst="rect">
            <a:avLst/>
          </a:prstGeom>
        </p:spPr>
        <p:txBody>
          <a:bodyPr wrap="square">
            <a:spAutoFit/>
          </a:bodyPr>
          <a:lstStyle/>
          <a:p>
            <a:pPr defTabSz="1216817">
              <a:lnSpc>
                <a:spcPct val="120000"/>
              </a:lnSpc>
              <a:spcBef>
                <a:spcPct val="20000"/>
              </a:spcBef>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矩形 37"/>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4972975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Freeform 13"/>
          <p:cNvSpPr>
            <a:spLocks noEditPoints="1"/>
          </p:cNvSpPr>
          <p:nvPr/>
        </p:nvSpPr>
        <p:spPr bwMode="auto">
          <a:xfrm rot="3378439" flipH="1">
            <a:off x="1694913" y="2031349"/>
            <a:ext cx="1761086" cy="1762357"/>
          </a:xfrm>
          <a:custGeom>
            <a:avLst/>
            <a:gdLst>
              <a:gd name="T0" fmla="*/ 1055 w 1169"/>
              <a:gd name="T1" fmla="*/ 596 h 1170"/>
              <a:gd name="T2" fmla="*/ 1169 w 1169"/>
              <a:gd name="T3" fmla="*/ 551 h 1170"/>
              <a:gd name="T4" fmla="*/ 1156 w 1169"/>
              <a:gd name="T5" fmla="*/ 455 h 1170"/>
              <a:gd name="T6" fmla="*/ 1153 w 1169"/>
              <a:gd name="T7" fmla="*/ 446 h 1170"/>
              <a:gd name="T8" fmla="*/ 1031 w 1169"/>
              <a:gd name="T9" fmla="*/ 436 h 1170"/>
              <a:gd name="T10" fmla="*/ 998 w 1169"/>
              <a:gd name="T11" fmla="*/ 359 h 1170"/>
              <a:gd name="T12" fmla="*/ 1074 w 1169"/>
              <a:gd name="T13" fmla="*/ 263 h 1170"/>
              <a:gd name="T14" fmla="*/ 1008 w 1169"/>
              <a:gd name="T15" fmla="*/ 180 h 1170"/>
              <a:gd name="T16" fmla="*/ 897 w 1169"/>
              <a:gd name="T17" fmla="*/ 233 h 1170"/>
              <a:gd name="T18" fmla="*/ 829 w 1169"/>
              <a:gd name="T19" fmla="*/ 183 h 1170"/>
              <a:gd name="T20" fmla="*/ 847 w 1169"/>
              <a:gd name="T21" fmla="*/ 62 h 1170"/>
              <a:gd name="T22" fmla="*/ 749 w 1169"/>
              <a:gd name="T23" fmla="*/ 23 h 1170"/>
              <a:gd name="T24" fmla="*/ 679 w 1169"/>
              <a:gd name="T25" fmla="*/ 124 h 1170"/>
              <a:gd name="T26" fmla="*/ 596 w 1169"/>
              <a:gd name="T27" fmla="*/ 114 h 1170"/>
              <a:gd name="T28" fmla="*/ 550 w 1169"/>
              <a:gd name="T29" fmla="*/ 0 h 1170"/>
              <a:gd name="T30" fmla="*/ 454 w 1169"/>
              <a:gd name="T31" fmla="*/ 14 h 1170"/>
              <a:gd name="T32" fmla="*/ 446 w 1169"/>
              <a:gd name="T33" fmla="*/ 16 h 1170"/>
              <a:gd name="T34" fmla="*/ 436 w 1169"/>
              <a:gd name="T35" fmla="*/ 139 h 1170"/>
              <a:gd name="T36" fmla="*/ 359 w 1169"/>
              <a:gd name="T37" fmla="*/ 172 h 1170"/>
              <a:gd name="T38" fmla="*/ 262 w 1169"/>
              <a:gd name="T39" fmla="*/ 96 h 1170"/>
              <a:gd name="T40" fmla="*/ 180 w 1169"/>
              <a:gd name="T41" fmla="*/ 162 h 1170"/>
              <a:gd name="T42" fmla="*/ 232 w 1169"/>
              <a:gd name="T43" fmla="*/ 273 h 1170"/>
              <a:gd name="T44" fmla="*/ 183 w 1169"/>
              <a:gd name="T45" fmla="*/ 340 h 1170"/>
              <a:gd name="T46" fmla="*/ 61 w 1169"/>
              <a:gd name="T47" fmla="*/ 323 h 1170"/>
              <a:gd name="T48" fmla="*/ 22 w 1169"/>
              <a:gd name="T49" fmla="*/ 421 h 1170"/>
              <a:gd name="T50" fmla="*/ 123 w 1169"/>
              <a:gd name="T51" fmla="*/ 491 h 1170"/>
              <a:gd name="T52" fmla="*/ 114 w 1169"/>
              <a:gd name="T53" fmla="*/ 574 h 1170"/>
              <a:gd name="T54" fmla="*/ 0 w 1169"/>
              <a:gd name="T55" fmla="*/ 619 h 1170"/>
              <a:gd name="T56" fmla="*/ 14 w 1169"/>
              <a:gd name="T57" fmla="*/ 716 h 1170"/>
              <a:gd name="T58" fmla="*/ 16 w 1169"/>
              <a:gd name="T59" fmla="*/ 724 h 1170"/>
              <a:gd name="T60" fmla="*/ 138 w 1169"/>
              <a:gd name="T61" fmla="*/ 734 h 1170"/>
              <a:gd name="T62" fmla="*/ 171 w 1169"/>
              <a:gd name="T63" fmla="*/ 811 h 1170"/>
              <a:gd name="T64" fmla="*/ 95 w 1169"/>
              <a:gd name="T65" fmla="*/ 907 h 1170"/>
              <a:gd name="T66" fmla="*/ 161 w 1169"/>
              <a:gd name="T67" fmla="*/ 990 h 1170"/>
              <a:gd name="T68" fmla="*/ 272 w 1169"/>
              <a:gd name="T69" fmla="*/ 937 h 1170"/>
              <a:gd name="T70" fmla="*/ 340 w 1169"/>
              <a:gd name="T71" fmla="*/ 987 h 1170"/>
              <a:gd name="T72" fmla="*/ 322 w 1169"/>
              <a:gd name="T73" fmla="*/ 1109 h 1170"/>
              <a:gd name="T74" fmla="*/ 420 w 1169"/>
              <a:gd name="T75" fmla="*/ 1147 h 1170"/>
              <a:gd name="T76" fmla="*/ 490 w 1169"/>
              <a:gd name="T77" fmla="*/ 1046 h 1170"/>
              <a:gd name="T78" fmla="*/ 574 w 1169"/>
              <a:gd name="T79" fmla="*/ 1056 h 1170"/>
              <a:gd name="T80" fmla="*/ 619 w 1169"/>
              <a:gd name="T81" fmla="*/ 1170 h 1170"/>
              <a:gd name="T82" fmla="*/ 715 w 1169"/>
              <a:gd name="T83" fmla="*/ 1156 h 1170"/>
              <a:gd name="T84" fmla="*/ 723 w 1169"/>
              <a:gd name="T85" fmla="*/ 1154 h 1170"/>
              <a:gd name="T86" fmla="*/ 733 w 1169"/>
              <a:gd name="T87" fmla="*/ 1032 h 1170"/>
              <a:gd name="T88" fmla="*/ 810 w 1169"/>
              <a:gd name="T89" fmla="*/ 998 h 1170"/>
              <a:gd name="T90" fmla="*/ 907 w 1169"/>
              <a:gd name="T91" fmla="*/ 1074 h 1170"/>
              <a:gd name="T92" fmla="*/ 989 w 1169"/>
              <a:gd name="T93" fmla="*/ 1008 h 1170"/>
              <a:gd name="T94" fmla="*/ 937 w 1169"/>
              <a:gd name="T95" fmla="*/ 897 h 1170"/>
              <a:gd name="T96" fmla="*/ 987 w 1169"/>
              <a:gd name="T97" fmla="*/ 830 h 1170"/>
              <a:gd name="T98" fmla="*/ 1108 w 1169"/>
              <a:gd name="T99" fmla="*/ 848 h 1170"/>
              <a:gd name="T100" fmla="*/ 1147 w 1169"/>
              <a:gd name="T101" fmla="*/ 749 h 1170"/>
              <a:gd name="T102" fmla="*/ 1046 w 1169"/>
              <a:gd name="T103" fmla="*/ 679 h 1170"/>
              <a:gd name="T104" fmla="*/ 1055 w 1169"/>
              <a:gd name="T105" fmla="*/ 596 h 1170"/>
              <a:gd name="T106" fmla="*/ 657 w 1169"/>
              <a:gd name="T107" fmla="*/ 901 h 1170"/>
              <a:gd name="T108" fmla="*/ 584 w 1169"/>
              <a:gd name="T109" fmla="*/ 909 h 1170"/>
              <a:gd name="T110" fmla="*/ 384 w 1169"/>
              <a:gd name="T111" fmla="*/ 839 h 1170"/>
              <a:gd name="T112" fmla="*/ 269 w 1169"/>
              <a:gd name="T113" fmla="*/ 657 h 1170"/>
              <a:gd name="T114" fmla="*/ 310 w 1169"/>
              <a:gd name="T115" fmla="*/ 413 h 1170"/>
              <a:gd name="T116" fmla="*/ 512 w 1169"/>
              <a:gd name="T117" fmla="*/ 270 h 1170"/>
              <a:gd name="T118" fmla="*/ 585 w 1169"/>
              <a:gd name="T119" fmla="*/ 261 h 1170"/>
              <a:gd name="T120" fmla="*/ 785 w 1169"/>
              <a:gd name="T121" fmla="*/ 331 h 1170"/>
              <a:gd name="T122" fmla="*/ 900 w 1169"/>
              <a:gd name="T123" fmla="*/ 513 h 1170"/>
              <a:gd name="T124" fmla="*/ 657 w 1169"/>
              <a:gd name="T125" fmla="*/ 90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9" h="1170">
                <a:moveTo>
                  <a:pt x="1055" y="596"/>
                </a:moveTo>
                <a:cubicBezTo>
                  <a:pt x="1101" y="580"/>
                  <a:pt x="1140" y="564"/>
                  <a:pt x="1169" y="551"/>
                </a:cubicBezTo>
                <a:cubicBezTo>
                  <a:pt x="1167" y="519"/>
                  <a:pt x="1163" y="487"/>
                  <a:pt x="1156" y="455"/>
                </a:cubicBezTo>
                <a:cubicBezTo>
                  <a:pt x="1155" y="452"/>
                  <a:pt x="1154" y="449"/>
                  <a:pt x="1153" y="446"/>
                </a:cubicBezTo>
                <a:cubicBezTo>
                  <a:pt x="1121" y="442"/>
                  <a:pt x="1080" y="438"/>
                  <a:pt x="1031" y="436"/>
                </a:cubicBezTo>
                <a:cubicBezTo>
                  <a:pt x="1022" y="409"/>
                  <a:pt x="1011" y="384"/>
                  <a:pt x="998" y="359"/>
                </a:cubicBezTo>
                <a:cubicBezTo>
                  <a:pt x="1030" y="322"/>
                  <a:pt x="1055" y="290"/>
                  <a:pt x="1074" y="263"/>
                </a:cubicBezTo>
                <a:cubicBezTo>
                  <a:pt x="1054" y="233"/>
                  <a:pt x="1032" y="206"/>
                  <a:pt x="1008" y="180"/>
                </a:cubicBezTo>
                <a:cubicBezTo>
                  <a:pt x="977" y="193"/>
                  <a:pt x="940" y="210"/>
                  <a:pt x="897" y="233"/>
                </a:cubicBezTo>
                <a:cubicBezTo>
                  <a:pt x="876" y="214"/>
                  <a:pt x="853" y="198"/>
                  <a:pt x="829" y="183"/>
                </a:cubicBezTo>
                <a:cubicBezTo>
                  <a:pt x="838" y="135"/>
                  <a:pt x="844" y="94"/>
                  <a:pt x="847" y="62"/>
                </a:cubicBezTo>
                <a:cubicBezTo>
                  <a:pt x="816" y="46"/>
                  <a:pt x="783" y="33"/>
                  <a:pt x="749" y="23"/>
                </a:cubicBezTo>
                <a:cubicBezTo>
                  <a:pt x="729" y="49"/>
                  <a:pt x="705" y="82"/>
                  <a:pt x="679" y="124"/>
                </a:cubicBezTo>
                <a:cubicBezTo>
                  <a:pt x="652" y="118"/>
                  <a:pt x="624" y="115"/>
                  <a:pt x="596" y="114"/>
                </a:cubicBezTo>
                <a:cubicBezTo>
                  <a:pt x="579" y="68"/>
                  <a:pt x="564" y="30"/>
                  <a:pt x="550" y="0"/>
                </a:cubicBezTo>
                <a:cubicBezTo>
                  <a:pt x="518" y="2"/>
                  <a:pt x="486" y="7"/>
                  <a:pt x="454" y="14"/>
                </a:cubicBezTo>
                <a:cubicBezTo>
                  <a:pt x="451" y="15"/>
                  <a:pt x="449" y="15"/>
                  <a:pt x="446" y="16"/>
                </a:cubicBezTo>
                <a:cubicBezTo>
                  <a:pt x="441" y="49"/>
                  <a:pt x="438" y="89"/>
                  <a:pt x="436" y="139"/>
                </a:cubicBezTo>
                <a:cubicBezTo>
                  <a:pt x="409" y="147"/>
                  <a:pt x="383" y="159"/>
                  <a:pt x="359" y="172"/>
                </a:cubicBezTo>
                <a:cubicBezTo>
                  <a:pt x="321" y="140"/>
                  <a:pt x="289" y="115"/>
                  <a:pt x="262" y="96"/>
                </a:cubicBezTo>
                <a:cubicBezTo>
                  <a:pt x="233" y="115"/>
                  <a:pt x="205" y="137"/>
                  <a:pt x="180" y="162"/>
                </a:cubicBezTo>
                <a:cubicBezTo>
                  <a:pt x="192" y="192"/>
                  <a:pt x="210" y="229"/>
                  <a:pt x="232" y="273"/>
                </a:cubicBezTo>
                <a:cubicBezTo>
                  <a:pt x="214" y="294"/>
                  <a:pt x="197" y="316"/>
                  <a:pt x="183" y="340"/>
                </a:cubicBezTo>
                <a:cubicBezTo>
                  <a:pt x="134" y="331"/>
                  <a:pt x="94" y="325"/>
                  <a:pt x="61" y="323"/>
                </a:cubicBezTo>
                <a:cubicBezTo>
                  <a:pt x="45" y="354"/>
                  <a:pt x="32" y="387"/>
                  <a:pt x="22" y="421"/>
                </a:cubicBezTo>
                <a:cubicBezTo>
                  <a:pt x="48" y="441"/>
                  <a:pt x="82" y="464"/>
                  <a:pt x="123" y="491"/>
                </a:cubicBezTo>
                <a:cubicBezTo>
                  <a:pt x="118" y="518"/>
                  <a:pt x="115" y="546"/>
                  <a:pt x="114" y="574"/>
                </a:cubicBezTo>
                <a:cubicBezTo>
                  <a:pt x="68" y="590"/>
                  <a:pt x="30" y="606"/>
                  <a:pt x="0" y="619"/>
                </a:cubicBezTo>
                <a:cubicBezTo>
                  <a:pt x="2" y="651"/>
                  <a:pt x="6" y="683"/>
                  <a:pt x="14" y="716"/>
                </a:cubicBezTo>
                <a:cubicBezTo>
                  <a:pt x="14" y="718"/>
                  <a:pt x="15" y="721"/>
                  <a:pt x="16" y="724"/>
                </a:cubicBezTo>
                <a:cubicBezTo>
                  <a:pt x="48" y="729"/>
                  <a:pt x="89" y="732"/>
                  <a:pt x="138" y="734"/>
                </a:cubicBezTo>
                <a:cubicBezTo>
                  <a:pt x="147" y="761"/>
                  <a:pt x="158" y="787"/>
                  <a:pt x="171" y="811"/>
                </a:cubicBezTo>
                <a:cubicBezTo>
                  <a:pt x="140" y="848"/>
                  <a:pt x="114" y="880"/>
                  <a:pt x="95" y="907"/>
                </a:cubicBezTo>
                <a:cubicBezTo>
                  <a:pt x="115" y="937"/>
                  <a:pt x="137" y="965"/>
                  <a:pt x="161" y="990"/>
                </a:cubicBezTo>
                <a:cubicBezTo>
                  <a:pt x="192" y="977"/>
                  <a:pt x="229" y="960"/>
                  <a:pt x="272" y="937"/>
                </a:cubicBezTo>
                <a:cubicBezTo>
                  <a:pt x="293" y="956"/>
                  <a:pt x="316" y="972"/>
                  <a:pt x="340" y="987"/>
                </a:cubicBezTo>
                <a:cubicBezTo>
                  <a:pt x="331" y="1035"/>
                  <a:pt x="325" y="1076"/>
                  <a:pt x="322" y="1109"/>
                </a:cubicBezTo>
                <a:cubicBezTo>
                  <a:pt x="354" y="1124"/>
                  <a:pt x="386" y="1137"/>
                  <a:pt x="420" y="1147"/>
                </a:cubicBezTo>
                <a:cubicBezTo>
                  <a:pt x="441" y="1121"/>
                  <a:pt x="464" y="1088"/>
                  <a:pt x="490" y="1046"/>
                </a:cubicBezTo>
                <a:cubicBezTo>
                  <a:pt x="517" y="1052"/>
                  <a:pt x="545" y="1055"/>
                  <a:pt x="574" y="1056"/>
                </a:cubicBezTo>
                <a:cubicBezTo>
                  <a:pt x="590" y="1102"/>
                  <a:pt x="605" y="1140"/>
                  <a:pt x="619" y="1170"/>
                </a:cubicBezTo>
                <a:cubicBezTo>
                  <a:pt x="651" y="1168"/>
                  <a:pt x="683" y="1163"/>
                  <a:pt x="715" y="1156"/>
                </a:cubicBezTo>
                <a:cubicBezTo>
                  <a:pt x="718" y="1155"/>
                  <a:pt x="721" y="1155"/>
                  <a:pt x="723" y="1154"/>
                </a:cubicBezTo>
                <a:cubicBezTo>
                  <a:pt x="728" y="1121"/>
                  <a:pt x="731" y="1081"/>
                  <a:pt x="733" y="1032"/>
                </a:cubicBezTo>
                <a:cubicBezTo>
                  <a:pt x="760" y="1023"/>
                  <a:pt x="786" y="1011"/>
                  <a:pt x="810" y="998"/>
                </a:cubicBezTo>
                <a:cubicBezTo>
                  <a:pt x="848" y="1030"/>
                  <a:pt x="880" y="1055"/>
                  <a:pt x="907" y="1074"/>
                </a:cubicBezTo>
                <a:cubicBezTo>
                  <a:pt x="936" y="1055"/>
                  <a:pt x="964" y="1033"/>
                  <a:pt x="989" y="1008"/>
                </a:cubicBezTo>
                <a:cubicBezTo>
                  <a:pt x="977" y="978"/>
                  <a:pt x="960" y="941"/>
                  <a:pt x="937" y="897"/>
                </a:cubicBezTo>
                <a:cubicBezTo>
                  <a:pt x="955" y="876"/>
                  <a:pt x="972" y="854"/>
                  <a:pt x="987" y="830"/>
                </a:cubicBezTo>
                <a:cubicBezTo>
                  <a:pt x="1035" y="839"/>
                  <a:pt x="1075" y="845"/>
                  <a:pt x="1108" y="848"/>
                </a:cubicBezTo>
                <a:cubicBezTo>
                  <a:pt x="1124" y="816"/>
                  <a:pt x="1137" y="783"/>
                  <a:pt x="1147" y="749"/>
                </a:cubicBezTo>
                <a:cubicBezTo>
                  <a:pt x="1121" y="729"/>
                  <a:pt x="1087" y="706"/>
                  <a:pt x="1046" y="679"/>
                </a:cubicBezTo>
                <a:cubicBezTo>
                  <a:pt x="1051" y="652"/>
                  <a:pt x="1055" y="624"/>
                  <a:pt x="1055" y="596"/>
                </a:cubicBezTo>
                <a:close/>
                <a:moveTo>
                  <a:pt x="657" y="901"/>
                </a:moveTo>
                <a:cubicBezTo>
                  <a:pt x="633" y="906"/>
                  <a:pt x="609" y="909"/>
                  <a:pt x="584" y="909"/>
                </a:cubicBezTo>
                <a:cubicBezTo>
                  <a:pt x="512" y="909"/>
                  <a:pt x="441" y="884"/>
                  <a:pt x="384" y="839"/>
                </a:cubicBezTo>
                <a:cubicBezTo>
                  <a:pt x="326" y="794"/>
                  <a:pt x="285" y="729"/>
                  <a:pt x="269" y="657"/>
                </a:cubicBezTo>
                <a:cubicBezTo>
                  <a:pt x="250" y="573"/>
                  <a:pt x="264" y="486"/>
                  <a:pt x="310" y="413"/>
                </a:cubicBezTo>
                <a:cubicBezTo>
                  <a:pt x="356" y="340"/>
                  <a:pt x="428" y="289"/>
                  <a:pt x="512" y="270"/>
                </a:cubicBezTo>
                <a:cubicBezTo>
                  <a:pt x="536" y="264"/>
                  <a:pt x="561" y="261"/>
                  <a:pt x="585" y="261"/>
                </a:cubicBezTo>
                <a:cubicBezTo>
                  <a:pt x="657" y="261"/>
                  <a:pt x="728" y="286"/>
                  <a:pt x="785" y="331"/>
                </a:cubicBezTo>
                <a:cubicBezTo>
                  <a:pt x="843" y="376"/>
                  <a:pt x="884" y="441"/>
                  <a:pt x="900" y="513"/>
                </a:cubicBezTo>
                <a:cubicBezTo>
                  <a:pt x="940" y="687"/>
                  <a:pt x="831" y="861"/>
                  <a:pt x="657" y="90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17"/>
          <p:cNvSpPr>
            <a:spLocks/>
          </p:cNvSpPr>
          <p:nvPr/>
        </p:nvSpPr>
        <p:spPr bwMode="auto">
          <a:xfrm rot="2220170" flipH="1">
            <a:off x="4887358" y="3862435"/>
            <a:ext cx="1085665" cy="1087521"/>
          </a:xfrm>
          <a:custGeom>
            <a:avLst/>
            <a:gdLst>
              <a:gd name="T0" fmla="*/ 338 w 494"/>
              <a:gd name="T1" fmla="*/ 112 h 494"/>
              <a:gd name="T2" fmla="*/ 494 w 494"/>
              <a:gd name="T3" fmla="*/ 26 h 494"/>
              <a:gd name="T4" fmla="*/ 494 w 494"/>
              <a:gd name="T5" fmla="*/ 26 h 494"/>
              <a:gd name="T6" fmla="*/ 494 w 494"/>
              <a:gd name="T7" fmla="*/ 25 h 494"/>
              <a:gd name="T8" fmla="*/ 494 w 494"/>
              <a:gd name="T9" fmla="*/ 25 h 494"/>
              <a:gd name="T10" fmla="*/ 494 w 494"/>
              <a:gd name="T11" fmla="*/ 25 h 494"/>
              <a:gd name="T12" fmla="*/ 296 w 494"/>
              <a:gd name="T13" fmla="*/ 8 h 494"/>
              <a:gd name="T14" fmla="*/ 313 w 494"/>
              <a:gd name="T15" fmla="*/ 18 h 494"/>
              <a:gd name="T16" fmla="*/ 329 w 494"/>
              <a:gd name="T17" fmla="*/ 28 h 494"/>
              <a:gd name="T18" fmla="*/ 327 w 494"/>
              <a:gd name="T19" fmla="*/ 29 h 494"/>
              <a:gd name="T20" fmla="*/ 321 w 494"/>
              <a:gd name="T21" fmla="*/ 31 h 494"/>
              <a:gd name="T22" fmla="*/ 298 w 494"/>
              <a:gd name="T23" fmla="*/ 40 h 494"/>
              <a:gd name="T24" fmla="*/ 290 w 494"/>
              <a:gd name="T25" fmla="*/ 44 h 494"/>
              <a:gd name="T26" fmla="*/ 278 w 494"/>
              <a:gd name="T27" fmla="*/ 50 h 494"/>
              <a:gd name="T28" fmla="*/ 266 w 494"/>
              <a:gd name="T29" fmla="*/ 56 h 494"/>
              <a:gd name="T30" fmla="*/ 240 w 494"/>
              <a:gd name="T31" fmla="*/ 70 h 494"/>
              <a:gd name="T32" fmla="*/ 228 w 494"/>
              <a:gd name="T33" fmla="*/ 78 h 494"/>
              <a:gd name="T34" fmla="*/ 215 w 494"/>
              <a:gd name="T35" fmla="*/ 86 h 494"/>
              <a:gd name="T36" fmla="*/ 190 w 494"/>
              <a:gd name="T37" fmla="*/ 105 h 494"/>
              <a:gd name="T38" fmla="*/ 177 w 494"/>
              <a:gd name="T39" fmla="*/ 115 h 494"/>
              <a:gd name="T40" fmla="*/ 165 w 494"/>
              <a:gd name="T41" fmla="*/ 125 h 494"/>
              <a:gd name="T42" fmla="*/ 119 w 494"/>
              <a:gd name="T43" fmla="*/ 172 h 494"/>
              <a:gd name="T44" fmla="*/ 49 w 494"/>
              <a:gd name="T45" fmla="*/ 279 h 494"/>
              <a:gd name="T46" fmla="*/ 12 w 494"/>
              <a:gd name="T47" fmla="*/ 385 h 494"/>
              <a:gd name="T48" fmla="*/ 1 w 494"/>
              <a:gd name="T49" fmla="*/ 464 h 494"/>
              <a:gd name="T50" fmla="*/ 0 w 494"/>
              <a:gd name="T51" fmla="*/ 486 h 494"/>
              <a:gd name="T52" fmla="*/ 0 w 494"/>
              <a:gd name="T53" fmla="*/ 494 h 494"/>
              <a:gd name="T54" fmla="*/ 51 w 494"/>
              <a:gd name="T55" fmla="*/ 494 h 494"/>
              <a:gd name="T56" fmla="*/ 51 w 494"/>
              <a:gd name="T57" fmla="*/ 487 h 494"/>
              <a:gd name="T58" fmla="*/ 52 w 494"/>
              <a:gd name="T59" fmla="*/ 467 h 494"/>
              <a:gd name="T60" fmla="*/ 62 w 494"/>
              <a:gd name="T61" fmla="*/ 396 h 494"/>
              <a:gd name="T62" fmla="*/ 95 w 494"/>
              <a:gd name="T63" fmla="*/ 302 h 494"/>
              <a:gd name="T64" fmla="*/ 158 w 494"/>
              <a:gd name="T65" fmla="*/ 205 h 494"/>
              <a:gd name="T66" fmla="*/ 199 w 494"/>
              <a:gd name="T67" fmla="*/ 164 h 494"/>
              <a:gd name="T68" fmla="*/ 210 w 494"/>
              <a:gd name="T69" fmla="*/ 154 h 494"/>
              <a:gd name="T70" fmla="*/ 221 w 494"/>
              <a:gd name="T71" fmla="*/ 145 h 494"/>
              <a:gd name="T72" fmla="*/ 244 w 494"/>
              <a:gd name="T73" fmla="*/ 128 h 494"/>
              <a:gd name="T74" fmla="*/ 255 w 494"/>
              <a:gd name="T75" fmla="*/ 121 h 494"/>
              <a:gd name="T76" fmla="*/ 266 w 494"/>
              <a:gd name="T77" fmla="*/ 114 h 494"/>
              <a:gd name="T78" fmla="*/ 289 w 494"/>
              <a:gd name="T79" fmla="*/ 101 h 494"/>
              <a:gd name="T80" fmla="*/ 300 w 494"/>
              <a:gd name="T81" fmla="*/ 95 h 494"/>
              <a:gd name="T82" fmla="*/ 311 w 494"/>
              <a:gd name="T83" fmla="*/ 90 h 494"/>
              <a:gd name="T84" fmla="*/ 318 w 494"/>
              <a:gd name="T85" fmla="*/ 87 h 494"/>
              <a:gd name="T86" fmla="*/ 338 w 494"/>
              <a:gd name="T87" fmla="*/ 79 h 494"/>
              <a:gd name="T88" fmla="*/ 344 w 494"/>
              <a:gd name="T89" fmla="*/ 77 h 494"/>
              <a:gd name="T90" fmla="*/ 346 w 494"/>
              <a:gd name="T91" fmla="*/ 76 h 494"/>
              <a:gd name="T92" fmla="*/ 342 w 494"/>
              <a:gd name="T93" fmla="*/ 94 h 494"/>
              <a:gd name="T94" fmla="*/ 338 w 494"/>
              <a:gd name="T95" fmla="*/ 11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4" h="494">
                <a:moveTo>
                  <a:pt x="338" y="112"/>
                </a:moveTo>
                <a:cubicBezTo>
                  <a:pt x="380" y="75"/>
                  <a:pt x="433" y="44"/>
                  <a:pt x="494" y="26"/>
                </a:cubicBezTo>
                <a:cubicBezTo>
                  <a:pt x="494" y="26"/>
                  <a:pt x="494" y="26"/>
                  <a:pt x="494" y="26"/>
                </a:cubicBezTo>
                <a:cubicBezTo>
                  <a:pt x="494" y="25"/>
                  <a:pt x="494" y="25"/>
                  <a:pt x="494" y="25"/>
                </a:cubicBezTo>
                <a:cubicBezTo>
                  <a:pt x="494" y="25"/>
                  <a:pt x="494" y="25"/>
                  <a:pt x="494" y="25"/>
                </a:cubicBezTo>
                <a:cubicBezTo>
                  <a:pt x="494" y="25"/>
                  <a:pt x="494" y="25"/>
                  <a:pt x="494" y="25"/>
                </a:cubicBezTo>
                <a:cubicBezTo>
                  <a:pt x="433" y="7"/>
                  <a:pt x="366" y="0"/>
                  <a:pt x="296" y="8"/>
                </a:cubicBezTo>
                <a:cubicBezTo>
                  <a:pt x="296" y="8"/>
                  <a:pt x="305" y="13"/>
                  <a:pt x="313" y="18"/>
                </a:cubicBezTo>
                <a:cubicBezTo>
                  <a:pt x="321" y="23"/>
                  <a:pt x="329" y="28"/>
                  <a:pt x="329" y="28"/>
                </a:cubicBezTo>
                <a:cubicBezTo>
                  <a:pt x="329" y="28"/>
                  <a:pt x="328" y="28"/>
                  <a:pt x="327" y="29"/>
                </a:cubicBezTo>
                <a:cubicBezTo>
                  <a:pt x="325" y="29"/>
                  <a:pt x="323" y="30"/>
                  <a:pt x="321" y="31"/>
                </a:cubicBezTo>
                <a:cubicBezTo>
                  <a:pt x="315" y="34"/>
                  <a:pt x="307" y="36"/>
                  <a:pt x="298" y="40"/>
                </a:cubicBezTo>
                <a:cubicBezTo>
                  <a:pt x="296" y="42"/>
                  <a:pt x="293" y="43"/>
                  <a:pt x="290" y="44"/>
                </a:cubicBezTo>
                <a:cubicBezTo>
                  <a:pt x="286" y="46"/>
                  <a:pt x="282" y="48"/>
                  <a:pt x="278" y="50"/>
                </a:cubicBezTo>
                <a:cubicBezTo>
                  <a:pt x="274" y="52"/>
                  <a:pt x="270" y="54"/>
                  <a:pt x="266" y="56"/>
                </a:cubicBezTo>
                <a:cubicBezTo>
                  <a:pt x="257" y="60"/>
                  <a:pt x="249" y="65"/>
                  <a:pt x="240" y="70"/>
                </a:cubicBezTo>
                <a:cubicBezTo>
                  <a:pt x="236" y="72"/>
                  <a:pt x="232" y="75"/>
                  <a:pt x="228" y="78"/>
                </a:cubicBezTo>
                <a:cubicBezTo>
                  <a:pt x="223" y="81"/>
                  <a:pt x="219" y="83"/>
                  <a:pt x="215" y="86"/>
                </a:cubicBezTo>
                <a:cubicBezTo>
                  <a:pt x="207" y="92"/>
                  <a:pt x="198" y="98"/>
                  <a:pt x="190" y="105"/>
                </a:cubicBezTo>
                <a:cubicBezTo>
                  <a:pt x="186" y="108"/>
                  <a:pt x="181" y="111"/>
                  <a:pt x="177" y="115"/>
                </a:cubicBezTo>
                <a:cubicBezTo>
                  <a:pt x="173" y="118"/>
                  <a:pt x="169" y="122"/>
                  <a:pt x="165" y="125"/>
                </a:cubicBezTo>
                <a:cubicBezTo>
                  <a:pt x="149" y="140"/>
                  <a:pt x="133" y="155"/>
                  <a:pt x="119" y="172"/>
                </a:cubicBezTo>
                <a:cubicBezTo>
                  <a:pt x="91" y="205"/>
                  <a:pt x="67" y="242"/>
                  <a:pt x="49" y="279"/>
                </a:cubicBezTo>
                <a:cubicBezTo>
                  <a:pt x="31" y="316"/>
                  <a:pt x="19" y="353"/>
                  <a:pt x="12" y="385"/>
                </a:cubicBezTo>
                <a:cubicBezTo>
                  <a:pt x="5" y="417"/>
                  <a:pt x="2" y="445"/>
                  <a:pt x="1" y="464"/>
                </a:cubicBezTo>
                <a:cubicBezTo>
                  <a:pt x="0" y="473"/>
                  <a:pt x="0" y="481"/>
                  <a:pt x="0" y="486"/>
                </a:cubicBezTo>
                <a:cubicBezTo>
                  <a:pt x="0" y="491"/>
                  <a:pt x="0" y="494"/>
                  <a:pt x="0" y="494"/>
                </a:cubicBezTo>
                <a:cubicBezTo>
                  <a:pt x="51" y="494"/>
                  <a:pt x="51" y="494"/>
                  <a:pt x="51" y="494"/>
                </a:cubicBezTo>
                <a:cubicBezTo>
                  <a:pt x="51" y="494"/>
                  <a:pt x="51" y="491"/>
                  <a:pt x="51" y="487"/>
                </a:cubicBezTo>
                <a:cubicBezTo>
                  <a:pt x="51" y="482"/>
                  <a:pt x="51" y="475"/>
                  <a:pt x="52" y="467"/>
                </a:cubicBezTo>
                <a:cubicBezTo>
                  <a:pt x="53" y="450"/>
                  <a:pt x="55" y="425"/>
                  <a:pt x="62" y="396"/>
                </a:cubicBezTo>
                <a:cubicBezTo>
                  <a:pt x="68" y="368"/>
                  <a:pt x="79" y="335"/>
                  <a:pt x="95" y="302"/>
                </a:cubicBezTo>
                <a:cubicBezTo>
                  <a:pt x="111" y="269"/>
                  <a:pt x="132" y="235"/>
                  <a:pt x="158" y="205"/>
                </a:cubicBezTo>
                <a:cubicBezTo>
                  <a:pt x="171" y="190"/>
                  <a:pt x="185" y="177"/>
                  <a:pt x="199" y="164"/>
                </a:cubicBezTo>
                <a:cubicBezTo>
                  <a:pt x="203" y="160"/>
                  <a:pt x="206" y="157"/>
                  <a:pt x="210" y="154"/>
                </a:cubicBezTo>
                <a:cubicBezTo>
                  <a:pt x="213" y="151"/>
                  <a:pt x="217" y="148"/>
                  <a:pt x="221" y="145"/>
                </a:cubicBezTo>
                <a:cubicBezTo>
                  <a:pt x="228" y="139"/>
                  <a:pt x="236" y="134"/>
                  <a:pt x="244" y="128"/>
                </a:cubicBezTo>
                <a:cubicBezTo>
                  <a:pt x="247" y="126"/>
                  <a:pt x="251" y="123"/>
                  <a:pt x="255" y="121"/>
                </a:cubicBezTo>
                <a:cubicBezTo>
                  <a:pt x="259" y="119"/>
                  <a:pt x="263" y="116"/>
                  <a:pt x="266" y="114"/>
                </a:cubicBezTo>
                <a:cubicBezTo>
                  <a:pt x="274" y="110"/>
                  <a:pt x="281" y="105"/>
                  <a:pt x="289" y="101"/>
                </a:cubicBezTo>
                <a:cubicBezTo>
                  <a:pt x="293" y="99"/>
                  <a:pt x="297" y="97"/>
                  <a:pt x="300" y="95"/>
                </a:cubicBezTo>
                <a:cubicBezTo>
                  <a:pt x="304" y="94"/>
                  <a:pt x="308" y="92"/>
                  <a:pt x="311" y="90"/>
                </a:cubicBezTo>
                <a:cubicBezTo>
                  <a:pt x="314" y="89"/>
                  <a:pt x="316" y="88"/>
                  <a:pt x="318" y="87"/>
                </a:cubicBezTo>
                <a:cubicBezTo>
                  <a:pt x="327" y="84"/>
                  <a:pt x="334" y="81"/>
                  <a:pt x="338" y="79"/>
                </a:cubicBezTo>
                <a:cubicBezTo>
                  <a:pt x="341" y="78"/>
                  <a:pt x="343" y="77"/>
                  <a:pt x="344" y="77"/>
                </a:cubicBezTo>
                <a:cubicBezTo>
                  <a:pt x="345" y="77"/>
                  <a:pt x="346" y="76"/>
                  <a:pt x="346" y="76"/>
                </a:cubicBezTo>
                <a:cubicBezTo>
                  <a:pt x="346" y="76"/>
                  <a:pt x="344" y="85"/>
                  <a:pt x="342" y="94"/>
                </a:cubicBezTo>
                <a:cubicBezTo>
                  <a:pt x="340" y="103"/>
                  <a:pt x="338" y="112"/>
                  <a:pt x="338" y="11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6" name="Freeform 19"/>
          <p:cNvSpPr>
            <a:spLocks/>
          </p:cNvSpPr>
          <p:nvPr/>
        </p:nvSpPr>
        <p:spPr bwMode="auto">
          <a:xfrm rot="2220170" flipH="1">
            <a:off x="1677279" y="1595808"/>
            <a:ext cx="358177" cy="1263825"/>
          </a:xfrm>
          <a:custGeom>
            <a:avLst/>
            <a:gdLst>
              <a:gd name="T0" fmla="*/ 152 w 163"/>
              <a:gd name="T1" fmla="*/ 128 h 574"/>
              <a:gd name="T2" fmla="*/ 0 w 163"/>
              <a:gd name="T3" fmla="*/ 1 h 574"/>
              <a:gd name="T4" fmla="*/ 0 w 163"/>
              <a:gd name="T5" fmla="*/ 0 h 574"/>
              <a:gd name="T6" fmla="*/ 0 w 163"/>
              <a:gd name="T7" fmla="*/ 0 h 574"/>
              <a:gd name="T8" fmla="*/ 0 w 163"/>
              <a:gd name="T9" fmla="*/ 0 h 574"/>
              <a:gd name="T10" fmla="*/ 0 w 163"/>
              <a:gd name="T11" fmla="*/ 1 h 574"/>
              <a:gd name="T12" fmla="*/ 49 w 163"/>
              <a:gd name="T13" fmla="*/ 171 h 574"/>
              <a:gd name="T14" fmla="*/ 59 w 163"/>
              <a:gd name="T15" fmla="*/ 156 h 574"/>
              <a:gd name="T16" fmla="*/ 68 w 163"/>
              <a:gd name="T17" fmla="*/ 141 h 574"/>
              <a:gd name="T18" fmla="*/ 72 w 163"/>
              <a:gd name="T19" fmla="*/ 148 h 574"/>
              <a:gd name="T20" fmla="*/ 80 w 163"/>
              <a:gd name="T21" fmla="*/ 168 h 574"/>
              <a:gd name="T22" fmla="*/ 82 w 163"/>
              <a:gd name="T23" fmla="*/ 171 h 574"/>
              <a:gd name="T24" fmla="*/ 83 w 163"/>
              <a:gd name="T25" fmla="*/ 175 h 574"/>
              <a:gd name="T26" fmla="*/ 89 w 163"/>
              <a:gd name="T27" fmla="*/ 193 h 574"/>
              <a:gd name="T28" fmla="*/ 95 w 163"/>
              <a:gd name="T29" fmla="*/ 212 h 574"/>
              <a:gd name="T30" fmla="*/ 98 w 163"/>
              <a:gd name="T31" fmla="*/ 221 h 574"/>
              <a:gd name="T32" fmla="*/ 100 w 163"/>
              <a:gd name="T33" fmla="*/ 232 h 574"/>
              <a:gd name="T34" fmla="*/ 108 w 163"/>
              <a:gd name="T35" fmla="*/ 274 h 574"/>
              <a:gd name="T36" fmla="*/ 111 w 163"/>
              <a:gd name="T37" fmla="*/ 319 h 574"/>
              <a:gd name="T38" fmla="*/ 86 w 163"/>
              <a:gd name="T39" fmla="*/ 481 h 574"/>
              <a:gd name="T40" fmla="*/ 64 w 163"/>
              <a:gd name="T41" fmla="*/ 530 h 574"/>
              <a:gd name="T42" fmla="*/ 57 w 163"/>
              <a:gd name="T43" fmla="*/ 544 h 574"/>
              <a:gd name="T44" fmla="*/ 55 w 163"/>
              <a:gd name="T45" fmla="*/ 549 h 574"/>
              <a:gd name="T46" fmla="*/ 99 w 163"/>
              <a:gd name="T47" fmla="*/ 574 h 574"/>
              <a:gd name="T48" fmla="*/ 102 w 163"/>
              <a:gd name="T49" fmla="*/ 568 h 574"/>
              <a:gd name="T50" fmla="*/ 110 w 163"/>
              <a:gd name="T51" fmla="*/ 553 h 574"/>
              <a:gd name="T52" fmla="*/ 134 w 163"/>
              <a:gd name="T53" fmla="*/ 498 h 574"/>
              <a:gd name="T54" fmla="*/ 155 w 163"/>
              <a:gd name="T55" fmla="*/ 415 h 574"/>
              <a:gd name="T56" fmla="*/ 161 w 163"/>
              <a:gd name="T57" fmla="*/ 367 h 574"/>
              <a:gd name="T58" fmla="*/ 162 w 163"/>
              <a:gd name="T59" fmla="*/ 317 h 574"/>
              <a:gd name="T60" fmla="*/ 158 w 163"/>
              <a:gd name="T61" fmla="*/ 268 h 574"/>
              <a:gd name="T62" fmla="*/ 150 w 163"/>
              <a:gd name="T63" fmla="*/ 220 h 574"/>
              <a:gd name="T64" fmla="*/ 147 w 163"/>
              <a:gd name="T65" fmla="*/ 209 h 574"/>
              <a:gd name="T66" fmla="*/ 144 w 163"/>
              <a:gd name="T67" fmla="*/ 198 h 574"/>
              <a:gd name="T68" fmla="*/ 138 w 163"/>
              <a:gd name="T69" fmla="*/ 177 h 574"/>
              <a:gd name="T70" fmla="*/ 131 w 163"/>
              <a:gd name="T71" fmla="*/ 157 h 574"/>
              <a:gd name="T72" fmla="*/ 129 w 163"/>
              <a:gd name="T73" fmla="*/ 153 h 574"/>
              <a:gd name="T74" fmla="*/ 128 w 163"/>
              <a:gd name="T75" fmla="*/ 149 h 574"/>
              <a:gd name="T76" fmla="*/ 118 w 163"/>
              <a:gd name="T77" fmla="*/ 127 h 574"/>
              <a:gd name="T78" fmla="*/ 114 w 163"/>
              <a:gd name="T79" fmla="*/ 119 h 574"/>
              <a:gd name="T80" fmla="*/ 133 w 163"/>
              <a:gd name="T81" fmla="*/ 123 h 574"/>
              <a:gd name="T82" fmla="*/ 152 w 163"/>
              <a:gd name="T83" fmla="*/ 12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3" h="574">
                <a:moveTo>
                  <a:pt x="152" y="128"/>
                </a:moveTo>
                <a:cubicBezTo>
                  <a:pt x="109" y="73"/>
                  <a:pt x="56" y="30"/>
                  <a:pt x="0" y="1"/>
                </a:cubicBezTo>
                <a:cubicBezTo>
                  <a:pt x="0" y="0"/>
                  <a:pt x="0" y="0"/>
                  <a:pt x="0" y="0"/>
                </a:cubicBezTo>
                <a:cubicBezTo>
                  <a:pt x="0" y="0"/>
                  <a:pt x="0" y="0"/>
                  <a:pt x="0" y="0"/>
                </a:cubicBezTo>
                <a:cubicBezTo>
                  <a:pt x="0" y="0"/>
                  <a:pt x="0" y="0"/>
                  <a:pt x="0" y="0"/>
                </a:cubicBezTo>
                <a:cubicBezTo>
                  <a:pt x="0" y="1"/>
                  <a:pt x="0" y="1"/>
                  <a:pt x="0" y="1"/>
                </a:cubicBezTo>
                <a:cubicBezTo>
                  <a:pt x="29" y="56"/>
                  <a:pt x="46" y="115"/>
                  <a:pt x="49" y="171"/>
                </a:cubicBezTo>
                <a:cubicBezTo>
                  <a:pt x="49" y="171"/>
                  <a:pt x="54" y="164"/>
                  <a:pt x="59" y="156"/>
                </a:cubicBezTo>
                <a:cubicBezTo>
                  <a:pt x="64" y="149"/>
                  <a:pt x="68" y="141"/>
                  <a:pt x="68" y="141"/>
                </a:cubicBezTo>
                <a:cubicBezTo>
                  <a:pt x="68" y="141"/>
                  <a:pt x="70" y="143"/>
                  <a:pt x="72" y="148"/>
                </a:cubicBezTo>
                <a:cubicBezTo>
                  <a:pt x="74" y="153"/>
                  <a:pt x="77" y="160"/>
                  <a:pt x="80" y="168"/>
                </a:cubicBezTo>
                <a:cubicBezTo>
                  <a:pt x="81" y="169"/>
                  <a:pt x="81" y="170"/>
                  <a:pt x="82" y="171"/>
                </a:cubicBezTo>
                <a:cubicBezTo>
                  <a:pt x="82" y="172"/>
                  <a:pt x="83" y="174"/>
                  <a:pt x="83" y="175"/>
                </a:cubicBezTo>
                <a:cubicBezTo>
                  <a:pt x="85" y="181"/>
                  <a:pt x="87" y="186"/>
                  <a:pt x="89" y="193"/>
                </a:cubicBezTo>
                <a:cubicBezTo>
                  <a:pt x="91" y="199"/>
                  <a:pt x="93" y="205"/>
                  <a:pt x="95" y="212"/>
                </a:cubicBezTo>
                <a:cubicBezTo>
                  <a:pt x="96" y="215"/>
                  <a:pt x="97" y="218"/>
                  <a:pt x="98" y="221"/>
                </a:cubicBezTo>
                <a:cubicBezTo>
                  <a:pt x="99" y="225"/>
                  <a:pt x="99" y="228"/>
                  <a:pt x="100" y="232"/>
                </a:cubicBezTo>
                <a:cubicBezTo>
                  <a:pt x="103" y="245"/>
                  <a:pt x="106" y="260"/>
                  <a:pt x="108" y="274"/>
                </a:cubicBezTo>
                <a:cubicBezTo>
                  <a:pt x="110" y="289"/>
                  <a:pt x="111" y="304"/>
                  <a:pt x="111" y="319"/>
                </a:cubicBezTo>
                <a:cubicBezTo>
                  <a:pt x="114" y="379"/>
                  <a:pt x="101" y="438"/>
                  <a:pt x="86" y="481"/>
                </a:cubicBezTo>
                <a:cubicBezTo>
                  <a:pt x="78" y="502"/>
                  <a:pt x="70" y="519"/>
                  <a:pt x="64" y="530"/>
                </a:cubicBezTo>
                <a:cubicBezTo>
                  <a:pt x="62" y="536"/>
                  <a:pt x="59" y="541"/>
                  <a:pt x="57" y="544"/>
                </a:cubicBezTo>
                <a:cubicBezTo>
                  <a:pt x="56" y="547"/>
                  <a:pt x="55" y="549"/>
                  <a:pt x="55" y="549"/>
                </a:cubicBezTo>
                <a:cubicBezTo>
                  <a:pt x="99" y="574"/>
                  <a:pt x="99" y="574"/>
                  <a:pt x="99" y="574"/>
                </a:cubicBezTo>
                <a:cubicBezTo>
                  <a:pt x="99" y="574"/>
                  <a:pt x="100" y="572"/>
                  <a:pt x="102" y="568"/>
                </a:cubicBezTo>
                <a:cubicBezTo>
                  <a:pt x="104" y="565"/>
                  <a:pt x="107" y="560"/>
                  <a:pt x="110" y="553"/>
                </a:cubicBezTo>
                <a:cubicBezTo>
                  <a:pt x="116" y="540"/>
                  <a:pt x="125" y="521"/>
                  <a:pt x="134" y="498"/>
                </a:cubicBezTo>
                <a:cubicBezTo>
                  <a:pt x="142" y="474"/>
                  <a:pt x="150" y="446"/>
                  <a:pt x="155" y="415"/>
                </a:cubicBezTo>
                <a:cubicBezTo>
                  <a:pt x="158" y="400"/>
                  <a:pt x="160" y="384"/>
                  <a:pt x="161" y="367"/>
                </a:cubicBezTo>
                <a:cubicBezTo>
                  <a:pt x="162" y="351"/>
                  <a:pt x="163" y="334"/>
                  <a:pt x="162" y="317"/>
                </a:cubicBezTo>
                <a:cubicBezTo>
                  <a:pt x="162" y="301"/>
                  <a:pt x="160" y="284"/>
                  <a:pt x="158" y="268"/>
                </a:cubicBezTo>
                <a:cubicBezTo>
                  <a:pt x="156" y="251"/>
                  <a:pt x="153" y="236"/>
                  <a:pt x="150" y="220"/>
                </a:cubicBezTo>
                <a:cubicBezTo>
                  <a:pt x="149" y="216"/>
                  <a:pt x="148" y="213"/>
                  <a:pt x="147" y="209"/>
                </a:cubicBezTo>
                <a:cubicBezTo>
                  <a:pt x="146" y="205"/>
                  <a:pt x="145" y="202"/>
                  <a:pt x="144" y="198"/>
                </a:cubicBezTo>
                <a:cubicBezTo>
                  <a:pt x="142" y="191"/>
                  <a:pt x="140" y="184"/>
                  <a:pt x="138" y="177"/>
                </a:cubicBezTo>
                <a:cubicBezTo>
                  <a:pt x="136" y="170"/>
                  <a:pt x="133" y="163"/>
                  <a:pt x="131" y="157"/>
                </a:cubicBezTo>
                <a:cubicBezTo>
                  <a:pt x="130" y="156"/>
                  <a:pt x="130" y="154"/>
                  <a:pt x="129" y="153"/>
                </a:cubicBezTo>
                <a:cubicBezTo>
                  <a:pt x="129" y="152"/>
                  <a:pt x="128" y="150"/>
                  <a:pt x="128" y="149"/>
                </a:cubicBezTo>
                <a:cubicBezTo>
                  <a:pt x="124" y="140"/>
                  <a:pt x="121" y="132"/>
                  <a:pt x="118" y="127"/>
                </a:cubicBezTo>
                <a:cubicBezTo>
                  <a:pt x="116" y="122"/>
                  <a:pt x="114" y="119"/>
                  <a:pt x="114" y="119"/>
                </a:cubicBezTo>
                <a:cubicBezTo>
                  <a:pt x="114" y="119"/>
                  <a:pt x="124" y="121"/>
                  <a:pt x="133" y="123"/>
                </a:cubicBezTo>
                <a:cubicBezTo>
                  <a:pt x="143" y="125"/>
                  <a:pt x="152" y="128"/>
                  <a:pt x="152" y="12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Freeform 22"/>
          <p:cNvSpPr>
            <a:spLocks noEditPoints="1"/>
          </p:cNvSpPr>
          <p:nvPr/>
        </p:nvSpPr>
        <p:spPr bwMode="auto">
          <a:xfrm rot="2957867" flipH="1">
            <a:off x="1068403" y="3634373"/>
            <a:ext cx="1712939" cy="1714174"/>
          </a:xfrm>
          <a:custGeom>
            <a:avLst/>
            <a:gdLst>
              <a:gd name="T0" fmla="*/ 1055 w 1169"/>
              <a:gd name="T1" fmla="*/ 596 h 1170"/>
              <a:gd name="T2" fmla="*/ 1169 w 1169"/>
              <a:gd name="T3" fmla="*/ 551 h 1170"/>
              <a:gd name="T4" fmla="*/ 1156 w 1169"/>
              <a:gd name="T5" fmla="*/ 455 h 1170"/>
              <a:gd name="T6" fmla="*/ 1153 w 1169"/>
              <a:gd name="T7" fmla="*/ 446 h 1170"/>
              <a:gd name="T8" fmla="*/ 1031 w 1169"/>
              <a:gd name="T9" fmla="*/ 436 h 1170"/>
              <a:gd name="T10" fmla="*/ 998 w 1169"/>
              <a:gd name="T11" fmla="*/ 359 h 1170"/>
              <a:gd name="T12" fmla="*/ 1074 w 1169"/>
              <a:gd name="T13" fmla="*/ 263 h 1170"/>
              <a:gd name="T14" fmla="*/ 1008 w 1169"/>
              <a:gd name="T15" fmla="*/ 180 h 1170"/>
              <a:gd name="T16" fmla="*/ 897 w 1169"/>
              <a:gd name="T17" fmla="*/ 233 h 1170"/>
              <a:gd name="T18" fmla="*/ 829 w 1169"/>
              <a:gd name="T19" fmla="*/ 183 h 1170"/>
              <a:gd name="T20" fmla="*/ 847 w 1169"/>
              <a:gd name="T21" fmla="*/ 62 h 1170"/>
              <a:gd name="T22" fmla="*/ 749 w 1169"/>
              <a:gd name="T23" fmla="*/ 23 h 1170"/>
              <a:gd name="T24" fmla="*/ 679 w 1169"/>
              <a:gd name="T25" fmla="*/ 124 h 1170"/>
              <a:gd name="T26" fmla="*/ 596 w 1169"/>
              <a:gd name="T27" fmla="*/ 114 h 1170"/>
              <a:gd name="T28" fmla="*/ 550 w 1169"/>
              <a:gd name="T29" fmla="*/ 0 h 1170"/>
              <a:gd name="T30" fmla="*/ 454 w 1169"/>
              <a:gd name="T31" fmla="*/ 14 h 1170"/>
              <a:gd name="T32" fmla="*/ 446 w 1169"/>
              <a:gd name="T33" fmla="*/ 16 h 1170"/>
              <a:gd name="T34" fmla="*/ 436 w 1169"/>
              <a:gd name="T35" fmla="*/ 139 h 1170"/>
              <a:gd name="T36" fmla="*/ 359 w 1169"/>
              <a:gd name="T37" fmla="*/ 172 h 1170"/>
              <a:gd name="T38" fmla="*/ 262 w 1169"/>
              <a:gd name="T39" fmla="*/ 96 h 1170"/>
              <a:gd name="T40" fmla="*/ 180 w 1169"/>
              <a:gd name="T41" fmla="*/ 162 h 1170"/>
              <a:gd name="T42" fmla="*/ 232 w 1169"/>
              <a:gd name="T43" fmla="*/ 273 h 1170"/>
              <a:gd name="T44" fmla="*/ 183 w 1169"/>
              <a:gd name="T45" fmla="*/ 340 h 1170"/>
              <a:gd name="T46" fmla="*/ 61 w 1169"/>
              <a:gd name="T47" fmla="*/ 323 h 1170"/>
              <a:gd name="T48" fmla="*/ 22 w 1169"/>
              <a:gd name="T49" fmla="*/ 421 h 1170"/>
              <a:gd name="T50" fmla="*/ 123 w 1169"/>
              <a:gd name="T51" fmla="*/ 491 h 1170"/>
              <a:gd name="T52" fmla="*/ 114 w 1169"/>
              <a:gd name="T53" fmla="*/ 574 h 1170"/>
              <a:gd name="T54" fmla="*/ 0 w 1169"/>
              <a:gd name="T55" fmla="*/ 619 h 1170"/>
              <a:gd name="T56" fmla="*/ 14 w 1169"/>
              <a:gd name="T57" fmla="*/ 716 h 1170"/>
              <a:gd name="T58" fmla="*/ 16 w 1169"/>
              <a:gd name="T59" fmla="*/ 724 h 1170"/>
              <a:gd name="T60" fmla="*/ 138 w 1169"/>
              <a:gd name="T61" fmla="*/ 734 h 1170"/>
              <a:gd name="T62" fmla="*/ 171 w 1169"/>
              <a:gd name="T63" fmla="*/ 811 h 1170"/>
              <a:gd name="T64" fmla="*/ 95 w 1169"/>
              <a:gd name="T65" fmla="*/ 907 h 1170"/>
              <a:gd name="T66" fmla="*/ 161 w 1169"/>
              <a:gd name="T67" fmla="*/ 990 h 1170"/>
              <a:gd name="T68" fmla="*/ 272 w 1169"/>
              <a:gd name="T69" fmla="*/ 937 h 1170"/>
              <a:gd name="T70" fmla="*/ 340 w 1169"/>
              <a:gd name="T71" fmla="*/ 987 h 1170"/>
              <a:gd name="T72" fmla="*/ 322 w 1169"/>
              <a:gd name="T73" fmla="*/ 1109 h 1170"/>
              <a:gd name="T74" fmla="*/ 420 w 1169"/>
              <a:gd name="T75" fmla="*/ 1147 h 1170"/>
              <a:gd name="T76" fmla="*/ 490 w 1169"/>
              <a:gd name="T77" fmla="*/ 1046 h 1170"/>
              <a:gd name="T78" fmla="*/ 574 w 1169"/>
              <a:gd name="T79" fmla="*/ 1056 h 1170"/>
              <a:gd name="T80" fmla="*/ 619 w 1169"/>
              <a:gd name="T81" fmla="*/ 1170 h 1170"/>
              <a:gd name="T82" fmla="*/ 715 w 1169"/>
              <a:gd name="T83" fmla="*/ 1156 h 1170"/>
              <a:gd name="T84" fmla="*/ 723 w 1169"/>
              <a:gd name="T85" fmla="*/ 1154 h 1170"/>
              <a:gd name="T86" fmla="*/ 733 w 1169"/>
              <a:gd name="T87" fmla="*/ 1032 h 1170"/>
              <a:gd name="T88" fmla="*/ 810 w 1169"/>
              <a:gd name="T89" fmla="*/ 998 h 1170"/>
              <a:gd name="T90" fmla="*/ 907 w 1169"/>
              <a:gd name="T91" fmla="*/ 1074 h 1170"/>
              <a:gd name="T92" fmla="*/ 989 w 1169"/>
              <a:gd name="T93" fmla="*/ 1008 h 1170"/>
              <a:gd name="T94" fmla="*/ 937 w 1169"/>
              <a:gd name="T95" fmla="*/ 897 h 1170"/>
              <a:gd name="T96" fmla="*/ 987 w 1169"/>
              <a:gd name="T97" fmla="*/ 830 h 1170"/>
              <a:gd name="T98" fmla="*/ 1108 w 1169"/>
              <a:gd name="T99" fmla="*/ 848 h 1170"/>
              <a:gd name="T100" fmla="*/ 1147 w 1169"/>
              <a:gd name="T101" fmla="*/ 749 h 1170"/>
              <a:gd name="T102" fmla="*/ 1046 w 1169"/>
              <a:gd name="T103" fmla="*/ 679 h 1170"/>
              <a:gd name="T104" fmla="*/ 1055 w 1169"/>
              <a:gd name="T105" fmla="*/ 596 h 1170"/>
              <a:gd name="T106" fmla="*/ 657 w 1169"/>
              <a:gd name="T107" fmla="*/ 901 h 1170"/>
              <a:gd name="T108" fmla="*/ 584 w 1169"/>
              <a:gd name="T109" fmla="*/ 909 h 1170"/>
              <a:gd name="T110" fmla="*/ 384 w 1169"/>
              <a:gd name="T111" fmla="*/ 839 h 1170"/>
              <a:gd name="T112" fmla="*/ 269 w 1169"/>
              <a:gd name="T113" fmla="*/ 657 h 1170"/>
              <a:gd name="T114" fmla="*/ 310 w 1169"/>
              <a:gd name="T115" fmla="*/ 413 h 1170"/>
              <a:gd name="T116" fmla="*/ 512 w 1169"/>
              <a:gd name="T117" fmla="*/ 270 h 1170"/>
              <a:gd name="T118" fmla="*/ 585 w 1169"/>
              <a:gd name="T119" fmla="*/ 261 h 1170"/>
              <a:gd name="T120" fmla="*/ 785 w 1169"/>
              <a:gd name="T121" fmla="*/ 331 h 1170"/>
              <a:gd name="T122" fmla="*/ 900 w 1169"/>
              <a:gd name="T123" fmla="*/ 513 h 1170"/>
              <a:gd name="T124" fmla="*/ 657 w 1169"/>
              <a:gd name="T125" fmla="*/ 90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9" h="1170">
                <a:moveTo>
                  <a:pt x="1055" y="596"/>
                </a:moveTo>
                <a:cubicBezTo>
                  <a:pt x="1101" y="580"/>
                  <a:pt x="1140" y="564"/>
                  <a:pt x="1169" y="551"/>
                </a:cubicBezTo>
                <a:cubicBezTo>
                  <a:pt x="1167" y="519"/>
                  <a:pt x="1163" y="487"/>
                  <a:pt x="1156" y="455"/>
                </a:cubicBezTo>
                <a:cubicBezTo>
                  <a:pt x="1155" y="452"/>
                  <a:pt x="1154" y="449"/>
                  <a:pt x="1153" y="446"/>
                </a:cubicBezTo>
                <a:cubicBezTo>
                  <a:pt x="1121" y="442"/>
                  <a:pt x="1080" y="438"/>
                  <a:pt x="1031" y="436"/>
                </a:cubicBezTo>
                <a:cubicBezTo>
                  <a:pt x="1022" y="409"/>
                  <a:pt x="1011" y="384"/>
                  <a:pt x="998" y="359"/>
                </a:cubicBezTo>
                <a:cubicBezTo>
                  <a:pt x="1030" y="322"/>
                  <a:pt x="1055" y="290"/>
                  <a:pt x="1074" y="263"/>
                </a:cubicBezTo>
                <a:cubicBezTo>
                  <a:pt x="1054" y="233"/>
                  <a:pt x="1032" y="206"/>
                  <a:pt x="1008" y="180"/>
                </a:cubicBezTo>
                <a:cubicBezTo>
                  <a:pt x="977" y="193"/>
                  <a:pt x="940" y="210"/>
                  <a:pt x="897" y="233"/>
                </a:cubicBezTo>
                <a:cubicBezTo>
                  <a:pt x="876" y="214"/>
                  <a:pt x="853" y="198"/>
                  <a:pt x="829" y="183"/>
                </a:cubicBezTo>
                <a:cubicBezTo>
                  <a:pt x="838" y="135"/>
                  <a:pt x="844" y="94"/>
                  <a:pt x="847" y="62"/>
                </a:cubicBezTo>
                <a:cubicBezTo>
                  <a:pt x="816" y="46"/>
                  <a:pt x="783" y="33"/>
                  <a:pt x="749" y="23"/>
                </a:cubicBezTo>
                <a:cubicBezTo>
                  <a:pt x="729" y="49"/>
                  <a:pt x="705" y="82"/>
                  <a:pt x="679" y="124"/>
                </a:cubicBezTo>
                <a:cubicBezTo>
                  <a:pt x="652" y="118"/>
                  <a:pt x="624" y="115"/>
                  <a:pt x="596" y="114"/>
                </a:cubicBezTo>
                <a:cubicBezTo>
                  <a:pt x="579" y="68"/>
                  <a:pt x="564" y="30"/>
                  <a:pt x="550" y="0"/>
                </a:cubicBezTo>
                <a:cubicBezTo>
                  <a:pt x="518" y="2"/>
                  <a:pt x="486" y="7"/>
                  <a:pt x="454" y="14"/>
                </a:cubicBezTo>
                <a:cubicBezTo>
                  <a:pt x="451" y="15"/>
                  <a:pt x="449" y="15"/>
                  <a:pt x="446" y="16"/>
                </a:cubicBezTo>
                <a:cubicBezTo>
                  <a:pt x="441" y="49"/>
                  <a:pt x="438" y="89"/>
                  <a:pt x="436" y="139"/>
                </a:cubicBezTo>
                <a:cubicBezTo>
                  <a:pt x="409" y="147"/>
                  <a:pt x="383" y="159"/>
                  <a:pt x="359" y="172"/>
                </a:cubicBezTo>
                <a:cubicBezTo>
                  <a:pt x="321" y="140"/>
                  <a:pt x="289" y="115"/>
                  <a:pt x="262" y="96"/>
                </a:cubicBezTo>
                <a:cubicBezTo>
                  <a:pt x="233" y="115"/>
                  <a:pt x="205" y="137"/>
                  <a:pt x="180" y="162"/>
                </a:cubicBezTo>
                <a:cubicBezTo>
                  <a:pt x="192" y="192"/>
                  <a:pt x="210" y="229"/>
                  <a:pt x="232" y="273"/>
                </a:cubicBezTo>
                <a:cubicBezTo>
                  <a:pt x="214" y="294"/>
                  <a:pt x="197" y="316"/>
                  <a:pt x="183" y="340"/>
                </a:cubicBezTo>
                <a:cubicBezTo>
                  <a:pt x="134" y="331"/>
                  <a:pt x="94" y="325"/>
                  <a:pt x="61" y="323"/>
                </a:cubicBezTo>
                <a:cubicBezTo>
                  <a:pt x="45" y="354"/>
                  <a:pt x="32" y="387"/>
                  <a:pt x="22" y="421"/>
                </a:cubicBezTo>
                <a:cubicBezTo>
                  <a:pt x="48" y="441"/>
                  <a:pt x="82" y="464"/>
                  <a:pt x="123" y="491"/>
                </a:cubicBezTo>
                <a:cubicBezTo>
                  <a:pt x="118" y="518"/>
                  <a:pt x="115" y="546"/>
                  <a:pt x="114" y="574"/>
                </a:cubicBezTo>
                <a:cubicBezTo>
                  <a:pt x="68" y="590"/>
                  <a:pt x="30" y="606"/>
                  <a:pt x="0" y="619"/>
                </a:cubicBezTo>
                <a:cubicBezTo>
                  <a:pt x="2" y="651"/>
                  <a:pt x="6" y="683"/>
                  <a:pt x="14" y="716"/>
                </a:cubicBezTo>
                <a:cubicBezTo>
                  <a:pt x="14" y="718"/>
                  <a:pt x="15" y="721"/>
                  <a:pt x="16" y="724"/>
                </a:cubicBezTo>
                <a:cubicBezTo>
                  <a:pt x="48" y="729"/>
                  <a:pt x="89" y="732"/>
                  <a:pt x="138" y="734"/>
                </a:cubicBezTo>
                <a:cubicBezTo>
                  <a:pt x="147" y="761"/>
                  <a:pt x="158" y="787"/>
                  <a:pt x="171" y="811"/>
                </a:cubicBezTo>
                <a:cubicBezTo>
                  <a:pt x="140" y="848"/>
                  <a:pt x="114" y="880"/>
                  <a:pt x="95" y="907"/>
                </a:cubicBezTo>
                <a:cubicBezTo>
                  <a:pt x="115" y="937"/>
                  <a:pt x="137" y="965"/>
                  <a:pt x="161" y="990"/>
                </a:cubicBezTo>
                <a:cubicBezTo>
                  <a:pt x="192" y="977"/>
                  <a:pt x="229" y="960"/>
                  <a:pt x="272" y="937"/>
                </a:cubicBezTo>
                <a:cubicBezTo>
                  <a:pt x="293" y="956"/>
                  <a:pt x="316" y="972"/>
                  <a:pt x="340" y="987"/>
                </a:cubicBezTo>
                <a:cubicBezTo>
                  <a:pt x="331" y="1035"/>
                  <a:pt x="325" y="1076"/>
                  <a:pt x="322" y="1109"/>
                </a:cubicBezTo>
                <a:cubicBezTo>
                  <a:pt x="354" y="1124"/>
                  <a:pt x="386" y="1137"/>
                  <a:pt x="420" y="1147"/>
                </a:cubicBezTo>
                <a:cubicBezTo>
                  <a:pt x="441" y="1121"/>
                  <a:pt x="464" y="1088"/>
                  <a:pt x="490" y="1046"/>
                </a:cubicBezTo>
                <a:cubicBezTo>
                  <a:pt x="517" y="1052"/>
                  <a:pt x="545" y="1055"/>
                  <a:pt x="574" y="1056"/>
                </a:cubicBezTo>
                <a:cubicBezTo>
                  <a:pt x="590" y="1102"/>
                  <a:pt x="605" y="1140"/>
                  <a:pt x="619" y="1170"/>
                </a:cubicBezTo>
                <a:cubicBezTo>
                  <a:pt x="651" y="1168"/>
                  <a:pt x="683" y="1163"/>
                  <a:pt x="715" y="1156"/>
                </a:cubicBezTo>
                <a:cubicBezTo>
                  <a:pt x="718" y="1155"/>
                  <a:pt x="721" y="1155"/>
                  <a:pt x="723" y="1154"/>
                </a:cubicBezTo>
                <a:cubicBezTo>
                  <a:pt x="728" y="1121"/>
                  <a:pt x="731" y="1081"/>
                  <a:pt x="733" y="1032"/>
                </a:cubicBezTo>
                <a:cubicBezTo>
                  <a:pt x="760" y="1023"/>
                  <a:pt x="786" y="1011"/>
                  <a:pt x="810" y="998"/>
                </a:cubicBezTo>
                <a:cubicBezTo>
                  <a:pt x="848" y="1030"/>
                  <a:pt x="880" y="1055"/>
                  <a:pt x="907" y="1074"/>
                </a:cubicBezTo>
                <a:cubicBezTo>
                  <a:pt x="936" y="1055"/>
                  <a:pt x="964" y="1033"/>
                  <a:pt x="989" y="1008"/>
                </a:cubicBezTo>
                <a:cubicBezTo>
                  <a:pt x="977" y="978"/>
                  <a:pt x="960" y="941"/>
                  <a:pt x="937" y="897"/>
                </a:cubicBezTo>
                <a:cubicBezTo>
                  <a:pt x="955" y="876"/>
                  <a:pt x="972" y="854"/>
                  <a:pt x="987" y="830"/>
                </a:cubicBezTo>
                <a:cubicBezTo>
                  <a:pt x="1035" y="839"/>
                  <a:pt x="1075" y="845"/>
                  <a:pt x="1108" y="848"/>
                </a:cubicBezTo>
                <a:cubicBezTo>
                  <a:pt x="1124" y="816"/>
                  <a:pt x="1137" y="783"/>
                  <a:pt x="1147" y="749"/>
                </a:cubicBezTo>
                <a:cubicBezTo>
                  <a:pt x="1121" y="729"/>
                  <a:pt x="1087" y="706"/>
                  <a:pt x="1046" y="679"/>
                </a:cubicBezTo>
                <a:cubicBezTo>
                  <a:pt x="1051" y="652"/>
                  <a:pt x="1055" y="624"/>
                  <a:pt x="1055" y="596"/>
                </a:cubicBezTo>
                <a:close/>
                <a:moveTo>
                  <a:pt x="657" y="901"/>
                </a:moveTo>
                <a:cubicBezTo>
                  <a:pt x="633" y="906"/>
                  <a:pt x="609" y="909"/>
                  <a:pt x="584" y="909"/>
                </a:cubicBezTo>
                <a:cubicBezTo>
                  <a:pt x="512" y="909"/>
                  <a:pt x="441" y="884"/>
                  <a:pt x="384" y="839"/>
                </a:cubicBezTo>
                <a:cubicBezTo>
                  <a:pt x="326" y="794"/>
                  <a:pt x="285" y="729"/>
                  <a:pt x="269" y="657"/>
                </a:cubicBezTo>
                <a:cubicBezTo>
                  <a:pt x="250" y="573"/>
                  <a:pt x="264" y="486"/>
                  <a:pt x="310" y="413"/>
                </a:cubicBezTo>
                <a:cubicBezTo>
                  <a:pt x="356" y="340"/>
                  <a:pt x="428" y="289"/>
                  <a:pt x="512" y="270"/>
                </a:cubicBezTo>
                <a:cubicBezTo>
                  <a:pt x="536" y="264"/>
                  <a:pt x="561" y="261"/>
                  <a:pt x="585" y="261"/>
                </a:cubicBezTo>
                <a:cubicBezTo>
                  <a:pt x="657" y="261"/>
                  <a:pt x="728" y="286"/>
                  <a:pt x="785" y="331"/>
                </a:cubicBezTo>
                <a:cubicBezTo>
                  <a:pt x="843" y="376"/>
                  <a:pt x="884" y="441"/>
                  <a:pt x="900" y="513"/>
                </a:cubicBezTo>
                <a:cubicBezTo>
                  <a:pt x="940" y="687"/>
                  <a:pt x="831" y="861"/>
                  <a:pt x="657" y="90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8" name="Group 9"/>
          <p:cNvGrpSpPr/>
          <p:nvPr/>
        </p:nvGrpSpPr>
        <p:grpSpPr>
          <a:xfrm>
            <a:off x="3653639" y="4123409"/>
            <a:ext cx="720725" cy="722313"/>
            <a:chOff x="7305675" y="2468563"/>
            <a:chExt cx="720725" cy="722313"/>
          </a:xfrm>
          <a:solidFill>
            <a:schemeClr val="accent3"/>
          </a:solidFill>
        </p:grpSpPr>
        <p:sp>
          <p:nvSpPr>
            <p:cNvPr id="9" name="Freeform 132"/>
            <p:cNvSpPr>
              <a:spLocks noEditPoints="1"/>
            </p:cNvSpPr>
            <p:nvPr/>
          </p:nvSpPr>
          <p:spPr bwMode="auto">
            <a:xfrm>
              <a:off x="7556500" y="2719388"/>
              <a:ext cx="217488" cy="219075"/>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50 h 58"/>
                <a:gd name="T12" fmla="*/ 8 w 58"/>
                <a:gd name="T13" fmla="*/ 29 h 58"/>
                <a:gd name="T14" fmla="*/ 29 w 58"/>
                <a:gd name="T15" fmla="*/ 8 h 58"/>
                <a:gd name="T16" fmla="*/ 50 w 58"/>
                <a:gd name="T17" fmla="*/ 29 h 58"/>
                <a:gd name="T18" fmla="*/ 29 w 58"/>
                <a:gd name="T19"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50"/>
                  </a:moveTo>
                  <a:cubicBezTo>
                    <a:pt x="18" y="50"/>
                    <a:pt x="8" y="40"/>
                    <a:pt x="8" y="29"/>
                  </a:cubicBezTo>
                  <a:cubicBezTo>
                    <a:pt x="8" y="18"/>
                    <a:pt x="18" y="8"/>
                    <a:pt x="29" y="8"/>
                  </a:cubicBezTo>
                  <a:cubicBezTo>
                    <a:pt x="40" y="8"/>
                    <a:pt x="50" y="18"/>
                    <a:pt x="50" y="29"/>
                  </a:cubicBezTo>
                  <a:cubicBezTo>
                    <a:pt x="50" y="40"/>
                    <a:pt x="40" y="50"/>
                    <a:pt x="29"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133"/>
            <p:cNvSpPr>
              <a:spLocks noEditPoints="1"/>
            </p:cNvSpPr>
            <p:nvPr/>
          </p:nvSpPr>
          <p:spPr bwMode="auto">
            <a:xfrm>
              <a:off x="7305675" y="2468563"/>
              <a:ext cx="720725" cy="722313"/>
            </a:xfrm>
            <a:custGeom>
              <a:avLst/>
              <a:gdLst>
                <a:gd name="T0" fmla="*/ 192 w 192"/>
                <a:gd name="T1" fmla="*/ 90 h 192"/>
                <a:gd name="T2" fmla="*/ 167 w 192"/>
                <a:gd name="T3" fmla="*/ 90 h 192"/>
                <a:gd name="T4" fmla="*/ 102 w 192"/>
                <a:gd name="T5" fmla="*/ 25 h 192"/>
                <a:gd name="T6" fmla="*/ 102 w 192"/>
                <a:gd name="T7" fmla="*/ 0 h 192"/>
                <a:gd name="T8" fmla="*/ 90 w 192"/>
                <a:gd name="T9" fmla="*/ 0 h 192"/>
                <a:gd name="T10" fmla="*/ 90 w 192"/>
                <a:gd name="T11" fmla="*/ 25 h 192"/>
                <a:gd name="T12" fmla="*/ 25 w 192"/>
                <a:gd name="T13" fmla="*/ 90 h 192"/>
                <a:gd name="T14" fmla="*/ 0 w 192"/>
                <a:gd name="T15" fmla="*/ 90 h 192"/>
                <a:gd name="T16" fmla="*/ 0 w 192"/>
                <a:gd name="T17" fmla="*/ 102 h 192"/>
                <a:gd name="T18" fmla="*/ 25 w 192"/>
                <a:gd name="T19" fmla="*/ 102 h 192"/>
                <a:gd name="T20" fmla="*/ 90 w 192"/>
                <a:gd name="T21" fmla="*/ 167 h 192"/>
                <a:gd name="T22" fmla="*/ 90 w 192"/>
                <a:gd name="T23" fmla="*/ 192 h 192"/>
                <a:gd name="T24" fmla="*/ 102 w 192"/>
                <a:gd name="T25" fmla="*/ 192 h 192"/>
                <a:gd name="T26" fmla="*/ 102 w 192"/>
                <a:gd name="T27" fmla="*/ 167 h 192"/>
                <a:gd name="T28" fmla="*/ 167 w 192"/>
                <a:gd name="T29" fmla="*/ 102 h 192"/>
                <a:gd name="T30" fmla="*/ 192 w 192"/>
                <a:gd name="T31" fmla="*/ 102 h 192"/>
                <a:gd name="T32" fmla="*/ 192 w 192"/>
                <a:gd name="T33" fmla="*/ 90 h 192"/>
                <a:gd name="T34" fmla="*/ 102 w 192"/>
                <a:gd name="T35" fmla="*/ 151 h 192"/>
                <a:gd name="T36" fmla="*/ 102 w 192"/>
                <a:gd name="T37" fmla="*/ 140 h 192"/>
                <a:gd name="T38" fmla="*/ 97 w 192"/>
                <a:gd name="T39" fmla="*/ 135 h 192"/>
                <a:gd name="T40" fmla="*/ 95 w 192"/>
                <a:gd name="T41" fmla="*/ 135 h 192"/>
                <a:gd name="T42" fmla="*/ 90 w 192"/>
                <a:gd name="T43" fmla="*/ 140 h 192"/>
                <a:gd name="T44" fmla="*/ 90 w 192"/>
                <a:gd name="T45" fmla="*/ 151 h 192"/>
                <a:gd name="T46" fmla="*/ 41 w 192"/>
                <a:gd name="T47" fmla="*/ 102 h 192"/>
                <a:gd name="T48" fmla="*/ 52 w 192"/>
                <a:gd name="T49" fmla="*/ 102 h 192"/>
                <a:gd name="T50" fmla="*/ 57 w 192"/>
                <a:gd name="T51" fmla="*/ 97 h 192"/>
                <a:gd name="T52" fmla="*/ 57 w 192"/>
                <a:gd name="T53" fmla="*/ 95 h 192"/>
                <a:gd name="T54" fmla="*/ 52 w 192"/>
                <a:gd name="T55" fmla="*/ 90 h 192"/>
                <a:gd name="T56" fmla="*/ 41 w 192"/>
                <a:gd name="T57" fmla="*/ 90 h 192"/>
                <a:gd name="T58" fmla="*/ 90 w 192"/>
                <a:gd name="T59" fmla="*/ 41 h 192"/>
                <a:gd name="T60" fmla="*/ 90 w 192"/>
                <a:gd name="T61" fmla="*/ 52 h 192"/>
                <a:gd name="T62" fmla="*/ 95 w 192"/>
                <a:gd name="T63" fmla="*/ 57 h 192"/>
                <a:gd name="T64" fmla="*/ 97 w 192"/>
                <a:gd name="T65" fmla="*/ 57 h 192"/>
                <a:gd name="T66" fmla="*/ 102 w 192"/>
                <a:gd name="T67" fmla="*/ 52 h 192"/>
                <a:gd name="T68" fmla="*/ 102 w 192"/>
                <a:gd name="T69" fmla="*/ 41 h 192"/>
                <a:gd name="T70" fmla="*/ 151 w 192"/>
                <a:gd name="T71" fmla="*/ 90 h 192"/>
                <a:gd name="T72" fmla="*/ 140 w 192"/>
                <a:gd name="T73" fmla="*/ 90 h 192"/>
                <a:gd name="T74" fmla="*/ 135 w 192"/>
                <a:gd name="T75" fmla="*/ 95 h 192"/>
                <a:gd name="T76" fmla="*/ 135 w 192"/>
                <a:gd name="T77" fmla="*/ 97 h 192"/>
                <a:gd name="T78" fmla="*/ 140 w 192"/>
                <a:gd name="T79" fmla="*/ 102 h 192"/>
                <a:gd name="T80" fmla="*/ 151 w 192"/>
                <a:gd name="T81" fmla="*/ 102 h 192"/>
                <a:gd name="T82" fmla="*/ 102 w 192"/>
                <a:gd name="T83" fmla="*/ 15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92">
                  <a:moveTo>
                    <a:pt x="192" y="90"/>
                  </a:moveTo>
                  <a:cubicBezTo>
                    <a:pt x="167" y="90"/>
                    <a:pt x="167" y="90"/>
                    <a:pt x="167" y="90"/>
                  </a:cubicBezTo>
                  <a:cubicBezTo>
                    <a:pt x="164" y="55"/>
                    <a:pt x="137" y="28"/>
                    <a:pt x="102" y="25"/>
                  </a:cubicBezTo>
                  <a:cubicBezTo>
                    <a:pt x="102" y="0"/>
                    <a:pt x="102" y="0"/>
                    <a:pt x="102" y="0"/>
                  </a:cubicBezTo>
                  <a:cubicBezTo>
                    <a:pt x="90" y="0"/>
                    <a:pt x="90" y="0"/>
                    <a:pt x="90" y="0"/>
                  </a:cubicBezTo>
                  <a:cubicBezTo>
                    <a:pt x="90" y="25"/>
                    <a:pt x="90" y="25"/>
                    <a:pt x="90" y="25"/>
                  </a:cubicBezTo>
                  <a:cubicBezTo>
                    <a:pt x="55" y="28"/>
                    <a:pt x="28" y="55"/>
                    <a:pt x="25" y="90"/>
                  </a:cubicBezTo>
                  <a:cubicBezTo>
                    <a:pt x="0" y="90"/>
                    <a:pt x="0" y="90"/>
                    <a:pt x="0" y="90"/>
                  </a:cubicBezTo>
                  <a:cubicBezTo>
                    <a:pt x="0" y="102"/>
                    <a:pt x="0" y="102"/>
                    <a:pt x="0" y="102"/>
                  </a:cubicBezTo>
                  <a:cubicBezTo>
                    <a:pt x="25" y="102"/>
                    <a:pt x="25" y="102"/>
                    <a:pt x="25" y="102"/>
                  </a:cubicBezTo>
                  <a:cubicBezTo>
                    <a:pt x="28" y="137"/>
                    <a:pt x="55" y="164"/>
                    <a:pt x="90" y="167"/>
                  </a:cubicBezTo>
                  <a:cubicBezTo>
                    <a:pt x="90" y="192"/>
                    <a:pt x="90" y="192"/>
                    <a:pt x="90" y="192"/>
                  </a:cubicBezTo>
                  <a:cubicBezTo>
                    <a:pt x="102" y="192"/>
                    <a:pt x="102" y="192"/>
                    <a:pt x="102" y="192"/>
                  </a:cubicBezTo>
                  <a:cubicBezTo>
                    <a:pt x="102" y="167"/>
                    <a:pt x="102" y="167"/>
                    <a:pt x="102" y="167"/>
                  </a:cubicBezTo>
                  <a:cubicBezTo>
                    <a:pt x="137" y="164"/>
                    <a:pt x="164" y="137"/>
                    <a:pt x="167" y="102"/>
                  </a:cubicBezTo>
                  <a:cubicBezTo>
                    <a:pt x="192" y="102"/>
                    <a:pt x="192" y="102"/>
                    <a:pt x="192" y="102"/>
                  </a:cubicBezTo>
                  <a:lnTo>
                    <a:pt x="192" y="90"/>
                  </a:lnTo>
                  <a:close/>
                  <a:moveTo>
                    <a:pt x="102" y="151"/>
                  </a:moveTo>
                  <a:cubicBezTo>
                    <a:pt x="102" y="140"/>
                    <a:pt x="102" y="140"/>
                    <a:pt x="102" y="140"/>
                  </a:cubicBezTo>
                  <a:cubicBezTo>
                    <a:pt x="102" y="137"/>
                    <a:pt x="100" y="135"/>
                    <a:pt x="97" y="135"/>
                  </a:cubicBezTo>
                  <a:cubicBezTo>
                    <a:pt x="95" y="135"/>
                    <a:pt x="95" y="135"/>
                    <a:pt x="95" y="135"/>
                  </a:cubicBezTo>
                  <a:cubicBezTo>
                    <a:pt x="92" y="135"/>
                    <a:pt x="90" y="137"/>
                    <a:pt x="90" y="140"/>
                  </a:cubicBezTo>
                  <a:cubicBezTo>
                    <a:pt x="90" y="151"/>
                    <a:pt x="90" y="151"/>
                    <a:pt x="90" y="151"/>
                  </a:cubicBezTo>
                  <a:cubicBezTo>
                    <a:pt x="64" y="148"/>
                    <a:pt x="44" y="128"/>
                    <a:pt x="41" y="102"/>
                  </a:cubicBezTo>
                  <a:cubicBezTo>
                    <a:pt x="52" y="102"/>
                    <a:pt x="52" y="102"/>
                    <a:pt x="52" y="102"/>
                  </a:cubicBezTo>
                  <a:cubicBezTo>
                    <a:pt x="55" y="102"/>
                    <a:pt x="57" y="100"/>
                    <a:pt x="57" y="97"/>
                  </a:cubicBezTo>
                  <a:cubicBezTo>
                    <a:pt x="57" y="95"/>
                    <a:pt x="57" y="95"/>
                    <a:pt x="57" y="95"/>
                  </a:cubicBezTo>
                  <a:cubicBezTo>
                    <a:pt x="57" y="92"/>
                    <a:pt x="55" y="90"/>
                    <a:pt x="52" y="90"/>
                  </a:cubicBezTo>
                  <a:cubicBezTo>
                    <a:pt x="41" y="90"/>
                    <a:pt x="41" y="90"/>
                    <a:pt x="41" y="90"/>
                  </a:cubicBezTo>
                  <a:cubicBezTo>
                    <a:pt x="44" y="64"/>
                    <a:pt x="64" y="44"/>
                    <a:pt x="90" y="41"/>
                  </a:cubicBezTo>
                  <a:cubicBezTo>
                    <a:pt x="90" y="52"/>
                    <a:pt x="90" y="52"/>
                    <a:pt x="90" y="52"/>
                  </a:cubicBezTo>
                  <a:cubicBezTo>
                    <a:pt x="90" y="55"/>
                    <a:pt x="92" y="57"/>
                    <a:pt x="95" y="57"/>
                  </a:cubicBezTo>
                  <a:cubicBezTo>
                    <a:pt x="97" y="57"/>
                    <a:pt x="97" y="57"/>
                    <a:pt x="97" y="57"/>
                  </a:cubicBezTo>
                  <a:cubicBezTo>
                    <a:pt x="100" y="57"/>
                    <a:pt x="102" y="55"/>
                    <a:pt x="102" y="52"/>
                  </a:cubicBezTo>
                  <a:cubicBezTo>
                    <a:pt x="102" y="41"/>
                    <a:pt x="102" y="41"/>
                    <a:pt x="102" y="41"/>
                  </a:cubicBezTo>
                  <a:cubicBezTo>
                    <a:pt x="128" y="44"/>
                    <a:pt x="148" y="64"/>
                    <a:pt x="151" y="90"/>
                  </a:cubicBezTo>
                  <a:cubicBezTo>
                    <a:pt x="140" y="90"/>
                    <a:pt x="140" y="90"/>
                    <a:pt x="140" y="90"/>
                  </a:cubicBezTo>
                  <a:cubicBezTo>
                    <a:pt x="137" y="90"/>
                    <a:pt x="135" y="92"/>
                    <a:pt x="135" y="95"/>
                  </a:cubicBezTo>
                  <a:cubicBezTo>
                    <a:pt x="135" y="97"/>
                    <a:pt x="135" y="97"/>
                    <a:pt x="135" y="97"/>
                  </a:cubicBezTo>
                  <a:cubicBezTo>
                    <a:pt x="135" y="100"/>
                    <a:pt x="137" y="102"/>
                    <a:pt x="140" y="102"/>
                  </a:cubicBezTo>
                  <a:cubicBezTo>
                    <a:pt x="151" y="102"/>
                    <a:pt x="151" y="102"/>
                    <a:pt x="151" y="102"/>
                  </a:cubicBezTo>
                  <a:cubicBezTo>
                    <a:pt x="148" y="128"/>
                    <a:pt x="128" y="148"/>
                    <a:pt x="102"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1" name="Group 15"/>
          <p:cNvGrpSpPr/>
          <p:nvPr/>
        </p:nvGrpSpPr>
        <p:grpSpPr>
          <a:xfrm>
            <a:off x="2373170" y="2710184"/>
            <a:ext cx="394229" cy="380427"/>
            <a:chOff x="5202238" y="3686176"/>
            <a:chExt cx="725488" cy="700088"/>
          </a:xfrm>
          <a:solidFill>
            <a:schemeClr val="accent1"/>
          </a:solidFill>
        </p:grpSpPr>
        <p:sp>
          <p:nvSpPr>
            <p:cNvPr id="12" name="Freeform 120"/>
            <p:cNvSpPr>
              <a:spLocks noEditPoints="1"/>
            </p:cNvSpPr>
            <p:nvPr/>
          </p:nvSpPr>
          <p:spPr bwMode="auto">
            <a:xfrm>
              <a:off x="5202238" y="3686176"/>
              <a:ext cx="698500" cy="700088"/>
            </a:xfrm>
            <a:custGeom>
              <a:avLst/>
              <a:gdLst>
                <a:gd name="T0" fmla="*/ 142 w 186"/>
                <a:gd name="T1" fmla="*/ 155 h 186"/>
                <a:gd name="T2" fmla="*/ 125 w 186"/>
                <a:gd name="T3" fmla="*/ 165 h 186"/>
                <a:gd name="T4" fmla="*/ 131 w 186"/>
                <a:gd name="T5" fmla="*/ 156 h 186"/>
                <a:gd name="T6" fmla="*/ 121 w 186"/>
                <a:gd name="T7" fmla="*/ 157 h 186"/>
                <a:gd name="T8" fmla="*/ 114 w 186"/>
                <a:gd name="T9" fmla="*/ 156 h 186"/>
                <a:gd name="T10" fmla="*/ 93 w 186"/>
                <a:gd name="T11" fmla="*/ 172 h 186"/>
                <a:gd name="T12" fmla="*/ 60 w 186"/>
                <a:gd name="T13" fmla="*/ 131 h 186"/>
                <a:gd name="T14" fmla="*/ 76 w 186"/>
                <a:gd name="T15" fmla="*/ 131 h 186"/>
                <a:gd name="T16" fmla="*/ 72 w 186"/>
                <a:gd name="T17" fmla="*/ 120 h 186"/>
                <a:gd name="T18" fmla="*/ 71 w 186"/>
                <a:gd name="T19" fmla="*/ 117 h 186"/>
                <a:gd name="T20" fmla="*/ 57 w 186"/>
                <a:gd name="T21" fmla="*/ 117 h 186"/>
                <a:gd name="T22" fmla="*/ 56 w 186"/>
                <a:gd name="T23" fmla="*/ 93 h 186"/>
                <a:gd name="T24" fmla="*/ 57 w 186"/>
                <a:gd name="T25" fmla="*/ 72 h 186"/>
                <a:gd name="T26" fmla="*/ 81 w 186"/>
                <a:gd name="T27" fmla="*/ 72 h 186"/>
                <a:gd name="T28" fmla="*/ 98 w 186"/>
                <a:gd name="T29" fmla="*/ 58 h 186"/>
                <a:gd name="T30" fmla="*/ 60 w 186"/>
                <a:gd name="T31" fmla="*/ 58 h 186"/>
                <a:gd name="T32" fmla="*/ 93 w 186"/>
                <a:gd name="T33" fmla="*/ 14 h 186"/>
                <a:gd name="T34" fmla="*/ 125 w 186"/>
                <a:gd name="T35" fmla="*/ 53 h 186"/>
                <a:gd name="T36" fmla="*/ 140 w 186"/>
                <a:gd name="T37" fmla="*/ 56 h 186"/>
                <a:gd name="T38" fmla="*/ 125 w 186"/>
                <a:gd name="T39" fmla="*/ 21 h 186"/>
                <a:gd name="T40" fmla="*/ 164 w 186"/>
                <a:gd name="T41" fmla="*/ 58 h 186"/>
                <a:gd name="T42" fmla="*/ 145 w 186"/>
                <a:gd name="T43" fmla="*/ 58 h 186"/>
                <a:gd name="T44" fmla="*/ 162 w 186"/>
                <a:gd name="T45" fmla="*/ 72 h 186"/>
                <a:gd name="T46" fmla="*/ 169 w 186"/>
                <a:gd name="T47" fmla="*/ 72 h 186"/>
                <a:gd name="T48" fmla="*/ 172 w 186"/>
                <a:gd name="T49" fmla="*/ 93 h 186"/>
                <a:gd name="T50" fmla="*/ 172 w 186"/>
                <a:gd name="T51" fmla="*/ 94 h 186"/>
                <a:gd name="T52" fmla="*/ 170 w 186"/>
                <a:gd name="T53" fmla="*/ 123 h 186"/>
                <a:gd name="T54" fmla="*/ 178 w 186"/>
                <a:gd name="T55" fmla="*/ 131 h 186"/>
                <a:gd name="T56" fmla="*/ 178 w 186"/>
                <a:gd name="T57" fmla="*/ 131 h 186"/>
                <a:gd name="T58" fmla="*/ 179 w 186"/>
                <a:gd name="T59" fmla="*/ 131 h 186"/>
                <a:gd name="T60" fmla="*/ 179 w 186"/>
                <a:gd name="T61" fmla="*/ 128 h 186"/>
                <a:gd name="T62" fmla="*/ 186 w 186"/>
                <a:gd name="T63" fmla="*/ 93 h 186"/>
                <a:gd name="T64" fmla="*/ 93 w 186"/>
                <a:gd name="T65" fmla="*/ 0 h 186"/>
                <a:gd name="T66" fmla="*/ 0 w 186"/>
                <a:gd name="T67" fmla="*/ 93 h 186"/>
                <a:gd name="T68" fmla="*/ 93 w 186"/>
                <a:gd name="T69" fmla="*/ 186 h 186"/>
                <a:gd name="T70" fmla="*/ 151 w 186"/>
                <a:gd name="T71" fmla="*/ 166 h 186"/>
                <a:gd name="T72" fmla="*/ 142 w 186"/>
                <a:gd name="T73" fmla="*/ 155 h 186"/>
                <a:gd name="T74" fmla="*/ 61 w 186"/>
                <a:gd name="T75" fmla="*/ 21 h 186"/>
                <a:gd name="T76" fmla="*/ 45 w 186"/>
                <a:gd name="T77" fmla="*/ 58 h 186"/>
                <a:gd name="T78" fmla="*/ 22 w 186"/>
                <a:gd name="T79" fmla="*/ 58 h 186"/>
                <a:gd name="T80" fmla="*/ 61 w 186"/>
                <a:gd name="T81" fmla="*/ 21 h 186"/>
                <a:gd name="T82" fmla="*/ 14 w 186"/>
                <a:gd name="T83" fmla="*/ 93 h 186"/>
                <a:gd name="T84" fmla="*/ 17 w 186"/>
                <a:gd name="T85" fmla="*/ 72 h 186"/>
                <a:gd name="T86" fmla="*/ 43 w 186"/>
                <a:gd name="T87" fmla="*/ 72 h 186"/>
                <a:gd name="T88" fmla="*/ 42 w 186"/>
                <a:gd name="T89" fmla="*/ 93 h 186"/>
                <a:gd name="T90" fmla="*/ 43 w 186"/>
                <a:gd name="T91" fmla="*/ 117 h 186"/>
                <a:gd name="T92" fmla="*/ 17 w 186"/>
                <a:gd name="T93" fmla="*/ 117 h 186"/>
                <a:gd name="T94" fmla="*/ 14 w 186"/>
                <a:gd name="T95" fmla="*/ 93 h 186"/>
                <a:gd name="T96" fmla="*/ 23 w 186"/>
                <a:gd name="T97" fmla="*/ 131 h 186"/>
                <a:gd name="T98" fmla="*/ 46 w 186"/>
                <a:gd name="T99" fmla="*/ 131 h 186"/>
                <a:gd name="T100" fmla="*/ 61 w 186"/>
                <a:gd name="T101" fmla="*/ 165 h 186"/>
                <a:gd name="T102" fmla="*/ 23 w 186"/>
                <a:gd name="T103" fmla="*/ 13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6" h="186">
                  <a:moveTo>
                    <a:pt x="142" y="155"/>
                  </a:moveTo>
                  <a:cubicBezTo>
                    <a:pt x="137" y="159"/>
                    <a:pt x="131" y="163"/>
                    <a:pt x="125" y="165"/>
                  </a:cubicBezTo>
                  <a:cubicBezTo>
                    <a:pt x="127" y="162"/>
                    <a:pt x="129" y="159"/>
                    <a:pt x="131" y="156"/>
                  </a:cubicBezTo>
                  <a:cubicBezTo>
                    <a:pt x="128" y="157"/>
                    <a:pt x="124" y="157"/>
                    <a:pt x="121" y="157"/>
                  </a:cubicBezTo>
                  <a:cubicBezTo>
                    <a:pt x="119" y="157"/>
                    <a:pt x="117" y="157"/>
                    <a:pt x="114" y="156"/>
                  </a:cubicBezTo>
                  <a:cubicBezTo>
                    <a:pt x="108" y="166"/>
                    <a:pt x="100" y="172"/>
                    <a:pt x="93" y="172"/>
                  </a:cubicBezTo>
                  <a:cubicBezTo>
                    <a:pt x="81" y="172"/>
                    <a:pt x="67" y="156"/>
                    <a:pt x="60" y="131"/>
                  </a:cubicBezTo>
                  <a:cubicBezTo>
                    <a:pt x="76" y="131"/>
                    <a:pt x="76" y="131"/>
                    <a:pt x="76" y="131"/>
                  </a:cubicBezTo>
                  <a:cubicBezTo>
                    <a:pt x="74" y="127"/>
                    <a:pt x="73" y="124"/>
                    <a:pt x="72" y="120"/>
                  </a:cubicBezTo>
                  <a:cubicBezTo>
                    <a:pt x="71" y="119"/>
                    <a:pt x="71" y="118"/>
                    <a:pt x="71" y="117"/>
                  </a:cubicBezTo>
                  <a:cubicBezTo>
                    <a:pt x="57" y="117"/>
                    <a:pt x="57" y="117"/>
                    <a:pt x="57" y="117"/>
                  </a:cubicBezTo>
                  <a:cubicBezTo>
                    <a:pt x="56" y="109"/>
                    <a:pt x="56" y="101"/>
                    <a:pt x="56" y="93"/>
                  </a:cubicBezTo>
                  <a:cubicBezTo>
                    <a:pt x="56" y="86"/>
                    <a:pt x="56" y="79"/>
                    <a:pt x="57" y="72"/>
                  </a:cubicBezTo>
                  <a:cubicBezTo>
                    <a:pt x="81" y="72"/>
                    <a:pt x="81" y="72"/>
                    <a:pt x="81" y="72"/>
                  </a:cubicBezTo>
                  <a:cubicBezTo>
                    <a:pt x="85" y="66"/>
                    <a:pt x="91" y="62"/>
                    <a:pt x="98" y="58"/>
                  </a:cubicBezTo>
                  <a:cubicBezTo>
                    <a:pt x="60" y="58"/>
                    <a:pt x="60" y="58"/>
                    <a:pt x="60" y="58"/>
                  </a:cubicBezTo>
                  <a:cubicBezTo>
                    <a:pt x="66" y="32"/>
                    <a:pt x="80" y="14"/>
                    <a:pt x="93" y="14"/>
                  </a:cubicBezTo>
                  <a:cubicBezTo>
                    <a:pt x="105" y="14"/>
                    <a:pt x="118" y="29"/>
                    <a:pt x="125" y="53"/>
                  </a:cubicBezTo>
                  <a:cubicBezTo>
                    <a:pt x="130" y="53"/>
                    <a:pt x="135" y="54"/>
                    <a:pt x="140" y="56"/>
                  </a:cubicBezTo>
                  <a:cubicBezTo>
                    <a:pt x="137" y="42"/>
                    <a:pt x="132" y="30"/>
                    <a:pt x="125" y="21"/>
                  </a:cubicBezTo>
                  <a:cubicBezTo>
                    <a:pt x="142" y="28"/>
                    <a:pt x="156" y="42"/>
                    <a:pt x="164" y="58"/>
                  </a:cubicBezTo>
                  <a:cubicBezTo>
                    <a:pt x="145" y="58"/>
                    <a:pt x="145" y="58"/>
                    <a:pt x="145" y="58"/>
                  </a:cubicBezTo>
                  <a:cubicBezTo>
                    <a:pt x="151" y="62"/>
                    <a:pt x="157" y="66"/>
                    <a:pt x="162" y="72"/>
                  </a:cubicBezTo>
                  <a:cubicBezTo>
                    <a:pt x="169" y="72"/>
                    <a:pt x="169" y="72"/>
                    <a:pt x="169" y="72"/>
                  </a:cubicBezTo>
                  <a:cubicBezTo>
                    <a:pt x="171" y="79"/>
                    <a:pt x="172" y="86"/>
                    <a:pt x="172" y="93"/>
                  </a:cubicBezTo>
                  <a:cubicBezTo>
                    <a:pt x="172" y="93"/>
                    <a:pt x="172" y="94"/>
                    <a:pt x="172" y="94"/>
                  </a:cubicBezTo>
                  <a:cubicBezTo>
                    <a:pt x="174" y="104"/>
                    <a:pt x="173" y="113"/>
                    <a:pt x="170" y="123"/>
                  </a:cubicBezTo>
                  <a:cubicBezTo>
                    <a:pt x="178" y="131"/>
                    <a:pt x="178" y="131"/>
                    <a:pt x="178" y="131"/>
                  </a:cubicBezTo>
                  <a:cubicBezTo>
                    <a:pt x="178" y="131"/>
                    <a:pt x="178" y="131"/>
                    <a:pt x="178" y="131"/>
                  </a:cubicBezTo>
                  <a:cubicBezTo>
                    <a:pt x="179" y="131"/>
                    <a:pt x="179" y="131"/>
                    <a:pt x="179" y="131"/>
                  </a:cubicBezTo>
                  <a:cubicBezTo>
                    <a:pt x="179" y="128"/>
                    <a:pt x="179" y="128"/>
                    <a:pt x="179" y="128"/>
                  </a:cubicBezTo>
                  <a:cubicBezTo>
                    <a:pt x="184" y="117"/>
                    <a:pt x="186" y="106"/>
                    <a:pt x="186" y="93"/>
                  </a:cubicBezTo>
                  <a:cubicBezTo>
                    <a:pt x="186" y="42"/>
                    <a:pt x="144" y="0"/>
                    <a:pt x="93" y="0"/>
                  </a:cubicBezTo>
                  <a:cubicBezTo>
                    <a:pt x="42" y="0"/>
                    <a:pt x="0" y="42"/>
                    <a:pt x="0" y="93"/>
                  </a:cubicBezTo>
                  <a:cubicBezTo>
                    <a:pt x="0" y="144"/>
                    <a:pt x="42" y="186"/>
                    <a:pt x="93" y="186"/>
                  </a:cubicBezTo>
                  <a:cubicBezTo>
                    <a:pt x="115" y="186"/>
                    <a:pt x="135" y="178"/>
                    <a:pt x="151" y="166"/>
                  </a:cubicBezTo>
                  <a:lnTo>
                    <a:pt x="142" y="155"/>
                  </a:lnTo>
                  <a:close/>
                  <a:moveTo>
                    <a:pt x="61" y="21"/>
                  </a:moveTo>
                  <a:cubicBezTo>
                    <a:pt x="54" y="31"/>
                    <a:pt x="49" y="44"/>
                    <a:pt x="45" y="58"/>
                  </a:cubicBezTo>
                  <a:cubicBezTo>
                    <a:pt x="22" y="58"/>
                    <a:pt x="22" y="58"/>
                    <a:pt x="22" y="58"/>
                  </a:cubicBezTo>
                  <a:cubicBezTo>
                    <a:pt x="30" y="42"/>
                    <a:pt x="44" y="28"/>
                    <a:pt x="61" y="21"/>
                  </a:cubicBezTo>
                  <a:close/>
                  <a:moveTo>
                    <a:pt x="14" y="93"/>
                  </a:moveTo>
                  <a:cubicBezTo>
                    <a:pt x="14" y="86"/>
                    <a:pt x="15" y="79"/>
                    <a:pt x="17" y="72"/>
                  </a:cubicBezTo>
                  <a:cubicBezTo>
                    <a:pt x="43" y="72"/>
                    <a:pt x="43" y="72"/>
                    <a:pt x="43" y="72"/>
                  </a:cubicBezTo>
                  <a:cubicBezTo>
                    <a:pt x="42" y="79"/>
                    <a:pt x="42" y="86"/>
                    <a:pt x="42" y="93"/>
                  </a:cubicBezTo>
                  <a:cubicBezTo>
                    <a:pt x="42" y="101"/>
                    <a:pt x="42" y="109"/>
                    <a:pt x="43" y="117"/>
                  </a:cubicBezTo>
                  <a:cubicBezTo>
                    <a:pt x="17" y="117"/>
                    <a:pt x="17" y="117"/>
                    <a:pt x="17" y="117"/>
                  </a:cubicBezTo>
                  <a:cubicBezTo>
                    <a:pt x="15" y="109"/>
                    <a:pt x="14" y="101"/>
                    <a:pt x="14" y="93"/>
                  </a:cubicBezTo>
                  <a:close/>
                  <a:moveTo>
                    <a:pt x="23" y="131"/>
                  </a:moveTo>
                  <a:cubicBezTo>
                    <a:pt x="46" y="131"/>
                    <a:pt x="46" y="131"/>
                    <a:pt x="46" y="131"/>
                  </a:cubicBezTo>
                  <a:cubicBezTo>
                    <a:pt x="49" y="144"/>
                    <a:pt x="54" y="156"/>
                    <a:pt x="61" y="165"/>
                  </a:cubicBezTo>
                  <a:cubicBezTo>
                    <a:pt x="45" y="158"/>
                    <a:pt x="32" y="146"/>
                    <a:pt x="23"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21"/>
            <p:cNvSpPr>
              <a:spLocks noEditPoints="1"/>
            </p:cNvSpPr>
            <p:nvPr/>
          </p:nvSpPr>
          <p:spPr bwMode="auto">
            <a:xfrm>
              <a:off x="5487988" y="3911601"/>
              <a:ext cx="439738" cy="439738"/>
            </a:xfrm>
            <a:custGeom>
              <a:avLst/>
              <a:gdLst>
                <a:gd name="T0" fmla="*/ 116 w 117"/>
                <a:gd name="T1" fmla="*/ 103 h 117"/>
                <a:gd name="T2" fmla="*/ 81 w 117"/>
                <a:gd name="T3" fmla="*/ 65 h 117"/>
                <a:gd name="T4" fmla="*/ 80 w 117"/>
                <a:gd name="T5" fmla="*/ 65 h 117"/>
                <a:gd name="T6" fmla="*/ 84 w 117"/>
                <a:gd name="T7" fmla="*/ 33 h 117"/>
                <a:gd name="T8" fmla="*/ 33 w 117"/>
                <a:gd name="T9" fmla="*/ 6 h 117"/>
                <a:gd name="T10" fmla="*/ 7 w 117"/>
                <a:gd name="T11" fmla="*/ 57 h 117"/>
                <a:gd name="T12" fmla="*/ 57 w 117"/>
                <a:gd name="T13" fmla="*/ 83 h 117"/>
                <a:gd name="T14" fmla="*/ 67 w 117"/>
                <a:gd name="T15" fmla="*/ 79 h 117"/>
                <a:gd name="T16" fmla="*/ 101 w 117"/>
                <a:gd name="T17" fmla="*/ 116 h 117"/>
                <a:gd name="T18" fmla="*/ 106 w 117"/>
                <a:gd name="T19" fmla="*/ 115 h 117"/>
                <a:gd name="T20" fmla="*/ 114 w 117"/>
                <a:gd name="T21" fmla="*/ 108 h 117"/>
                <a:gd name="T22" fmla="*/ 116 w 117"/>
                <a:gd name="T23" fmla="*/ 103 h 117"/>
                <a:gd name="T24" fmla="*/ 17 w 117"/>
                <a:gd name="T25" fmla="*/ 54 h 117"/>
                <a:gd name="T26" fmla="*/ 36 w 117"/>
                <a:gd name="T27" fmla="*/ 17 h 117"/>
                <a:gd name="T28" fmla="*/ 73 w 117"/>
                <a:gd name="T29" fmla="*/ 36 h 117"/>
                <a:gd name="T30" fmla="*/ 54 w 117"/>
                <a:gd name="T31" fmla="*/ 73 h 117"/>
                <a:gd name="T32" fmla="*/ 17 w 117"/>
                <a:gd name="T33" fmla="*/ 5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116" y="103"/>
                  </a:moveTo>
                  <a:cubicBezTo>
                    <a:pt x="81" y="65"/>
                    <a:pt x="81" y="65"/>
                    <a:pt x="81" y="65"/>
                  </a:cubicBezTo>
                  <a:cubicBezTo>
                    <a:pt x="81" y="65"/>
                    <a:pt x="80" y="65"/>
                    <a:pt x="80" y="65"/>
                  </a:cubicBezTo>
                  <a:cubicBezTo>
                    <a:pt x="86" y="55"/>
                    <a:pt x="87" y="44"/>
                    <a:pt x="84" y="33"/>
                  </a:cubicBezTo>
                  <a:cubicBezTo>
                    <a:pt x="77" y="11"/>
                    <a:pt x="54" y="0"/>
                    <a:pt x="33" y="6"/>
                  </a:cubicBezTo>
                  <a:cubicBezTo>
                    <a:pt x="12" y="13"/>
                    <a:pt x="0" y="36"/>
                    <a:pt x="7" y="57"/>
                  </a:cubicBezTo>
                  <a:cubicBezTo>
                    <a:pt x="13" y="78"/>
                    <a:pt x="36" y="90"/>
                    <a:pt x="57" y="83"/>
                  </a:cubicBezTo>
                  <a:cubicBezTo>
                    <a:pt x="61" y="82"/>
                    <a:pt x="64" y="81"/>
                    <a:pt x="67" y="79"/>
                  </a:cubicBezTo>
                  <a:cubicBezTo>
                    <a:pt x="101" y="116"/>
                    <a:pt x="101" y="116"/>
                    <a:pt x="101" y="116"/>
                  </a:cubicBezTo>
                  <a:cubicBezTo>
                    <a:pt x="102" y="117"/>
                    <a:pt x="104" y="117"/>
                    <a:pt x="106" y="115"/>
                  </a:cubicBezTo>
                  <a:cubicBezTo>
                    <a:pt x="114" y="108"/>
                    <a:pt x="114" y="108"/>
                    <a:pt x="114" y="108"/>
                  </a:cubicBezTo>
                  <a:cubicBezTo>
                    <a:pt x="116" y="106"/>
                    <a:pt x="117" y="104"/>
                    <a:pt x="116" y="103"/>
                  </a:cubicBezTo>
                  <a:close/>
                  <a:moveTo>
                    <a:pt x="17" y="54"/>
                  </a:moveTo>
                  <a:cubicBezTo>
                    <a:pt x="12" y="38"/>
                    <a:pt x="21" y="22"/>
                    <a:pt x="36" y="17"/>
                  </a:cubicBezTo>
                  <a:cubicBezTo>
                    <a:pt x="52" y="12"/>
                    <a:pt x="69" y="20"/>
                    <a:pt x="73" y="36"/>
                  </a:cubicBezTo>
                  <a:cubicBezTo>
                    <a:pt x="78" y="52"/>
                    <a:pt x="70" y="68"/>
                    <a:pt x="54" y="73"/>
                  </a:cubicBezTo>
                  <a:cubicBezTo>
                    <a:pt x="39" y="78"/>
                    <a:pt x="22" y="69"/>
                    <a:pt x="1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122"/>
            <p:cNvSpPr>
              <a:spLocks/>
            </p:cNvSpPr>
            <p:nvPr/>
          </p:nvSpPr>
          <p:spPr bwMode="auto">
            <a:xfrm>
              <a:off x="5565775" y="3976688"/>
              <a:ext cx="188913" cy="138113"/>
            </a:xfrm>
            <a:custGeom>
              <a:avLst/>
              <a:gdLst>
                <a:gd name="T0" fmla="*/ 10 w 50"/>
                <a:gd name="T1" fmla="*/ 16 h 37"/>
                <a:gd name="T2" fmla="*/ 48 w 50"/>
                <a:gd name="T3" fmla="*/ 36 h 37"/>
                <a:gd name="T4" fmla="*/ 48 w 50"/>
                <a:gd name="T5" fmla="*/ 37 h 37"/>
                <a:gd name="T6" fmla="*/ 49 w 50"/>
                <a:gd name="T7" fmla="*/ 20 h 37"/>
                <a:gd name="T8" fmla="*/ 17 w 50"/>
                <a:gd name="T9" fmla="*/ 4 h 37"/>
                <a:gd name="T10" fmla="*/ 0 w 50"/>
                <a:gd name="T11" fmla="*/ 21 h 37"/>
                <a:gd name="T12" fmla="*/ 10 w 50"/>
                <a:gd name="T13" fmla="*/ 16 h 37"/>
              </a:gdLst>
              <a:ahLst/>
              <a:cxnLst>
                <a:cxn ang="0">
                  <a:pos x="T0" y="T1"/>
                </a:cxn>
                <a:cxn ang="0">
                  <a:pos x="T2" y="T3"/>
                </a:cxn>
                <a:cxn ang="0">
                  <a:pos x="T4" y="T5"/>
                </a:cxn>
                <a:cxn ang="0">
                  <a:pos x="T6" y="T7"/>
                </a:cxn>
                <a:cxn ang="0">
                  <a:pos x="T8" y="T9"/>
                </a:cxn>
                <a:cxn ang="0">
                  <a:pos x="T10" y="T11"/>
                </a:cxn>
                <a:cxn ang="0">
                  <a:pos x="T12" y="T13"/>
                </a:cxn>
              </a:cxnLst>
              <a:rect l="0" t="0" r="r" b="b"/>
              <a:pathLst>
                <a:path w="50" h="37">
                  <a:moveTo>
                    <a:pt x="10" y="16"/>
                  </a:moveTo>
                  <a:cubicBezTo>
                    <a:pt x="26" y="11"/>
                    <a:pt x="43" y="20"/>
                    <a:pt x="48" y="36"/>
                  </a:cubicBezTo>
                  <a:cubicBezTo>
                    <a:pt x="48" y="36"/>
                    <a:pt x="48" y="36"/>
                    <a:pt x="48" y="37"/>
                  </a:cubicBezTo>
                  <a:cubicBezTo>
                    <a:pt x="50" y="32"/>
                    <a:pt x="50" y="26"/>
                    <a:pt x="49" y="20"/>
                  </a:cubicBezTo>
                  <a:cubicBezTo>
                    <a:pt x="45" y="7"/>
                    <a:pt x="30" y="0"/>
                    <a:pt x="17" y="4"/>
                  </a:cubicBezTo>
                  <a:cubicBezTo>
                    <a:pt x="8" y="6"/>
                    <a:pt x="2" y="13"/>
                    <a:pt x="0" y="21"/>
                  </a:cubicBezTo>
                  <a:cubicBezTo>
                    <a:pt x="3" y="19"/>
                    <a:pt x="6" y="17"/>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5" name="Group 24"/>
          <p:cNvGrpSpPr/>
          <p:nvPr/>
        </p:nvGrpSpPr>
        <p:grpSpPr>
          <a:xfrm>
            <a:off x="1724939" y="4283353"/>
            <a:ext cx="399341" cy="398462"/>
            <a:chOff x="3114675" y="4859338"/>
            <a:chExt cx="720725" cy="719138"/>
          </a:xfrm>
          <a:solidFill>
            <a:schemeClr val="accent2"/>
          </a:solidFill>
        </p:grpSpPr>
        <p:sp>
          <p:nvSpPr>
            <p:cNvPr id="16" name="Freeform 49"/>
            <p:cNvSpPr>
              <a:spLocks/>
            </p:cNvSpPr>
            <p:nvPr/>
          </p:nvSpPr>
          <p:spPr bwMode="auto">
            <a:xfrm>
              <a:off x="3114675" y="4953001"/>
              <a:ext cx="622300" cy="625475"/>
            </a:xfrm>
            <a:custGeom>
              <a:avLst/>
              <a:gdLst>
                <a:gd name="T0" fmla="*/ 158 w 166"/>
                <a:gd name="T1" fmla="*/ 51 h 166"/>
                <a:gd name="T2" fmla="*/ 144 w 166"/>
                <a:gd name="T3" fmla="*/ 45 h 166"/>
                <a:gd name="T4" fmla="*/ 133 w 166"/>
                <a:gd name="T5" fmla="*/ 55 h 166"/>
                <a:gd name="T6" fmla="*/ 140 w 166"/>
                <a:gd name="T7" fmla="*/ 83 h 166"/>
                <a:gd name="T8" fmla="*/ 83 w 166"/>
                <a:gd name="T9" fmla="*/ 140 h 166"/>
                <a:gd name="T10" fmla="*/ 26 w 166"/>
                <a:gd name="T11" fmla="*/ 83 h 166"/>
                <a:gd name="T12" fmla="*/ 83 w 166"/>
                <a:gd name="T13" fmla="*/ 26 h 166"/>
                <a:gd name="T14" fmla="*/ 112 w 166"/>
                <a:gd name="T15" fmla="*/ 34 h 166"/>
                <a:gd name="T16" fmla="*/ 122 w 166"/>
                <a:gd name="T17" fmla="*/ 24 h 166"/>
                <a:gd name="T18" fmla="*/ 116 w 166"/>
                <a:gd name="T19" fmla="*/ 9 h 166"/>
                <a:gd name="T20" fmla="*/ 115 w 166"/>
                <a:gd name="T21" fmla="*/ 6 h 166"/>
                <a:gd name="T22" fmla="*/ 83 w 166"/>
                <a:gd name="T23" fmla="*/ 0 h 166"/>
                <a:gd name="T24" fmla="*/ 0 w 166"/>
                <a:gd name="T25" fmla="*/ 83 h 166"/>
                <a:gd name="T26" fmla="*/ 83 w 166"/>
                <a:gd name="T27" fmla="*/ 166 h 166"/>
                <a:gd name="T28" fmla="*/ 166 w 166"/>
                <a:gd name="T29" fmla="*/ 83 h 166"/>
                <a:gd name="T30" fmla="*/ 160 w 166"/>
                <a:gd name="T31" fmla="*/ 52 h 166"/>
                <a:gd name="T32" fmla="*/ 158 w 166"/>
                <a:gd name="T33" fmla="*/ 5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66">
                  <a:moveTo>
                    <a:pt x="158" y="51"/>
                  </a:moveTo>
                  <a:cubicBezTo>
                    <a:pt x="144" y="45"/>
                    <a:pt x="144" y="45"/>
                    <a:pt x="144" y="45"/>
                  </a:cubicBezTo>
                  <a:cubicBezTo>
                    <a:pt x="133" y="55"/>
                    <a:pt x="133" y="55"/>
                    <a:pt x="133" y="55"/>
                  </a:cubicBezTo>
                  <a:cubicBezTo>
                    <a:pt x="137" y="64"/>
                    <a:pt x="140" y="73"/>
                    <a:pt x="140" y="83"/>
                  </a:cubicBezTo>
                  <a:cubicBezTo>
                    <a:pt x="140" y="114"/>
                    <a:pt x="114" y="140"/>
                    <a:pt x="83" y="140"/>
                  </a:cubicBezTo>
                  <a:cubicBezTo>
                    <a:pt x="51" y="140"/>
                    <a:pt x="26" y="114"/>
                    <a:pt x="26" y="83"/>
                  </a:cubicBezTo>
                  <a:cubicBezTo>
                    <a:pt x="26" y="51"/>
                    <a:pt x="51" y="26"/>
                    <a:pt x="83" y="26"/>
                  </a:cubicBezTo>
                  <a:cubicBezTo>
                    <a:pt x="93" y="26"/>
                    <a:pt x="103" y="29"/>
                    <a:pt x="112" y="34"/>
                  </a:cubicBezTo>
                  <a:cubicBezTo>
                    <a:pt x="122" y="24"/>
                    <a:pt x="122" y="24"/>
                    <a:pt x="122" y="24"/>
                  </a:cubicBezTo>
                  <a:cubicBezTo>
                    <a:pt x="116" y="9"/>
                    <a:pt x="116" y="9"/>
                    <a:pt x="116" y="9"/>
                  </a:cubicBezTo>
                  <a:cubicBezTo>
                    <a:pt x="115" y="6"/>
                    <a:pt x="115" y="6"/>
                    <a:pt x="115" y="6"/>
                  </a:cubicBezTo>
                  <a:cubicBezTo>
                    <a:pt x="105" y="2"/>
                    <a:pt x="94" y="0"/>
                    <a:pt x="83" y="0"/>
                  </a:cubicBezTo>
                  <a:cubicBezTo>
                    <a:pt x="37" y="0"/>
                    <a:pt x="0" y="37"/>
                    <a:pt x="0" y="83"/>
                  </a:cubicBezTo>
                  <a:cubicBezTo>
                    <a:pt x="0" y="129"/>
                    <a:pt x="37" y="166"/>
                    <a:pt x="83" y="166"/>
                  </a:cubicBezTo>
                  <a:cubicBezTo>
                    <a:pt x="129" y="166"/>
                    <a:pt x="166" y="129"/>
                    <a:pt x="166" y="83"/>
                  </a:cubicBezTo>
                  <a:cubicBezTo>
                    <a:pt x="166" y="72"/>
                    <a:pt x="164" y="61"/>
                    <a:pt x="160" y="52"/>
                  </a:cubicBezTo>
                  <a:lnTo>
                    <a:pt x="158"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50"/>
            <p:cNvSpPr>
              <a:spLocks/>
            </p:cNvSpPr>
            <p:nvPr/>
          </p:nvSpPr>
          <p:spPr bwMode="auto">
            <a:xfrm>
              <a:off x="3409950" y="4859338"/>
              <a:ext cx="425450" cy="425450"/>
            </a:xfrm>
            <a:custGeom>
              <a:avLst/>
              <a:gdLst>
                <a:gd name="T0" fmla="*/ 97 w 113"/>
                <a:gd name="T1" fmla="*/ 16 h 113"/>
                <a:gd name="T2" fmla="*/ 88 w 113"/>
                <a:gd name="T3" fmla="*/ 16 h 113"/>
                <a:gd name="T4" fmla="*/ 84 w 113"/>
                <a:gd name="T5" fmla="*/ 20 h 113"/>
                <a:gd name="T6" fmla="*/ 75 w 113"/>
                <a:gd name="T7" fmla="*/ 0 h 113"/>
                <a:gd name="T8" fmla="*/ 45 w 113"/>
                <a:gd name="T9" fmla="*/ 31 h 113"/>
                <a:gd name="T10" fmla="*/ 53 w 113"/>
                <a:gd name="T11" fmla="*/ 51 h 113"/>
                <a:gd name="T12" fmla="*/ 2 w 113"/>
                <a:gd name="T13" fmla="*/ 102 h 113"/>
                <a:gd name="T14" fmla="*/ 2 w 113"/>
                <a:gd name="T15" fmla="*/ 111 h 113"/>
                <a:gd name="T16" fmla="*/ 11 w 113"/>
                <a:gd name="T17" fmla="*/ 111 h 113"/>
                <a:gd name="T18" fmla="*/ 63 w 113"/>
                <a:gd name="T19" fmla="*/ 60 h 113"/>
                <a:gd name="T20" fmla="*/ 82 w 113"/>
                <a:gd name="T21" fmla="*/ 68 h 113"/>
                <a:gd name="T22" fmla="*/ 113 w 113"/>
                <a:gd name="T23" fmla="*/ 38 h 113"/>
                <a:gd name="T24" fmla="*/ 93 w 113"/>
                <a:gd name="T25" fmla="*/ 29 h 113"/>
                <a:gd name="T26" fmla="*/ 97 w 113"/>
                <a:gd name="T27" fmla="*/ 25 h 113"/>
                <a:gd name="T28" fmla="*/ 97 w 113"/>
                <a:gd name="T29" fmla="*/ 1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97" y="16"/>
                  </a:moveTo>
                  <a:cubicBezTo>
                    <a:pt x="95" y="13"/>
                    <a:pt x="91" y="13"/>
                    <a:pt x="88" y="16"/>
                  </a:cubicBezTo>
                  <a:cubicBezTo>
                    <a:pt x="84" y="20"/>
                    <a:pt x="84" y="20"/>
                    <a:pt x="84" y="20"/>
                  </a:cubicBezTo>
                  <a:cubicBezTo>
                    <a:pt x="75" y="0"/>
                    <a:pt x="75" y="0"/>
                    <a:pt x="75" y="0"/>
                  </a:cubicBezTo>
                  <a:cubicBezTo>
                    <a:pt x="45" y="31"/>
                    <a:pt x="45" y="31"/>
                    <a:pt x="45" y="31"/>
                  </a:cubicBezTo>
                  <a:cubicBezTo>
                    <a:pt x="53" y="51"/>
                    <a:pt x="53" y="51"/>
                    <a:pt x="53" y="51"/>
                  </a:cubicBezTo>
                  <a:cubicBezTo>
                    <a:pt x="2" y="102"/>
                    <a:pt x="2" y="102"/>
                    <a:pt x="2" y="102"/>
                  </a:cubicBezTo>
                  <a:cubicBezTo>
                    <a:pt x="0" y="104"/>
                    <a:pt x="0" y="108"/>
                    <a:pt x="2" y="111"/>
                  </a:cubicBezTo>
                  <a:cubicBezTo>
                    <a:pt x="5" y="113"/>
                    <a:pt x="9" y="113"/>
                    <a:pt x="11" y="111"/>
                  </a:cubicBezTo>
                  <a:cubicBezTo>
                    <a:pt x="63" y="60"/>
                    <a:pt x="63" y="60"/>
                    <a:pt x="63" y="60"/>
                  </a:cubicBezTo>
                  <a:cubicBezTo>
                    <a:pt x="82" y="68"/>
                    <a:pt x="82" y="68"/>
                    <a:pt x="82" y="68"/>
                  </a:cubicBezTo>
                  <a:cubicBezTo>
                    <a:pt x="113" y="38"/>
                    <a:pt x="113" y="38"/>
                    <a:pt x="113" y="38"/>
                  </a:cubicBezTo>
                  <a:cubicBezTo>
                    <a:pt x="93" y="29"/>
                    <a:pt x="93" y="29"/>
                    <a:pt x="93" y="29"/>
                  </a:cubicBezTo>
                  <a:cubicBezTo>
                    <a:pt x="97" y="25"/>
                    <a:pt x="97" y="25"/>
                    <a:pt x="97" y="25"/>
                  </a:cubicBezTo>
                  <a:cubicBezTo>
                    <a:pt x="100" y="22"/>
                    <a:pt x="100" y="18"/>
                    <a:pt x="9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51"/>
            <p:cNvSpPr>
              <a:spLocks/>
            </p:cNvSpPr>
            <p:nvPr/>
          </p:nvSpPr>
          <p:spPr bwMode="auto">
            <a:xfrm>
              <a:off x="3271838" y="5111751"/>
              <a:ext cx="307975" cy="307975"/>
            </a:xfrm>
            <a:custGeom>
              <a:avLst/>
              <a:gdLst>
                <a:gd name="T0" fmla="*/ 55 w 82"/>
                <a:gd name="T1" fmla="*/ 50 h 82"/>
                <a:gd name="T2" fmla="*/ 33 w 82"/>
                <a:gd name="T3" fmla="*/ 50 h 82"/>
                <a:gd name="T4" fmla="*/ 33 w 82"/>
                <a:gd name="T5" fmla="*/ 28 h 82"/>
                <a:gd name="T6" fmla="*/ 58 w 82"/>
                <a:gd name="T7" fmla="*/ 4 h 82"/>
                <a:gd name="T8" fmla="*/ 41 w 82"/>
                <a:gd name="T9" fmla="*/ 0 h 82"/>
                <a:gd name="T10" fmla="*/ 0 w 82"/>
                <a:gd name="T11" fmla="*/ 41 h 82"/>
                <a:gd name="T12" fmla="*/ 41 w 82"/>
                <a:gd name="T13" fmla="*/ 82 h 82"/>
                <a:gd name="T14" fmla="*/ 82 w 82"/>
                <a:gd name="T15" fmla="*/ 41 h 82"/>
                <a:gd name="T16" fmla="*/ 79 w 82"/>
                <a:gd name="T17" fmla="*/ 26 h 82"/>
                <a:gd name="T18" fmla="*/ 55 w 82"/>
                <a:gd name="T19" fmla="*/ 5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55" y="50"/>
                  </a:moveTo>
                  <a:cubicBezTo>
                    <a:pt x="49" y="56"/>
                    <a:pt x="39" y="56"/>
                    <a:pt x="33" y="50"/>
                  </a:cubicBezTo>
                  <a:cubicBezTo>
                    <a:pt x="27" y="44"/>
                    <a:pt x="27" y="34"/>
                    <a:pt x="33" y="28"/>
                  </a:cubicBezTo>
                  <a:cubicBezTo>
                    <a:pt x="58" y="4"/>
                    <a:pt x="58" y="4"/>
                    <a:pt x="58" y="4"/>
                  </a:cubicBezTo>
                  <a:cubicBezTo>
                    <a:pt x="53" y="1"/>
                    <a:pt x="47" y="0"/>
                    <a:pt x="41" y="0"/>
                  </a:cubicBezTo>
                  <a:cubicBezTo>
                    <a:pt x="18" y="0"/>
                    <a:pt x="0" y="18"/>
                    <a:pt x="0" y="41"/>
                  </a:cubicBezTo>
                  <a:cubicBezTo>
                    <a:pt x="0" y="63"/>
                    <a:pt x="18" y="82"/>
                    <a:pt x="41" y="82"/>
                  </a:cubicBezTo>
                  <a:cubicBezTo>
                    <a:pt x="63" y="82"/>
                    <a:pt x="82" y="63"/>
                    <a:pt x="82" y="41"/>
                  </a:cubicBezTo>
                  <a:cubicBezTo>
                    <a:pt x="82" y="35"/>
                    <a:pt x="81" y="30"/>
                    <a:pt x="79" y="26"/>
                  </a:cubicBezTo>
                  <a:lnTo>
                    <a:pt x="5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9" name="Group 36"/>
          <p:cNvGrpSpPr/>
          <p:nvPr/>
        </p:nvGrpSpPr>
        <p:grpSpPr>
          <a:xfrm>
            <a:off x="6903651" y="3367936"/>
            <a:ext cx="343254" cy="331237"/>
            <a:chOff x="5202238" y="3686176"/>
            <a:chExt cx="725488" cy="700088"/>
          </a:xfrm>
          <a:solidFill>
            <a:schemeClr val="accent1"/>
          </a:solidFill>
        </p:grpSpPr>
        <p:sp>
          <p:nvSpPr>
            <p:cNvPr id="20" name="Freeform 120"/>
            <p:cNvSpPr>
              <a:spLocks noEditPoints="1"/>
            </p:cNvSpPr>
            <p:nvPr/>
          </p:nvSpPr>
          <p:spPr bwMode="auto">
            <a:xfrm>
              <a:off x="5202238" y="3686176"/>
              <a:ext cx="698500" cy="700088"/>
            </a:xfrm>
            <a:custGeom>
              <a:avLst/>
              <a:gdLst>
                <a:gd name="T0" fmla="*/ 142 w 186"/>
                <a:gd name="T1" fmla="*/ 155 h 186"/>
                <a:gd name="T2" fmla="*/ 125 w 186"/>
                <a:gd name="T3" fmla="*/ 165 h 186"/>
                <a:gd name="T4" fmla="*/ 131 w 186"/>
                <a:gd name="T5" fmla="*/ 156 h 186"/>
                <a:gd name="T6" fmla="*/ 121 w 186"/>
                <a:gd name="T7" fmla="*/ 157 h 186"/>
                <a:gd name="T8" fmla="*/ 114 w 186"/>
                <a:gd name="T9" fmla="*/ 156 h 186"/>
                <a:gd name="T10" fmla="*/ 93 w 186"/>
                <a:gd name="T11" fmla="*/ 172 h 186"/>
                <a:gd name="T12" fmla="*/ 60 w 186"/>
                <a:gd name="T13" fmla="*/ 131 h 186"/>
                <a:gd name="T14" fmla="*/ 76 w 186"/>
                <a:gd name="T15" fmla="*/ 131 h 186"/>
                <a:gd name="T16" fmla="*/ 72 w 186"/>
                <a:gd name="T17" fmla="*/ 120 h 186"/>
                <a:gd name="T18" fmla="*/ 71 w 186"/>
                <a:gd name="T19" fmla="*/ 117 h 186"/>
                <a:gd name="T20" fmla="*/ 57 w 186"/>
                <a:gd name="T21" fmla="*/ 117 h 186"/>
                <a:gd name="T22" fmla="*/ 56 w 186"/>
                <a:gd name="T23" fmla="*/ 93 h 186"/>
                <a:gd name="T24" fmla="*/ 57 w 186"/>
                <a:gd name="T25" fmla="*/ 72 h 186"/>
                <a:gd name="T26" fmla="*/ 81 w 186"/>
                <a:gd name="T27" fmla="*/ 72 h 186"/>
                <a:gd name="T28" fmla="*/ 98 w 186"/>
                <a:gd name="T29" fmla="*/ 58 h 186"/>
                <a:gd name="T30" fmla="*/ 60 w 186"/>
                <a:gd name="T31" fmla="*/ 58 h 186"/>
                <a:gd name="T32" fmla="*/ 93 w 186"/>
                <a:gd name="T33" fmla="*/ 14 h 186"/>
                <a:gd name="T34" fmla="*/ 125 w 186"/>
                <a:gd name="T35" fmla="*/ 53 h 186"/>
                <a:gd name="T36" fmla="*/ 140 w 186"/>
                <a:gd name="T37" fmla="*/ 56 h 186"/>
                <a:gd name="T38" fmla="*/ 125 w 186"/>
                <a:gd name="T39" fmla="*/ 21 h 186"/>
                <a:gd name="T40" fmla="*/ 164 w 186"/>
                <a:gd name="T41" fmla="*/ 58 h 186"/>
                <a:gd name="T42" fmla="*/ 145 w 186"/>
                <a:gd name="T43" fmla="*/ 58 h 186"/>
                <a:gd name="T44" fmla="*/ 162 w 186"/>
                <a:gd name="T45" fmla="*/ 72 h 186"/>
                <a:gd name="T46" fmla="*/ 169 w 186"/>
                <a:gd name="T47" fmla="*/ 72 h 186"/>
                <a:gd name="T48" fmla="*/ 172 w 186"/>
                <a:gd name="T49" fmla="*/ 93 h 186"/>
                <a:gd name="T50" fmla="*/ 172 w 186"/>
                <a:gd name="T51" fmla="*/ 94 h 186"/>
                <a:gd name="T52" fmla="*/ 170 w 186"/>
                <a:gd name="T53" fmla="*/ 123 h 186"/>
                <a:gd name="T54" fmla="*/ 178 w 186"/>
                <a:gd name="T55" fmla="*/ 131 h 186"/>
                <a:gd name="T56" fmla="*/ 178 w 186"/>
                <a:gd name="T57" fmla="*/ 131 h 186"/>
                <a:gd name="T58" fmla="*/ 179 w 186"/>
                <a:gd name="T59" fmla="*/ 131 h 186"/>
                <a:gd name="T60" fmla="*/ 179 w 186"/>
                <a:gd name="T61" fmla="*/ 128 h 186"/>
                <a:gd name="T62" fmla="*/ 186 w 186"/>
                <a:gd name="T63" fmla="*/ 93 h 186"/>
                <a:gd name="T64" fmla="*/ 93 w 186"/>
                <a:gd name="T65" fmla="*/ 0 h 186"/>
                <a:gd name="T66" fmla="*/ 0 w 186"/>
                <a:gd name="T67" fmla="*/ 93 h 186"/>
                <a:gd name="T68" fmla="*/ 93 w 186"/>
                <a:gd name="T69" fmla="*/ 186 h 186"/>
                <a:gd name="T70" fmla="*/ 151 w 186"/>
                <a:gd name="T71" fmla="*/ 166 h 186"/>
                <a:gd name="T72" fmla="*/ 142 w 186"/>
                <a:gd name="T73" fmla="*/ 155 h 186"/>
                <a:gd name="T74" fmla="*/ 61 w 186"/>
                <a:gd name="T75" fmla="*/ 21 h 186"/>
                <a:gd name="T76" fmla="*/ 45 w 186"/>
                <a:gd name="T77" fmla="*/ 58 h 186"/>
                <a:gd name="T78" fmla="*/ 22 w 186"/>
                <a:gd name="T79" fmla="*/ 58 h 186"/>
                <a:gd name="T80" fmla="*/ 61 w 186"/>
                <a:gd name="T81" fmla="*/ 21 h 186"/>
                <a:gd name="T82" fmla="*/ 14 w 186"/>
                <a:gd name="T83" fmla="*/ 93 h 186"/>
                <a:gd name="T84" fmla="*/ 17 w 186"/>
                <a:gd name="T85" fmla="*/ 72 h 186"/>
                <a:gd name="T86" fmla="*/ 43 w 186"/>
                <a:gd name="T87" fmla="*/ 72 h 186"/>
                <a:gd name="T88" fmla="*/ 42 w 186"/>
                <a:gd name="T89" fmla="*/ 93 h 186"/>
                <a:gd name="T90" fmla="*/ 43 w 186"/>
                <a:gd name="T91" fmla="*/ 117 h 186"/>
                <a:gd name="T92" fmla="*/ 17 w 186"/>
                <a:gd name="T93" fmla="*/ 117 h 186"/>
                <a:gd name="T94" fmla="*/ 14 w 186"/>
                <a:gd name="T95" fmla="*/ 93 h 186"/>
                <a:gd name="T96" fmla="*/ 23 w 186"/>
                <a:gd name="T97" fmla="*/ 131 h 186"/>
                <a:gd name="T98" fmla="*/ 46 w 186"/>
                <a:gd name="T99" fmla="*/ 131 h 186"/>
                <a:gd name="T100" fmla="*/ 61 w 186"/>
                <a:gd name="T101" fmla="*/ 165 h 186"/>
                <a:gd name="T102" fmla="*/ 23 w 186"/>
                <a:gd name="T103" fmla="*/ 13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6" h="186">
                  <a:moveTo>
                    <a:pt x="142" y="155"/>
                  </a:moveTo>
                  <a:cubicBezTo>
                    <a:pt x="137" y="159"/>
                    <a:pt x="131" y="163"/>
                    <a:pt x="125" y="165"/>
                  </a:cubicBezTo>
                  <a:cubicBezTo>
                    <a:pt x="127" y="162"/>
                    <a:pt x="129" y="159"/>
                    <a:pt x="131" y="156"/>
                  </a:cubicBezTo>
                  <a:cubicBezTo>
                    <a:pt x="128" y="157"/>
                    <a:pt x="124" y="157"/>
                    <a:pt x="121" y="157"/>
                  </a:cubicBezTo>
                  <a:cubicBezTo>
                    <a:pt x="119" y="157"/>
                    <a:pt x="117" y="157"/>
                    <a:pt x="114" y="156"/>
                  </a:cubicBezTo>
                  <a:cubicBezTo>
                    <a:pt x="108" y="166"/>
                    <a:pt x="100" y="172"/>
                    <a:pt x="93" y="172"/>
                  </a:cubicBezTo>
                  <a:cubicBezTo>
                    <a:pt x="81" y="172"/>
                    <a:pt x="67" y="156"/>
                    <a:pt x="60" y="131"/>
                  </a:cubicBezTo>
                  <a:cubicBezTo>
                    <a:pt x="76" y="131"/>
                    <a:pt x="76" y="131"/>
                    <a:pt x="76" y="131"/>
                  </a:cubicBezTo>
                  <a:cubicBezTo>
                    <a:pt x="74" y="127"/>
                    <a:pt x="73" y="124"/>
                    <a:pt x="72" y="120"/>
                  </a:cubicBezTo>
                  <a:cubicBezTo>
                    <a:pt x="71" y="119"/>
                    <a:pt x="71" y="118"/>
                    <a:pt x="71" y="117"/>
                  </a:cubicBezTo>
                  <a:cubicBezTo>
                    <a:pt x="57" y="117"/>
                    <a:pt x="57" y="117"/>
                    <a:pt x="57" y="117"/>
                  </a:cubicBezTo>
                  <a:cubicBezTo>
                    <a:pt x="56" y="109"/>
                    <a:pt x="56" y="101"/>
                    <a:pt x="56" y="93"/>
                  </a:cubicBezTo>
                  <a:cubicBezTo>
                    <a:pt x="56" y="86"/>
                    <a:pt x="56" y="79"/>
                    <a:pt x="57" y="72"/>
                  </a:cubicBezTo>
                  <a:cubicBezTo>
                    <a:pt x="81" y="72"/>
                    <a:pt x="81" y="72"/>
                    <a:pt x="81" y="72"/>
                  </a:cubicBezTo>
                  <a:cubicBezTo>
                    <a:pt x="85" y="66"/>
                    <a:pt x="91" y="62"/>
                    <a:pt x="98" y="58"/>
                  </a:cubicBezTo>
                  <a:cubicBezTo>
                    <a:pt x="60" y="58"/>
                    <a:pt x="60" y="58"/>
                    <a:pt x="60" y="58"/>
                  </a:cubicBezTo>
                  <a:cubicBezTo>
                    <a:pt x="66" y="32"/>
                    <a:pt x="80" y="14"/>
                    <a:pt x="93" y="14"/>
                  </a:cubicBezTo>
                  <a:cubicBezTo>
                    <a:pt x="105" y="14"/>
                    <a:pt x="118" y="29"/>
                    <a:pt x="125" y="53"/>
                  </a:cubicBezTo>
                  <a:cubicBezTo>
                    <a:pt x="130" y="53"/>
                    <a:pt x="135" y="54"/>
                    <a:pt x="140" y="56"/>
                  </a:cubicBezTo>
                  <a:cubicBezTo>
                    <a:pt x="137" y="42"/>
                    <a:pt x="132" y="30"/>
                    <a:pt x="125" y="21"/>
                  </a:cubicBezTo>
                  <a:cubicBezTo>
                    <a:pt x="142" y="28"/>
                    <a:pt x="156" y="42"/>
                    <a:pt x="164" y="58"/>
                  </a:cubicBezTo>
                  <a:cubicBezTo>
                    <a:pt x="145" y="58"/>
                    <a:pt x="145" y="58"/>
                    <a:pt x="145" y="58"/>
                  </a:cubicBezTo>
                  <a:cubicBezTo>
                    <a:pt x="151" y="62"/>
                    <a:pt x="157" y="66"/>
                    <a:pt x="162" y="72"/>
                  </a:cubicBezTo>
                  <a:cubicBezTo>
                    <a:pt x="169" y="72"/>
                    <a:pt x="169" y="72"/>
                    <a:pt x="169" y="72"/>
                  </a:cubicBezTo>
                  <a:cubicBezTo>
                    <a:pt x="171" y="79"/>
                    <a:pt x="172" y="86"/>
                    <a:pt x="172" y="93"/>
                  </a:cubicBezTo>
                  <a:cubicBezTo>
                    <a:pt x="172" y="93"/>
                    <a:pt x="172" y="94"/>
                    <a:pt x="172" y="94"/>
                  </a:cubicBezTo>
                  <a:cubicBezTo>
                    <a:pt x="174" y="104"/>
                    <a:pt x="173" y="113"/>
                    <a:pt x="170" y="123"/>
                  </a:cubicBezTo>
                  <a:cubicBezTo>
                    <a:pt x="178" y="131"/>
                    <a:pt x="178" y="131"/>
                    <a:pt x="178" y="131"/>
                  </a:cubicBezTo>
                  <a:cubicBezTo>
                    <a:pt x="178" y="131"/>
                    <a:pt x="178" y="131"/>
                    <a:pt x="178" y="131"/>
                  </a:cubicBezTo>
                  <a:cubicBezTo>
                    <a:pt x="179" y="131"/>
                    <a:pt x="179" y="131"/>
                    <a:pt x="179" y="131"/>
                  </a:cubicBezTo>
                  <a:cubicBezTo>
                    <a:pt x="179" y="128"/>
                    <a:pt x="179" y="128"/>
                    <a:pt x="179" y="128"/>
                  </a:cubicBezTo>
                  <a:cubicBezTo>
                    <a:pt x="184" y="117"/>
                    <a:pt x="186" y="106"/>
                    <a:pt x="186" y="93"/>
                  </a:cubicBezTo>
                  <a:cubicBezTo>
                    <a:pt x="186" y="42"/>
                    <a:pt x="144" y="0"/>
                    <a:pt x="93" y="0"/>
                  </a:cubicBezTo>
                  <a:cubicBezTo>
                    <a:pt x="42" y="0"/>
                    <a:pt x="0" y="42"/>
                    <a:pt x="0" y="93"/>
                  </a:cubicBezTo>
                  <a:cubicBezTo>
                    <a:pt x="0" y="144"/>
                    <a:pt x="42" y="186"/>
                    <a:pt x="93" y="186"/>
                  </a:cubicBezTo>
                  <a:cubicBezTo>
                    <a:pt x="115" y="186"/>
                    <a:pt x="135" y="178"/>
                    <a:pt x="151" y="166"/>
                  </a:cubicBezTo>
                  <a:lnTo>
                    <a:pt x="142" y="155"/>
                  </a:lnTo>
                  <a:close/>
                  <a:moveTo>
                    <a:pt x="61" y="21"/>
                  </a:moveTo>
                  <a:cubicBezTo>
                    <a:pt x="54" y="31"/>
                    <a:pt x="49" y="44"/>
                    <a:pt x="45" y="58"/>
                  </a:cubicBezTo>
                  <a:cubicBezTo>
                    <a:pt x="22" y="58"/>
                    <a:pt x="22" y="58"/>
                    <a:pt x="22" y="58"/>
                  </a:cubicBezTo>
                  <a:cubicBezTo>
                    <a:pt x="30" y="42"/>
                    <a:pt x="44" y="28"/>
                    <a:pt x="61" y="21"/>
                  </a:cubicBezTo>
                  <a:close/>
                  <a:moveTo>
                    <a:pt x="14" y="93"/>
                  </a:moveTo>
                  <a:cubicBezTo>
                    <a:pt x="14" y="86"/>
                    <a:pt x="15" y="79"/>
                    <a:pt x="17" y="72"/>
                  </a:cubicBezTo>
                  <a:cubicBezTo>
                    <a:pt x="43" y="72"/>
                    <a:pt x="43" y="72"/>
                    <a:pt x="43" y="72"/>
                  </a:cubicBezTo>
                  <a:cubicBezTo>
                    <a:pt x="42" y="79"/>
                    <a:pt x="42" y="86"/>
                    <a:pt x="42" y="93"/>
                  </a:cubicBezTo>
                  <a:cubicBezTo>
                    <a:pt x="42" y="101"/>
                    <a:pt x="42" y="109"/>
                    <a:pt x="43" y="117"/>
                  </a:cubicBezTo>
                  <a:cubicBezTo>
                    <a:pt x="17" y="117"/>
                    <a:pt x="17" y="117"/>
                    <a:pt x="17" y="117"/>
                  </a:cubicBezTo>
                  <a:cubicBezTo>
                    <a:pt x="15" y="109"/>
                    <a:pt x="14" y="101"/>
                    <a:pt x="14" y="93"/>
                  </a:cubicBezTo>
                  <a:close/>
                  <a:moveTo>
                    <a:pt x="23" y="131"/>
                  </a:moveTo>
                  <a:cubicBezTo>
                    <a:pt x="46" y="131"/>
                    <a:pt x="46" y="131"/>
                    <a:pt x="46" y="131"/>
                  </a:cubicBezTo>
                  <a:cubicBezTo>
                    <a:pt x="49" y="144"/>
                    <a:pt x="54" y="156"/>
                    <a:pt x="61" y="165"/>
                  </a:cubicBezTo>
                  <a:cubicBezTo>
                    <a:pt x="45" y="158"/>
                    <a:pt x="32" y="146"/>
                    <a:pt x="23"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21"/>
            <p:cNvSpPr>
              <a:spLocks noEditPoints="1"/>
            </p:cNvSpPr>
            <p:nvPr/>
          </p:nvSpPr>
          <p:spPr bwMode="auto">
            <a:xfrm>
              <a:off x="5487988" y="3911601"/>
              <a:ext cx="439738" cy="439738"/>
            </a:xfrm>
            <a:custGeom>
              <a:avLst/>
              <a:gdLst>
                <a:gd name="T0" fmla="*/ 116 w 117"/>
                <a:gd name="T1" fmla="*/ 103 h 117"/>
                <a:gd name="T2" fmla="*/ 81 w 117"/>
                <a:gd name="T3" fmla="*/ 65 h 117"/>
                <a:gd name="T4" fmla="*/ 80 w 117"/>
                <a:gd name="T5" fmla="*/ 65 h 117"/>
                <a:gd name="T6" fmla="*/ 84 w 117"/>
                <a:gd name="T7" fmla="*/ 33 h 117"/>
                <a:gd name="T8" fmla="*/ 33 w 117"/>
                <a:gd name="T9" fmla="*/ 6 h 117"/>
                <a:gd name="T10" fmla="*/ 7 w 117"/>
                <a:gd name="T11" fmla="*/ 57 h 117"/>
                <a:gd name="T12" fmla="*/ 57 w 117"/>
                <a:gd name="T13" fmla="*/ 83 h 117"/>
                <a:gd name="T14" fmla="*/ 67 w 117"/>
                <a:gd name="T15" fmla="*/ 79 h 117"/>
                <a:gd name="T16" fmla="*/ 101 w 117"/>
                <a:gd name="T17" fmla="*/ 116 h 117"/>
                <a:gd name="T18" fmla="*/ 106 w 117"/>
                <a:gd name="T19" fmla="*/ 115 h 117"/>
                <a:gd name="T20" fmla="*/ 114 w 117"/>
                <a:gd name="T21" fmla="*/ 108 h 117"/>
                <a:gd name="T22" fmla="*/ 116 w 117"/>
                <a:gd name="T23" fmla="*/ 103 h 117"/>
                <a:gd name="T24" fmla="*/ 17 w 117"/>
                <a:gd name="T25" fmla="*/ 54 h 117"/>
                <a:gd name="T26" fmla="*/ 36 w 117"/>
                <a:gd name="T27" fmla="*/ 17 h 117"/>
                <a:gd name="T28" fmla="*/ 73 w 117"/>
                <a:gd name="T29" fmla="*/ 36 h 117"/>
                <a:gd name="T30" fmla="*/ 54 w 117"/>
                <a:gd name="T31" fmla="*/ 73 h 117"/>
                <a:gd name="T32" fmla="*/ 17 w 117"/>
                <a:gd name="T33" fmla="*/ 5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116" y="103"/>
                  </a:moveTo>
                  <a:cubicBezTo>
                    <a:pt x="81" y="65"/>
                    <a:pt x="81" y="65"/>
                    <a:pt x="81" y="65"/>
                  </a:cubicBezTo>
                  <a:cubicBezTo>
                    <a:pt x="81" y="65"/>
                    <a:pt x="80" y="65"/>
                    <a:pt x="80" y="65"/>
                  </a:cubicBezTo>
                  <a:cubicBezTo>
                    <a:pt x="86" y="55"/>
                    <a:pt x="87" y="44"/>
                    <a:pt x="84" y="33"/>
                  </a:cubicBezTo>
                  <a:cubicBezTo>
                    <a:pt x="77" y="11"/>
                    <a:pt x="54" y="0"/>
                    <a:pt x="33" y="6"/>
                  </a:cubicBezTo>
                  <a:cubicBezTo>
                    <a:pt x="12" y="13"/>
                    <a:pt x="0" y="36"/>
                    <a:pt x="7" y="57"/>
                  </a:cubicBezTo>
                  <a:cubicBezTo>
                    <a:pt x="13" y="78"/>
                    <a:pt x="36" y="90"/>
                    <a:pt x="57" y="83"/>
                  </a:cubicBezTo>
                  <a:cubicBezTo>
                    <a:pt x="61" y="82"/>
                    <a:pt x="64" y="81"/>
                    <a:pt x="67" y="79"/>
                  </a:cubicBezTo>
                  <a:cubicBezTo>
                    <a:pt x="101" y="116"/>
                    <a:pt x="101" y="116"/>
                    <a:pt x="101" y="116"/>
                  </a:cubicBezTo>
                  <a:cubicBezTo>
                    <a:pt x="102" y="117"/>
                    <a:pt x="104" y="117"/>
                    <a:pt x="106" y="115"/>
                  </a:cubicBezTo>
                  <a:cubicBezTo>
                    <a:pt x="114" y="108"/>
                    <a:pt x="114" y="108"/>
                    <a:pt x="114" y="108"/>
                  </a:cubicBezTo>
                  <a:cubicBezTo>
                    <a:pt x="116" y="106"/>
                    <a:pt x="117" y="104"/>
                    <a:pt x="116" y="103"/>
                  </a:cubicBezTo>
                  <a:close/>
                  <a:moveTo>
                    <a:pt x="17" y="54"/>
                  </a:moveTo>
                  <a:cubicBezTo>
                    <a:pt x="12" y="38"/>
                    <a:pt x="21" y="22"/>
                    <a:pt x="36" y="17"/>
                  </a:cubicBezTo>
                  <a:cubicBezTo>
                    <a:pt x="52" y="12"/>
                    <a:pt x="69" y="20"/>
                    <a:pt x="73" y="36"/>
                  </a:cubicBezTo>
                  <a:cubicBezTo>
                    <a:pt x="78" y="52"/>
                    <a:pt x="70" y="68"/>
                    <a:pt x="54" y="73"/>
                  </a:cubicBezTo>
                  <a:cubicBezTo>
                    <a:pt x="39" y="78"/>
                    <a:pt x="22" y="69"/>
                    <a:pt x="1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22"/>
            <p:cNvSpPr>
              <a:spLocks/>
            </p:cNvSpPr>
            <p:nvPr/>
          </p:nvSpPr>
          <p:spPr bwMode="auto">
            <a:xfrm>
              <a:off x="5565775" y="3976688"/>
              <a:ext cx="188913" cy="138113"/>
            </a:xfrm>
            <a:custGeom>
              <a:avLst/>
              <a:gdLst>
                <a:gd name="T0" fmla="*/ 10 w 50"/>
                <a:gd name="T1" fmla="*/ 16 h 37"/>
                <a:gd name="T2" fmla="*/ 48 w 50"/>
                <a:gd name="T3" fmla="*/ 36 h 37"/>
                <a:gd name="T4" fmla="*/ 48 w 50"/>
                <a:gd name="T5" fmla="*/ 37 h 37"/>
                <a:gd name="T6" fmla="*/ 49 w 50"/>
                <a:gd name="T7" fmla="*/ 20 h 37"/>
                <a:gd name="T8" fmla="*/ 17 w 50"/>
                <a:gd name="T9" fmla="*/ 4 h 37"/>
                <a:gd name="T10" fmla="*/ 0 w 50"/>
                <a:gd name="T11" fmla="*/ 21 h 37"/>
                <a:gd name="T12" fmla="*/ 10 w 50"/>
                <a:gd name="T13" fmla="*/ 16 h 37"/>
              </a:gdLst>
              <a:ahLst/>
              <a:cxnLst>
                <a:cxn ang="0">
                  <a:pos x="T0" y="T1"/>
                </a:cxn>
                <a:cxn ang="0">
                  <a:pos x="T2" y="T3"/>
                </a:cxn>
                <a:cxn ang="0">
                  <a:pos x="T4" y="T5"/>
                </a:cxn>
                <a:cxn ang="0">
                  <a:pos x="T6" y="T7"/>
                </a:cxn>
                <a:cxn ang="0">
                  <a:pos x="T8" y="T9"/>
                </a:cxn>
                <a:cxn ang="0">
                  <a:pos x="T10" y="T11"/>
                </a:cxn>
                <a:cxn ang="0">
                  <a:pos x="T12" y="T13"/>
                </a:cxn>
              </a:cxnLst>
              <a:rect l="0" t="0" r="r" b="b"/>
              <a:pathLst>
                <a:path w="50" h="37">
                  <a:moveTo>
                    <a:pt x="10" y="16"/>
                  </a:moveTo>
                  <a:cubicBezTo>
                    <a:pt x="26" y="11"/>
                    <a:pt x="43" y="20"/>
                    <a:pt x="48" y="36"/>
                  </a:cubicBezTo>
                  <a:cubicBezTo>
                    <a:pt x="48" y="36"/>
                    <a:pt x="48" y="36"/>
                    <a:pt x="48" y="37"/>
                  </a:cubicBezTo>
                  <a:cubicBezTo>
                    <a:pt x="50" y="32"/>
                    <a:pt x="50" y="26"/>
                    <a:pt x="49" y="20"/>
                  </a:cubicBezTo>
                  <a:cubicBezTo>
                    <a:pt x="45" y="7"/>
                    <a:pt x="30" y="0"/>
                    <a:pt x="17" y="4"/>
                  </a:cubicBezTo>
                  <a:cubicBezTo>
                    <a:pt x="8" y="6"/>
                    <a:pt x="2" y="13"/>
                    <a:pt x="0" y="21"/>
                  </a:cubicBezTo>
                  <a:cubicBezTo>
                    <a:pt x="3" y="19"/>
                    <a:pt x="6" y="17"/>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3" name="Group 40"/>
          <p:cNvGrpSpPr/>
          <p:nvPr/>
        </p:nvGrpSpPr>
        <p:grpSpPr>
          <a:xfrm>
            <a:off x="6875608" y="4340710"/>
            <a:ext cx="399341" cy="398462"/>
            <a:chOff x="3114675" y="4859338"/>
            <a:chExt cx="720725" cy="719138"/>
          </a:xfrm>
          <a:solidFill>
            <a:schemeClr val="accent2"/>
          </a:solidFill>
        </p:grpSpPr>
        <p:sp>
          <p:nvSpPr>
            <p:cNvPr id="24" name="Freeform 49"/>
            <p:cNvSpPr>
              <a:spLocks/>
            </p:cNvSpPr>
            <p:nvPr/>
          </p:nvSpPr>
          <p:spPr bwMode="auto">
            <a:xfrm>
              <a:off x="3114675" y="4953001"/>
              <a:ext cx="622300" cy="625475"/>
            </a:xfrm>
            <a:custGeom>
              <a:avLst/>
              <a:gdLst>
                <a:gd name="T0" fmla="*/ 158 w 166"/>
                <a:gd name="T1" fmla="*/ 51 h 166"/>
                <a:gd name="T2" fmla="*/ 144 w 166"/>
                <a:gd name="T3" fmla="*/ 45 h 166"/>
                <a:gd name="T4" fmla="*/ 133 w 166"/>
                <a:gd name="T5" fmla="*/ 55 h 166"/>
                <a:gd name="T6" fmla="*/ 140 w 166"/>
                <a:gd name="T7" fmla="*/ 83 h 166"/>
                <a:gd name="T8" fmla="*/ 83 w 166"/>
                <a:gd name="T9" fmla="*/ 140 h 166"/>
                <a:gd name="T10" fmla="*/ 26 w 166"/>
                <a:gd name="T11" fmla="*/ 83 h 166"/>
                <a:gd name="T12" fmla="*/ 83 w 166"/>
                <a:gd name="T13" fmla="*/ 26 h 166"/>
                <a:gd name="T14" fmla="*/ 112 w 166"/>
                <a:gd name="T15" fmla="*/ 34 h 166"/>
                <a:gd name="T16" fmla="*/ 122 w 166"/>
                <a:gd name="T17" fmla="*/ 24 h 166"/>
                <a:gd name="T18" fmla="*/ 116 w 166"/>
                <a:gd name="T19" fmla="*/ 9 h 166"/>
                <a:gd name="T20" fmla="*/ 115 w 166"/>
                <a:gd name="T21" fmla="*/ 6 h 166"/>
                <a:gd name="T22" fmla="*/ 83 w 166"/>
                <a:gd name="T23" fmla="*/ 0 h 166"/>
                <a:gd name="T24" fmla="*/ 0 w 166"/>
                <a:gd name="T25" fmla="*/ 83 h 166"/>
                <a:gd name="T26" fmla="*/ 83 w 166"/>
                <a:gd name="T27" fmla="*/ 166 h 166"/>
                <a:gd name="T28" fmla="*/ 166 w 166"/>
                <a:gd name="T29" fmla="*/ 83 h 166"/>
                <a:gd name="T30" fmla="*/ 160 w 166"/>
                <a:gd name="T31" fmla="*/ 52 h 166"/>
                <a:gd name="T32" fmla="*/ 158 w 166"/>
                <a:gd name="T33" fmla="*/ 5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66">
                  <a:moveTo>
                    <a:pt x="158" y="51"/>
                  </a:moveTo>
                  <a:cubicBezTo>
                    <a:pt x="144" y="45"/>
                    <a:pt x="144" y="45"/>
                    <a:pt x="144" y="45"/>
                  </a:cubicBezTo>
                  <a:cubicBezTo>
                    <a:pt x="133" y="55"/>
                    <a:pt x="133" y="55"/>
                    <a:pt x="133" y="55"/>
                  </a:cubicBezTo>
                  <a:cubicBezTo>
                    <a:pt x="137" y="64"/>
                    <a:pt x="140" y="73"/>
                    <a:pt x="140" y="83"/>
                  </a:cubicBezTo>
                  <a:cubicBezTo>
                    <a:pt x="140" y="114"/>
                    <a:pt x="114" y="140"/>
                    <a:pt x="83" y="140"/>
                  </a:cubicBezTo>
                  <a:cubicBezTo>
                    <a:pt x="51" y="140"/>
                    <a:pt x="26" y="114"/>
                    <a:pt x="26" y="83"/>
                  </a:cubicBezTo>
                  <a:cubicBezTo>
                    <a:pt x="26" y="51"/>
                    <a:pt x="51" y="26"/>
                    <a:pt x="83" y="26"/>
                  </a:cubicBezTo>
                  <a:cubicBezTo>
                    <a:pt x="93" y="26"/>
                    <a:pt x="103" y="29"/>
                    <a:pt x="112" y="34"/>
                  </a:cubicBezTo>
                  <a:cubicBezTo>
                    <a:pt x="122" y="24"/>
                    <a:pt x="122" y="24"/>
                    <a:pt x="122" y="24"/>
                  </a:cubicBezTo>
                  <a:cubicBezTo>
                    <a:pt x="116" y="9"/>
                    <a:pt x="116" y="9"/>
                    <a:pt x="116" y="9"/>
                  </a:cubicBezTo>
                  <a:cubicBezTo>
                    <a:pt x="115" y="6"/>
                    <a:pt x="115" y="6"/>
                    <a:pt x="115" y="6"/>
                  </a:cubicBezTo>
                  <a:cubicBezTo>
                    <a:pt x="105" y="2"/>
                    <a:pt x="94" y="0"/>
                    <a:pt x="83" y="0"/>
                  </a:cubicBezTo>
                  <a:cubicBezTo>
                    <a:pt x="37" y="0"/>
                    <a:pt x="0" y="37"/>
                    <a:pt x="0" y="83"/>
                  </a:cubicBezTo>
                  <a:cubicBezTo>
                    <a:pt x="0" y="129"/>
                    <a:pt x="37" y="166"/>
                    <a:pt x="83" y="166"/>
                  </a:cubicBezTo>
                  <a:cubicBezTo>
                    <a:pt x="129" y="166"/>
                    <a:pt x="166" y="129"/>
                    <a:pt x="166" y="83"/>
                  </a:cubicBezTo>
                  <a:cubicBezTo>
                    <a:pt x="166" y="72"/>
                    <a:pt x="164" y="61"/>
                    <a:pt x="160" y="52"/>
                  </a:cubicBezTo>
                  <a:lnTo>
                    <a:pt x="158"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50"/>
            <p:cNvSpPr>
              <a:spLocks/>
            </p:cNvSpPr>
            <p:nvPr/>
          </p:nvSpPr>
          <p:spPr bwMode="auto">
            <a:xfrm>
              <a:off x="3409950" y="4859338"/>
              <a:ext cx="425450" cy="425450"/>
            </a:xfrm>
            <a:custGeom>
              <a:avLst/>
              <a:gdLst>
                <a:gd name="T0" fmla="*/ 97 w 113"/>
                <a:gd name="T1" fmla="*/ 16 h 113"/>
                <a:gd name="T2" fmla="*/ 88 w 113"/>
                <a:gd name="T3" fmla="*/ 16 h 113"/>
                <a:gd name="T4" fmla="*/ 84 w 113"/>
                <a:gd name="T5" fmla="*/ 20 h 113"/>
                <a:gd name="T6" fmla="*/ 75 w 113"/>
                <a:gd name="T7" fmla="*/ 0 h 113"/>
                <a:gd name="T8" fmla="*/ 45 w 113"/>
                <a:gd name="T9" fmla="*/ 31 h 113"/>
                <a:gd name="T10" fmla="*/ 53 w 113"/>
                <a:gd name="T11" fmla="*/ 51 h 113"/>
                <a:gd name="T12" fmla="*/ 2 w 113"/>
                <a:gd name="T13" fmla="*/ 102 h 113"/>
                <a:gd name="T14" fmla="*/ 2 w 113"/>
                <a:gd name="T15" fmla="*/ 111 h 113"/>
                <a:gd name="T16" fmla="*/ 11 w 113"/>
                <a:gd name="T17" fmla="*/ 111 h 113"/>
                <a:gd name="T18" fmla="*/ 63 w 113"/>
                <a:gd name="T19" fmla="*/ 60 h 113"/>
                <a:gd name="T20" fmla="*/ 82 w 113"/>
                <a:gd name="T21" fmla="*/ 68 h 113"/>
                <a:gd name="T22" fmla="*/ 113 w 113"/>
                <a:gd name="T23" fmla="*/ 38 h 113"/>
                <a:gd name="T24" fmla="*/ 93 w 113"/>
                <a:gd name="T25" fmla="*/ 29 h 113"/>
                <a:gd name="T26" fmla="*/ 97 w 113"/>
                <a:gd name="T27" fmla="*/ 25 h 113"/>
                <a:gd name="T28" fmla="*/ 97 w 113"/>
                <a:gd name="T29" fmla="*/ 1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97" y="16"/>
                  </a:moveTo>
                  <a:cubicBezTo>
                    <a:pt x="95" y="13"/>
                    <a:pt x="91" y="13"/>
                    <a:pt x="88" y="16"/>
                  </a:cubicBezTo>
                  <a:cubicBezTo>
                    <a:pt x="84" y="20"/>
                    <a:pt x="84" y="20"/>
                    <a:pt x="84" y="20"/>
                  </a:cubicBezTo>
                  <a:cubicBezTo>
                    <a:pt x="75" y="0"/>
                    <a:pt x="75" y="0"/>
                    <a:pt x="75" y="0"/>
                  </a:cubicBezTo>
                  <a:cubicBezTo>
                    <a:pt x="45" y="31"/>
                    <a:pt x="45" y="31"/>
                    <a:pt x="45" y="31"/>
                  </a:cubicBezTo>
                  <a:cubicBezTo>
                    <a:pt x="53" y="51"/>
                    <a:pt x="53" y="51"/>
                    <a:pt x="53" y="51"/>
                  </a:cubicBezTo>
                  <a:cubicBezTo>
                    <a:pt x="2" y="102"/>
                    <a:pt x="2" y="102"/>
                    <a:pt x="2" y="102"/>
                  </a:cubicBezTo>
                  <a:cubicBezTo>
                    <a:pt x="0" y="104"/>
                    <a:pt x="0" y="108"/>
                    <a:pt x="2" y="111"/>
                  </a:cubicBezTo>
                  <a:cubicBezTo>
                    <a:pt x="5" y="113"/>
                    <a:pt x="9" y="113"/>
                    <a:pt x="11" y="111"/>
                  </a:cubicBezTo>
                  <a:cubicBezTo>
                    <a:pt x="63" y="60"/>
                    <a:pt x="63" y="60"/>
                    <a:pt x="63" y="60"/>
                  </a:cubicBezTo>
                  <a:cubicBezTo>
                    <a:pt x="82" y="68"/>
                    <a:pt x="82" y="68"/>
                    <a:pt x="82" y="68"/>
                  </a:cubicBezTo>
                  <a:cubicBezTo>
                    <a:pt x="113" y="38"/>
                    <a:pt x="113" y="38"/>
                    <a:pt x="113" y="38"/>
                  </a:cubicBezTo>
                  <a:cubicBezTo>
                    <a:pt x="93" y="29"/>
                    <a:pt x="93" y="29"/>
                    <a:pt x="93" y="29"/>
                  </a:cubicBezTo>
                  <a:cubicBezTo>
                    <a:pt x="97" y="25"/>
                    <a:pt x="97" y="25"/>
                    <a:pt x="97" y="25"/>
                  </a:cubicBezTo>
                  <a:cubicBezTo>
                    <a:pt x="100" y="22"/>
                    <a:pt x="100" y="18"/>
                    <a:pt x="9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51"/>
            <p:cNvSpPr>
              <a:spLocks/>
            </p:cNvSpPr>
            <p:nvPr/>
          </p:nvSpPr>
          <p:spPr bwMode="auto">
            <a:xfrm>
              <a:off x="3271838" y="5111751"/>
              <a:ext cx="307975" cy="307975"/>
            </a:xfrm>
            <a:custGeom>
              <a:avLst/>
              <a:gdLst>
                <a:gd name="T0" fmla="*/ 55 w 82"/>
                <a:gd name="T1" fmla="*/ 50 h 82"/>
                <a:gd name="T2" fmla="*/ 33 w 82"/>
                <a:gd name="T3" fmla="*/ 50 h 82"/>
                <a:gd name="T4" fmla="*/ 33 w 82"/>
                <a:gd name="T5" fmla="*/ 28 h 82"/>
                <a:gd name="T6" fmla="*/ 58 w 82"/>
                <a:gd name="T7" fmla="*/ 4 h 82"/>
                <a:gd name="T8" fmla="*/ 41 w 82"/>
                <a:gd name="T9" fmla="*/ 0 h 82"/>
                <a:gd name="T10" fmla="*/ 0 w 82"/>
                <a:gd name="T11" fmla="*/ 41 h 82"/>
                <a:gd name="T12" fmla="*/ 41 w 82"/>
                <a:gd name="T13" fmla="*/ 82 h 82"/>
                <a:gd name="T14" fmla="*/ 82 w 82"/>
                <a:gd name="T15" fmla="*/ 41 h 82"/>
                <a:gd name="T16" fmla="*/ 79 w 82"/>
                <a:gd name="T17" fmla="*/ 26 h 82"/>
                <a:gd name="T18" fmla="*/ 55 w 82"/>
                <a:gd name="T19" fmla="*/ 5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55" y="50"/>
                  </a:moveTo>
                  <a:cubicBezTo>
                    <a:pt x="49" y="56"/>
                    <a:pt x="39" y="56"/>
                    <a:pt x="33" y="50"/>
                  </a:cubicBezTo>
                  <a:cubicBezTo>
                    <a:pt x="27" y="44"/>
                    <a:pt x="27" y="34"/>
                    <a:pt x="33" y="28"/>
                  </a:cubicBezTo>
                  <a:cubicBezTo>
                    <a:pt x="58" y="4"/>
                    <a:pt x="58" y="4"/>
                    <a:pt x="58" y="4"/>
                  </a:cubicBezTo>
                  <a:cubicBezTo>
                    <a:pt x="53" y="1"/>
                    <a:pt x="47" y="0"/>
                    <a:pt x="41" y="0"/>
                  </a:cubicBezTo>
                  <a:cubicBezTo>
                    <a:pt x="18" y="0"/>
                    <a:pt x="0" y="18"/>
                    <a:pt x="0" y="41"/>
                  </a:cubicBezTo>
                  <a:cubicBezTo>
                    <a:pt x="0" y="63"/>
                    <a:pt x="18" y="82"/>
                    <a:pt x="41" y="82"/>
                  </a:cubicBezTo>
                  <a:cubicBezTo>
                    <a:pt x="63" y="82"/>
                    <a:pt x="82" y="63"/>
                    <a:pt x="82" y="41"/>
                  </a:cubicBezTo>
                  <a:cubicBezTo>
                    <a:pt x="82" y="35"/>
                    <a:pt x="81" y="30"/>
                    <a:pt x="79" y="26"/>
                  </a:cubicBezTo>
                  <a:lnTo>
                    <a:pt x="5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7" name="Group 44"/>
          <p:cNvGrpSpPr/>
          <p:nvPr/>
        </p:nvGrpSpPr>
        <p:grpSpPr>
          <a:xfrm>
            <a:off x="6881395" y="5216627"/>
            <a:ext cx="387766" cy="388620"/>
            <a:chOff x="7305675" y="2468563"/>
            <a:chExt cx="720725" cy="722313"/>
          </a:xfrm>
          <a:solidFill>
            <a:schemeClr val="accent3"/>
          </a:solidFill>
        </p:grpSpPr>
        <p:sp>
          <p:nvSpPr>
            <p:cNvPr id="28" name="Freeform 132"/>
            <p:cNvSpPr>
              <a:spLocks noEditPoints="1"/>
            </p:cNvSpPr>
            <p:nvPr/>
          </p:nvSpPr>
          <p:spPr bwMode="auto">
            <a:xfrm>
              <a:off x="7556500" y="2719388"/>
              <a:ext cx="217488" cy="219075"/>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50 h 58"/>
                <a:gd name="T12" fmla="*/ 8 w 58"/>
                <a:gd name="T13" fmla="*/ 29 h 58"/>
                <a:gd name="T14" fmla="*/ 29 w 58"/>
                <a:gd name="T15" fmla="*/ 8 h 58"/>
                <a:gd name="T16" fmla="*/ 50 w 58"/>
                <a:gd name="T17" fmla="*/ 29 h 58"/>
                <a:gd name="T18" fmla="*/ 29 w 58"/>
                <a:gd name="T19"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50"/>
                  </a:moveTo>
                  <a:cubicBezTo>
                    <a:pt x="18" y="50"/>
                    <a:pt x="8" y="40"/>
                    <a:pt x="8" y="29"/>
                  </a:cubicBezTo>
                  <a:cubicBezTo>
                    <a:pt x="8" y="18"/>
                    <a:pt x="18" y="8"/>
                    <a:pt x="29" y="8"/>
                  </a:cubicBezTo>
                  <a:cubicBezTo>
                    <a:pt x="40" y="8"/>
                    <a:pt x="50" y="18"/>
                    <a:pt x="50" y="29"/>
                  </a:cubicBezTo>
                  <a:cubicBezTo>
                    <a:pt x="50" y="40"/>
                    <a:pt x="40" y="50"/>
                    <a:pt x="29"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133"/>
            <p:cNvSpPr>
              <a:spLocks noEditPoints="1"/>
            </p:cNvSpPr>
            <p:nvPr/>
          </p:nvSpPr>
          <p:spPr bwMode="auto">
            <a:xfrm>
              <a:off x="7305675" y="2468563"/>
              <a:ext cx="720725" cy="722313"/>
            </a:xfrm>
            <a:custGeom>
              <a:avLst/>
              <a:gdLst>
                <a:gd name="T0" fmla="*/ 192 w 192"/>
                <a:gd name="T1" fmla="*/ 90 h 192"/>
                <a:gd name="T2" fmla="*/ 167 w 192"/>
                <a:gd name="T3" fmla="*/ 90 h 192"/>
                <a:gd name="T4" fmla="*/ 102 w 192"/>
                <a:gd name="T5" fmla="*/ 25 h 192"/>
                <a:gd name="T6" fmla="*/ 102 w 192"/>
                <a:gd name="T7" fmla="*/ 0 h 192"/>
                <a:gd name="T8" fmla="*/ 90 w 192"/>
                <a:gd name="T9" fmla="*/ 0 h 192"/>
                <a:gd name="T10" fmla="*/ 90 w 192"/>
                <a:gd name="T11" fmla="*/ 25 h 192"/>
                <a:gd name="T12" fmla="*/ 25 w 192"/>
                <a:gd name="T13" fmla="*/ 90 h 192"/>
                <a:gd name="T14" fmla="*/ 0 w 192"/>
                <a:gd name="T15" fmla="*/ 90 h 192"/>
                <a:gd name="T16" fmla="*/ 0 w 192"/>
                <a:gd name="T17" fmla="*/ 102 h 192"/>
                <a:gd name="T18" fmla="*/ 25 w 192"/>
                <a:gd name="T19" fmla="*/ 102 h 192"/>
                <a:gd name="T20" fmla="*/ 90 w 192"/>
                <a:gd name="T21" fmla="*/ 167 h 192"/>
                <a:gd name="T22" fmla="*/ 90 w 192"/>
                <a:gd name="T23" fmla="*/ 192 h 192"/>
                <a:gd name="T24" fmla="*/ 102 w 192"/>
                <a:gd name="T25" fmla="*/ 192 h 192"/>
                <a:gd name="T26" fmla="*/ 102 w 192"/>
                <a:gd name="T27" fmla="*/ 167 h 192"/>
                <a:gd name="T28" fmla="*/ 167 w 192"/>
                <a:gd name="T29" fmla="*/ 102 h 192"/>
                <a:gd name="T30" fmla="*/ 192 w 192"/>
                <a:gd name="T31" fmla="*/ 102 h 192"/>
                <a:gd name="T32" fmla="*/ 192 w 192"/>
                <a:gd name="T33" fmla="*/ 90 h 192"/>
                <a:gd name="T34" fmla="*/ 102 w 192"/>
                <a:gd name="T35" fmla="*/ 151 h 192"/>
                <a:gd name="T36" fmla="*/ 102 w 192"/>
                <a:gd name="T37" fmla="*/ 140 h 192"/>
                <a:gd name="T38" fmla="*/ 97 w 192"/>
                <a:gd name="T39" fmla="*/ 135 h 192"/>
                <a:gd name="T40" fmla="*/ 95 w 192"/>
                <a:gd name="T41" fmla="*/ 135 h 192"/>
                <a:gd name="T42" fmla="*/ 90 w 192"/>
                <a:gd name="T43" fmla="*/ 140 h 192"/>
                <a:gd name="T44" fmla="*/ 90 w 192"/>
                <a:gd name="T45" fmla="*/ 151 h 192"/>
                <a:gd name="T46" fmla="*/ 41 w 192"/>
                <a:gd name="T47" fmla="*/ 102 h 192"/>
                <a:gd name="T48" fmla="*/ 52 w 192"/>
                <a:gd name="T49" fmla="*/ 102 h 192"/>
                <a:gd name="T50" fmla="*/ 57 w 192"/>
                <a:gd name="T51" fmla="*/ 97 h 192"/>
                <a:gd name="T52" fmla="*/ 57 w 192"/>
                <a:gd name="T53" fmla="*/ 95 h 192"/>
                <a:gd name="T54" fmla="*/ 52 w 192"/>
                <a:gd name="T55" fmla="*/ 90 h 192"/>
                <a:gd name="T56" fmla="*/ 41 w 192"/>
                <a:gd name="T57" fmla="*/ 90 h 192"/>
                <a:gd name="T58" fmla="*/ 90 w 192"/>
                <a:gd name="T59" fmla="*/ 41 h 192"/>
                <a:gd name="T60" fmla="*/ 90 w 192"/>
                <a:gd name="T61" fmla="*/ 52 h 192"/>
                <a:gd name="T62" fmla="*/ 95 w 192"/>
                <a:gd name="T63" fmla="*/ 57 h 192"/>
                <a:gd name="T64" fmla="*/ 97 w 192"/>
                <a:gd name="T65" fmla="*/ 57 h 192"/>
                <a:gd name="T66" fmla="*/ 102 w 192"/>
                <a:gd name="T67" fmla="*/ 52 h 192"/>
                <a:gd name="T68" fmla="*/ 102 w 192"/>
                <a:gd name="T69" fmla="*/ 41 h 192"/>
                <a:gd name="T70" fmla="*/ 151 w 192"/>
                <a:gd name="T71" fmla="*/ 90 h 192"/>
                <a:gd name="T72" fmla="*/ 140 w 192"/>
                <a:gd name="T73" fmla="*/ 90 h 192"/>
                <a:gd name="T74" fmla="*/ 135 w 192"/>
                <a:gd name="T75" fmla="*/ 95 h 192"/>
                <a:gd name="T76" fmla="*/ 135 w 192"/>
                <a:gd name="T77" fmla="*/ 97 h 192"/>
                <a:gd name="T78" fmla="*/ 140 w 192"/>
                <a:gd name="T79" fmla="*/ 102 h 192"/>
                <a:gd name="T80" fmla="*/ 151 w 192"/>
                <a:gd name="T81" fmla="*/ 102 h 192"/>
                <a:gd name="T82" fmla="*/ 102 w 192"/>
                <a:gd name="T83" fmla="*/ 15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92">
                  <a:moveTo>
                    <a:pt x="192" y="90"/>
                  </a:moveTo>
                  <a:cubicBezTo>
                    <a:pt x="167" y="90"/>
                    <a:pt x="167" y="90"/>
                    <a:pt x="167" y="90"/>
                  </a:cubicBezTo>
                  <a:cubicBezTo>
                    <a:pt x="164" y="55"/>
                    <a:pt x="137" y="28"/>
                    <a:pt x="102" y="25"/>
                  </a:cubicBezTo>
                  <a:cubicBezTo>
                    <a:pt x="102" y="0"/>
                    <a:pt x="102" y="0"/>
                    <a:pt x="102" y="0"/>
                  </a:cubicBezTo>
                  <a:cubicBezTo>
                    <a:pt x="90" y="0"/>
                    <a:pt x="90" y="0"/>
                    <a:pt x="90" y="0"/>
                  </a:cubicBezTo>
                  <a:cubicBezTo>
                    <a:pt x="90" y="25"/>
                    <a:pt x="90" y="25"/>
                    <a:pt x="90" y="25"/>
                  </a:cubicBezTo>
                  <a:cubicBezTo>
                    <a:pt x="55" y="28"/>
                    <a:pt x="28" y="55"/>
                    <a:pt x="25" y="90"/>
                  </a:cubicBezTo>
                  <a:cubicBezTo>
                    <a:pt x="0" y="90"/>
                    <a:pt x="0" y="90"/>
                    <a:pt x="0" y="90"/>
                  </a:cubicBezTo>
                  <a:cubicBezTo>
                    <a:pt x="0" y="102"/>
                    <a:pt x="0" y="102"/>
                    <a:pt x="0" y="102"/>
                  </a:cubicBezTo>
                  <a:cubicBezTo>
                    <a:pt x="25" y="102"/>
                    <a:pt x="25" y="102"/>
                    <a:pt x="25" y="102"/>
                  </a:cubicBezTo>
                  <a:cubicBezTo>
                    <a:pt x="28" y="137"/>
                    <a:pt x="55" y="164"/>
                    <a:pt x="90" y="167"/>
                  </a:cubicBezTo>
                  <a:cubicBezTo>
                    <a:pt x="90" y="192"/>
                    <a:pt x="90" y="192"/>
                    <a:pt x="90" y="192"/>
                  </a:cubicBezTo>
                  <a:cubicBezTo>
                    <a:pt x="102" y="192"/>
                    <a:pt x="102" y="192"/>
                    <a:pt x="102" y="192"/>
                  </a:cubicBezTo>
                  <a:cubicBezTo>
                    <a:pt x="102" y="167"/>
                    <a:pt x="102" y="167"/>
                    <a:pt x="102" y="167"/>
                  </a:cubicBezTo>
                  <a:cubicBezTo>
                    <a:pt x="137" y="164"/>
                    <a:pt x="164" y="137"/>
                    <a:pt x="167" y="102"/>
                  </a:cubicBezTo>
                  <a:cubicBezTo>
                    <a:pt x="192" y="102"/>
                    <a:pt x="192" y="102"/>
                    <a:pt x="192" y="102"/>
                  </a:cubicBezTo>
                  <a:lnTo>
                    <a:pt x="192" y="90"/>
                  </a:lnTo>
                  <a:close/>
                  <a:moveTo>
                    <a:pt x="102" y="151"/>
                  </a:moveTo>
                  <a:cubicBezTo>
                    <a:pt x="102" y="140"/>
                    <a:pt x="102" y="140"/>
                    <a:pt x="102" y="140"/>
                  </a:cubicBezTo>
                  <a:cubicBezTo>
                    <a:pt x="102" y="137"/>
                    <a:pt x="100" y="135"/>
                    <a:pt x="97" y="135"/>
                  </a:cubicBezTo>
                  <a:cubicBezTo>
                    <a:pt x="95" y="135"/>
                    <a:pt x="95" y="135"/>
                    <a:pt x="95" y="135"/>
                  </a:cubicBezTo>
                  <a:cubicBezTo>
                    <a:pt x="92" y="135"/>
                    <a:pt x="90" y="137"/>
                    <a:pt x="90" y="140"/>
                  </a:cubicBezTo>
                  <a:cubicBezTo>
                    <a:pt x="90" y="151"/>
                    <a:pt x="90" y="151"/>
                    <a:pt x="90" y="151"/>
                  </a:cubicBezTo>
                  <a:cubicBezTo>
                    <a:pt x="64" y="148"/>
                    <a:pt x="44" y="128"/>
                    <a:pt x="41" y="102"/>
                  </a:cubicBezTo>
                  <a:cubicBezTo>
                    <a:pt x="52" y="102"/>
                    <a:pt x="52" y="102"/>
                    <a:pt x="52" y="102"/>
                  </a:cubicBezTo>
                  <a:cubicBezTo>
                    <a:pt x="55" y="102"/>
                    <a:pt x="57" y="100"/>
                    <a:pt x="57" y="97"/>
                  </a:cubicBezTo>
                  <a:cubicBezTo>
                    <a:pt x="57" y="95"/>
                    <a:pt x="57" y="95"/>
                    <a:pt x="57" y="95"/>
                  </a:cubicBezTo>
                  <a:cubicBezTo>
                    <a:pt x="57" y="92"/>
                    <a:pt x="55" y="90"/>
                    <a:pt x="52" y="90"/>
                  </a:cubicBezTo>
                  <a:cubicBezTo>
                    <a:pt x="41" y="90"/>
                    <a:pt x="41" y="90"/>
                    <a:pt x="41" y="90"/>
                  </a:cubicBezTo>
                  <a:cubicBezTo>
                    <a:pt x="44" y="64"/>
                    <a:pt x="64" y="44"/>
                    <a:pt x="90" y="41"/>
                  </a:cubicBezTo>
                  <a:cubicBezTo>
                    <a:pt x="90" y="52"/>
                    <a:pt x="90" y="52"/>
                    <a:pt x="90" y="52"/>
                  </a:cubicBezTo>
                  <a:cubicBezTo>
                    <a:pt x="90" y="55"/>
                    <a:pt x="92" y="57"/>
                    <a:pt x="95" y="57"/>
                  </a:cubicBezTo>
                  <a:cubicBezTo>
                    <a:pt x="97" y="57"/>
                    <a:pt x="97" y="57"/>
                    <a:pt x="97" y="57"/>
                  </a:cubicBezTo>
                  <a:cubicBezTo>
                    <a:pt x="100" y="57"/>
                    <a:pt x="102" y="55"/>
                    <a:pt x="102" y="52"/>
                  </a:cubicBezTo>
                  <a:cubicBezTo>
                    <a:pt x="102" y="41"/>
                    <a:pt x="102" y="41"/>
                    <a:pt x="102" y="41"/>
                  </a:cubicBezTo>
                  <a:cubicBezTo>
                    <a:pt x="128" y="44"/>
                    <a:pt x="148" y="64"/>
                    <a:pt x="151" y="90"/>
                  </a:cubicBezTo>
                  <a:cubicBezTo>
                    <a:pt x="140" y="90"/>
                    <a:pt x="140" y="90"/>
                    <a:pt x="140" y="90"/>
                  </a:cubicBezTo>
                  <a:cubicBezTo>
                    <a:pt x="137" y="90"/>
                    <a:pt x="135" y="92"/>
                    <a:pt x="135" y="95"/>
                  </a:cubicBezTo>
                  <a:cubicBezTo>
                    <a:pt x="135" y="97"/>
                    <a:pt x="135" y="97"/>
                    <a:pt x="135" y="97"/>
                  </a:cubicBezTo>
                  <a:cubicBezTo>
                    <a:pt x="135" y="100"/>
                    <a:pt x="137" y="102"/>
                    <a:pt x="140" y="102"/>
                  </a:cubicBezTo>
                  <a:cubicBezTo>
                    <a:pt x="151" y="102"/>
                    <a:pt x="151" y="102"/>
                    <a:pt x="151" y="102"/>
                  </a:cubicBezTo>
                  <a:cubicBezTo>
                    <a:pt x="148" y="128"/>
                    <a:pt x="128" y="148"/>
                    <a:pt x="102"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0" name="矩形 29"/>
          <p:cNvSpPr/>
          <p:nvPr/>
        </p:nvSpPr>
        <p:spPr>
          <a:xfrm>
            <a:off x="6190965" y="2050196"/>
            <a:ext cx="5107758" cy="775597"/>
          </a:xfrm>
          <a:prstGeom prst="rect">
            <a:avLst/>
          </a:prstGeom>
          <a:noFill/>
        </p:spPr>
        <p:txBody>
          <a:bodyPr wrap="square" lIns="0" tIns="0" rIns="0" bIns="0" rtlCol="0" anchor="t" anchorCtr="0">
            <a:spAutoFit/>
          </a:bodyPr>
          <a:lstStyle/>
          <a:p>
            <a:pPr defTabSz="1216817">
              <a:lnSpc>
                <a:spcPct val="120000"/>
              </a:lnSpc>
              <a:spcBef>
                <a:spcPct val="20000"/>
              </a:spcBef>
            </a:pPr>
            <a:r>
              <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TextBox 13"/>
          <p:cNvSpPr txBox="1"/>
          <p:nvPr/>
        </p:nvSpPr>
        <p:spPr>
          <a:xfrm>
            <a:off x="6190965" y="1668832"/>
            <a:ext cx="1294333"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6"/>
          <p:cNvSpPr>
            <a:spLocks noEditPoints="1"/>
          </p:cNvSpPr>
          <p:nvPr/>
        </p:nvSpPr>
        <p:spPr bwMode="auto">
          <a:xfrm rot="2220170" flipH="1">
            <a:off x="2728834" y="3198470"/>
            <a:ext cx="2570335" cy="2572191"/>
          </a:xfrm>
          <a:custGeom>
            <a:avLst/>
            <a:gdLst>
              <a:gd name="T0" fmla="*/ 1055 w 1169"/>
              <a:gd name="T1" fmla="*/ 596 h 1170"/>
              <a:gd name="T2" fmla="*/ 1169 w 1169"/>
              <a:gd name="T3" fmla="*/ 551 h 1170"/>
              <a:gd name="T4" fmla="*/ 1156 w 1169"/>
              <a:gd name="T5" fmla="*/ 455 h 1170"/>
              <a:gd name="T6" fmla="*/ 1153 w 1169"/>
              <a:gd name="T7" fmla="*/ 446 h 1170"/>
              <a:gd name="T8" fmla="*/ 1031 w 1169"/>
              <a:gd name="T9" fmla="*/ 436 h 1170"/>
              <a:gd name="T10" fmla="*/ 998 w 1169"/>
              <a:gd name="T11" fmla="*/ 359 h 1170"/>
              <a:gd name="T12" fmla="*/ 1074 w 1169"/>
              <a:gd name="T13" fmla="*/ 263 h 1170"/>
              <a:gd name="T14" fmla="*/ 1008 w 1169"/>
              <a:gd name="T15" fmla="*/ 180 h 1170"/>
              <a:gd name="T16" fmla="*/ 897 w 1169"/>
              <a:gd name="T17" fmla="*/ 233 h 1170"/>
              <a:gd name="T18" fmla="*/ 829 w 1169"/>
              <a:gd name="T19" fmla="*/ 183 h 1170"/>
              <a:gd name="T20" fmla="*/ 847 w 1169"/>
              <a:gd name="T21" fmla="*/ 62 h 1170"/>
              <a:gd name="T22" fmla="*/ 749 w 1169"/>
              <a:gd name="T23" fmla="*/ 23 h 1170"/>
              <a:gd name="T24" fmla="*/ 679 w 1169"/>
              <a:gd name="T25" fmla="*/ 124 h 1170"/>
              <a:gd name="T26" fmla="*/ 596 w 1169"/>
              <a:gd name="T27" fmla="*/ 114 h 1170"/>
              <a:gd name="T28" fmla="*/ 550 w 1169"/>
              <a:gd name="T29" fmla="*/ 0 h 1170"/>
              <a:gd name="T30" fmla="*/ 454 w 1169"/>
              <a:gd name="T31" fmla="*/ 14 h 1170"/>
              <a:gd name="T32" fmla="*/ 446 w 1169"/>
              <a:gd name="T33" fmla="*/ 16 h 1170"/>
              <a:gd name="T34" fmla="*/ 436 w 1169"/>
              <a:gd name="T35" fmla="*/ 139 h 1170"/>
              <a:gd name="T36" fmla="*/ 359 w 1169"/>
              <a:gd name="T37" fmla="*/ 172 h 1170"/>
              <a:gd name="T38" fmla="*/ 262 w 1169"/>
              <a:gd name="T39" fmla="*/ 96 h 1170"/>
              <a:gd name="T40" fmla="*/ 180 w 1169"/>
              <a:gd name="T41" fmla="*/ 162 h 1170"/>
              <a:gd name="T42" fmla="*/ 232 w 1169"/>
              <a:gd name="T43" fmla="*/ 273 h 1170"/>
              <a:gd name="T44" fmla="*/ 183 w 1169"/>
              <a:gd name="T45" fmla="*/ 340 h 1170"/>
              <a:gd name="T46" fmla="*/ 61 w 1169"/>
              <a:gd name="T47" fmla="*/ 323 h 1170"/>
              <a:gd name="T48" fmla="*/ 22 w 1169"/>
              <a:gd name="T49" fmla="*/ 421 h 1170"/>
              <a:gd name="T50" fmla="*/ 123 w 1169"/>
              <a:gd name="T51" fmla="*/ 491 h 1170"/>
              <a:gd name="T52" fmla="*/ 114 w 1169"/>
              <a:gd name="T53" fmla="*/ 574 h 1170"/>
              <a:gd name="T54" fmla="*/ 0 w 1169"/>
              <a:gd name="T55" fmla="*/ 619 h 1170"/>
              <a:gd name="T56" fmla="*/ 14 w 1169"/>
              <a:gd name="T57" fmla="*/ 716 h 1170"/>
              <a:gd name="T58" fmla="*/ 16 w 1169"/>
              <a:gd name="T59" fmla="*/ 724 h 1170"/>
              <a:gd name="T60" fmla="*/ 138 w 1169"/>
              <a:gd name="T61" fmla="*/ 734 h 1170"/>
              <a:gd name="T62" fmla="*/ 171 w 1169"/>
              <a:gd name="T63" fmla="*/ 811 h 1170"/>
              <a:gd name="T64" fmla="*/ 95 w 1169"/>
              <a:gd name="T65" fmla="*/ 907 h 1170"/>
              <a:gd name="T66" fmla="*/ 161 w 1169"/>
              <a:gd name="T67" fmla="*/ 990 h 1170"/>
              <a:gd name="T68" fmla="*/ 272 w 1169"/>
              <a:gd name="T69" fmla="*/ 937 h 1170"/>
              <a:gd name="T70" fmla="*/ 340 w 1169"/>
              <a:gd name="T71" fmla="*/ 987 h 1170"/>
              <a:gd name="T72" fmla="*/ 322 w 1169"/>
              <a:gd name="T73" fmla="*/ 1109 h 1170"/>
              <a:gd name="T74" fmla="*/ 420 w 1169"/>
              <a:gd name="T75" fmla="*/ 1147 h 1170"/>
              <a:gd name="T76" fmla="*/ 490 w 1169"/>
              <a:gd name="T77" fmla="*/ 1046 h 1170"/>
              <a:gd name="T78" fmla="*/ 574 w 1169"/>
              <a:gd name="T79" fmla="*/ 1056 h 1170"/>
              <a:gd name="T80" fmla="*/ 619 w 1169"/>
              <a:gd name="T81" fmla="*/ 1170 h 1170"/>
              <a:gd name="T82" fmla="*/ 715 w 1169"/>
              <a:gd name="T83" fmla="*/ 1156 h 1170"/>
              <a:gd name="T84" fmla="*/ 723 w 1169"/>
              <a:gd name="T85" fmla="*/ 1154 h 1170"/>
              <a:gd name="T86" fmla="*/ 733 w 1169"/>
              <a:gd name="T87" fmla="*/ 1032 h 1170"/>
              <a:gd name="T88" fmla="*/ 810 w 1169"/>
              <a:gd name="T89" fmla="*/ 998 h 1170"/>
              <a:gd name="T90" fmla="*/ 907 w 1169"/>
              <a:gd name="T91" fmla="*/ 1074 h 1170"/>
              <a:gd name="T92" fmla="*/ 989 w 1169"/>
              <a:gd name="T93" fmla="*/ 1008 h 1170"/>
              <a:gd name="T94" fmla="*/ 937 w 1169"/>
              <a:gd name="T95" fmla="*/ 897 h 1170"/>
              <a:gd name="T96" fmla="*/ 987 w 1169"/>
              <a:gd name="T97" fmla="*/ 830 h 1170"/>
              <a:gd name="T98" fmla="*/ 1108 w 1169"/>
              <a:gd name="T99" fmla="*/ 848 h 1170"/>
              <a:gd name="T100" fmla="*/ 1147 w 1169"/>
              <a:gd name="T101" fmla="*/ 749 h 1170"/>
              <a:gd name="T102" fmla="*/ 1046 w 1169"/>
              <a:gd name="T103" fmla="*/ 679 h 1170"/>
              <a:gd name="T104" fmla="*/ 1055 w 1169"/>
              <a:gd name="T105" fmla="*/ 596 h 1170"/>
              <a:gd name="T106" fmla="*/ 657 w 1169"/>
              <a:gd name="T107" fmla="*/ 901 h 1170"/>
              <a:gd name="T108" fmla="*/ 584 w 1169"/>
              <a:gd name="T109" fmla="*/ 909 h 1170"/>
              <a:gd name="T110" fmla="*/ 384 w 1169"/>
              <a:gd name="T111" fmla="*/ 839 h 1170"/>
              <a:gd name="T112" fmla="*/ 269 w 1169"/>
              <a:gd name="T113" fmla="*/ 657 h 1170"/>
              <a:gd name="T114" fmla="*/ 310 w 1169"/>
              <a:gd name="T115" fmla="*/ 413 h 1170"/>
              <a:gd name="T116" fmla="*/ 512 w 1169"/>
              <a:gd name="T117" fmla="*/ 270 h 1170"/>
              <a:gd name="T118" fmla="*/ 585 w 1169"/>
              <a:gd name="T119" fmla="*/ 261 h 1170"/>
              <a:gd name="T120" fmla="*/ 785 w 1169"/>
              <a:gd name="T121" fmla="*/ 331 h 1170"/>
              <a:gd name="T122" fmla="*/ 900 w 1169"/>
              <a:gd name="T123" fmla="*/ 513 h 1170"/>
              <a:gd name="T124" fmla="*/ 657 w 1169"/>
              <a:gd name="T125" fmla="*/ 90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9" h="1170">
                <a:moveTo>
                  <a:pt x="1055" y="596"/>
                </a:moveTo>
                <a:cubicBezTo>
                  <a:pt x="1101" y="580"/>
                  <a:pt x="1140" y="564"/>
                  <a:pt x="1169" y="551"/>
                </a:cubicBezTo>
                <a:cubicBezTo>
                  <a:pt x="1167" y="519"/>
                  <a:pt x="1163" y="487"/>
                  <a:pt x="1156" y="455"/>
                </a:cubicBezTo>
                <a:cubicBezTo>
                  <a:pt x="1155" y="452"/>
                  <a:pt x="1154" y="449"/>
                  <a:pt x="1153" y="446"/>
                </a:cubicBezTo>
                <a:cubicBezTo>
                  <a:pt x="1121" y="442"/>
                  <a:pt x="1080" y="438"/>
                  <a:pt x="1031" y="436"/>
                </a:cubicBezTo>
                <a:cubicBezTo>
                  <a:pt x="1022" y="409"/>
                  <a:pt x="1011" y="384"/>
                  <a:pt x="998" y="359"/>
                </a:cubicBezTo>
                <a:cubicBezTo>
                  <a:pt x="1030" y="322"/>
                  <a:pt x="1055" y="290"/>
                  <a:pt x="1074" y="263"/>
                </a:cubicBezTo>
                <a:cubicBezTo>
                  <a:pt x="1054" y="233"/>
                  <a:pt x="1032" y="206"/>
                  <a:pt x="1008" y="180"/>
                </a:cubicBezTo>
                <a:cubicBezTo>
                  <a:pt x="977" y="193"/>
                  <a:pt x="940" y="210"/>
                  <a:pt x="897" y="233"/>
                </a:cubicBezTo>
                <a:cubicBezTo>
                  <a:pt x="876" y="214"/>
                  <a:pt x="853" y="198"/>
                  <a:pt x="829" y="183"/>
                </a:cubicBezTo>
                <a:cubicBezTo>
                  <a:pt x="838" y="135"/>
                  <a:pt x="844" y="94"/>
                  <a:pt x="847" y="62"/>
                </a:cubicBezTo>
                <a:cubicBezTo>
                  <a:pt x="816" y="46"/>
                  <a:pt x="783" y="33"/>
                  <a:pt x="749" y="23"/>
                </a:cubicBezTo>
                <a:cubicBezTo>
                  <a:pt x="729" y="49"/>
                  <a:pt x="705" y="82"/>
                  <a:pt x="679" y="124"/>
                </a:cubicBezTo>
                <a:cubicBezTo>
                  <a:pt x="652" y="118"/>
                  <a:pt x="624" y="115"/>
                  <a:pt x="596" y="114"/>
                </a:cubicBezTo>
                <a:cubicBezTo>
                  <a:pt x="579" y="68"/>
                  <a:pt x="564" y="30"/>
                  <a:pt x="550" y="0"/>
                </a:cubicBezTo>
                <a:cubicBezTo>
                  <a:pt x="518" y="2"/>
                  <a:pt x="486" y="7"/>
                  <a:pt x="454" y="14"/>
                </a:cubicBezTo>
                <a:cubicBezTo>
                  <a:pt x="451" y="15"/>
                  <a:pt x="449" y="15"/>
                  <a:pt x="446" y="16"/>
                </a:cubicBezTo>
                <a:cubicBezTo>
                  <a:pt x="441" y="49"/>
                  <a:pt x="438" y="89"/>
                  <a:pt x="436" y="139"/>
                </a:cubicBezTo>
                <a:cubicBezTo>
                  <a:pt x="409" y="147"/>
                  <a:pt x="383" y="159"/>
                  <a:pt x="359" y="172"/>
                </a:cubicBezTo>
                <a:cubicBezTo>
                  <a:pt x="321" y="140"/>
                  <a:pt x="289" y="115"/>
                  <a:pt x="262" y="96"/>
                </a:cubicBezTo>
                <a:cubicBezTo>
                  <a:pt x="233" y="115"/>
                  <a:pt x="205" y="137"/>
                  <a:pt x="180" y="162"/>
                </a:cubicBezTo>
                <a:cubicBezTo>
                  <a:pt x="192" y="192"/>
                  <a:pt x="210" y="229"/>
                  <a:pt x="232" y="273"/>
                </a:cubicBezTo>
                <a:cubicBezTo>
                  <a:pt x="214" y="294"/>
                  <a:pt x="197" y="316"/>
                  <a:pt x="183" y="340"/>
                </a:cubicBezTo>
                <a:cubicBezTo>
                  <a:pt x="134" y="331"/>
                  <a:pt x="94" y="325"/>
                  <a:pt x="61" y="323"/>
                </a:cubicBezTo>
                <a:cubicBezTo>
                  <a:pt x="45" y="354"/>
                  <a:pt x="32" y="387"/>
                  <a:pt x="22" y="421"/>
                </a:cubicBezTo>
                <a:cubicBezTo>
                  <a:pt x="48" y="441"/>
                  <a:pt x="82" y="464"/>
                  <a:pt x="123" y="491"/>
                </a:cubicBezTo>
                <a:cubicBezTo>
                  <a:pt x="118" y="518"/>
                  <a:pt x="115" y="546"/>
                  <a:pt x="114" y="574"/>
                </a:cubicBezTo>
                <a:cubicBezTo>
                  <a:pt x="68" y="590"/>
                  <a:pt x="30" y="606"/>
                  <a:pt x="0" y="619"/>
                </a:cubicBezTo>
                <a:cubicBezTo>
                  <a:pt x="2" y="651"/>
                  <a:pt x="6" y="683"/>
                  <a:pt x="14" y="716"/>
                </a:cubicBezTo>
                <a:cubicBezTo>
                  <a:pt x="14" y="718"/>
                  <a:pt x="15" y="721"/>
                  <a:pt x="16" y="724"/>
                </a:cubicBezTo>
                <a:cubicBezTo>
                  <a:pt x="48" y="729"/>
                  <a:pt x="89" y="732"/>
                  <a:pt x="138" y="734"/>
                </a:cubicBezTo>
                <a:cubicBezTo>
                  <a:pt x="147" y="761"/>
                  <a:pt x="158" y="787"/>
                  <a:pt x="171" y="811"/>
                </a:cubicBezTo>
                <a:cubicBezTo>
                  <a:pt x="140" y="848"/>
                  <a:pt x="114" y="880"/>
                  <a:pt x="95" y="907"/>
                </a:cubicBezTo>
                <a:cubicBezTo>
                  <a:pt x="115" y="937"/>
                  <a:pt x="137" y="965"/>
                  <a:pt x="161" y="990"/>
                </a:cubicBezTo>
                <a:cubicBezTo>
                  <a:pt x="192" y="977"/>
                  <a:pt x="229" y="960"/>
                  <a:pt x="272" y="937"/>
                </a:cubicBezTo>
                <a:cubicBezTo>
                  <a:pt x="293" y="956"/>
                  <a:pt x="316" y="972"/>
                  <a:pt x="340" y="987"/>
                </a:cubicBezTo>
                <a:cubicBezTo>
                  <a:pt x="331" y="1035"/>
                  <a:pt x="325" y="1076"/>
                  <a:pt x="322" y="1109"/>
                </a:cubicBezTo>
                <a:cubicBezTo>
                  <a:pt x="354" y="1124"/>
                  <a:pt x="386" y="1137"/>
                  <a:pt x="420" y="1147"/>
                </a:cubicBezTo>
                <a:cubicBezTo>
                  <a:pt x="441" y="1121"/>
                  <a:pt x="464" y="1088"/>
                  <a:pt x="490" y="1046"/>
                </a:cubicBezTo>
                <a:cubicBezTo>
                  <a:pt x="517" y="1052"/>
                  <a:pt x="545" y="1055"/>
                  <a:pt x="574" y="1056"/>
                </a:cubicBezTo>
                <a:cubicBezTo>
                  <a:pt x="590" y="1102"/>
                  <a:pt x="605" y="1140"/>
                  <a:pt x="619" y="1170"/>
                </a:cubicBezTo>
                <a:cubicBezTo>
                  <a:pt x="651" y="1168"/>
                  <a:pt x="683" y="1163"/>
                  <a:pt x="715" y="1156"/>
                </a:cubicBezTo>
                <a:cubicBezTo>
                  <a:pt x="718" y="1155"/>
                  <a:pt x="721" y="1155"/>
                  <a:pt x="723" y="1154"/>
                </a:cubicBezTo>
                <a:cubicBezTo>
                  <a:pt x="728" y="1121"/>
                  <a:pt x="731" y="1081"/>
                  <a:pt x="733" y="1032"/>
                </a:cubicBezTo>
                <a:cubicBezTo>
                  <a:pt x="760" y="1023"/>
                  <a:pt x="786" y="1011"/>
                  <a:pt x="810" y="998"/>
                </a:cubicBezTo>
                <a:cubicBezTo>
                  <a:pt x="848" y="1030"/>
                  <a:pt x="880" y="1055"/>
                  <a:pt x="907" y="1074"/>
                </a:cubicBezTo>
                <a:cubicBezTo>
                  <a:pt x="936" y="1055"/>
                  <a:pt x="964" y="1033"/>
                  <a:pt x="989" y="1008"/>
                </a:cubicBezTo>
                <a:cubicBezTo>
                  <a:pt x="977" y="978"/>
                  <a:pt x="960" y="941"/>
                  <a:pt x="937" y="897"/>
                </a:cubicBezTo>
                <a:cubicBezTo>
                  <a:pt x="955" y="876"/>
                  <a:pt x="972" y="854"/>
                  <a:pt x="987" y="830"/>
                </a:cubicBezTo>
                <a:cubicBezTo>
                  <a:pt x="1035" y="839"/>
                  <a:pt x="1075" y="845"/>
                  <a:pt x="1108" y="848"/>
                </a:cubicBezTo>
                <a:cubicBezTo>
                  <a:pt x="1124" y="816"/>
                  <a:pt x="1137" y="783"/>
                  <a:pt x="1147" y="749"/>
                </a:cubicBezTo>
                <a:cubicBezTo>
                  <a:pt x="1121" y="729"/>
                  <a:pt x="1087" y="706"/>
                  <a:pt x="1046" y="679"/>
                </a:cubicBezTo>
                <a:cubicBezTo>
                  <a:pt x="1051" y="652"/>
                  <a:pt x="1055" y="624"/>
                  <a:pt x="1055" y="596"/>
                </a:cubicBezTo>
                <a:close/>
                <a:moveTo>
                  <a:pt x="657" y="901"/>
                </a:moveTo>
                <a:cubicBezTo>
                  <a:pt x="633" y="906"/>
                  <a:pt x="609" y="909"/>
                  <a:pt x="584" y="909"/>
                </a:cubicBezTo>
                <a:cubicBezTo>
                  <a:pt x="512" y="909"/>
                  <a:pt x="441" y="884"/>
                  <a:pt x="384" y="839"/>
                </a:cubicBezTo>
                <a:cubicBezTo>
                  <a:pt x="326" y="794"/>
                  <a:pt x="285" y="729"/>
                  <a:pt x="269" y="657"/>
                </a:cubicBezTo>
                <a:cubicBezTo>
                  <a:pt x="250" y="573"/>
                  <a:pt x="264" y="486"/>
                  <a:pt x="310" y="413"/>
                </a:cubicBezTo>
                <a:cubicBezTo>
                  <a:pt x="356" y="340"/>
                  <a:pt x="428" y="289"/>
                  <a:pt x="512" y="270"/>
                </a:cubicBezTo>
                <a:cubicBezTo>
                  <a:pt x="536" y="264"/>
                  <a:pt x="561" y="261"/>
                  <a:pt x="585" y="261"/>
                </a:cubicBezTo>
                <a:cubicBezTo>
                  <a:pt x="657" y="261"/>
                  <a:pt x="728" y="286"/>
                  <a:pt x="785" y="331"/>
                </a:cubicBezTo>
                <a:cubicBezTo>
                  <a:pt x="843" y="376"/>
                  <a:pt x="884" y="441"/>
                  <a:pt x="900" y="513"/>
                </a:cubicBezTo>
                <a:cubicBezTo>
                  <a:pt x="940" y="687"/>
                  <a:pt x="831" y="861"/>
                  <a:pt x="657" y="90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33" name="TextBox 13"/>
          <p:cNvSpPr txBox="1"/>
          <p:nvPr/>
        </p:nvSpPr>
        <p:spPr>
          <a:xfrm>
            <a:off x="7455566" y="3159791"/>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3"/>
          <p:cNvSpPr txBox="1"/>
          <p:nvPr/>
        </p:nvSpPr>
        <p:spPr>
          <a:xfrm>
            <a:off x="7455566" y="3481792"/>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7455566" y="5104671"/>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3"/>
          <p:cNvSpPr txBox="1"/>
          <p:nvPr/>
        </p:nvSpPr>
        <p:spPr>
          <a:xfrm>
            <a:off x="7455566" y="5426672"/>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3"/>
          <p:cNvSpPr txBox="1"/>
          <p:nvPr/>
        </p:nvSpPr>
        <p:spPr>
          <a:xfrm>
            <a:off x="7455566" y="4132231"/>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3"/>
          <p:cNvSpPr txBox="1"/>
          <p:nvPr/>
        </p:nvSpPr>
        <p:spPr>
          <a:xfrm>
            <a:off x="7455566" y="4454232"/>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73087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Freeform 5"/>
          <p:cNvSpPr>
            <a:spLocks noEditPoints="1"/>
          </p:cNvSpPr>
          <p:nvPr/>
        </p:nvSpPr>
        <p:spPr bwMode="auto">
          <a:xfrm>
            <a:off x="1344613" y="1482804"/>
            <a:ext cx="1827213" cy="3709988"/>
          </a:xfrm>
          <a:custGeom>
            <a:avLst/>
            <a:gdLst>
              <a:gd name="T0" fmla="*/ 449 w 788"/>
              <a:gd name="T1" fmla="*/ 484 h 1599"/>
              <a:gd name="T2" fmla="*/ 298 w 788"/>
              <a:gd name="T3" fmla="*/ 0 h 1599"/>
              <a:gd name="T4" fmla="*/ 151 w 788"/>
              <a:gd name="T5" fmla="*/ 0 h 1599"/>
              <a:gd name="T6" fmla="*/ 3 w 788"/>
              <a:gd name="T7" fmla="*/ 484 h 1599"/>
              <a:gd name="T8" fmla="*/ 2 w 788"/>
              <a:gd name="T9" fmla="*/ 484 h 1599"/>
              <a:gd name="T10" fmla="*/ 2 w 788"/>
              <a:gd name="T11" fmla="*/ 489 h 1599"/>
              <a:gd name="T12" fmla="*/ 0 w 788"/>
              <a:gd name="T13" fmla="*/ 495 h 1599"/>
              <a:gd name="T14" fmla="*/ 2 w 788"/>
              <a:gd name="T15" fmla="*/ 495 h 1599"/>
              <a:gd name="T16" fmla="*/ 2 w 788"/>
              <a:gd name="T17" fmla="*/ 1599 h 1599"/>
              <a:gd name="T18" fmla="*/ 788 w 788"/>
              <a:gd name="T19" fmla="*/ 1599 h 1599"/>
              <a:gd name="T20" fmla="*/ 788 w 788"/>
              <a:gd name="T21" fmla="*/ 484 h 1599"/>
              <a:gd name="T22" fmla="*/ 449 w 788"/>
              <a:gd name="T23" fmla="*/ 484 h 1599"/>
              <a:gd name="T24" fmla="*/ 197 w 788"/>
              <a:gd name="T25" fmla="*/ 179 h 1599"/>
              <a:gd name="T26" fmla="*/ 219 w 788"/>
              <a:gd name="T27" fmla="*/ 83 h 1599"/>
              <a:gd name="T28" fmla="*/ 221 w 788"/>
              <a:gd name="T29" fmla="*/ 83 h 1599"/>
              <a:gd name="T30" fmla="*/ 245 w 788"/>
              <a:gd name="T31" fmla="*/ 179 h 1599"/>
              <a:gd name="T32" fmla="*/ 276 w 788"/>
              <a:gd name="T33" fmla="*/ 284 h 1599"/>
              <a:gd name="T34" fmla="*/ 167 w 788"/>
              <a:gd name="T35" fmla="*/ 284 h 1599"/>
              <a:gd name="T36" fmla="*/ 197 w 788"/>
              <a:gd name="T37" fmla="*/ 179 h 1599"/>
              <a:gd name="T38" fmla="*/ 151 w 788"/>
              <a:gd name="T39" fmla="*/ 368 h 1599"/>
              <a:gd name="T40" fmla="*/ 293 w 788"/>
              <a:gd name="T41" fmla="*/ 368 h 1599"/>
              <a:gd name="T42" fmla="*/ 328 w 788"/>
              <a:gd name="T43" fmla="*/ 484 h 1599"/>
              <a:gd name="T44" fmla="*/ 119 w 788"/>
              <a:gd name="T45" fmla="*/ 484 h 1599"/>
              <a:gd name="T46" fmla="*/ 151 w 788"/>
              <a:gd name="T47" fmla="*/ 368 h 1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8" h="1599">
                <a:moveTo>
                  <a:pt x="449" y="484"/>
                </a:moveTo>
                <a:cubicBezTo>
                  <a:pt x="298" y="0"/>
                  <a:pt x="298" y="0"/>
                  <a:pt x="298" y="0"/>
                </a:cubicBezTo>
                <a:cubicBezTo>
                  <a:pt x="151" y="0"/>
                  <a:pt x="151" y="0"/>
                  <a:pt x="151" y="0"/>
                </a:cubicBezTo>
                <a:cubicBezTo>
                  <a:pt x="3" y="484"/>
                  <a:pt x="3" y="484"/>
                  <a:pt x="3" y="484"/>
                </a:cubicBezTo>
                <a:cubicBezTo>
                  <a:pt x="2" y="484"/>
                  <a:pt x="2" y="484"/>
                  <a:pt x="2" y="484"/>
                </a:cubicBezTo>
                <a:cubicBezTo>
                  <a:pt x="2" y="489"/>
                  <a:pt x="2" y="489"/>
                  <a:pt x="2" y="489"/>
                </a:cubicBezTo>
                <a:cubicBezTo>
                  <a:pt x="0" y="495"/>
                  <a:pt x="0" y="495"/>
                  <a:pt x="0" y="495"/>
                </a:cubicBezTo>
                <a:cubicBezTo>
                  <a:pt x="2" y="495"/>
                  <a:pt x="2" y="495"/>
                  <a:pt x="2" y="495"/>
                </a:cubicBezTo>
                <a:cubicBezTo>
                  <a:pt x="2" y="1599"/>
                  <a:pt x="2" y="1599"/>
                  <a:pt x="2" y="1599"/>
                </a:cubicBezTo>
                <a:cubicBezTo>
                  <a:pt x="788" y="1599"/>
                  <a:pt x="788" y="1599"/>
                  <a:pt x="788" y="1599"/>
                </a:cubicBezTo>
                <a:cubicBezTo>
                  <a:pt x="788" y="484"/>
                  <a:pt x="788" y="484"/>
                  <a:pt x="788" y="484"/>
                </a:cubicBezTo>
                <a:lnTo>
                  <a:pt x="449" y="484"/>
                </a:lnTo>
                <a:close/>
                <a:moveTo>
                  <a:pt x="197" y="179"/>
                </a:moveTo>
                <a:cubicBezTo>
                  <a:pt x="204" y="150"/>
                  <a:pt x="212" y="113"/>
                  <a:pt x="219" y="83"/>
                </a:cubicBezTo>
                <a:cubicBezTo>
                  <a:pt x="221" y="83"/>
                  <a:pt x="221" y="83"/>
                  <a:pt x="221" y="83"/>
                </a:cubicBezTo>
                <a:cubicBezTo>
                  <a:pt x="228" y="112"/>
                  <a:pt x="237" y="150"/>
                  <a:pt x="245" y="179"/>
                </a:cubicBezTo>
                <a:cubicBezTo>
                  <a:pt x="276" y="284"/>
                  <a:pt x="276" y="284"/>
                  <a:pt x="276" y="284"/>
                </a:cubicBezTo>
                <a:cubicBezTo>
                  <a:pt x="167" y="284"/>
                  <a:pt x="167" y="284"/>
                  <a:pt x="167" y="284"/>
                </a:cubicBezTo>
                <a:lnTo>
                  <a:pt x="197" y="179"/>
                </a:lnTo>
                <a:close/>
                <a:moveTo>
                  <a:pt x="151" y="368"/>
                </a:moveTo>
                <a:cubicBezTo>
                  <a:pt x="293" y="368"/>
                  <a:pt x="293" y="368"/>
                  <a:pt x="293" y="368"/>
                </a:cubicBezTo>
                <a:cubicBezTo>
                  <a:pt x="328" y="484"/>
                  <a:pt x="328" y="484"/>
                  <a:pt x="328" y="484"/>
                </a:cubicBezTo>
                <a:cubicBezTo>
                  <a:pt x="119" y="484"/>
                  <a:pt x="119" y="484"/>
                  <a:pt x="119" y="484"/>
                </a:cubicBezTo>
                <a:lnTo>
                  <a:pt x="151" y="36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6"/>
          <p:cNvSpPr>
            <a:spLocks noEditPoints="1"/>
          </p:cNvSpPr>
          <p:nvPr/>
        </p:nvSpPr>
        <p:spPr bwMode="auto">
          <a:xfrm>
            <a:off x="3268663" y="2598816"/>
            <a:ext cx="1822450" cy="3730625"/>
          </a:xfrm>
          <a:custGeom>
            <a:avLst/>
            <a:gdLst>
              <a:gd name="T0" fmla="*/ 239 w 786"/>
              <a:gd name="T1" fmla="*/ 493 h 1608"/>
              <a:gd name="T2" fmla="*/ 316 w 786"/>
              <a:gd name="T3" fmla="*/ 460 h 1608"/>
              <a:gd name="T4" fmla="*/ 368 w 786"/>
              <a:gd name="T5" fmla="*/ 354 h 1608"/>
              <a:gd name="T6" fmla="*/ 269 w 786"/>
              <a:gd name="T7" fmla="*/ 232 h 1608"/>
              <a:gd name="T8" fmla="*/ 269 w 786"/>
              <a:gd name="T9" fmla="*/ 231 h 1608"/>
              <a:gd name="T10" fmla="*/ 350 w 786"/>
              <a:gd name="T11" fmla="*/ 126 h 1608"/>
              <a:gd name="T12" fmla="*/ 291 w 786"/>
              <a:gd name="T13" fmla="*/ 28 h 1608"/>
              <a:gd name="T14" fmla="*/ 145 w 786"/>
              <a:gd name="T15" fmla="*/ 0 h 1608"/>
              <a:gd name="T16" fmla="*/ 0 w 786"/>
              <a:gd name="T17" fmla="*/ 11 h 1608"/>
              <a:gd name="T18" fmla="*/ 0 w 786"/>
              <a:gd name="T19" fmla="*/ 493 h 1608"/>
              <a:gd name="T20" fmla="*/ 0 w 786"/>
              <a:gd name="T21" fmla="*/ 497 h 1608"/>
              <a:gd name="T22" fmla="*/ 0 w 786"/>
              <a:gd name="T23" fmla="*/ 1608 h 1608"/>
              <a:gd name="T24" fmla="*/ 786 w 786"/>
              <a:gd name="T25" fmla="*/ 1608 h 1608"/>
              <a:gd name="T26" fmla="*/ 786 w 786"/>
              <a:gd name="T27" fmla="*/ 493 h 1608"/>
              <a:gd name="T28" fmla="*/ 239 w 786"/>
              <a:gd name="T29" fmla="*/ 493 h 1608"/>
              <a:gd name="T30" fmla="*/ 111 w 786"/>
              <a:gd name="T31" fmla="*/ 85 h 1608"/>
              <a:gd name="T32" fmla="*/ 159 w 786"/>
              <a:gd name="T33" fmla="*/ 82 h 1608"/>
              <a:gd name="T34" fmla="*/ 238 w 786"/>
              <a:gd name="T35" fmla="*/ 139 h 1608"/>
              <a:gd name="T36" fmla="*/ 148 w 786"/>
              <a:gd name="T37" fmla="*/ 200 h 1608"/>
              <a:gd name="T38" fmla="*/ 111 w 786"/>
              <a:gd name="T39" fmla="*/ 200 h 1608"/>
              <a:gd name="T40" fmla="*/ 111 w 786"/>
              <a:gd name="T41" fmla="*/ 85 h 1608"/>
              <a:gd name="T42" fmla="*/ 111 w 786"/>
              <a:gd name="T43" fmla="*/ 280 h 1608"/>
              <a:gd name="T44" fmla="*/ 149 w 786"/>
              <a:gd name="T45" fmla="*/ 280 h 1608"/>
              <a:gd name="T46" fmla="*/ 250 w 786"/>
              <a:gd name="T47" fmla="*/ 350 h 1608"/>
              <a:gd name="T48" fmla="*/ 155 w 786"/>
              <a:gd name="T49" fmla="*/ 422 h 1608"/>
              <a:gd name="T50" fmla="*/ 111 w 786"/>
              <a:gd name="T51" fmla="*/ 420 h 1608"/>
              <a:gd name="T52" fmla="*/ 111 w 786"/>
              <a:gd name="T53" fmla="*/ 280 h 1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6" h="1608">
                <a:moveTo>
                  <a:pt x="239" y="493"/>
                </a:moveTo>
                <a:cubicBezTo>
                  <a:pt x="273" y="486"/>
                  <a:pt x="298" y="474"/>
                  <a:pt x="316" y="460"/>
                </a:cubicBezTo>
                <a:cubicBezTo>
                  <a:pt x="347" y="435"/>
                  <a:pt x="368" y="400"/>
                  <a:pt x="368" y="354"/>
                </a:cubicBezTo>
                <a:cubicBezTo>
                  <a:pt x="368" y="291"/>
                  <a:pt x="326" y="247"/>
                  <a:pt x="269" y="232"/>
                </a:cubicBezTo>
                <a:cubicBezTo>
                  <a:pt x="269" y="231"/>
                  <a:pt x="269" y="231"/>
                  <a:pt x="269" y="231"/>
                </a:cubicBezTo>
                <a:cubicBezTo>
                  <a:pt x="324" y="210"/>
                  <a:pt x="350" y="169"/>
                  <a:pt x="350" y="126"/>
                </a:cubicBezTo>
                <a:cubicBezTo>
                  <a:pt x="350" y="80"/>
                  <a:pt x="326" y="46"/>
                  <a:pt x="291" y="28"/>
                </a:cubicBezTo>
                <a:cubicBezTo>
                  <a:pt x="255" y="7"/>
                  <a:pt x="213" y="0"/>
                  <a:pt x="145" y="0"/>
                </a:cubicBezTo>
                <a:cubicBezTo>
                  <a:pt x="88" y="0"/>
                  <a:pt x="30" y="5"/>
                  <a:pt x="0" y="11"/>
                </a:cubicBezTo>
                <a:cubicBezTo>
                  <a:pt x="0" y="493"/>
                  <a:pt x="0" y="493"/>
                  <a:pt x="0" y="493"/>
                </a:cubicBezTo>
                <a:cubicBezTo>
                  <a:pt x="0" y="497"/>
                  <a:pt x="0" y="497"/>
                  <a:pt x="0" y="497"/>
                </a:cubicBezTo>
                <a:cubicBezTo>
                  <a:pt x="0" y="1608"/>
                  <a:pt x="0" y="1608"/>
                  <a:pt x="0" y="1608"/>
                </a:cubicBezTo>
                <a:cubicBezTo>
                  <a:pt x="786" y="1608"/>
                  <a:pt x="786" y="1608"/>
                  <a:pt x="786" y="1608"/>
                </a:cubicBezTo>
                <a:cubicBezTo>
                  <a:pt x="786" y="493"/>
                  <a:pt x="786" y="493"/>
                  <a:pt x="786" y="493"/>
                </a:cubicBezTo>
                <a:lnTo>
                  <a:pt x="239" y="493"/>
                </a:lnTo>
                <a:close/>
                <a:moveTo>
                  <a:pt x="111" y="85"/>
                </a:moveTo>
                <a:cubicBezTo>
                  <a:pt x="120" y="83"/>
                  <a:pt x="134" y="82"/>
                  <a:pt x="159" y="82"/>
                </a:cubicBezTo>
                <a:cubicBezTo>
                  <a:pt x="210" y="82"/>
                  <a:pt x="238" y="102"/>
                  <a:pt x="238" y="139"/>
                </a:cubicBezTo>
                <a:cubicBezTo>
                  <a:pt x="238" y="176"/>
                  <a:pt x="207" y="200"/>
                  <a:pt x="148" y="200"/>
                </a:cubicBezTo>
                <a:cubicBezTo>
                  <a:pt x="111" y="200"/>
                  <a:pt x="111" y="200"/>
                  <a:pt x="111" y="200"/>
                </a:cubicBezTo>
                <a:lnTo>
                  <a:pt x="111" y="85"/>
                </a:lnTo>
                <a:close/>
                <a:moveTo>
                  <a:pt x="111" y="280"/>
                </a:moveTo>
                <a:cubicBezTo>
                  <a:pt x="149" y="280"/>
                  <a:pt x="149" y="280"/>
                  <a:pt x="149" y="280"/>
                </a:cubicBezTo>
                <a:cubicBezTo>
                  <a:pt x="205" y="280"/>
                  <a:pt x="250" y="300"/>
                  <a:pt x="250" y="350"/>
                </a:cubicBezTo>
                <a:cubicBezTo>
                  <a:pt x="250" y="402"/>
                  <a:pt x="205" y="422"/>
                  <a:pt x="155" y="422"/>
                </a:cubicBezTo>
                <a:cubicBezTo>
                  <a:pt x="135" y="422"/>
                  <a:pt x="122" y="422"/>
                  <a:pt x="111" y="420"/>
                </a:cubicBezTo>
                <a:lnTo>
                  <a:pt x="111" y="28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6" name="Freeform 7"/>
          <p:cNvSpPr>
            <a:spLocks/>
          </p:cNvSpPr>
          <p:nvPr/>
        </p:nvSpPr>
        <p:spPr bwMode="auto">
          <a:xfrm>
            <a:off x="5191125" y="1401841"/>
            <a:ext cx="1820863" cy="3746500"/>
          </a:xfrm>
          <a:custGeom>
            <a:avLst/>
            <a:gdLst>
              <a:gd name="T0" fmla="*/ 355 w 786"/>
              <a:gd name="T1" fmla="*/ 501 h 1615"/>
              <a:gd name="T2" fmla="*/ 386 w 786"/>
              <a:gd name="T3" fmla="*/ 491 h 1615"/>
              <a:gd name="T4" fmla="*/ 370 w 786"/>
              <a:gd name="T5" fmla="*/ 402 h 1615"/>
              <a:gd name="T6" fmla="*/ 276 w 786"/>
              <a:gd name="T7" fmla="*/ 418 h 1615"/>
              <a:gd name="T8" fmla="*/ 118 w 786"/>
              <a:gd name="T9" fmla="*/ 257 h 1615"/>
              <a:gd name="T10" fmla="*/ 275 w 786"/>
              <a:gd name="T11" fmla="*/ 92 h 1615"/>
              <a:gd name="T12" fmla="*/ 369 w 786"/>
              <a:gd name="T13" fmla="*/ 110 h 1615"/>
              <a:gd name="T14" fmla="*/ 393 w 786"/>
              <a:gd name="T15" fmla="*/ 22 h 1615"/>
              <a:gd name="T16" fmla="*/ 271 w 786"/>
              <a:gd name="T17" fmla="*/ 0 h 1615"/>
              <a:gd name="T18" fmla="*/ 0 w 786"/>
              <a:gd name="T19" fmla="*/ 263 h 1615"/>
              <a:gd name="T20" fmla="*/ 171 w 786"/>
              <a:gd name="T21" fmla="*/ 501 h 1615"/>
              <a:gd name="T22" fmla="*/ 0 w 786"/>
              <a:gd name="T23" fmla="*/ 501 h 1615"/>
              <a:gd name="T24" fmla="*/ 0 w 786"/>
              <a:gd name="T25" fmla="*/ 1615 h 1615"/>
              <a:gd name="T26" fmla="*/ 786 w 786"/>
              <a:gd name="T27" fmla="*/ 1615 h 1615"/>
              <a:gd name="T28" fmla="*/ 786 w 786"/>
              <a:gd name="T29" fmla="*/ 501 h 1615"/>
              <a:gd name="T30" fmla="*/ 355 w 786"/>
              <a:gd name="T31" fmla="*/ 501 h 1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6" h="1615">
                <a:moveTo>
                  <a:pt x="355" y="501"/>
                </a:moveTo>
                <a:cubicBezTo>
                  <a:pt x="368" y="498"/>
                  <a:pt x="379" y="494"/>
                  <a:pt x="386" y="491"/>
                </a:cubicBezTo>
                <a:cubicBezTo>
                  <a:pt x="370" y="402"/>
                  <a:pt x="370" y="402"/>
                  <a:pt x="370" y="402"/>
                </a:cubicBezTo>
                <a:cubicBezTo>
                  <a:pt x="347" y="412"/>
                  <a:pt x="310" y="418"/>
                  <a:pt x="276" y="418"/>
                </a:cubicBezTo>
                <a:cubicBezTo>
                  <a:pt x="176" y="418"/>
                  <a:pt x="118" y="356"/>
                  <a:pt x="118" y="257"/>
                </a:cubicBezTo>
                <a:cubicBezTo>
                  <a:pt x="118" y="146"/>
                  <a:pt x="187" y="92"/>
                  <a:pt x="275" y="92"/>
                </a:cubicBezTo>
                <a:cubicBezTo>
                  <a:pt x="315" y="92"/>
                  <a:pt x="347" y="101"/>
                  <a:pt x="369" y="110"/>
                </a:cubicBezTo>
                <a:cubicBezTo>
                  <a:pt x="393" y="22"/>
                  <a:pt x="393" y="22"/>
                  <a:pt x="393" y="22"/>
                </a:cubicBezTo>
                <a:cubicBezTo>
                  <a:pt x="373" y="12"/>
                  <a:pt x="329" y="0"/>
                  <a:pt x="271" y="0"/>
                </a:cubicBezTo>
                <a:cubicBezTo>
                  <a:pt x="121" y="0"/>
                  <a:pt x="0" y="93"/>
                  <a:pt x="0" y="263"/>
                </a:cubicBezTo>
                <a:cubicBezTo>
                  <a:pt x="0" y="378"/>
                  <a:pt x="58" y="470"/>
                  <a:pt x="171" y="501"/>
                </a:cubicBezTo>
                <a:cubicBezTo>
                  <a:pt x="0" y="501"/>
                  <a:pt x="0" y="501"/>
                  <a:pt x="0" y="501"/>
                </a:cubicBezTo>
                <a:cubicBezTo>
                  <a:pt x="0" y="1615"/>
                  <a:pt x="0" y="1615"/>
                  <a:pt x="0" y="1615"/>
                </a:cubicBezTo>
                <a:cubicBezTo>
                  <a:pt x="786" y="1615"/>
                  <a:pt x="786" y="1615"/>
                  <a:pt x="786" y="1615"/>
                </a:cubicBezTo>
                <a:cubicBezTo>
                  <a:pt x="786" y="501"/>
                  <a:pt x="786" y="501"/>
                  <a:pt x="786" y="501"/>
                </a:cubicBezTo>
                <a:lnTo>
                  <a:pt x="355" y="50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Freeform 8"/>
          <p:cNvSpPr>
            <a:spLocks noEditPoints="1"/>
          </p:cNvSpPr>
          <p:nvPr/>
        </p:nvSpPr>
        <p:spPr bwMode="auto">
          <a:xfrm>
            <a:off x="7096125" y="2544841"/>
            <a:ext cx="1824038" cy="3730625"/>
          </a:xfrm>
          <a:custGeom>
            <a:avLst/>
            <a:gdLst>
              <a:gd name="T0" fmla="*/ 240 w 787"/>
              <a:gd name="T1" fmla="*/ 494 h 1608"/>
              <a:gd name="T2" fmla="*/ 357 w 787"/>
              <a:gd name="T3" fmla="*/ 441 h 1608"/>
              <a:gd name="T4" fmla="*/ 439 w 787"/>
              <a:gd name="T5" fmla="*/ 240 h 1608"/>
              <a:gd name="T6" fmla="*/ 355 w 787"/>
              <a:gd name="T7" fmla="*/ 52 h 1608"/>
              <a:gd name="T8" fmla="*/ 151 w 787"/>
              <a:gd name="T9" fmla="*/ 0 h 1608"/>
              <a:gd name="T10" fmla="*/ 0 w 787"/>
              <a:gd name="T11" fmla="*/ 11 h 1608"/>
              <a:gd name="T12" fmla="*/ 0 w 787"/>
              <a:gd name="T13" fmla="*/ 494 h 1608"/>
              <a:gd name="T14" fmla="*/ 0 w 787"/>
              <a:gd name="T15" fmla="*/ 497 h 1608"/>
              <a:gd name="T16" fmla="*/ 0 w 787"/>
              <a:gd name="T17" fmla="*/ 1608 h 1608"/>
              <a:gd name="T18" fmla="*/ 787 w 787"/>
              <a:gd name="T19" fmla="*/ 1608 h 1608"/>
              <a:gd name="T20" fmla="*/ 787 w 787"/>
              <a:gd name="T21" fmla="*/ 494 h 1608"/>
              <a:gd name="T22" fmla="*/ 240 w 787"/>
              <a:gd name="T23" fmla="*/ 494 h 1608"/>
              <a:gd name="T24" fmla="*/ 112 w 787"/>
              <a:gd name="T25" fmla="*/ 91 h 1608"/>
              <a:gd name="T26" fmla="*/ 163 w 787"/>
              <a:gd name="T27" fmla="*/ 86 h 1608"/>
              <a:gd name="T28" fmla="*/ 320 w 787"/>
              <a:gd name="T29" fmla="*/ 244 h 1608"/>
              <a:gd name="T30" fmla="*/ 151 w 787"/>
              <a:gd name="T31" fmla="*/ 417 h 1608"/>
              <a:gd name="T32" fmla="*/ 112 w 787"/>
              <a:gd name="T33" fmla="*/ 415 h 1608"/>
              <a:gd name="T34" fmla="*/ 112 w 787"/>
              <a:gd name="T35" fmla="*/ 91 h 1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7" h="1608">
                <a:moveTo>
                  <a:pt x="240" y="494"/>
                </a:moveTo>
                <a:cubicBezTo>
                  <a:pt x="287" y="483"/>
                  <a:pt x="327" y="466"/>
                  <a:pt x="357" y="441"/>
                </a:cubicBezTo>
                <a:cubicBezTo>
                  <a:pt x="404" y="400"/>
                  <a:pt x="439" y="335"/>
                  <a:pt x="439" y="240"/>
                </a:cubicBezTo>
                <a:cubicBezTo>
                  <a:pt x="439" y="152"/>
                  <a:pt x="406" y="90"/>
                  <a:pt x="355" y="52"/>
                </a:cubicBezTo>
                <a:cubicBezTo>
                  <a:pt x="308" y="16"/>
                  <a:pt x="246" y="0"/>
                  <a:pt x="151" y="0"/>
                </a:cubicBezTo>
                <a:cubicBezTo>
                  <a:pt x="95" y="0"/>
                  <a:pt x="42" y="4"/>
                  <a:pt x="0" y="11"/>
                </a:cubicBezTo>
                <a:cubicBezTo>
                  <a:pt x="0" y="494"/>
                  <a:pt x="0" y="494"/>
                  <a:pt x="0" y="494"/>
                </a:cubicBezTo>
                <a:cubicBezTo>
                  <a:pt x="0" y="497"/>
                  <a:pt x="0" y="497"/>
                  <a:pt x="0" y="497"/>
                </a:cubicBezTo>
                <a:cubicBezTo>
                  <a:pt x="0" y="1608"/>
                  <a:pt x="0" y="1608"/>
                  <a:pt x="0" y="1608"/>
                </a:cubicBezTo>
                <a:cubicBezTo>
                  <a:pt x="787" y="1608"/>
                  <a:pt x="787" y="1608"/>
                  <a:pt x="787" y="1608"/>
                </a:cubicBezTo>
                <a:cubicBezTo>
                  <a:pt x="787" y="494"/>
                  <a:pt x="787" y="494"/>
                  <a:pt x="787" y="494"/>
                </a:cubicBezTo>
                <a:lnTo>
                  <a:pt x="240" y="494"/>
                </a:lnTo>
                <a:close/>
                <a:moveTo>
                  <a:pt x="112" y="91"/>
                </a:moveTo>
                <a:cubicBezTo>
                  <a:pt x="122" y="88"/>
                  <a:pt x="139" y="86"/>
                  <a:pt x="163" y="86"/>
                </a:cubicBezTo>
                <a:cubicBezTo>
                  <a:pt x="260" y="86"/>
                  <a:pt x="320" y="137"/>
                  <a:pt x="320" y="244"/>
                </a:cubicBezTo>
                <a:cubicBezTo>
                  <a:pt x="320" y="362"/>
                  <a:pt x="253" y="418"/>
                  <a:pt x="151" y="417"/>
                </a:cubicBezTo>
                <a:cubicBezTo>
                  <a:pt x="138" y="417"/>
                  <a:pt x="122" y="417"/>
                  <a:pt x="112" y="415"/>
                </a:cubicBezTo>
                <a:lnTo>
                  <a:pt x="112" y="9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9"/>
          <p:cNvSpPr>
            <a:spLocks/>
          </p:cNvSpPr>
          <p:nvPr/>
        </p:nvSpPr>
        <p:spPr bwMode="auto">
          <a:xfrm>
            <a:off x="9021763" y="1587579"/>
            <a:ext cx="1825625" cy="3711575"/>
          </a:xfrm>
          <a:custGeom>
            <a:avLst/>
            <a:gdLst>
              <a:gd name="T0" fmla="*/ 462 w 1150"/>
              <a:gd name="T1" fmla="*/ 709 h 2338"/>
              <a:gd name="T2" fmla="*/ 462 w 1150"/>
              <a:gd name="T3" fmla="*/ 590 h 2338"/>
              <a:gd name="T4" fmla="*/ 164 w 1150"/>
              <a:gd name="T5" fmla="*/ 590 h 2338"/>
              <a:gd name="T6" fmla="*/ 164 w 1150"/>
              <a:gd name="T7" fmla="*/ 418 h 2338"/>
              <a:gd name="T8" fmla="*/ 430 w 1150"/>
              <a:gd name="T9" fmla="*/ 418 h 2338"/>
              <a:gd name="T10" fmla="*/ 430 w 1150"/>
              <a:gd name="T11" fmla="*/ 285 h 2338"/>
              <a:gd name="T12" fmla="*/ 164 w 1150"/>
              <a:gd name="T13" fmla="*/ 285 h 2338"/>
              <a:gd name="T14" fmla="*/ 164 w 1150"/>
              <a:gd name="T15" fmla="*/ 134 h 2338"/>
              <a:gd name="T16" fmla="*/ 446 w 1150"/>
              <a:gd name="T17" fmla="*/ 134 h 2338"/>
              <a:gd name="T18" fmla="*/ 446 w 1150"/>
              <a:gd name="T19" fmla="*/ 0 h 2338"/>
              <a:gd name="T20" fmla="*/ 0 w 1150"/>
              <a:gd name="T21" fmla="*/ 0 h 2338"/>
              <a:gd name="T22" fmla="*/ 0 w 1150"/>
              <a:gd name="T23" fmla="*/ 709 h 2338"/>
              <a:gd name="T24" fmla="*/ 0 w 1150"/>
              <a:gd name="T25" fmla="*/ 725 h 2338"/>
              <a:gd name="T26" fmla="*/ 0 w 1150"/>
              <a:gd name="T27" fmla="*/ 2338 h 2338"/>
              <a:gd name="T28" fmla="*/ 1150 w 1150"/>
              <a:gd name="T29" fmla="*/ 2338 h 2338"/>
              <a:gd name="T30" fmla="*/ 1150 w 1150"/>
              <a:gd name="T31" fmla="*/ 709 h 2338"/>
              <a:gd name="T32" fmla="*/ 462 w 1150"/>
              <a:gd name="T33" fmla="*/ 709 h 2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0" h="2338">
                <a:moveTo>
                  <a:pt x="462" y="709"/>
                </a:moveTo>
                <a:lnTo>
                  <a:pt x="462" y="590"/>
                </a:lnTo>
                <a:lnTo>
                  <a:pt x="164" y="590"/>
                </a:lnTo>
                <a:lnTo>
                  <a:pt x="164" y="418"/>
                </a:lnTo>
                <a:lnTo>
                  <a:pt x="430" y="418"/>
                </a:lnTo>
                <a:lnTo>
                  <a:pt x="430" y="285"/>
                </a:lnTo>
                <a:lnTo>
                  <a:pt x="164" y="285"/>
                </a:lnTo>
                <a:lnTo>
                  <a:pt x="164" y="134"/>
                </a:lnTo>
                <a:lnTo>
                  <a:pt x="446" y="134"/>
                </a:lnTo>
                <a:lnTo>
                  <a:pt x="446" y="0"/>
                </a:lnTo>
                <a:lnTo>
                  <a:pt x="0" y="0"/>
                </a:lnTo>
                <a:lnTo>
                  <a:pt x="0" y="709"/>
                </a:lnTo>
                <a:lnTo>
                  <a:pt x="0" y="725"/>
                </a:lnTo>
                <a:lnTo>
                  <a:pt x="0" y="2338"/>
                </a:lnTo>
                <a:lnTo>
                  <a:pt x="1150" y="2338"/>
                </a:lnTo>
                <a:lnTo>
                  <a:pt x="1150" y="709"/>
                </a:lnTo>
                <a:lnTo>
                  <a:pt x="462" y="70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p>
        </p:txBody>
      </p:sp>
      <p:sp>
        <p:nvSpPr>
          <p:cNvPr id="9" name="TextBox 13"/>
          <p:cNvSpPr txBox="1"/>
          <p:nvPr/>
        </p:nvSpPr>
        <p:spPr>
          <a:xfrm>
            <a:off x="1618514" y="3222853"/>
            <a:ext cx="1295287" cy="270010"/>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3"/>
          <p:cNvSpPr txBox="1"/>
          <p:nvPr/>
        </p:nvSpPr>
        <p:spPr>
          <a:xfrm>
            <a:off x="1618514" y="3678030"/>
            <a:ext cx="1295286" cy="886397"/>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3"/>
          <p:cNvSpPr txBox="1"/>
          <p:nvPr/>
        </p:nvSpPr>
        <p:spPr>
          <a:xfrm>
            <a:off x="3533832" y="4294417"/>
            <a:ext cx="1295287" cy="270010"/>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3"/>
          <p:cNvSpPr txBox="1"/>
          <p:nvPr/>
        </p:nvSpPr>
        <p:spPr>
          <a:xfrm>
            <a:off x="3533832" y="4749594"/>
            <a:ext cx="1295286" cy="886397"/>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3"/>
          <p:cNvSpPr txBox="1"/>
          <p:nvPr/>
        </p:nvSpPr>
        <p:spPr>
          <a:xfrm>
            <a:off x="5457486" y="3222853"/>
            <a:ext cx="1295287" cy="270010"/>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p:cNvSpPr txBox="1"/>
          <p:nvPr/>
        </p:nvSpPr>
        <p:spPr>
          <a:xfrm>
            <a:off x="5457486" y="3678030"/>
            <a:ext cx="1295286" cy="886397"/>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3"/>
          <p:cNvSpPr txBox="1"/>
          <p:nvPr/>
        </p:nvSpPr>
        <p:spPr>
          <a:xfrm>
            <a:off x="7372804" y="4294417"/>
            <a:ext cx="1295287" cy="270010"/>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p:cNvSpPr txBox="1"/>
          <p:nvPr/>
        </p:nvSpPr>
        <p:spPr>
          <a:xfrm>
            <a:off x="7372804" y="4749594"/>
            <a:ext cx="1295286" cy="886397"/>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p:cNvSpPr txBox="1"/>
          <p:nvPr/>
        </p:nvSpPr>
        <p:spPr>
          <a:xfrm>
            <a:off x="9315111" y="3222853"/>
            <a:ext cx="1295287" cy="270010"/>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p:nvPr/>
        </p:nvSpPr>
        <p:spPr>
          <a:xfrm>
            <a:off x="9315111" y="3678030"/>
            <a:ext cx="1295286" cy="886397"/>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605683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338607"/>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92228" y="1696072"/>
            <a:ext cx="1470522" cy="1470522"/>
          </a:xfrm>
          <a:prstGeom prst="rect">
            <a:avLst/>
          </a:prstGeom>
          <a:solidFill>
            <a:srgbClr val="2D35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457294" y="1646503"/>
            <a:ext cx="1140390" cy="1569660"/>
          </a:xfrm>
          <a:prstGeom prst="rect">
            <a:avLst/>
          </a:prstGeom>
          <a:noFill/>
        </p:spPr>
        <p:txBody>
          <a:bodyPr wrap="square" rtlCol="0">
            <a:spAutoFit/>
          </a:bodyPr>
          <a:lstStyle/>
          <a:p>
            <a:pPr algn="ctr"/>
            <a:r>
              <a:rPr lang="en-US" altLang="zh-CN" sz="9600" dirty="0">
                <a:solidFill>
                  <a:srgbClr val="D0D9C2"/>
                </a:solidFill>
              </a:rPr>
              <a:t>3</a:t>
            </a:r>
            <a:endParaRPr lang="zh-CN" altLang="en-US" sz="9600" dirty="0">
              <a:solidFill>
                <a:srgbClr val="D0D9C2"/>
              </a:solidFill>
            </a:endParaRPr>
          </a:p>
        </p:txBody>
      </p:sp>
      <p:sp>
        <p:nvSpPr>
          <p:cNvPr id="10" name="文本框 9"/>
          <p:cNvSpPr txBox="1"/>
          <p:nvPr/>
        </p:nvSpPr>
        <p:spPr>
          <a:xfrm>
            <a:off x="3685910" y="3579941"/>
            <a:ext cx="4820180" cy="646331"/>
          </a:xfrm>
          <a:prstGeom prst="rect">
            <a:avLst/>
          </a:prstGeom>
          <a:noFill/>
        </p:spPr>
        <p:txBody>
          <a:bodyPr wrap="square" rtlCol="0">
            <a:spAutoFit/>
          </a:bodyPr>
          <a:lstStyle/>
          <a:p>
            <a:pPr algn="ctr"/>
            <a:r>
              <a:rPr lang="zh-CN" altLang="en-US" sz="3600" dirty="0">
                <a:latin typeface="微软雅黑" panose="020B0503020204020204" pitchFamily="34" charset="-122"/>
                <a:ea typeface="微软雅黑" panose="020B0503020204020204" pitchFamily="34" charset="-122"/>
              </a:rPr>
              <a:t>单击此处添加标题</a:t>
            </a:r>
          </a:p>
        </p:txBody>
      </p:sp>
      <p:sp>
        <p:nvSpPr>
          <p:cNvPr id="11" name="文本框 10"/>
          <p:cNvSpPr txBox="1"/>
          <p:nvPr/>
        </p:nvSpPr>
        <p:spPr>
          <a:xfrm>
            <a:off x="4114800" y="4472833"/>
            <a:ext cx="3962400" cy="738664"/>
          </a:xfrm>
          <a:prstGeom prst="rect">
            <a:avLst/>
          </a:prstGeom>
          <a:noFill/>
        </p:spPr>
        <p:txBody>
          <a:bodyPr wrap="square" rtlCol="0">
            <a:spAutoFit/>
          </a:bodyPr>
          <a:lstStyle/>
          <a:p>
            <a:pPr algn="ctr"/>
            <a:r>
              <a:rPr lang="zh-CN" altLang="en-US" sz="1400" dirty="0">
                <a:latin typeface="微软雅黑" panose="020B0503020204020204" pitchFamily="34" charset="-122"/>
                <a:ea typeface="微软雅黑" panose="020B0503020204020204" pitchFamily="34" charset="-122"/>
              </a:rPr>
              <a:t>单击此处添加此章节的简要内容，本模板内所有素材均可自由编辑及移动替换，框架完整，套用性强。</a:t>
            </a:r>
          </a:p>
        </p:txBody>
      </p:sp>
      <p:sp>
        <p:nvSpPr>
          <p:cNvPr id="12" name="矩形 11"/>
          <p:cNvSpPr/>
          <p:nvPr/>
        </p:nvSpPr>
        <p:spPr>
          <a:xfrm>
            <a:off x="4876800" y="4195834"/>
            <a:ext cx="2438400" cy="276999"/>
          </a:xfrm>
          <a:prstGeom prst="rect">
            <a:avLst/>
          </a:prstGeom>
        </p:spPr>
        <p:txBody>
          <a:bodyPr wrap="square">
            <a:spAutoFit/>
          </a:bodyPr>
          <a:lstStyle/>
          <a:p>
            <a:pPr algn="dist"/>
            <a:r>
              <a:rPr lang="en-US" altLang="zh-CN" sz="1200" dirty="0">
                <a:latin typeface="微软雅黑" panose="020B0503020204020204" pitchFamily="34" charset="-122"/>
                <a:ea typeface="微软雅黑" panose="020B0503020204020204" pitchFamily="34" charset="-122"/>
              </a:rPr>
              <a:t>ADD   YOUR  TITLE  HERE</a:t>
            </a:r>
          </a:p>
        </p:txBody>
      </p:sp>
      <p:cxnSp>
        <p:nvCxnSpPr>
          <p:cNvPr id="13" name="直接连接符 12"/>
          <p:cNvCxnSpPr/>
          <p:nvPr/>
        </p:nvCxnSpPr>
        <p:spPr>
          <a:xfrm flipV="1">
            <a:off x="4674934" y="4199124"/>
            <a:ext cx="3078416" cy="1"/>
          </a:xfrm>
          <a:prstGeom prst="line">
            <a:avLst/>
          </a:prstGeom>
          <a:ln w="15875">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50445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Freeform 6"/>
          <p:cNvSpPr>
            <a:spLocks/>
          </p:cNvSpPr>
          <p:nvPr/>
        </p:nvSpPr>
        <p:spPr bwMode="auto">
          <a:xfrm flipH="1">
            <a:off x="5731325" y="5572643"/>
            <a:ext cx="707658" cy="15224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5" name="Freeform 27"/>
          <p:cNvSpPr/>
          <p:nvPr/>
        </p:nvSpPr>
        <p:spPr>
          <a:xfrm flipH="1">
            <a:off x="5545845" y="5226474"/>
            <a:ext cx="1078618" cy="314437"/>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Freeform 28"/>
          <p:cNvSpPr/>
          <p:nvPr/>
        </p:nvSpPr>
        <p:spPr>
          <a:xfrm flipH="1">
            <a:off x="5844576" y="5756619"/>
            <a:ext cx="481157" cy="102714"/>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Freeform 5"/>
          <p:cNvSpPr>
            <a:spLocks/>
          </p:cNvSpPr>
          <p:nvPr/>
        </p:nvSpPr>
        <p:spPr bwMode="auto">
          <a:xfrm>
            <a:off x="5998597" y="4618924"/>
            <a:ext cx="140761" cy="416000"/>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 name="Freeform 6"/>
          <p:cNvSpPr>
            <a:spLocks/>
          </p:cNvSpPr>
          <p:nvPr/>
        </p:nvSpPr>
        <p:spPr bwMode="auto">
          <a:xfrm>
            <a:off x="6038815" y="4544773"/>
            <a:ext cx="110598" cy="12819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7"/>
          <p:cNvSpPr>
            <a:spLocks/>
          </p:cNvSpPr>
          <p:nvPr/>
        </p:nvSpPr>
        <p:spPr bwMode="auto">
          <a:xfrm>
            <a:off x="6026247" y="4591275"/>
            <a:ext cx="120652" cy="116882"/>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 name="Freeform 8"/>
          <p:cNvSpPr>
            <a:spLocks/>
          </p:cNvSpPr>
          <p:nvPr/>
        </p:nvSpPr>
        <p:spPr bwMode="auto">
          <a:xfrm>
            <a:off x="6017450" y="5019842"/>
            <a:ext cx="36447" cy="60326"/>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 name="Freeform 9"/>
          <p:cNvSpPr>
            <a:spLocks/>
          </p:cNvSpPr>
          <p:nvPr/>
        </p:nvSpPr>
        <p:spPr bwMode="auto">
          <a:xfrm>
            <a:off x="6144385" y="4617667"/>
            <a:ext cx="139505" cy="416000"/>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 name="Freeform 10"/>
          <p:cNvSpPr>
            <a:spLocks/>
          </p:cNvSpPr>
          <p:nvPr/>
        </p:nvSpPr>
        <p:spPr bwMode="auto">
          <a:xfrm>
            <a:off x="6183346" y="4541003"/>
            <a:ext cx="110598" cy="12819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 name="Freeform 11"/>
          <p:cNvSpPr>
            <a:spLocks/>
          </p:cNvSpPr>
          <p:nvPr/>
        </p:nvSpPr>
        <p:spPr bwMode="auto">
          <a:xfrm>
            <a:off x="6172035" y="4590018"/>
            <a:ext cx="120652" cy="115625"/>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 name="Freeform 12"/>
          <p:cNvSpPr>
            <a:spLocks/>
          </p:cNvSpPr>
          <p:nvPr/>
        </p:nvSpPr>
        <p:spPr bwMode="auto">
          <a:xfrm>
            <a:off x="6163238" y="5016072"/>
            <a:ext cx="36447" cy="60326"/>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Freeform 13"/>
          <p:cNvSpPr>
            <a:spLocks/>
          </p:cNvSpPr>
          <p:nvPr/>
        </p:nvSpPr>
        <p:spPr bwMode="auto">
          <a:xfrm>
            <a:off x="6271322" y="4620181"/>
            <a:ext cx="32677" cy="211142"/>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6" name="Group 38"/>
          <p:cNvGrpSpPr/>
          <p:nvPr/>
        </p:nvGrpSpPr>
        <p:grpSpPr>
          <a:xfrm>
            <a:off x="5293536" y="4554827"/>
            <a:ext cx="647250" cy="491407"/>
            <a:chOff x="7170738" y="4168775"/>
            <a:chExt cx="817563" cy="620713"/>
          </a:xfrm>
          <a:solidFill>
            <a:schemeClr val="accent6"/>
          </a:solidFill>
        </p:grpSpPr>
        <p:sp>
          <p:nvSpPr>
            <p:cNvPr id="17"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Freeform 20"/>
          <p:cNvSpPr>
            <a:spLocks noEditPoints="1"/>
          </p:cNvSpPr>
          <p:nvPr/>
        </p:nvSpPr>
        <p:spPr bwMode="auto">
          <a:xfrm>
            <a:off x="4766938" y="2845586"/>
            <a:ext cx="378296" cy="398404"/>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4" name="Oval 21"/>
          <p:cNvSpPr>
            <a:spLocks noChangeArrowheads="1"/>
          </p:cNvSpPr>
          <p:nvPr/>
        </p:nvSpPr>
        <p:spPr bwMode="auto">
          <a:xfrm>
            <a:off x="7181242" y="2752584"/>
            <a:ext cx="111855" cy="111855"/>
          </a:xfrm>
          <a:prstGeom prst="ellipse">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5" name="Freeform 22"/>
          <p:cNvSpPr>
            <a:spLocks/>
          </p:cNvSpPr>
          <p:nvPr/>
        </p:nvSpPr>
        <p:spPr bwMode="auto">
          <a:xfrm>
            <a:off x="7221459" y="2835532"/>
            <a:ext cx="175951" cy="366984"/>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Freeform 23"/>
          <p:cNvSpPr>
            <a:spLocks/>
          </p:cNvSpPr>
          <p:nvPr/>
        </p:nvSpPr>
        <p:spPr bwMode="auto">
          <a:xfrm>
            <a:off x="7066873" y="2835532"/>
            <a:ext cx="188519" cy="361957"/>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7" name="Freeform 24"/>
          <p:cNvSpPr>
            <a:spLocks/>
          </p:cNvSpPr>
          <p:nvPr/>
        </p:nvSpPr>
        <p:spPr bwMode="auto">
          <a:xfrm>
            <a:off x="7231514" y="2712366"/>
            <a:ext cx="20109" cy="62840"/>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8" name="Freeform 25"/>
          <p:cNvSpPr>
            <a:spLocks noEditPoints="1"/>
          </p:cNvSpPr>
          <p:nvPr/>
        </p:nvSpPr>
        <p:spPr bwMode="auto">
          <a:xfrm>
            <a:off x="6331648" y="2442156"/>
            <a:ext cx="178465" cy="482609"/>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29" name="Freeform 26"/>
          <p:cNvSpPr>
            <a:spLocks noEditPoints="1"/>
          </p:cNvSpPr>
          <p:nvPr/>
        </p:nvSpPr>
        <p:spPr bwMode="auto">
          <a:xfrm>
            <a:off x="6178319" y="2594227"/>
            <a:ext cx="483867" cy="17720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0" name="Freeform 27"/>
          <p:cNvSpPr>
            <a:spLocks noEditPoints="1"/>
          </p:cNvSpPr>
          <p:nvPr/>
        </p:nvSpPr>
        <p:spPr bwMode="auto">
          <a:xfrm>
            <a:off x="6214766" y="2484887"/>
            <a:ext cx="410972" cy="394634"/>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1" name="Freeform 28"/>
          <p:cNvSpPr>
            <a:spLocks noEditPoints="1"/>
          </p:cNvSpPr>
          <p:nvPr/>
        </p:nvSpPr>
        <p:spPr bwMode="auto">
          <a:xfrm>
            <a:off x="6214766" y="2484887"/>
            <a:ext cx="410972" cy="394634"/>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2" name="Oval 29"/>
          <p:cNvSpPr>
            <a:spLocks noChangeArrowheads="1"/>
          </p:cNvSpPr>
          <p:nvPr/>
        </p:nvSpPr>
        <p:spPr bwMode="auto">
          <a:xfrm>
            <a:off x="6384434" y="2645756"/>
            <a:ext cx="74151" cy="74151"/>
          </a:xfrm>
          <a:prstGeom prst="ellipse">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3" name="Freeform 30"/>
          <p:cNvSpPr>
            <a:spLocks noEditPoints="1"/>
          </p:cNvSpPr>
          <p:nvPr/>
        </p:nvSpPr>
        <p:spPr bwMode="auto">
          <a:xfrm>
            <a:off x="6953761" y="2305165"/>
            <a:ext cx="203601" cy="385836"/>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4" name="Rectangle 31"/>
          <p:cNvSpPr>
            <a:spLocks noChangeArrowheads="1"/>
          </p:cNvSpPr>
          <p:nvPr/>
        </p:nvSpPr>
        <p:spPr bwMode="auto">
          <a:xfrm>
            <a:off x="6851961" y="2303908"/>
            <a:ext cx="51529" cy="375782"/>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5" name="Freeform 32"/>
          <p:cNvSpPr>
            <a:spLocks noEditPoints="1"/>
          </p:cNvSpPr>
          <p:nvPr/>
        </p:nvSpPr>
        <p:spPr bwMode="auto">
          <a:xfrm>
            <a:off x="5182938" y="4196641"/>
            <a:ext cx="444905" cy="325510"/>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36" name="Group 58"/>
          <p:cNvGrpSpPr/>
          <p:nvPr/>
        </p:nvGrpSpPr>
        <p:grpSpPr>
          <a:xfrm>
            <a:off x="6433448" y="4522151"/>
            <a:ext cx="402175" cy="517799"/>
            <a:chOff x="8610600" y="4127500"/>
            <a:chExt cx="508001" cy="654050"/>
          </a:xfrm>
          <a:solidFill>
            <a:schemeClr val="accent6"/>
          </a:solidFill>
        </p:grpSpPr>
        <p:sp>
          <p:nvSpPr>
            <p:cNvPr id="37"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5" name="Freeform 41"/>
          <p:cNvSpPr>
            <a:spLocks noEditPoints="1"/>
          </p:cNvSpPr>
          <p:nvPr/>
        </p:nvSpPr>
        <p:spPr bwMode="auto">
          <a:xfrm>
            <a:off x="6766499" y="3999324"/>
            <a:ext cx="339335" cy="309172"/>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6" name="Freeform 42"/>
          <p:cNvSpPr>
            <a:spLocks/>
          </p:cNvSpPr>
          <p:nvPr/>
        </p:nvSpPr>
        <p:spPr bwMode="auto">
          <a:xfrm>
            <a:off x="6854475" y="4284617"/>
            <a:ext cx="72894" cy="15710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7" name="Freeform 43"/>
          <p:cNvSpPr>
            <a:spLocks/>
          </p:cNvSpPr>
          <p:nvPr/>
        </p:nvSpPr>
        <p:spPr bwMode="auto">
          <a:xfrm>
            <a:off x="6824312" y="4332375"/>
            <a:ext cx="103057" cy="212399"/>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48" name="Freeform 44"/>
          <p:cNvSpPr>
            <a:spLocks/>
          </p:cNvSpPr>
          <p:nvPr/>
        </p:nvSpPr>
        <p:spPr bwMode="auto">
          <a:xfrm>
            <a:off x="5882972" y="1953262"/>
            <a:ext cx="414742" cy="379552"/>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id-ID"/>
          </a:p>
        </p:txBody>
      </p:sp>
      <p:sp>
        <p:nvSpPr>
          <p:cNvPr id="49" name="Freeform 45"/>
          <p:cNvSpPr>
            <a:spLocks noEditPoints="1"/>
          </p:cNvSpPr>
          <p:nvPr/>
        </p:nvSpPr>
        <p:spPr bwMode="auto">
          <a:xfrm>
            <a:off x="5759806" y="4059650"/>
            <a:ext cx="505232" cy="418513"/>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0" name="Freeform 46"/>
          <p:cNvSpPr>
            <a:spLocks noEditPoints="1"/>
          </p:cNvSpPr>
          <p:nvPr/>
        </p:nvSpPr>
        <p:spPr bwMode="auto">
          <a:xfrm>
            <a:off x="6653388" y="3226396"/>
            <a:ext cx="648506" cy="756591"/>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id-ID"/>
          </a:p>
        </p:txBody>
      </p:sp>
      <p:sp>
        <p:nvSpPr>
          <p:cNvPr id="51" name="Freeform 47"/>
          <p:cNvSpPr>
            <a:spLocks noEditPoints="1"/>
          </p:cNvSpPr>
          <p:nvPr/>
        </p:nvSpPr>
        <p:spPr bwMode="auto">
          <a:xfrm>
            <a:off x="7144794" y="3447592"/>
            <a:ext cx="280266" cy="550476"/>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id-ID"/>
          </a:p>
        </p:txBody>
      </p:sp>
      <p:sp>
        <p:nvSpPr>
          <p:cNvPr id="52" name="Freeform 48"/>
          <p:cNvSpPr>
            <a:spLocks noEditPoints="1"/>
          </p:cNvSpPr>
          <p:nvPr/>
        </p:nvSpPr>
        <p:spPr bwMode="auto">
          <a:xfrm>
            <a:off x="6167008" y="3517972"/>
            <a:ext cx="458731" cy="458731"/>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3" name="Freeform 49"/>
          <p:cNvSpPr>
            <a:spLocks/>
          </p:cNvSpPr>
          <p:nvPr/>
        </p:nvSpPr>
        <p:spPr bwMode="auto">
          <a:xfrm>
            <a:off x="6251213" y="3663760"/>
            <a:ext cx="228737" cy="120652"/>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54" name="Group 76"/>
          <p:cNvGrpSpPr/>
          <p:nvPr/>
        </p:nvGrpSpPr>
        <p:grpSpPr>
          <a:xfrm>
            <a:off x="6350500" y="4108666"/>
            <a:ext cx="359443" cy="341848"/>
            <a:chOff x="8505825" y="3605213"/>
            <a:chExt cx="454025" cy="431800"/>
          </a:xfrm>
          <a:solidFill>
            <a:srgbClr val="1F3051"/>
          </a:solidFill>
        </p:grpSpPr>
        <p:sp>
          <p:nvSpPr>
            <p:cNvPr id="55"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7" name="Freeform 52"/>
          <p:cNvSpPr>
            <a:spLocks/>
          </p:cNvSpPr>
          <p:nvPr/>
        </p:nvSpPr>
        <p:spPr bwMode="auto">
          <a:xfrm>
            <a:off x="5242007" y="2073914"/>
            <a:ext cx="537908" cy="437365"/>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8" name="Freeform 53"/>
          <p:cNvSpPr>
            <a:spLocks/>
          </p:cNvSpPr>
          <p:nvPr/>
        </p:nvSpPr>
        <p:spPr bwMode="auto">
          <a:xfrm>
            <a:off x="5650465" y="2050036"/>
            <a:ext cx="148302" cy="20360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9" name="Freeform 54"/>
          <p:cNvSpPr>
            <a:spLocks/>
          </p:cNvSpPr>
          <p:nvPr/>
        </p:nvSpPr>
        <p:spPr bwMode="auto">
          <a:xfrm>
            <a:off x="5312387" y="2189539"/>
            <a:ext cx="407202" cy="266441"/>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0" name="Freeform 55"/>
          <p:cNvSpPr>
            <a:spLocks noEditPoints="1"/>
          </p:cNvSpPr>
          <p:nvPr/>
        </p:nvSpPr>
        <p:spPr bwMode="auto">
          <a:xfrm>
            <a:off x="4980593" y="2423303"/>
            <a:ext cx="235021" cy="412229"/>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id-ID"/>
          </a:p>
        </p:txBody>
      </p:sp>
      <p:sp>
        <p:nvSpPr>
          <p:cNvPr id="61" name="Freeform 56"/>
          <p:cNvSpPr>
            <a:spLocks noEditPoints="1"/>
          </p:cNvSpPr>
          <p:nvPr/>
        </p:nvSpPr>
        <p:spPr bwMode="auto">
          <a:xfrm>
            <a:off x="4766938" y="3286722"/>
            <a:ext cx="439878" cy="478839"/>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2" name="Freeform 57"/>
          <p:cNvSpPr>
            <a:spLocks noEditPoints="1"/>
          </p:cNvSpPr>
          <p:nvPr/>
        </p:nvSpPr>
        <p:spPr bwMode="auto">
          <a:xfrm>
            <a:off x="6389461" y="2048778"/>
            <a:ext cx="418513" cy="410972"/>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3" name="Freeform 58"/>
          <p:cNvSpPr>
            <a:spLocks noEditPoints="1"/>
          </p:cNvSpPr>
          <p:nvPr/>
        </p:nvSpPr>
        <p:spPr bwMode="auto">
          <a:xfrm>
            <a:off x="4911068" y="3763264"/>
            <a:ext cx="407202" cy="412229"/>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4" name="Rectangle 59"/>
          <p:cNvSpPr>
            <a:spLocks noChangeArrowheads="1"/>
          </p:cNvSpPr>
          <p:nvPr/>
        </p:nvSpPr>
        <p:spPr bwMode="auto">
          <a:xfrm>
            <a:off x="6491261" y="3372184"/>
            <a:ext cx="496434" cy="25136"/>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5" name="Rectangle 60"/>
          <p:cNvSpPr>
            <a:spLocks noChangeArrowheads="1"/>
          </p:cNvSpPr>
          <p:nvPr/>
        </p:nvSpPr>
        <p:spPr bwMode="auto">
          <a:xfrm>
            <a:off x="6511370" y="3321912"/>
            <a:ext cx="456217" cy="25136"/>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6" name="Rectangle 61"/>
          <p:cNvSpPr>
            <a:spLocks noChangeArrowheads="1"/>
          </p:cNvSpPr>
          <p:nvPr/>
        </p:nvSpPr>
        <p:spPr bwMode="auto">
          <a:xfrm>
            <a:off x="6691092" y="3270383"/>
            <a:ext cx="96774" cy="25136"/>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7" name="Rectangle 62"/>
          <p:cNvSpPr>
            <a:spLocks noChangeArrowheads="1"/>
          </p:cNvSpPr>
          <p:nvPr/>
        </p:nvSpPr>
        <p:spPr bwMode="auto">
          <a:xfrm>
            <a:off x="6708687" y="3085635"/>
            <a:ext cx="61583" cy="201087"/>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8" name="Rectangle 63"/>
          <p:cNvSpPr>
            <a:spLocks noChangeArrowheads="1"/>
          </p:cNvSpPr>
          <p:nvPr/>
        </p:nvSpPr>
        <p:spPr bwMode="auto">
          <a:xfrm>
            <a:off x="6691092" y="3075580"/>
            <a:ext cx="96774" cy="25136"/>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9" name="Rectangle 64"/>
          <p:cNvSpPr>
            <a:spLocks noChangeArrowheads="1"/>
          </p:cNvSpPr>
          <p:nvPr/>
        </p:nvSpPr>
        <p:spPr bwMode="auto">
          <a:xfrm>
            <a:off x="6838136" y="3270383"/>
            <a:ext cx="94260" cy="25136"/>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0" name="Rectangle 65"/>
          <p:cNvSpPr>
            <a:spLocks noChangeArrowheads="1"/>
          </p:cNvSpPr>
          <p:nvPr/>
        </p:nvSpPr>
        <p:spPr bwMode="auto">
          <a:xfrm>
            <a:off x="6854475" y="3085635"/>
            <a:ext cx="60326" cy="201087"/>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1" name="Rectangle 66"/>
          <p:cNvSpPr>
            <a:spLocks noChangeArrowheads="1"/>
          </p:cNvSpPr>
          <p:nvPr/>
        </p:nvSpPr>
        <p:spPr bwMode="auto">
          <a:xfrm>
            <a:off x="6838136" y="3075580"/>
            <a:ext cx="94260" cy="25136"/>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2" name="Rectangle 67"/>
          <p:cNvSpPr>
            <a:spLocks noChangeArrowheads="1"/>
          </p:cNvSpPr>
          <p:nvPr/>
        </p:nvSpPr>
        <p:spPr bwMode="auto">
          <a:xfrm>
            <a:off x="6546560" y="3270383"/>
            <a:ext cx="96774" cy="25136"/>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3" name="Rectangle 68"/>
          <p:cNvSpPr>
            <a:spLocks noChangeArrowheads="1"/>
          </p:cNvSpPr>
          <p:nvPr/>
        </p:nvSpPr>
        <p:spPr bwMode="auto">
          <a:xfrm>
            <a:off x="6562899" y="3085635"/>
            <a:ext cx="62840" cy="201087"/>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4" name="Rectangle 69"/>
          <p:cNvSpPr>
            <a:spLocks noChangeArrowheads="1"/>
          </p:cNvSpPr>
          <p:nvPr/>
        </p:nvSpPr>
        <p:spPr bwMode="auto">
          <a:xfrm>
            <a:off x="6546560" y="3075580"/>
            <a:ext cx="96774" cy="25136"/>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5" name="Rectangle 70"/>
          <p:cNvSpPr>
            <a:spLocks noChangeArrowheads="1"/>
          </p:cNvSpPr>
          <p:nvPr/>
        </p:nvSpPr>
        <p:spPr bwMode="auto">
          <a:xfrm>
            <a:off x="6511370" y="3020281"/>
            <a:ext cx="456217" cy="25136"/>
          </a:xfrm>
          <a:prstGeom prst="rect">
            <a:avLst/>
          </a:pr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6" name="Freeform 71"/>
          <p:cNvSpPr>
            <a:spLocks/>
          </p:cNvSpPr>
          <p:nvPr/>
        </p:nvSpPr>
        <p:spPr bwMode="auto">
          <a:xfrm>
            <a:off x="6511370" y="2874493"/>
            <a:ext cx="456217" cy="145788"/>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7" name="Freeform 72"/>
          <p:cNvSpPr>
            <a:spLocks noEditPoints="1"/>
          </p:cNvSpPr>
          <p:nvPr/>
        </p:nvSpPr>
        <p:spPr bwMode="auto">
          <a:xfrm>
            <a:off x="5257088" y="3006456"/>
            <a:ext cx="633425" cy="413486"/>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8" name="Freeform 73"/>
          <p:cNvSpPr>
            <a:spLocks noEditPoints="1"/>
          </p:cNvSpPr>
          <p:nvPr/>
        </p:nvSpPr>
        <p:spPr bwMode="auto">
          <a:xfrm>
            <a:off x="6654644" y="3460159"/>
            <a:ext cx="148302" cy="258900"/>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9" name="Freeform 74"/>
          <p:cNvSpPr>
            <a:spLocks noEditPoints="1"/>
          </p:cNvSpPr>
          <p:nvPr/>
        </p:nvSpPr>
        <p:spPr bwMode="auto">
          <a:xfrm>
            <a:off x="5360145" y="2572862"/>
            <a:ext cx="297861" cy="36447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id-ID"/>
          </a:p>
        </p:txBody>
      </p:sp>
      <p:sp>
        <p:nvSpPr>
          <p:cNvPr id="80" name="Freeform 75"/>
          <p:cNvSpPr>
            <a:spLocks noEditPoints="1"/>
          </p:cNvSpPr>
          <p:nvPr/>
        </p:nvSpPr>
        <p:spPr bwMode="auto">
          <a:xfrm>
            <a:off x="5933244" y="2956184"/>
            <a:ext cx="451190" cy="452446"/>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id-ID"/>
          </a:p>
        </p:txBody>
      </p:sp>
      <p:sp>
        <p:nvSpPr>
          <p:cNvPr id="81" name="Freeform 76"/>
          <p:cNvSpPr>
            <a:spLocks noEditPoints="1"/>
          </p:cNvSpPr>
          <p:nvPr/>
        </p:nvSpPr>
        <p:spPr bwMode="auto">
          <a:xfrm>
            <a:off x="5483311" y="3539337"/>
            <a:ext cx="509002" cy="385836"/>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id-ID"/>
          </a:p>
        </p:txBody>
      </p:sp>
      <p:sp>
        <p:nvSpPr>
          <p:cNvPr id="82" name="Freeform 77"/>
          <p:cNvSpPr>
            <a:spLocks/>
          </p:cNvSpPr>
          <p:nvPr/>
        </p:nvSpPr>
        <p:spPr bwMode="auto">
          <a:xfrm>
            <a:off x="5705764" y="2973779"/>
            <a:ext cx="169668" cy="126937"/>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3" name="Freeform 78"/>
          <p:cNvSpPr>
            <a:spLocks/>
          </p:cNvSpPr>
          <p:nvPr/>
        </p:nvSpPr>
        <p:spPr bwMode="auto">
          <a:xfrm>
            <a:off x="5781172" y="2941103"/>
            <a:ext cx="46502" cy="57813"/>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4" name="Freeform 79"/>
          <p:cNvSpPr>
            <a:spLocks noEditPoints="1"/>
          </p:cNvSpPr>
          <p:nvPr/>
        </p:nvSpPr>
        <p:spPr bwMode="auto">
          <a:xfrm>
            <a:off x="5517245" y="3999324"/>
            <a:ext cx="178465" cy="247589"/>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5" name="Freeform 80"/>
          <p:cNvSpPr>
            <a:spLocks noEditPoints="1"/>
          </p:cNvSpPr>
          <p:nvPr/>
        </p:nvSpPr>
        <p:spPr bwMode="auto">
          <a:xfrm>
            <a:off x="6888408" y="2729961"/>
            <a:ext cx="223710" cy="245075"/>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6" name="Freeform 81"/>
          <p:cNvSpPr>
            <a:spLocks noEditPoints="1"/>
          </p:cNvSpPr>
          <p:nvPr/>
        </p:nvSpPr>
        <p:spPr bwMode="auto">
          <a:xfrm>
            <a:off x="5769860" y="2400681"/>
            <a:ext cx="338078" cy="486380"/>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7" name="Freeform 82"/>
          <p:cNvSpPr>
            <a:spLocks noEditPoints="1"/>
          </p:cNvSpPr>
          <p:nvPr/>
        </p:nvSpPr>
        <p:spPr bwMode="auto">
          <a:xfrm>
            <a:off x="5649208" y="2331558"/>
            <a:ext cx="194804" cy="172181"/>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8" name="Freeform 83"/>
          <p:cNvSpPr>
            <a:spLocks/>
          </p:cNvSpPr>
          <p:nvPr/>
        </p:nvSpPr>
        <p:spPr bwMode="auto">
          <a:xfrm>
            <a:off x="5593909" y="2434615"/>
            <a:ext cx="85462" cy="5404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9" name="Freeform 84"/>
          <p:cNvSpPr>
            <a:spLocks/>
          </p:cNvSpPr>
          <p:nvPr/>
        </p:nvSpPr>
        <p:spPr bwMode="auto">
          <a:xfrm>
            <a:off x="5539867" y="2442156"/>
            <a:ext cx="115625" cy="70381"/>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0" name="Freeform 85"/>
          <p:cNvSpPr>
            <a:spLocks noEditPoints="1"/>
          </p:cNvSpPr>
          <p:nvPr/>
        </p:nvSpPr>
        <p:spPr bwMode="auto">
          <a:xfrm>
            <a:off x="5473257" y="3359616"/>
            <a:ext cx="353160" cy="125679"/>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1" name="Freeform 86"/>
          <p:cNvSpPr>
            <a:spLocks/>
          </p:cNvSpPr>
          <p:nvPr/>
        </p:nvSpPr>
        <p:spPr bwMode="auto">
          <a:xfrm>
            <a:off x="6936166" y="3683869"/>
            <a:ext cx="194804" cy="25010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2" name="Freeform 87"/>
          <p:cNvSpPr>
            <a:spLocks/>
          </p:cNvSpPr>
          <p:nvPr/>
        </p:nvSpPr>
        <p:spPr bwMode="auto">
          <a:xfrm>
            <a:off x="7046764" y="3675071"/>
            <a:ext cx="94260" cy="65353"/>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3" name="Freeform 88"/>
          <p:cNvSpPr>
            <a:spLocks/>
          </p:cNvSpPr>
          <p:nvPr/>
        </p:nvSpPr>
        <p:spPr bwMode="auto">
          <a:xfrm>
            <a:off x="6973870" y="3726600"/>
            <a:ext cx="129450" cy="179722"/>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4" name="Freeform 89"/>
          <p:cNvSpPr>
            <a:spLocks noEditPoints="1"/>
          </p:cNvSpPr>
          <p:nvPr/>
        </p:nvSpPr>
        <p:spPr bwMode="auto">
          <a:xfrm>
            <a:off x="6672239" y="2703569"/>
            <a:ext cx="175951" cy="128193"/>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5" name="Freeform 90"/>
          <p:cNvSpPr>
            <a:spLocks/>
          </p:cNvSpPr>
          <p:nvPr/>
        </p:nvSpPr>
        <p:spPr bwMode="auto">
          <a:xfrm>
            <a:off x="5205560" y="3543108"/>
            <a:ext cx="163383" cy="211142"/>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6" name="Freeform 91"/>
          <p:cNvSpPr>
            <a:spLocks/>
          </p:cNvSpPr>
          <p:nvPr/>
        </p:nvSpPr>
        <p:spPr bwMode="auto">
          <a:xfrm>
            <a:off x="5195506" y="3535567"/>
            <a:ext cx="80435" cy="55299"/>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7" name="Freeform 92"/>
          <p:cNvSpPr>
            <a:spLocks/>
          </p:cNvSpPr>
          <p:nvPr/>
        </p:nvSpPr>
        <p:spPr bwMode="auto">
          <a:xfrm>
            <a:off x="5228182" y="3580812"/>
            <a:ext cx="110598" cy="152073"/>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8" name="Freeform 93"/>
          <p:cNvSpPr>
            <a:spLocks noEditPoints="1"/>
          </p:cNvSpPr>
          <p:nvPr/>
        </p:nvSpPr>
        <p:spPr bwMode="auto">
          <a:xfrm>
            <a:off x="6282633" y="4850175"/>
            <a:ext cx="173438" cy="189776"/>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9" name="Freeform 94"/>
          <p:cNvSpPr>
            <a:spLocks/>
          </p:cNvSpPr>
          <p:nvPr/>
        </p:nvSpPr>
        <p:spPr bwMode="auto">
          <a:xfrm>
            <a:off x="6072748" y="3599663"/>
            <a:ext cx="50272" cy="47758"/>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0" name="Freeform 95"/>
          <p:cNvSpPr>
            <a:spLocks/>
          </p:cNvSpPr>
          <p:nvPr/>
        </p:nvSpPr>
        <p:spPr bwMode="auto">
          <a:xfrm>
            <a:off x="6061437" y="3455132"/>
            <a:ext cx="46502" cy="155843"/>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1" name="Freeform 96"/>
          <p:cNvSpPr>
            <a:spLocks/>
          </p:cNvSpPr>
          <p:nvPr/>
        </p:nvSpPr>
        <p:spPr bwMode="auto">
          <a:xfrm>
            <a:off x="6094114" y="3480268"/>
            <a:ext cx="100544" cy="134477"/>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2" name="Freeform 97"/>
          <p:cNvSpPr>
            <a:spLocks/>
          </p:cNvSpPr>
          <p:nvPr/>
        </p:nvSpPr>
        <p:spPr bwMode="auto">
          <a:xfrm>
            <a:off x="6085316" y="3636111"/>
            <a:ext cx="12568" cy="2513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9AE5EA"/>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3" name="Freeform 98"/>
          <p:cNvSpPr>
            <a:spLocks noEditPoints="1"/>
          </p:cNvSpPr>
          <p:nvPr/>
        </p:nvSpPr>
        <p:spPr bwMode="auto">
          <a:xfrm>
            <a:off x="6045099" y="2362977"/>
            <a:ext cx="174695" cy="187263"/>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1F305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4" name="Oval 127"/>
          <p:cNvSpPr/>
          <p:nvPr/>
        </p:nvSpPr>
        <p:spPr>
          <a:xfrm>
            <a:off x="834495" y="2002289"/>
            <a:ext cx="606056" cy="60605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05" name="TextBox 13"/>
          <p:cNvSpPr txBox="1"/>
          <p:nvPr/>
        </p:nvSpPr>
        <p:spPr>
          <a:xfrm>
            <a:off x="1732126" y="2008442"/>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TextBox 13"/>
          <p:cNvSpPr txBox="1"/>
          <p:nvPr/>
        </p:nvSpPr>
        <p:spPr>
          <a:xfrm>
            <a:off x="1732126" y="2330443"/>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Oval 132"/>
          <p:cNvSpPr/>
          <p:nvPr/>
        </p:nvSpPr>
        <p:spPr>
          <a:xfrm>
            <a:off x="10713522" y="2000880"/>
            <a:ext cx="606056" cy="606056"/>
          </a:xfrm>
          <a:prstGeom prst="ellipse">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08" name="TextBox 13"/>
          <p:cNvSpPr txBox="1"/>
          <p:nvPr/>
        </p:nvSpPr>
        <p:spPr>
          <a:xfrm>
            <a:off x="7986273" y="2008442"/>
            <a:ext cx="2333999" cy="270010"/>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TextBox 13"/>
          <p:cNvSpPr txBox="1"/>
          <p:nvPr/>
        </p:nvSpPr>
        <p:spPr>
          <a:xfrm>
            <a:off x="7986273" y="2330443"/>
            <a:ext cx="2333999" cy="424090"/>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Oval 127"/>
          <p:cNvSpPr/>
          <p:nvPr/>
        </p:nvSpPr>
        <p:spPr>
          <a:xfrm>
            <a:off x="834495" y="3537374"/>
            <a:ext cx="606056" cy="606056"/>
          </a:xfrm>
          <a:prstGeom prst="ellipse">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11" name="TextBox 13"/>
          <p:cNvSpPr txBox="1"/>
          <p:nvPr/>
        </p:nvSpPr>
        <p:spPr>
          <a:xfrm>
            <a:off x="1732126" y="3543527"/>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TextBox 13"/>
          <p:cNvSpPr txBox="1"/>
          <p:nvPr/>
        </p:nvSpPr>
        <p:spPr>
          <a:xfrm>
            <a:off x="1732126" y="3865528"/>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Oval 132"/>
          <p:cNvSpPr/>
          <p:nvPr/>
        </p:nvSpPr>
        <p:spPr>
          <a:xfrm>
            <a:off x="10713522" y="3535965"/>
            <a:ext cx="606056" cy="60605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14" name="TextBox 13"/>
          <p:cNvSpPr txBox="1"/>
          <p:nvPr/>
        </p:nvSpPr>
        <p:spPr>
          <a:xfrm>
            <a:off x="7986273" y="3543527"/>
            <a:ext cx="2333999" cy="270010"/>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TextBox 13"/>
          <p:cNvSpPr txBox="1"/>
          <p:nvPr/>
        </p:nvSpPr>
        <p:spPr>
          <a:xfrm>
            <a:off x="7986273" y="3865528"/>
            <a:ext cx="2333999" cy="424090"/>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Oval 127"/>
          <p:cNvSpPr/>
          <p:nvPr/>
        </p:nvSpPr>
        <p:spPr>
          <a:xfrm>
            <a:off x="834495" y="5072459"/>
            <a:ext cx="606056" cy="60605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17" name="TextBox 13"/>
          <p:cNvSpPr txBox="1"/>
          <p:nvPr/>
        </p:nvSpPr>
        <p:spPr>
          <a:xfrm>
            <a:off x="1732126" y="5078612"/>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TextBox 13"/>
          <p:cNvSpPr txBox="1"/>
          <p:nvPr/>
        </p:nvSpPr>
        <p:spPr>
          <a:xfrm>
            <a:off x="1732126" y="5400613"/>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Oval 132"/>
          <p:cNvSpPr/>
          <p:nvPr/>
        </p:nvSpPr>
        <p:spPr>
          <a:xfrm>
            <a:off x="10713522" y="5071050"/>
            <a:ext cx="606056" cy="606056"/>
          </a:xfrm>
          <a:prstGeom prst="ellipse">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20" name="TextBox 13"/>
          <p:cNvSpPr txBox="1"/>
          <p:nvPr/>
        </p:nvSpPr>
        <p:spPr>
          <a:xfrm>
            <a:off x="7986273" y="5078612"/>
            <a:ext cx="2333999" cy="270010"/>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TextBox 13"/>
          <p:cNvSpPr txBox="1"/>
          <p:nvPr/>
        </p:nvSpPr>
        <p:spPr>
          <a:xfrm>
            <a:off x="7986273" y="5400613"/>
            <a:ext cx="2333999" cy="424090"/>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矩形 123"/>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文本框 127"/>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37310814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7306256" y="1993951"/>
            <a:ext cx="2333999" cy="705619"/>
            <a:chOff x="7306256" y="1993951"/>
            <a:chExt cx="2333999" cy="705619"/>
          </a:xfrm>
        </p:grpSpPr>
        <p:cxnSp>
          <p:nvCxnSpPr>
            <p:cNvPr id="3" name="Straight Connector 9"/>
            <p:cNvCxnSpPr/>
            <p:nvPr/>
          </p:nvCxnSpPr>
          <p:spPr>
            <a:xfrm>
              <a:off x="7306256" y="2341738"/>
              <a:ext cx="1044000" cy="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4" name="TextBox 13"/>
            <p:cNvSpPr txBox="1"/>
            <p:nvPr/>
          </p:nvSpPr>
          <p:spPr>
            <a:xfrm>
              <a:off x="7306256" y="1993951"/>
              <a:ext cx="854398"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13"/>
            <p:cNvSpPr txBox="1"/>
            <p:nvPr/>
          </p:nvSpPr>
          <p:spPr>
            <a:xfrm>
              <a:off x="7306256" y="2477971"/>
              <a:ext cx="2333999" cy="221599"/>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7306256" y="3102930"/>
            <a:ext cx="2333999" cy="705619"/>
            <a:chOff x="7306256" y="3065996"/>
            <a:chExt cx="2333999" cy="705619"/>
          </a:xfrm>
        </p:grpSpPr>
        <p:cxnSp>
          <p:nvCxnSpPr>
            <p:cNvPr id="7" name="Straight Connector 13"/>
            <p:cNvCxnSpPr/>
            <p:nvPr/>
          </p:nvCxnSpPr>
          <p:spPr>
            <a:xfrm>
              <a:off x="7306256" y="3380240"/>
              <a:ext cx="1980000" cy="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8" name="TextBox 13"/>
            <p:cNvSpPr txBox="1"/>
            <p:nvPr/>
          </p:nvSpPr>
          <p:spPr>
            <a:xfrm>
              <a:off x="7306256" y="3065996"/>
              <a:ext cx="854398"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3"/>
            <p:cNvSpPr txBox="1"/>
            <p:nvPr/>
          </p:nvSpPr>
          <p:spPr>
            <a:xfrm>
              <a:off x="7306256" y="3550016"/>
              <a:ext cx="2333999" cy="221599"/>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7306256" y="4211908"/>
            <a:ext cx="3748840" cy="1444282"/>
            <a:chOff x="7306256" y="4211908"/>
            <a:chExt cx="3748840" cy="1444282"/>
          </a:xfrm>
        </p:grpSpPr>
        <p:cxnSp>
          <p:nvCxnSpPr>
            <p:cNvPr id="11" name="Straight Connector 10"/>
            <p:cNvCxnSpPr/>
            <p:nvPr/>
          </p:nvCxnSpPr>
          <p:spPr>
            <a:xfrm>
              <a:off x="7306256" y="4536163"/>
              <a:ext cx="936000" cy="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306256" y="4622061"/>
              <a:ext cx="3748840" cy="1034129"/>
            </a:xfrm>
            <a:prstGeom prst="rect">
              <a:avLst/>
            </a:prstGeom>
            <a:noFill/>
          </p:spPr>
          <p:txBody>
            <a:bodyPr wrap="square" lIns="0" tIns="0" rIns="0" bIns="0" rtlCol="0" anchor="t" anchorCtr="0">
              <a:spAutoFit/>
            </a:bodyPr>
            <a:lstStyle/>
            <a:p>
              <a:pPr defTabSz="1216817">
                <a:lnSpc>
                  <a:spcPct val="120000"/>
                </a:lnSpc>
                <a:spcBef>
                  <a:spcPct val="20000"/>
                </a:spcBef>
              </a:pPr>
              <a:r>
                <a:rPr lang="zh-CN" altLang="en-US"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13"/>
            <p:cNvSpPr txBox="1"/>
            <p:nvPr/>
          </p:nvSpPr>
          <p:spPr>
            <a:xfrm>
              <a:off x="7306256" y="4211908"/>
              <a:ext cx="1294333"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6010" y="1993951"/>
            <a:ext cx="5490510" cy="3664002"/>
          </a:xfrm>
          <a:prstGeom prst="rect">
            <a:avLst/>
          </a:prstGeom>
        </p:spPr>
      </p:pic>
      <p:sp>
        <p:nvSpPr>
          <p:cNvPr id="15" name="矩形 14"/>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3405399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Group 7"/>
          <p:cNvGrpSpPr/>
          <p:nvPr/>
        </p:nvGrpSpPr>
        <p:grpSpPr>
          <a:xfrm>
            <a:off x="3090308" y="2604216"/>
            <a:ext cx="6243637" cy="3259761"/>
            <a:chOff x="2830788" y="3349604"/>
            <a:chExt cx="6243637" cy="3259761"/>
          </a:xfrm>
        </p:grpSpPr>
        <p:sp>
          <p:nvSpPr>
            <p:cNvPr id="3" name="Freeform 7"/>
            <p:cNvSpPr>
              <a:spLocks/>
            </p:cNvSpPr>
            <p:nvPr/>
          </p:nvSpPr>
          <p:spPr bwMode="auto">
            <a:xfrm>
              <a:off x="2867657" y="3624217"/>
              <a:ext cx="6173712" cy="2985148"/>
            </a:xfrm>
            <a:custGeom>
              <a:avLst/>
              <a:gdLst>
                <a:gd name="T0" fmla="*/ 3030 w 3032"/>
                <a:gd name="T1" fmla="*/ 502 h 1465"/>
                <a:gd name="T2" fmla="*/ 3031 w 3032"/>
                <a:gd name="T3" fmla="*/ 502 h 1465"/>
                <a:gd name="T4" fmla="*/ 3031 w 3032"/>
                <a:gd name="T5" fmla="*/ 366 h 1465"/>
                <a:gd name="T6" fmla="*/ 2860 w 3032"/>
                <a:gd name="T7" fmla="*/ 366 h 1465"/>
                <a:gd name="T8" fmla="*/ 2860 w 3032"/>
                <a:gd name="T9" fmla="*/ 388 h 1465"/>
                <a:gd name="T10" fmla="*/ 2119 w 3032"/>
                <a:gd name="T11" fmla="*/ 33 h 1465"/>
                <a:gd name="T12" fmla="*/ 1866 w 3032"/>
                <a:gd name="T13" fmla="*/ 33 h 1465"/>
                <a:gd name="T14" fmla="*/ 170 w 3032"/>
                <a:gd name="T15" fmla="*/ 844 h 1465"/>
                <a:gd name="T16" fmla="*/ 170 w 3032"/>
                <a:gd name="T17" fmla="*/ 824 h 1465"/>
                <a:gd name="T18" fmla="*/ 0 w 3032"/>
                <a:gd name="T19" fmla="*/ 824 h 1465"/>
                <a:gd name="T20" fmla="*/ 0 w 3032"/>
                <a:gd name="T21" fmla="*/ 961 h 1465"/>
                <a:gd name="T22" fmla="*/ 52 w 3032"/>
                <a:gd name="T23" fmla="*/ 1021 h 1465"/>
                <a:gd name="T24" fmla="*/ 911 w 3032"/>
                <a:gd name="T25" fmla="*/ 1432 h 1465"/>
                <a:gd name="T26" fmla="*/ 1164 w 3032"/>
                <a:gd name="T27" fmla="*/ 1432 h 1465"/>
                <a:gd name="T28" fmla="*/ 2978 w 3032"/>
                <a:gd name="T29" fmla="*/ 565 h 1465"/>
                <a:gd name="T30" fmla="*/ 3030 w 3032"/>
                <a:gd name="T31" fmla="*/ 502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2" h="1465">
                  <a:moveTo>
                    <a:pt x="3030" y="502"/>
                  </a:moveTo>
                  <a:cubicBezTo>
                    <a:pt x="3031" y="502"/>
                    <a:pt x="3031" y="502"/>
                    <a:pt x="3031" y="502"/>
                  </a:cubicBezTo>
                  <a:cubicBezTo>
                    <a:pt x="3031" y="366"/>
                    <a:pt x="3031" y="366"/>
                    <a:pt x="3031" y="366"/>
                  </a:cubicBezTo>
                  <a:cubicBezTo>
                    <a:pt x="2860" y="366"/>
                    <a:pt x="2860" y="366"/>
                    <a:pt x="2860" y="366"/>
                  </a:cubicBezTo>
                  <a:cubicBezTo>
                    <a:pt x="2860" y="388"/>
                    <a:pt x="2860" y="388"/>
                    <a:pt x="2860" y="388"/>
                  </a:cubicBezTo>
                  <a:cubicBezTo>
                    <a:pt x="2119" y="33"/>
                    <a:pt x="2119" y="33"/>
                    <a:pt x="2119" y="33"/>
                  </a:cubicBezTo>
                  <a:cubicBezTo>
                    <a:pt x="2049" y="0"/>
                    <a:pt x="1936" y="0"/>
                    <a:pt x="1866" y="33"/>
                  </a:cubicBezTo>
                  <a:cubicBezTo>
                    <a:pt x="170" y="844"/>
                    <a:pt x="170" y="844"/>
                    <a:pt x="170" y="844"/>
                  </a:cubicBezTo>
                  <a:cubicBezTo>
                    <a:pt x="170" y="824"/>
                    <a:pt x="170" y="824"/>
                    <a:pt x="170" y="824"/>
                  </a:cubicBezTo>
                  <a:cubicBezTo>
                    <a:pt x="0" y="824"/>
                    <a:pt x="0" y="824"/>
                    <a:pt x="0" y="824"/>
                  </a:cubicBezTo>
                  <a:cubicBezTo>
                    <a:pt x="0" y="961"/>
                    <a:pt x="0" y="961"/>
                    <a:pt x="0" y="961"/>
                  </a:cubicBezTo>
                  <a:cubicBezTo>
                    <a:pt x="0" y="983"/>
                    <a:pt x="17" y="1005"/>
                    <a:pt x="52" y="1021"/>
                  </a:cubicBezTo>
                  <a:cubicBezTo>
                    <a:pt x="911" y="1432"/>
                    <a:pt x="911" y="1432"/>
                    <a:pt x="911" y="1432"/>
                  </a:cubicBezTo>
                  <a:cubicBezTo>
                    <a:pt x="981" y="1465"/>
                    <a:pt x="1095" y="1465"/>
                    <a:pt x="1164" y="1432"/>
                  </a:cubicBezTo>
                  <a:cubicBezTo>
                    <a:pt x="2978" y="565"/>
                    <a:pt x="2978" y="565"/>
                    <a:pt x="2978" y="565"/>
                  </a:cubicBezTo>
                  <a:cubicBezTo>
                    <a:pt x="3014" y="548"/>
                    <a:pt x="3032" y="525"/>
                    <a:pt x="3030" y="502"/>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 name="Freeform 8"/>
            <p:cNvSpPr>
              <a:spLocks/>
            </p:cNvSpPr>
            <p:nvPr/>
          </p:nvSpPr>
          <p:spPr bwMode="auto">
            <a:xfrm>
              <a:off x="5510810" y="4615876"/>
              <a:ext cx="3180936" cy="1795157"/>
            </a:xfrm>
            <a:custGeom>
              <a:avLst/>
              <a:gdLst>
                <a:gd name="T0" fmla="*/ 2502 w 2502"/>
                <a:gd name="T1" fmla="*/ 0 h 1412"/>
                <a:gd name="T2" fmla="*/ 2431 w 2502"/>
                <a:gd name="T3" fmla="*/ 34 h 1412"/>
                <a:gd name="T4" fmla="*/ 0 w 2502"/>
                <a:gd name="T5" fmla="*/ 1196 h 1412"/>
                <a:gd name="T6" fmla="*/ 0 w 2502"/>
                <a:gd name="T7" fmla="*/ 1412 h 1412"/>
                <a:gd name="T8" fmla="*/ 2502 w 2502"/>
                <a:gd name="T9" fmla="*/ 215 h 1412"/>
                <a:gd name="T10" fmla="*/ 2502 w 2502"/>
                <a:gd name="T11" fmla="*/ 0 h 1412"/>
              </a:gdLst>
              <a:ahLst/>
              <a:cxnLst>
                <a:cxn ang="0">
                  <a:pos x="T0" y="T1"/>
                </a:cxn>
                <a:cxn ang="0">
                  <a:pos x="T2" y="T3"/>
                </a:cxn>
                <a:cxn ang="0">
                  <a:pos x="T4" y="T5"/>
                </a:cxn>
                <a:cxn ang="0">
                  <a:pos x="T6" y="T7"/>
                </a:cxn>
                <a:cxn ang="0">
                  <a:pos x="T8" y="T9"/>
                </a:cxn>
                <a:cxn ang="0">
                  <a:pos x="T10" y="T11"/>
                </a:cxn>
              </a:cxnLst>
              <a:rect l="0" t="0" r="r" b="b"/>
              <a:pathLst>
                <a:path w="2502" h="1412">
                  <a:moveTo>
                    <a:pt x="2502" y="0"/>
                  </a:moveTo>
                  <a:lnTo>
                    <a:pt x="2431" y="34"/>
                  </a:lnTo>
                  <a:lnTo>
                    <a:pt x="0" y="1196"/>
                  </a:lnTo>
                  <a:lnTo>
                    <a:pt x="0" y="1412"/>
                  </a:lnTo>
                  <a:lnTo>
                    <a:pt x="2502" y="215"/>
                  </a:lnTo>
                  <a:lnTo>
                    <a:pt x="2502"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9"/>
            <p:cNvSpPr>
              <a:spLocks/>
            </p:cNvSpPr>
            <p:nvPr/>
          </p:nvSpPr>
          <p:spPr bwMode="auto">
            <a:xfrm>
              <a:off x="5510810" y="4615876"/>
              <a:ext cx="3180936" cy="1795157"/>
            </a:xfrm>
            <a:custGeom>
              <a:avLst/>
              <a:gdLst>
                <a:gd name="T0" fmla="*/ 2502 w 2502"/>
                <a:gd name="T1" fmla="*/ 0 h 1412"/>
                <a:gd name="T2" fmla="*/ 2431 w 2502"/>
                <a:gd name="T3" fmla="*/ 34 h 1412"/>
                <a:gd name="T4" fmla="*/ 0 w 2502"/>
                <a:gd name="T5" fmla="*/ 1196 h 1412"/>
                <a:gd name="T6" fmla="*/ 0 w 2502"/>
                <a:gd name="T7" fmla="*/ 1412 h 1412"/>
                <a:gd name="T8" fmla="*/ 2502 w 2502"/>
                <a:gd name="T9" fmla="*/ 215 h 1412"/>
                <a:gd name="T10" fmla="*/ 2502 w 2502"/>
                <a:gd name="T11" fmla="*/ 0 h 1412"/>
              </a:gdLst>
              <a:ahLst/>
              <a:cxnLst>
                <a:cxn ang="0">
                  <a:pos x="T0" y="T1"/>
                </a:cxn>
                <a:cxn ang="0">
                  <a:pos x="T2" y="T3"/>
                </a:cxn>
                <a:cxn ang="0">
                  <a:pos x="T4" y="T5"/>
                </a:cxn>
                <a:cxn ang="0">
                  <a:pos x="T6" y="T7"/>
                </a:cxn>
                <a:cxn ang="0">
                  <a:pos x="T8" y="T9"/>
                </a:cxn>
                <a:cxn ang="0">
                  <a:pos x="T10" y="T11"/>
                </a:cxn>
              </a:cxnLst>
              <a:rect l="0" t="0" r="r" b="b"/>
              <a:pathLst>
                <a:path w="2502" h="1412">
                  <a:moveTo>
                    <a:pt x="2502" y="0"/>
                  </a:moveTo>
                  <a:lnTo>
                    <a:pt x="2431" y="34"/>
                  </a:lnTo>
                  <a:lnTo>
                    <a:pt x="0" y="1196"/>
                  </a:lnTo>
                  <a:lnTo>
                    <a:pt x="0" y="1412"/>
                  </a:lnTo>
                  <a:lnTo>
                    <a:pt x="2502" y="215"/>
                  </a:lnTo>
                  <a:lnTo>
                    <a:pt x="2502"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Freeform 10"/>
            <p:cNvSpPr>
              <a:spLocks/>
            </p:cNvSpPr>
            <p:nvPr/>
          </p:nvSpPr>
          <p:spPr bwMode="auto">
            <a:xfrm>
              <a:off x="2830788" y="3349604"/>
              <a:ext cx="6243637" cy="2986420"/>
            </a:xfrm>
            <a:custGeom>
              <a:avLst/>
              <a:gdLst>
                <a:gd name="T0" fmla="*/ 2137 w 3066"/>
                <a:gd name="T1" fmla="*/ 34 h 1466"/>
                <a:gd name="T2" fmla="*/ 1884 w 3066"/>
                <a:gd name="T3" fmla="*/ 34 h 1466"/>
                <a:gd name="T4" fmla="*/ 70 w 3066"/>
                <a:gd name="T5" fmla="*/ 901 h 1466"/>
                <a:gd name="T6" fmla="*/ 70 w 3066"/>
                <a:gd name="T7" fmla="*/ 1022 h 1466"/>
                <a:gd name="T8" fmla="*/ 929 w 3066"/>
                <a:gd name="T9" fmla="*/ 1432 h 1466"/>
                <a:gd name="T10" fmla="*/ 1182 w 3066"/>
                <a:gd name="T11" fmla="*/ 1432 h 1466"/>
                <a:gd name="T12" fmla="*/ 2996 w 3066"/>
                <a:gd name="T13" fmla="*/ 565 h 1466"/>
                <a:gd name="T14" fmla="*/ 2996 w 3066"/>
                <a:gd name="T15" fmla="*/ 444 h 1466"/>
                <a:gd name="T16" fmla="*/ 2137 w 3066"/>
                <a:gd name="T17" fmla="*/ 34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6" h="1466">
                  <a:moveTo>
                    <a:pt x="2137" y="34"/>
                  </a:moveTo>
                  <a:cubicBezTo>
                    <a:pt x="2067" y="0"/>
                    <a:pt x="1954" y="0"/>
                    <a:pt x="1884" y="34"/>
                  </a:cubicBezTo>
                  <a:cubicBezTo>
                    <a:pt x="70" y="901"/>
                    <a:pt x="70" y="901"/>
                    <a:pt x="70" y="901"/>
                  </a:cubicBezTo>
                  <a:cubicBezTo>
                    <a:pt x="0" y="934"/>
                    <a:pt x="0" y="988"/>
                    <a:pt x="70" y="1022"/>
                  </a:cubicBezTo>
                  <a:cubicBezTo>
                    <a:pt x="929" y="1432"/>
                    <a:pt x="929" y="1432"/>
                    <a:pt x="929" y="1432"/>
                  </a:cubicBezTo>
                  <a:cubicBezTo>
                    <a:pt x="999" y="1466"/>
                    <a:pt x="1113" y="1466"/>
                    <a:pt x="1182" y="1432"/>
                  </a:cubicBezTo>
                  <a:cubicBezTo>
                    <a:pt x="2996" y="565"/>
                    <a:pt x="2996" y="565"/>
                    <a:pt x="2996" y="565"/>
                  </a:cubicBezTo>
                  <a:cubicBezTo>
                    <a:pt x="3066" y="532"/>
                    <a:pt x="3066" y="478"/>
                    <a:pt x="2996" y="444"/>
                  </a:cubicBezTo>
                  <a:cubicBezTo>
                    <a:pt x="2137" y="34"/>
                    <a:pt x="2137" y="34"/>
                    <a:pt x="2137" y="34"/>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Freeform 11"/>
            <p:cNvSpPr>
              <a:spLocks/>
            </p:cNvSpPr>
            <p:nvPr/>
          </p:nvSpPr>
          <p:spPr bwMode="auto">
            <a:xfrm>
              <a:off x="3246521" y="3530137"/>
              <a:ext cx="5450310" cy="2606283"/>
            </a:xfrm>
            <a:custGeom>
              <a:avLst/>
              <a:gdLst>
                <a:gd name="T0" fmla="*/ 0 w 4287"/>
                <a:gd name="T1" fmla="*/ 1199 h 2050"/>
                <a:gd name="T2" fmla="*/ 1781 w 4287"/>
                <a:gd name="T3" fmla="*/ 2050 h 2050"/>
                <a:gd name="T4" fmla="*/ 4287 w 4287"/>
                <a:gd name="T5" fmla="*/ 853 h 2050"/>
                <a:gd name="T6" fmla="*/ 2505 w 4287"/>
                <a:gd name="T7" fmla="*/ 0 h 2050"/>
                <a:gd name="T8" fmla="*/ 0 w 4287"/>
                <a:gd name="T9" fmla="*/ 1199 h 2050"/>
              </a:gdLst>
              <a:ahLst/>
              <a:cxnLst>
                <a:cxn ang="0">
                  <a:pos x="T0" y="T1"/>
                </a:cxn>
                <a:cxn ang="0">
                  <a:pos x="T2" y="T3"/>
                </a:cxn>
                <a:cxn ang="0">
                  <a:pos x="T4" y="T5"/>
                </a:cxn>
                <a:cxn ang="0">
                  <a:pos x="T6" y="T7"/>
                </a:cxn>
                <a:cxn ang="0">
                  <a:pos x="T8" y="T9"/>
                </a:cxn>
              </a:cxnLst>
              <a:rect l="0" t="0" r="r" b="b"/>
              <a:pathLst>
                <a:path w="4287" h="2050">
                  <a:moveTo>
                    <a:pt x="0" y="1199"/>
                  </a:moveTo>
                  <a:lnTo>
                    <a:pt x="1781" y="2050"/>
                  </a:lnTo>
                  <a:lnTo>
                    <a:pt x="4287" y="853"/>
                  </a:lnTo>
                  <a:lnTo>
                    <a:pt x="2505" y="0"/>
                  </a:lnTo>
                  <a:lnTo>
                    <a:pt x="0" y="1199"/>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12"/>
            <p:cNvSpPr>
              <a:spLocks/>
            </p:cNvSpPr>
            <p:nvPr/>
          </p:nvSpPr>
          <p:spPr bwMode="auto">
            <a:xfrm>
              <a:off x="3246521" y="3530137"/>
              <a:ext cx="5450310" cy="2606283"/>
            </a:xfrm>
            <a:custGeom>
              <a:avLst/>
              <a:gdLst>
                <a:gd name="T0" fmla="*/ 0 w 4287"/>
                <a:gd name="T1" fmla="*/ 1199 h 2050"/>
                <a:gd name="T2" fmla="*/ 1781 w 4287"/>
                <a:gd name="T3" fmla="*/ 2050 h 2050"/>
                <a:gd name="T4" fmla="*/ 4287 w 4287"/>
                <a:gd name="T5" fmla="*/ 853 h 2050"/>
                <a:gd name="T6" fmla="*/ 2505 w 4287"/>
                <a:gd name="T7" fmla="*/ 0 h 2050"/>
                <a:gd name="T8" fmla="*/ 0 w 4287"/>
                <a:gd name="T9" fmla="*/ 1199 h 2050"/>
              </a:gdLst>
              <a:ahLst/>
              <a:cxnLst>
                <a:cxn ang="0">
                  <a:pos x="T0" y="T1"/>
                </a:cxn>
                <a:cxn ang="0">
                  <a:pos x="T2" y="T3"/>
                </a:cxn>
                <a:cxn ang="0">
                  <a:pos x="T4" y="T5"/>
                </a:cxn>
                <a:cxn ang="0">
                  <a:pos x="T6" y="T7"/>
                </a:cxn>
                <a:cxn ang="0">
                  <a:pos x="T8" y="T9"/>
                </a:cxn>
              </a:cxnLst>
              <a:rect l="0" t="0" r="r" b="b"/>
              <a:pathLst>
                <a:path w="4287" h="2050">
                  <a:moveTo>
                    <a:pt x="0" y="1199"/>
                  </a:moveTo>
                  <a:lnTo>
                    <a:pt x="1781" y="2050"/>
                  </a:lnTo>
                  <a:lnTo>
                    <a:pt x="4287" y="853"/>
                  </a:lnTo>
                  <a:lnTo>
                    <a:pt x="2505" y="0"/>
                  </a:lnTo>
                  <a:lnTo>
                    <a:pt x="0" y="1199"/>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14"/>
            <p:cNvSpPr>
              <a:spLocks/>
            </p:cNvSpPr>
            <p:nvPr/>
          </p:nvSpPr>
          <p:spPr bwMode="auto">
            <a:xfrm>
              <a:off x="3461381" y="5761370"/>
              <a:ext cx="794599" cy="465317"/>
            </a:xfrm>
            <a:custGeom>
              <a:avLst/>
              <a:gdLst>
                <a:gd name="T0" fmla="*/ 0 w 390"/>
                <a:gd name="T1" fmla="*/ 21 h 228"/>
                <a:gd name="T2" fmla="*/ 40 w 390"/>
                <a:gd name="T3" fmla="*/ 69 h 228"/>
                <a:gd name="T4" fmla="*/ 350 w 390"/>
                <a:gd name="T5" fmla="*/ 218 h 228"/>
                <a:gd name="T6" fmla="*/ 390 w 390"/>
                <a:gd name="T7" fmla="*/ 207 h 228"/>
                <a:gd name="T8" fmla="*/ 350 w 390"/>
                <a:gd name="T9" fmla="*/ 159 h 228"/>
                <a:gd name="T10" fmla="*/ 40 w 390"/>
                <a:gd name="T11" fmla="*/ 10 h 228"/>
                <a:gd name="T12" fmla="*/ 0 w 390"/>
                <a:gd name="T13" fmla="*/ 21 h 228"/>
              </a:gdLst>
              <a:ahLst/>
              <a:cxnLst>
                <a:cxn ang="0">
                  <a:pos x="T0" y="T1"/>
                </a:cxn>
                <a:cxn ang="0">
                  <a:pos x="T2" y="T3"/>
                </a:cxn>
                <a:cxn ang="0">
                  <a:pos x="T4" y="T5"/>
                </a:cxn>
                <a:cxn ang="0">
                  <a:pos x="T6" y="T7"/>
                </a:cxn>
                <a:cxn ang="0">
                  <a:pos x="T8" y="T9"/>
                </a:cxn>
                <a:cxn ang="0">
                  <a:pos x="T10" y="T11"/>
                </a:cxn>
                <a:cxn ang="0">
                  <a:pos x="T12" y="T13"/>
                </a:cxn>
              </a:cxnLst>
              <a:rect l="0" t="0" r="r" b="b"/>
              <a:pathLst>
                <a:path w="390" h="228">
                  <a:moveTo>
                    <a:pt x="0" y="21"/>
                  </a:moveTo>
                  <a:cubicBezTo>
                    <a:pt x="0" y="37"/>
                    <a:pt x="18" y="59"/>
                    <a:pt x="40" y="69"/>
                  </a:cubicBezTo>
                  <a:cubicBezTo>
                    <a:pt x="350" y="218"/>
                    <a:pt x="350" y="218"/>
                    <a:pt x="350" y="218"/>
                  </a:cubicBezTo>
                  <a:cubicBezTo>
                    <a:pt x="372" y="228"/>
                    <a:pt x="390" y="223"/>
                    <a:pt x="390" y="207"/>
                  </a:cubicBezTo>
                  <a:cubicBezTo>
                    <a:pt x="390" y="191"/>
                    <a:pt x="372" y="169"/>
                    <a:pt x="350" y="159"/>
                  </a:cubicBezTo>
                  <a:cubicBezTo>
                    <a:pt x="40" y="10"/>
                    <a:pt x="40" y="10"/>
                    <a:pt x="40" y="10"/>
                  </a:cubicBezTo>
                  <a:cubicBezTo>
                    <a:pt x="18" y="0"/>
                    <a:pt x="0" y="5"/>
                    <a:pt x="0" y="21"/>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0" name="Group 18"/>
          <p:cNvGrpSpPr/>
          <p:nvPr/>
        </p:nvGrpSpPr>
        <p:grpSpPr>
          <a:xfrm>
            <a:off x="3458416" y="2309796"/>
            <a:ext cx="5450311" cy="2650780"/>
            <a:chOff x="-257822" y="2402002"/>
            <a:chExt cx="5450311" cy="2650780"/>
          </a:xfrm>
        </p:grpSpPr>
        <p:sp>
          <p:nvSpPr>
            <p:cNvPr id="11" name="Freeform 13"/>
            <p:cNvSpPr>
              <a:spLocks/>
            </p:cNvSpPr>
            <p:nvPr/>
          </p:nvSpPr>
          <p:spPr bwMode="auto">
            <a:xfrm>
              <a:off x="4024110" y="3237284"/>
              <a:ext cx="518714" cy="249186"/>
            </a:xfrm>
            <a:custGeom>
              <a:avLst/>
              <a:gdLst>
                <a:gd name="T0" fmla="*/ 105 w 255"/>
                <a:gd name="T1" fmla="*/ 12 h 122"/>
                <a:gd name="T2" fmla="*/ 22 w 255"/>
                <a:gd name="T3" fmla="*/ 11 h 122"/>
                <a:gd name="T4" fmla="*/ 24 w 255"/>
                <a:gd name="T5" fmla="*/ 51 h 122"/>
                <a:gd name="T6" fmla="*/ 149 w 255"/>
                <a:gd name="T7" fmla="*/ 110 h 122"/>
                <a:gd name="T8" fmla="*/ 232 w 255"/>
                <a:gd name="T9" fmla="*/ 111 h 122"/>
                <a:gd name="T10" fmla="*/ 230 w 255"/>
                <a:gd name="T11" fmla="*/ 72 h 122"/>
                <a:gd name="T12" fmla="*/ 105 w 255"/>
                <a:gd name="T13" fmla="*/ 12 h 122"/>
              </a:gdLst>
              <a:ahLst/>
              <a:cxnLst>
                <a:cxn ang="0">
                  <a:pos x="T0" y="T1"/>
                </a:cxn>
                <a:cxn ang="0">
                  <a:pos x="T2" y="T3"/>
                </a:cxn>
                <a:cxn ang="0">
                  <a:pos x="T4" y="T5"/>
                </a:cxn>
                <a:cxn ang="0">
                  <a:pos x="T6" y="T7"/>
                </a:cxn>
                <a:cxn ang="0">
                  <a:pos x="T8" y="T9"/>
                </a:cxn>
                <a:cxn ang="0">
                  <a:pos x="T10" y="T11"/>
                </a:cxn>
                <a:cxn ang="0">
                  <a:pos x="T12" y="T13"/>
                </a:cxn>
              </a:cxnLst>
              <a:rect l="0" t="0" r="r" b="b"/>
              <a:pathLst>
                <a:path w="255" h="122">
                  <a:moveTo>
                    <a:pt x="105" y="12"/>
                  </a:moveTo>
                  <a:cubicBezTo>
                    <a:pt x="82" y="1"/>
                    <a:pt x="45" y="0"/>
                    <a:pt x="22" y="11"/>
                  </a:cubicBezTo>
                  <a:cubicBezTo>
                    <a:pt x="0" y="22"/>
                    <a:pt x="1" y="39"/>
                    <a:pt x="24" y="51"/>
                  </a:cubicBezTo>
                  <a:cubicBezTo>
                    <a:pt x="149" y="110"/>
                    <a:pt x="149" y="110"/>
                    <a:pt x="149" y="110"/>
                  </a:cubicBezTo>
                  <a:cubicBezTo>
                    <a:pt x="173" y="122"/>
                    <a:pt x="210" y="122"/>
                    <a:pt x="232" y="111"/>
                  </a:cubicBezTo>
                  <a:cubicBezTo>
                    <a:pt x="255" y="101"/>
                    <a:pt x="254" y="83"/>
                    <a:pt x="230" y="72"/>
                  </a:cubicBezTo>
                  <a:cubicBezTo>
                    <a:pt x="105" y="12"/>
                    <a:pt x="105" y="12"/>
                    <a:pt x="105" y="12"/>
                  </a:cubicBezTo>
                </a:path>
              </a:pathLst>
            </a:custGeom>
            <a:solidFill>
              <a:srgbClr val="31313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Freeform 18"/>
            <p:cNvSpPr>
              <a:spLocks/>
            </p:cNvSpPr>
            <p:nvPr/>
          </p:nvSpPr>
          <p:spPr bwMode="auto">
            <a:xfrm>
              <a:off x="-257822" y="2935972"/>
              <a:ext cx="4569259" cy="1685820"/>
            </a:xfrm>
            <a:custGeom>
              <a:avLst/>
              <a:gdLst>
                <a:gd name="T0" fmla="*/ 2505 w 3594"/>
                <a:gd name="T1" fmla="*/ 0 h 1326"/>
                <a:gd name="T2" fmla="*/ 0 w 3594"/>
                <a:gd name="T3" fmla="*/ 1199 h 1326"/>
                <a:gd name="T4" fmla="*/ 267 w 3594"/>
                <a:gd name="T5" fmla="*/ 1326 h 1326"/>
                <a:gd name="T6" fmla="*/ 3594 w 3594"/>
                <a:gd name="T7" fmla="*/ 521 h 1326"/>
                <a:gd name="T8" fmla="*/ 2505 w 3594"/>
                <a:gd name="T9" fmla="*/ 0 h 1326"/>
              </a:gdLst>
              <a:ahLst/>
              <a:cxnLst>
                <a:cxn ang="0">
                  <a:pos x="T0" y="T1"/>
                </a:cxn>
                <a:cxn ang="0">
                  <a:pos x="T2" y="T3"/>
                </a:cxn>
                <a:cxn ang="0">
                  <a:pos x="T4" y="T5"/>
                </a:cxn>
                <a:cxn ang="0">
                  <a:pos x="T6" y="T7"/>
                </a:cxn>
                <a:cxn ang="0">
                  <a:pos x="T8" y="T9"/>
                </a:cxn>
              </a:cxnLst>
              <a:rect l="0" t="0" r="r" b="b"/>
              <a:pathLst>
                <a:path w="3594" h="1326">
                  <a:moveTo>
                    <a:pt x="2505" y="0"/>
                  </a:moveTo>
                  <a:lnTo>
                    <a:pt x="0" y="1199"/>
                  </a:lnTo>
                  <a:lnTo>
                    <a:pt x="267" y="1326"/>
                  </a:lnTo>
                  <a:lnTo>
                    <a:pt x="3594" y="521"/>
                  </a:lnTo>
                  <a:lnTo>
                    <a:pt x="250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9"/>
            <p:cNvSpPr>
              <a:spLocks/>
            </p:cNvSpPr>
            <p:nvPr/>
          </p:nvSpPr>
          <p:spPr bwMode="auto">
            <a:xfrm>
              <a:off x="4024110" y="3243640"/>
              <a:ext cx="518714" cy="236473"/>
            </a:xfrm>
            <a:custGeom>
              <a:avLst/>
              <a:gdLst>
                <a:gd name="T0" fmla="*/ 62 w 255"/>
                <a:gd name="T1" fmla="*/ 0 h 116"/>
                <a:gd name="T2" fmla="*/ 22 w 255"/>
                <a:gd name="T3" fmla="*/ 8 h 116"/>
                <a:gd name="T4" fmla="*/ 24 w 255"/>
                <a:gd name="T5" fmla="*/ 48 h 116"/>
                <a:gd name="T6" fmla="*/ 149 w 255"/>
                <a:gd name="T7" fmla="*/ 107 h 116"/>
                <a:gd name="T8" fmla="*/ 193 w 255"/>
                <a:gd name="T9" fmla="*/ 116 h 116"/>
                <a:gd name="T10" fmla="*/ 232 w 255"/>
                <a:gd name="T11" fmla="*/ 108 h 116"/>
                <a:gd name="T12" fmla="*/ 230 w 255"/>
                <a:gd name="T13" fmla="*/ 69 h 116"/>
                <a:gd name="T14" fmla="*/ 105 w 255"/>
                <a:gd name="T15" fmla="*/ 9 h 116"/>
                <a:gd name="T16" fmla="*/ 62 w 255"/>
                <a:gd name="T1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16">
                  <a:moveTo>
                    <a:pt x="62" y="0"/>
                  </a:moveTo>
                  <a:cubicBezTo>
                    <a:pt x="47" y="0"/>
                    <a:pt x="33" y="3"/>
                    <a:pt x="22" y="8"/>
                  </a:cubicBezTo>
                  <a:cubicBezTo>
                    <a:pt x="0" y="19"/>
                    <a:pt x="1" y="36"/>
                    <a:pt x="24" y="48"/>
                  </a:cubicBezTo>
                  <a:cubicBezTo>
                    <a:pt x="149" y="107"/>
                    <a:pt x="149" y="107"/>
                    <a:pt x="149" y="107"/>
                  </a:cubicBezTo>
                  <a:cubicBezTo>
                    <a:pt x="162" y="113"/>
                    <a:pt x="177" y="116"/>
                    <a:pt x="193" y="116"/>
                  </a:cubicBezTo>
                  <a:cubicBezTo>
                    <a:pt x="207" y="116"/>
                    <a:pt x="222" y="114"/>
                    <a:pt x="232" y="108"/>
                  </a:cubicBezTo>
                  <a:cubicBezTo>
                    <a:pt x="255" y="98"/>
                    <a:pt x="254" y="80"/>
                    <a:pt x="230" y="69"/>
                  </a:cubicBezTo>
                  <a:cubicBezTo>
                    <a:pt x="105" y="9"/>
                    <a:pt x="105" y="9"/>
                    <a:pt x="105" y="9"/>
                  </a:cubicBezTo>
                  <a:cubicBezTo>
                    <a:pt x="93" y="3"/>
                    <a:pt x="77" y="0"/>
                    <a:pt x="62" y="0"/>
                  </a:cubicBezTo>
                </a:path>
              </a:pathLst>
            </a:custGeom>
            <a:solidFill>
              <a:srgbClr val="46464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20"/>
            <p:cNvSpPr>
              <a:spLocks/>
            </p:cNvSpPr>
            <p:nvPr/>
          </p:nvSpPr>
          <p:spPr bwMode="auto">
            <a:xfrm>
              <a:off x="-257822" y="2447770"/>
              <a:ext cx="5450310" cy="2605012"/>
            </a:xfrm>
            <a:custGeom>
              <a:avLst/>
              <a:gdLst>
                <a:gd name="T0" fmla="*/ 0 w 4287"/>
                <a:gd name="T1" fmla="*/ 1197 h 2049"/>
                <a:gd name="T2" fmla="*/ 1781 w 4287"/>
                <a:gd name="T3" fmla="*/ 2049 h 2049"/>
                <a:gd name="T4" fmla="*/ 4287 w 4287"/>
                <a:gd name="T5" fmla="*/ 851 h 2049"/>
                <a:gd name="T6" fmla="*/ 2505 w 4287"/>
                <a:gd name="T7" fmla="*/ 0 h 2049"/>
                <a:gd name="T8" fmla="*/ 0 w 4287"/>
                <a:gd name="T9" fmla="*/ 1197 h 2049"/>
              </a:gdLst>
              <a:ahLst/>
              <a:cxnLst>
                <a:cxn ang="0">
                  <a:pos x="T0" y="T1"/>
                </a:cxn>
                <a:cxn ang="0">
                  <a:pos x="T2" y="T3"/>
                </a:cxn>
                <a:cxn ang="0">
                  <a:pos x="T4" y="T5"/>
                </a:cxn>
                <a:cxn ang="0">
                  <a:pos x="T6" y="T7"/>
                </a:cxn>
                <a:cxn ang="0">
                  <a:pos x="T8" y="T9"/>
                </a:cxn>
              </a:cxnLst>
              <a:rect l="0" t="0" r="r" b="b"/>
              <a:pathLst>
                <a:path w="4287" h="2049">
                  <a:moveTo>
                    <a:pt x="0" y="1197"/>
                  </a:moveTo>
                  <a:lnTo>
                    <a:pt x="1781" y="2049"/>
                  </a:lnTo>
                  <a:lnTo>
                    <a:pt x="4287" y="851"/>
                  </a:lnTo>
                  <a:lnTo>
                    <a:pt x="2505" y="0"/>
                  </a:lnTo>
                  <a:lnTo>
                    <a:pt x="0" y="1197"/>
                  </a:ln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Rectangle 21"/>
            <p:cNvSpPr>
              <a:spLocks noChangeArrowheads="1"/>
            </p:cNvSpPr>
            <p:nvPr/>
          </p:nvSpPr>
          <p:spPr bwMode="auto">
            <a:xfrm>
              <a:off x="-257822" y="3926360"/>
              <a:ext cx="64840" cy="43226"/>
            </a:xfrm>
            <a:prstGeom prst="rect">
              <a:avLst/>
            </a:prstGeom>
            <a:solidFill>
              <a:srgbClr val="41A3A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22"/>
            <p:cNvSpPr>
              <a:spLocks/>
            </p:cNvSpPr>
            <p:nvPr/>
          </p:nvSpPr>
          <p:spPr bwMode="auto">
            <a:xfrm>
              <a:off x="2006467" y="3483927"/>
              <a:ext cx="3186022" cy="1568855"/>
            </a:xfrm>
            <a:custGeom>
              <a:avLst/>
              <a:gdLst>
                <a:gd name="T0" fmla="*/ 0 w 2506"/>
                <a:gd name="T1" fmla="*/ 1199 h 1234"/>
                <a:gd name="T2" fmla="*/ 0 w 2506"/>
                <a:gd name="T3" fmla="*/ 1234 h 1234"/>
                <a:gd name="T4" fmla="*/ 2506 w 2506"/>
                <a:gd name="T5" fmla="*/ 36 h 1234"/>
                <a:gd name="T6" fmla="*/ 2506 w 2506"/>
                <a:gd name="T7" fmla="*/ 0 h 1234"/>
                <a:gd name="T8" fmla="*/ 0 w 2506"/>
                <a:gd name="T9" fmla="*/ 1199 h 1234"/>
              </a:gdLst>
              <a:ahLst/>
              <a:cxnLst>
                <a:cxn ang="0">
                  <a:pos x="T0" y="T1"/>
                </a:cxn>
                <a:cxn ang="0">
                  <a:pos x="T2" y="T3"/>
                </a:cxn>
                <a:cxn ang="0">
                  <a:pos x="T4" y="T5"/>
                </a:cxn>
                <a:cxn ang="0">
                  <a:pos x="T6" y="T7"/>
                </a:cxn>
                <a:cxn ang="0">
                  <a:pos x="T8" y="T9"/>
                </a:cxn>
              </a:cxnLst>
              <a:rect l="0" t="0" r="r" b="b"/>
              <a:pathLst>
                <a:path w="2506" h="1234">
                  <a:moveTo>
                    <a:pt x="0" y="1199"/>
                  </a:moveTo>
                  <a:lnTo>
                    <a:pt x="0" y="1234"/>
                  </a:lnTo>
                  <a:lnTo>
                    <a:pt x="2506" y="36"/>
                  </a:lnTo>
                  <a:lnTo>
                    <a:pt x="2506" y="0"/>
                  </a:lnTo>
                  <a:lnTo>
                    <a:pt x="0" y="119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3"/>
            <p:cNvSpPr>
              <a:spLocks/>
            </p:cNvSpPr>
            <p:nvPr/>
          </p:nvSpPr>
          <p:spPr bwMode="auto">
            <a:xfrm>
              <a:off x="-257822" y="2402002"/>
              <a:ext cx="5450310" cy="2606283"/>
            </a:xfrm>
            <a:custGeom>
              <a:avLst/>
              <a:gdLst>
                <a:gd name="T0" fmla="*/ 0 w 4287"/>
                <a:gd name="T1" fmla="*/ 1197 h 2050"/>
                <a:gd name="T2" fmla="*/ 1781 w 4287"/>
                <a:gd name="T3" fmla="*/ 2050 h 2050"/>
                <a:gd name="T4" fmla="*/ 4287 w 4287"/>
                <a:gd name="T5" fmla="*/ 851 h 2050"/>
                <a:gd name="T6" fmla="*/ 2505 w 4287"/>
                <a:gd name="T7" fmla="*/ 0 h 2050"/>
                <a:gd name="T8" fmla="*/ 0 w 4287"/>
                <a:gd name="T9" fmla="*/ 1197 h 2050"/>
              </a:gdLst>
              <a:ahLst/>
              <a:cxnLst>
                <a:cxn ang="0">
                  <a:pos x="T0" y="T1"/>
                </a:cxn>
                <a:cxn ang="0">
                  <a:pos x="T2" y="T3"/>
                </a:cxn>
                <a:cxn ang="0">
                  <a:pos x="T4" y="T5"/>
                </a:cxn>
                <a:cxn ang="0">
                  <a:pos x="T6" y="T7"/>
                </a:cxn>
                <a:cxn ang="0">
                  <a:pos x="T8" y="T9"/>
                </a:cxn>
              </a:cxnLst>
              <a:rect l="0" t="0" r="r" b="b"/>
              <a:pathLst>
                <a:path w="4287" h="2050">
                  <a:moveTo>
                    <a:pt x="0" y="1197"/>
                  </a:moveTo>
                  <a:lnTo>
                    <a:pt x="1781" y="2050"/>
                  </a:lnTo>
                  <a:lnTo>
                    <a:pt x="4287" y="851"/>
                  </a:lnTo>
                  <a:lnTo>
                    <a:pt x="2505" y="0"/>
                  </a:lnTo>
                  <a:lnTo>
                    <a:pt x="0" y="1197"/>
                  </a:lnTo>
                  <a:close/>
                </a:path>
              </a:pathLst>
            </a:custGeom>
            <a:solidFill>
              <a:schemeClr val="bg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24"/>
            <p:cNvSpPr>
              <a:spLocks/>
            </p:cNvSpPr>
            <p:nvPr/>
          </p:nvSpPr>
          <p:spPr bwMode="auto">
            <a:xfrm>
              <a:off x="-257822" y="3594535"/>
              <a:ext cx="2958449" cy="1413750"/>
            </a:xfrm>
            <a:custGeom>
              <a:avLst/>
              <a:gdLst>
                <a:gd name="T0" fmla="*/ 544 w 2327"/>
                <a:gd name="T1" fmla="*/ 0 h 1112"/>
                <a:gd name="T2" fmla="*/ 0 w 2327"/>
                <a:gd name="T3" fmla="*/ 259 h 1112"/>
                <a:gd name="T4" fmla="*/ 1781 w 2327"/>
                <a:gd name="T5" fmla="*/ 1112 h 1112"/>
                <a:gd name="T6" fmla="*/ 2327 w 2327"/>
                <a:gd name="T7" fmla="*/ 851 h 1112"/>
                <a:gd name="T8" fmla="*/ 544 w 2327"/>
                <a:gd name="T9" fmla="*/ 0 h 1112"/>
              </a:gdLst>
              <a:ahLst/>
              <a:cxnLst>
                <a:cxn ang="0">
                  <a:pos x="T0" y="T1"/>
                </a:cxn>
                <a:cxn ang="0">
                  <a:pos x="T2" y="T3"/>
                </a:cxn>
                <a:cxn ang="0">
                  <a:pos x="T4" y="T5"/>
                </a:cxn>
                <a:cxn ang="0">
                  <a:pos x="T6" y="T7"/>
                </a:cxn>
                <a:cxn ang="0">
                  <a:pos x="T8" y="T9"/>
                </a:cxn>
              </a:cxnLst>
              <a:rect l="0" t="0" r="r" b="b"/>
              <a:pathLst>
                <a:path w="2327" h="1112">
                  <a:moveTo>
                    <a:pt x="544" y="0"/>
                  </a:moveTo>
                  <a:lnTo>
                    <a:pt x="0" y="259"/>
                  </a:lnTo>
                  <a:lnTo>
                    <a:pt x="1781" y="1112"/>
                  </a:lnTo>
                  <a:lnTo>
                    <a:pt x="2327" y="851"/>
                  </a:lnTo>
                  <a:lnTo>
                    <a:pt x="544"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36"/>
            <p:cNvSpPr>
              <a:spLocks/>
            </p:cNvSpPr>
            <p:nvPr/>
          </p:nvSpPr>
          <p:spPr bwMode="auto">
            <a:xfrm>
              <a:off x="433797" y="3262711"/>
              <a:ext cx="2958449" cy="1413750"/>
            </a:xfrm>
            <a:custGeom>
              <a:avLst/>
              <a:gdLst>
                <a:gd name="T0" fmla="*/ 545 w 2327"/>
                <a:gd name="T1" fmla="*/ 0 h 1112"/>
                <a:gd name="T2" fmla="*/ 0 w 2327"/>
                <a:gd name="T3" fmla="*/ 261 h 1112"/>
                <a:gd name="T4" fmla="*/ 1783 w 2327"/>
                <a:gd name="T5" fmla="*/ 1112 h 1112"/>
                <a:gd name="T6" fmla="*/ 2327 w 2327"/>
                <a:gd name="T7" fmla="*/ 852 h 1112"/>
                <a:gd name="T8" fmla="*/ 545 w 2327"/>
                <a:gd name="T9" fmla="*/ 0 h 1112"/>
              </a:gdLst>
              <a:ahLst/>
              <a:cxnLst>
                <a:cxn ang="0">
                  <a:pos x="T0" y="T1"/>
                </a:cxn>
                <a:cxn ang="0">
                  <a:pos x="T2" y="T3"/>
                </a:cxn>
                <a:cxn ang="0">
                  <a:pos x="T4" y="T5"/>
                </a:cxn>
                <a:cxn ang="0">
                  <a:pos x="T6" y="T7"/>
                </a:cxn>
                <a:cxn ang="0">
                  <a:pos x="T8" y="T9"/>
                </a:cxn>
              </a:cxnLst>
              <a:rect l="0" t="0" r="r" b="b"/>
              <a:pathLst>
                <a:path w="2327" h="1112">
                  <a:moveTo>
                    <a:pt x="545" y="0"/>
                  </a:moveTo>
                  <a:lnTo>
                    <a:pt x="0" y="261"/>
                  </a:lnTo>
                  <a:lnTo>
                    <a:pt x="1783" y="1112"/>
                  </a:lnTo>
                  <a:lnTo>
                    <a:pt x="2327" y="852"/>
                  </a:lnTo>
                  <a:lnTo>
                    <a:pt x="545"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0" name="Group 28"/>
          <p:cNvGrpSpPr/>
          <p:nvPr/>
        </p:nvGrpSpPr>
        <p:grpSpPr>
          <a:xfrm>
            <a:off x="4916029" y="3789158"/>
            <a:ext cx="1324754" cy="989753"/>
            <a:chOff x="3246521" y="3898830"/>
            <a:chExt cx="1324754" cy="989753"/>
          </a:xfrm>
        </p:grpSpPr>
        <p:sp>
          <p:nvSpPr>
            <p:cNvPr id="21" name="Freeform 55"/>
            <p:cNvSpPr>
              <a:spLocks/>
            </p:cNvSpPr>
            <p:nvPr/>
          </p:nvSpPr>
          <p:spPr bwMode="auto">
            <a:xfrm>
              <a:off x="3246521" y="4254175"/>
              <a:ext cx="1324754" cy="634408"/>
            </a:xfrm>
            <a:custGeom>
              <a:avLst/>
              <a:gdLst>
                <a:gd name="T0" fmla="*/ 1042 w 1042"/>
                <a:gd name="T1" fmla="*/ 239 h 499"/>
                <a:gd name="T2" fmla="*/ 544 w 1042"/>
                <a:gd name="T3" fmla="*/ 0 h 499"/>
                <a:gd name="T4" fmla="*/ 0 w 1042"/>
                <a:gd name="T5" fmla="*/ 260 h 499"/>
                <a:gd name="T6" fmla="*/ 498 w 1042"/>
                <a:gd name="T7" fmla="*/ 499 h 499"/>
                <a:gd name="T8" fmla="*/ 1042 w 1042"/>
                <a:gd name="T9" fmla="*/ 239 h 499"/>
              </a:gdLst>
              <a:ahLst/>
              <a:cxnLst>
                <a:cxn ang="0">
                  <a:pos x="T0" y="T1"/>
                </a:cxn>
                <a:cxn ang="0">
                  <a:pos x="T2" y="T3"/>
                </a:cxn>
                <a:cxn ang="0">
                  <a:pos x="T4" y="T5"/>
                </a:cxn>
                <a:cxn ang="0">
                  <a:pos x="T6" y="T7"/>
                </a:cxn>
                <a:cxn ang="0">
                  <a:pos x="T8" y="T9"/>
                </a:cxn>
              </a:cxnLst>
              <a:rect l="0" t="0" r="r" b="b"/>
              <a:pathLst>
                <a:path w="1042" h="499">
                  <a:moveTo>
                    <a:pt x="1042" y="239"/>
                  </a:moveTo>
                  <a:lnTo>
                    <a:pt x="544" y="0"/>
                  </a:lnTo>
                  <a:lnTo>
                    <a:pt x="0" y="260"/>
                  </a:lnTo>
                  <a:lnTo>
                    <a:pt x="498" y="499"/>
                  </a:lnTo>
                  <a:lnTo>
                    <a:pt x="1042" y="239"/>
                  </a:lnTo>
                  <a:close/>
                </a:path>
              </a:pathLst>
            </a:custGeom>
            <a:solidFill>
              <a:schemeClr val="tx1">
                <a:alpha val="2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55"/>
            <p:cNvSpPr>
              <a:spLocks/>
            </p:cNvSpPr>
            <p:nvPr/>
          </p:nvSpPr>
          <p:spPr bwMode="auto">
            <a:xfrm>
              <a:off x="3246521" y="3898830"/>
              <a:ext cx="1324754" cy="634408"/>
            </a:xfrm>
            <a:custGeom>
              <a:avLst/>
              <a:gdLst>
                <a:gd name="T0" fmla="*/ 1042 w 1042"/>
                <a:gd name="T1" fmla="*/ 239 h 499"/>
                <a:gd name="T2" fmla="*/ 544 w 1042"/>
                <a:gd name="T3" fmla="*/ 0 h 499"/>
                <a:gd name="T4" fmla="*/ 0 w 1042"/>
                <a:gd name="T5" fmla="*/ 260 h 499"/>
                <a:gd name="T6" fmla="*/ 498 w 1042"/>
                <a:gd name="T7" fmla="*/ 499 h 499"/>
                <a:gd name="T8" fmla="*/ 1042 w 1042"/>
                <a:gd name="T9" fmla="*/ 239 h 499"/>
              </a:gdLst>
              <a:ahLst/>
              <a:cxnLst>
                <a:cxn ang="0">
                  <a:pos x="T0" y="T1"/>
                </a:cxn>
                <a:cxn ang="0">
                  <a:pos x="T2" y="T3"/>
                </a:cxn>
                <a:cxn ang="0">
                  <a:pos x="T4" y="T5"/>
                </a:cxn>
                <a:cxn ang="0">
                  <a:pos x="T6" y="T7"/>
                </a:cxn>
                <a:cxn ang="0">
                  <a:pos x="T8" y="T9"/>
                </a:cxn>
              </a:cxnLst>
              <a:rect l="0" t="0" r="r" b="b"/>
              <a:pathLst>
                <a:path w="1042" h="499">
                  <a:moveTo>
                    <a:pt x="1042" y="239"/>
                  </a:moveTo>
                  <a:lnTo>
                    <a:pt x="544" y="0"/>
                  </a:lnTo>
                  <a:lnTo>
                    <a:pt x="0" y="260"/>
                  </a:lnTo>
                  <a:lnTo>
                    <a:pt x="498" y="499"/>
                  </a:lnTo>
                  <a:lnTo>
                    <a:pt x="1042" y="239"/>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56"/>
            <p:cNvSpPr>
              <a:spLocks/>
            </p:cNvSpPr>
            <p:nvPr/>
          </p:nvSpPr>
          <p:spPr bwMode="auto">
            <a:xfrm>
              <a:off x="4121215" y="4210313"/>
              <a:ext cx="61025" cy="35598"/>
            </a:xfrm>
            <a:custGeom>
              <a:avLst/>
              <a:gdLst>
                <a:gd name="T0" fmla="*/ 25 w 30"/>
                <a:gd name="T1" fmla="*/ 14 h 17"/>
                <a:gd name="T2" fmla="*/ 7 w 30"/>
                <a:gd name="T3" fmla="*/ 14 h 17"/>
                <a:gd name="T4" fmla="*/ 5 w 30"/>
                <a:gd name="T5" fmla="*/ 3 h 17"/>
                <a:gd name="T6" fmla="*/ 23 w 30"/>
                <a:gd name="T7" fmla="*/ 3 h 17"/>
                <a:gd name="T8" fmla="*/ 25 w 30"/>
                <a:gd name="T9" fmla="*/ 14 h 17"/>
              </a:gdLst>
              <a:ahLst/>
              <a:cxnLst>
                <a:cxn ang="0">
                  <a:pos x="T0" y="T1"/>
                </a:cxn>
                <a:cxn ang="0">
                  <a:pos x="T2" y="T3"/>
                </a:cxn>
                <a:cxn ang="0">
                  <a:pos x="T4" y="T5"/>
                </a:cxn>
                <a:cxn ang="0">
                  <a:pos x="T6" y="T7"/>
                </a:cxn>
                <a:cxn ang="0">
                  <a:pos x="T8" y="T9"/>
                </a:cxn>
              </a:cxnLst>
              <a:rect l="0" t="0" r="r" b="b"/>
              <a:pathLst>
                <a:path w="30" h="17">
                  <a:moveTo>
                    <a:pt x="25" y="14"/>
                  </a:moveTo>
                  <a:cubicBezTo>
                    <a:pt x="21" y="17"/>
                    <a:pt x="13" y="17"/>
                    <a:pt x="7" y="14"/>
                  </a:cubicBezTo>
                  <a:cubicBezTo>
                    <a:pt x="1" y="11"/>
                    <a:pt x="0" y="6"/>
                    <a:pt x="5" y="3"/>
                  </a:cubicBezTo>
                  <a:cubicBezTo>
                    <a:pt x="9" y="0"/>
                    <a:pt x="17" y="0"/>
                    <a:pt x="23" y="3"/>
                  </a:cubicBezTo>
                  <a:cubicBezTo>
                    <a:pt x="29" y="5"/>
                    <a:pt x="30" y="10"/>
                    <a:pt x="25"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57"/>
            <p:cNvSpPr>
              <a:spLocks/>
            </p:cNvSpPr>
            <p:nvPr/>
          </p:nvSpPr>
          <p:spPr bwMode="auto">
            <a:xfrm>
              <a:off x="3856773" y="4090806"/>
              <a:ext cx="59754" cy="34327"/>
            </a:xfrm>
            <a:custGeom>
              <a:avLst/>
              <a:gdLst>
                <a:gd name="T0" fmla="*/ 25 w 29"/>
                <a:gd name="T1" fmla="*/ 14 h 17"/>
                <a:gd name="T2" fmla="*/ 7 w 29"/>
                <a:gd name="T3" fmla="*/ 14 h 17"/>
                <a:gd name="T4" fmla="*/ 4 w 29"/>
                <a:gd name="T5" fmla="*/ 3 h 17"/>
                <a:gd name="T6" fmla="*/ 23 w 29"/>
                <a:gd name="T7" fmla="*/ 3 h 17"/>
                <a:gd name="T8" fmla="*/ 25 w 29"/>
                <a:gd name="T9" fmla="*/ 14 h 17"/>
              </a:gdLst>
              <a:ahLst/>
              <a:cxnLst>
                <a:cxn ang="0">
                  <a:pos x="T0" y="T1"/>
                </a:cxn>
                <a:cxn ang="0">
                  <a:pos x="T2" y="T3"/>
                </a:cxn>
                <a:cxn ang="0">
                  <a:pos x="T4" y="T5"/>
                </a:cxn>
                <a:cxn ang="0">
                  <a:pos x="T6" y="T7"/>
                </a:cxn>
                <a:cxn ang="0">
                  <a:pos x="T8" y="T9"/>
                </a:cxn>
              </a:cxnLst>
              <a:rect l="0" t="0" r="r" b="b"/>
              <a:pathLst>
                <a:path w="29" h="17">
                  <a:moveTo>
                    <a:pt x="25" y="14"/>
                  </a:moveTo>
                  <a:cubicBezTo>
                    <a:pt x="20" y="17"/>
                    <a:pt x="12" y="17"/>
                    <a:pt x="7" y="14"/>
                  </a:cubicBezTo>
                  <a:cubicBezTo>
                    <a:pt x="1" y="11"/>
                    <a:pt x="0" y="6"/>
                    <a:pt x="4" y="3"/>
                  </a:cubicBezTo>
                  <a:cubicBezTo>
                    <a:pt x="9" y="0"/>
                    <a:pt x="17" y="0"/>
                    <a:pt x="23" y="3"/>
                  </a:cubicBezTo>
                  <a:cubicBezTo>
                    <a:pt x="28" y="6"/>
                    <a:pt x="29" y="11"/>
                    <a:pt x="25"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58"/>
            <p:cNvSpPr>
              <a:spLocks/>
            </p:cNvSpPr>
            <p:nvPr/>
          </p:nvSpPr>
          <p:spPr bwMode="auto">
            <a:xfrm>
              <a:off x="3944497" y="4212856"/>
              <a:ext cx="58482" cy="36870"/>
            </a:xfrm>
            <a:custGeom>
              <a:avLst/>
              <a:gdLst>
                <a:gd name="T0" fmla="*/ 25 w 29"/>
                <a:gd name="T1" fmla="*/ 14 h 18"/>
                <a:gd name="T2" fmla="*/ 7 w 29"/>
                <a:gd name="T3" fmla="*/ 15 h 18"/>
                <a:gd name="T4" fmla="*/ 4 w 29"/>
                <a:gd name="T5" fmla="*/ 3 h 18"/>
                <a:gd name="T6" fmla="*/ 22 w 29"/>
                <a:gd name="T7" fmla="*/ 3 h 18"/>
                <a:gd name="T8" fmla="*/ 25 w 29"/>
                <a:gd name="T9" fmla="*/ 14 h 18"/>
              </a:gdLst>
              <a:ahLst/>
              <a:cxnLst>
                <a:cxn ang="0">
                  <a:pos x="T0" y="T1"/>
                </a:cxn>
                <a:cxn ang="0">
                  <a:pos x="T2" y="T3"/>
                </a:cxn>
                <a:cxn ang="0">
                  <a:pos x="T4" y="T5"/>
                </a:cxn>
                <a:cxn ang="0">
                  <a:pos x="T6" y="T7"/>
                </a:cxn>
                <a:cxn ang="0">
                  <a:pos x="T8" y="T9"/>
                </a:cxn>
              </a:cxnLst>
              <a:rect l="0" t="0" r="r" b="b"/>
              <a:pathLst>
                <a:path w="29" h="18">
                  <a:moveTo>
                    <a:pt x="25" y="14"/>
                  </a:moveTo>
                  <a:cubicBezTo>
                    <a:pt x="20" y="17"/>
                    <a:pt x="12" y="18"/>
                    <a:pt x="7" y="15"/>
                  </a:cubicBezTo>
                  <a:cubicBezTo>
                    <a:pt x="1" y="12"/>
                    <a:pt x="0" y="7"/>
                    <a:pt x="4" y="3"/>
                  </a:cubicBezTo>
                  <a:cubicBezTo>
                    <a:pt x="9" y="0"/>
                    <a:pt x="17" y="0"/>
                    <a:pt x="22" y="3"/>
                  </a:cubicBezTo>
                  <a:cubicBezTo>
                    <a:pt x="28" y="6"/>
                    <a:pt x="29" y="11"/>
                    <a:pt x="25"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59"/>
            <p:cNvSpPr>
              <a:spLocks noEditPoints="1"/>
            </p:cNvSpPr>
            <p:nvPr/>
          </p:nvSpPr>
          <p:spPr bwMode="auto">
            <a:xfrm>
              <a:off x="3649542" y="4039952"/>
              <a:ext cx="525071" cy="335638"/>
            </a:xfrm>
            <a:custGeom>
              <a:avLst/>
              <a:gdLst>
                <a:gd name="T0" fmla="*/ 238 w 258"/>
                <a:gd name="T1" fmla="*/ 103 h 165"/>
                <a:gd name="T2" fmla="*/ 198 w 258"/>
                <a:gd name="T3" fmla="*/ 111 h 165"/>
                <a:gd name="T4" fmla="*/ 228 w 258"/>
                <a:gd name="T5" fmla="*/ 93 h 165"/>
                <a:gd name="T6" fmla="*/ 221 w 258"/>
                <a:gd name="T7" fmla="*/ 86 h 165"/>
                <a:gd name="T8" fmla="*/ 241 w 258"/>
                <a:gd name="T9" fmla="*/ 81 h 165"/>
                <a:gd name="T10" fmla="*/ 211 w 258"/>
                <a:gd name="T11" fmla="*/ 28 h 165"/>
                <a:gd name="T12" fmla="*/ 62 w 258"/>
                <a:gd name="T13" fmla="*/ 137 h 165"/>
                <a:gd name="T14" fmla="*/ 255 w 258"/>
                <a:gd name="T15" fmla="*/ 103 h 165"/>
                <a:gd name="T16" fmla="*/ 214 w 258"/>
                <a:gd name="T17" fmla="*/ 84 h 165"/>
                <a:gd name="T18" fmla="*/ 214 w 258"/>
                <a:gd name="T19" fmla="*/ 43 h 165"/>
                <a:gd name="T20" fmla="*/ 201 w 258"/>
                <a:gd name="T21" fmla="*/ 35 h 165"/>
                <a:gd name="T22" fmla="*/ 183 w 258"/>
                <a:gd name="T23" fmla="*/ 72 h 165"/>
                <a:gd name="T24" fmla="*/ 146 w 258"/>
                <a:gd name="T25" fmla="*/ 53 h 165"/>
                <a:gd name="T26" fmla="*/ 201 w 258"/>
                <a:gd name="T27" fmla="*/ 35 h 165"/>
                <a:gd name="T28" fmla="*/ 101 w 258"/>
                <a:gd name="T29" fmla="*/ 25 h 165"/>
                <a:gd name="T30" fmla="*/ 106 w 258"/>
                <a:gd name="T31" fmla="*/ 20 h 165"/>
                <a:gd name="T32" fmla="*/ 132 w 258"/>
                <a:gd name="T33" fmla="*/ 27 h 165"/>
                <a:gd name="T34" fmla="*/ 182 w 258"/>
                <a:gd name="T35" fmla="*/ 27 h 165"/>
                <a:gd name="T36" fmla="*/ 140 w 258"/>
                <a:gd name="T37" fmla="*/ 49 h 165"/>
                <a:gd name="T38" fmla="*/ 123 w 258"/>
                <a:gd name="T39" fmla="*/ 45 h 165"/>
                <a:gd name="T40" fmla="*/ 112 w 258"/>
                <a:gd name="T41" fmla="*/ 67 h 165"/>
                <a:gd name="T42" fmla="*/ 106 w 258"/>
                <a:gd name="T43" fmla="*/ 43 h 165"/>
                <a:gd name="T44" fmla="*/ 100 w 258"/>
                <a:gd name="T45" fmla="*/ 39 h 165"/>
                <a:gd name="T46" fmla="*/ 57 w 258"/>
                <a:gd name="T47" fmla="*/ 37 h 165"/>
                <a:gd name="T48" fmla="*/ 33 w 258"/>
                <a:gd name="T49" fmla="*/ 70 h 165"/>
                <a:gd name="T50" fmla="*/ 76 w 258"/>
                <a:gd name="T51" fmla="*/ 54 h 165"/>
                <a:gd name="T52" fmla="*/ 33 w 258"/>
                <a:gd name="T53" fmla="*/ 70 h 165"/>
                <a:gd name="T54" fmla="*/ 51 w 258"/>
                <a:gd name="T55" fmla="*/ 80 h 165"/>
                <a:gd name="T56" fmla="*/ 32 w 258"/>
                <a:gd name="T57" fmla="*/ 76 h 165"/>
                <a:gd name="T58" fmla="*/ 67 w 258"/>
                <a:gd name="T59" fmla="*/ 127 h 165"/>
                <a:gd name="T60" fmla="*/ 74 w 258"/>
                <a:gd name="T61" fmla="*/ 100 h 165"/>
                <a:gd name="T62" fmla="*/ 60 w 258"/>
                <a:gd name="T63" fmla="*/ 122 h 165"/>
                <a:gd name="T64" fmla="*/ 59 w 258"/>
                <a:gd name="T65" fmla="*/ 82 h 165"/>
                <a:gd name="T66" fmla="*/ 70 w 258"/>
                <a:gd name="T67" fmla="*/ 84 h 165"/>
                <a:gd name="T68" fmla="*/ 62 w 258"/>
                <a:gd name="T69" fmla="*/ 78 h 165"/>
                <a:gd name="T70" fmla="*/ 107 w 258"/>
                <a:gd name="T71" fmla="*/ 70 h 165"/>
                <a:gd name="T72" fmla="*/ 98 w 258"/>
                <a:gd name="T73" fmla="*/ 83 h 165"/>
                <a:gd name="T74" fmla="*/ 114 w 258"/>
                <a:gd name="T75" fmla="*/ 74 h 165"/>
                <a:gd name="T76" fmla="*/ 144 w 258"/>
                <a:gd name="T77" fmla="*/ 86 h 165"/>
                <a:gd name="T78" fmla="*/ 119 w 258"/>
                <a:gd name="T79" fmla="*/ 70 h 165"/>
                <a:gd name="T80" fmla="*/ 158 w 258"/>
                <a:gd name="T81" fmla="*/ 67 h 165"/>
                <a:gd name="T82" fmla="*/ 169 w 258"/>
                <a:gd name="T83" fmla="*/ 84 h 165"/>
                <a:gd name="T84" fmla="*/ 175 w 258"/>
                <a:gd name="T85" fmla="*/ 88 h 165"/>
                <a:gd name="T86" fmla="*/ 211 w 258"/>
                <a:gd name="T87" fmla="*/ 88 h 165"/>
                <a:gd name="T88" fmla="*/ 177 w 258"/>
                <a:gd name="T89" fmla="*/ 100 h 165"/>
                <a:gd name="T90" fmla="*/ 171 w 258"/>
                <a:gd name="T91" fmla="*/ 104 h 165"/>
                <a:gd name="T92" fmla="*/ 157 w 258"/>
                <a:gd name="T93" fmla="*/ 128 h 165"/>
                <a:gd name="T94" fmla="*/ 152 w 258"/>
                <a:gd name="T95" fmla="*/ 105 h 165"/>
                <a:gd name="T96" fmla="*/ 146 w 258"/>
                <a:gd name="T97" fmla="*/ 101 h 165"/>
                <a:gd name="T98" fmla="*/ 114 w 258"/>
                <a:gd name="T99" fmla="*/ 100 h 165"/>
                <a:gd name="T100" fmla="*/ 101 w 258"/>
                <a:gd name="T101" fmla="*/ 100 h 165"/>
                <a:gd name="T102" fmla="*/ 108 w 258"/>
                <a:gd name="T103" fmla="*/ 103 h 165"/>
                <a:gd name="T104" fmla="*/ 78 w 258"/>
                <a:gd name="T105" fmla="*/ 133 h 165"/>
                <a:gd name="T106" fmla="*/ 92 w 258"/>
                <a:gd name="T107" fmla="*/ 138 h 165"/>
                <a:gd name="T108" fmla="*/ 132 w 258"/>
                <a:gd name="T109" fmla="*/ 117 h 165"/>
                <a:gd name="T110" fmla="*/ 92 w 258"/>
                <a:gd name="T111" fmla="*/ 138 h 165"/>
                <a:gd name="T112" fmla="*/ 155 w 258"/>
                <a:gd name="T113" fmla="*/ 134 h 165"/>
                <a:gd name="T114" fmla="*/ 112 w 258"/>
                <a:gd name="T115" fmla="*/ 144 h 165"/>
                <a:gd name="T116" fmla="*/ 162 w 258"/>
                <a:gd name="T117" fmla="*/ 132 h 165"/>
                <a:gd name="T118" fmla="*/ 217 w 258"/>
                <a:gd name="T119" fmla="*/ 12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8" h="165">
                  <a:moveTo>
                    <a:pt x="255" y="103"/>
                  </a:moveTo>
                  <a:cubicBezTo>
                    <a:pt x="250" y="105"/>
                    <a:pt x="244" y="105"/>
                    <a:pt x="238" y="103"/>
                  </a:cubicBezTo>
                  <a:cubicBezTo>
                    <a:pt x="235" y="110"/>
                    <a:pt x="230" y="118"/>
                    <a:pt x="222" y="124"/>
                  </a:cubicBezTo>
                  <a:cubicBezTo>
                    <a:pt x="198" y="111"/>
                    <a:pt x="198" y="111"/>
                    <a:pt x="198" y="111"/>
                  </a:cubicBezTo>
                  <a:cubicBezTo>
                    <a:pt x="206" y="105"/>
                    <a:pt x="213" y="98"/>
                    <a:pt x="218" y="91"/>
                  </a:cubicBezTo>
                  <a:cubicBezTo>
                    <a:pt x="221" y="92"/>
                    <a:pt x="225" y="93"/>
                    <a:pt x="228" y="93"/>
                  </a:cubicBezTo>
                  <a:cubicBezTo>
                    <a:pt x="227" y="92"/>
                    <a:pt x="228" y="90"/>
                    <a:pt x="228" y="88"/>
                  </a:cubicBezTo>
                  <a:cubicBezTo>
                    <a:pt x="226" y="88"/>
                    <a:pt x="224" y="87"/>
                    <a:pt x="221" y="86"/>
                  </a:cubicBezTo>
                  <a:cubicBezTo>
                    <a:pt x="227" y="76"/>
                    <a:pt x="230" y="66"/>
                    <a:pt x="229" y="57"/>
                  </a:cubicBezTo>
                  <a:cubicBezTo>
                    <a:pt x="236" y="65"/>
                    <a:pt x="239" y="73"/>
                    <a:pt x="241" y="81"/>
                  </a:cubicBezTo>
                  <a:cubicBezTo>
                    <a:pt x="246" y="80"/>
                    <a:pt x="253" y="81"/>
                    <a:pt x="258" y="83"/>
                  </a:cubicBezTo>
                  <a:cubicBezTo>
                    <a:pt x="255" y="63"/>
                    <a:pt x="239" y="42"/>
                    <a:pt x="211" y="28"/>
                  </a:cubicBezTo>
                  <a:cubicBezTo>
                    <a:pt x="159" y="0"/>
                    <a:pt x="82" y="2"/>
                    <a:pt x="41" y="32"/>
                  </a:cubicBezTo>
                  <a:cubicBezTo>
                    <a:pt x="0" y="63"/>
                    <a:pt x="9" y="110"/>
                    <a:pt x="62" y="137"/>
                  </a:cubicBezTo>
                  <a:cubicBezTo>
                    <a:pt x="115" y="165"/>
                    <a:pt x="191" y="163"/>
                    <a:pt x="232" y="133"/>
                  </a:cubicBezTo>
                  <a:cubicBezTo>
                    <a:pt x="244" y="124"/>
                    <a:pt x="252" y="114"/>
                    <a:pt x="255" y="103"/>
                  </a:cubicBezTo>
                  <a:close/>
                  <a:moveTo>
                    <a:pt x="217" y="46"/>
                  </a:moveTo>
                  <a:cubicBezTo>
                    <a:pt x="224" y="56"/>
                    <a:pt x="222" y="70"/>
                    <a:pt x="214" y="84"/>
                  </a:cubicBezTo>
                  <a:cubicBezTo>
                    <a:pt x="206" y="81"/>
                    <a:pt x="198" y="78"/>
                    <a:pt x="190" y="75"/>
                  </a:cubicBezTo>
                  <a:cubicBezTo>
                    <a:pt x="202" y="63"/>
                    <a:pt x="211" y="52"/>
                    <a:pt x="214" y="43"/>
                  </a:cubicBezTo>
                  <a:cubicBezTo>
                    <a:pt x="215" y="44"/>
                    <a:pt x="216" y="45"/>
                    <a:pt x="217" y="46"/>
                  </a:cubicBezTo>
                  <a:close/>
                  <a:moveTo>
                    <a:pt x="201" y="35"/>
                  </a:moveTo>
                  <a:cubicBezTo>
                    <a:pt x="203" y="36"/>
                    <a:pt x="204" y="37"/>
                    <a:pt x="206" y="38"/>
                  </a:cubicBezTo>
                  <a:cubicBezTo>
                    <a:pt x="206" y="45"/>
                    <a:pt x="199" y="57"/>
                    <a:pt x="183" y="72"/>
                  </a:cubicBezTo>
                  <a:cubicBezTo>
                    <a:pt x="176" y="69"/>
                    <a:pt x="170" y="66"/>
                    <a:pt x="164" y="63"/>
                  </a:cubicBezTo>
                  <a:cubicBezTo>
                    <a:pt x="157" y="60"/>
                    <a:pt x="151" y="56"/>
                    <a:pt x="146" y="53"/>
                  </a:cubicBezTo>
                  <a:cubicBezTo>
                    <a:pt x="167" y="40"/>
                    <a:pt x="185" y="34"/>
                    <a:pt x="196" y="33"/>
                  </a:cubicBezTo>
                  <a:cubicBezTo>
                    <a:pt x="198" y="33"/>
                    <a:pt x="199" y="34"/>
                    <a:pt x="201" y="35"/>
                  </a:cubicBezTo>
                  <a:close/>
                  <a:moveTo>
                    <a:pt x="98" y="21"/>
                  </a:moveTo>
                  <a:cubicBezTo>
                    <a:pt x="99" y="23"/>
                    <a:pt x="100" y="24"/>
                    <a:pt x="101" y="25"/>
                  </a:cubicBezTo>
                  <a:cubicBezTo>
                    <a:pt x="103" y="24"/>
                    <a:pt x="106" y="23"/>
                    <a:pt x="108" y="23"/>
                  </a:cubicBezTo>
                  <a:cubicBezTo>
                    <a:pt x="107" y="22"/>
                    <a:pt x="107" y="21"/>
                    <a:pt x="106" y="20"/>
                  </a:cubicBezTo>
                  <a:cubicBezTo>
                    <a:pt x="124" y="17"/>
                    <a:pt x="143" y="18"/>
                    <a:pt x="162" y="22"/>
                  </a:cubicBezTo>
                  <a:cubicBezTo>
                    <a:pt x="152" y="22"/>
                    <a:pt x="142" y="24"/>
                    <a:pt x="132" y="27"/>
                  </a:cubicBezTo>
                  <a:cubicBezTo>
                    <a:pt x="133" y="28"/>
                    <a:pt x="135" y="30"/>
                    <a:pt x="135" y="31"/>
                  </a:cubicBezTo>
                  <a:cubicBezTo>
                    <a:pt x="152" y="27"/>
                    <a:pt x="168" y="25"/>
                    <a:pt x="182" y="27"/>
                  </a:cubicBezTo>
                  <a:cubicBezTo>
                    <a:pt x="184" y="28"/>
                    <a:pt x="185" y="28"/>
                    <a:pt x="187" y="29"/>
                  </a:cubicBezTo>
                  <a:cubicBezTo>
                    <a:pt x="173" y="32"/>
                    <a:pt x="157" y="39"/>
                    <a:pt x="140" y="49"/>
                  </a:cubicBezTo>
                  <a:cubicBezTo>
                    <a:pt x="136" y="47"/>
                    <a:pt x="133" y="45"/>
                    <a:pt x="130" y="42"/>
                  </a:cubicBezTo>
                  <a:cubicBezTo>
                    <a:pt x="128" y="44"/>
                    <a:pt x="126" y="44"/>
                    <a:pt x="123" y="45"/>
                  </a:cubicBezTo>
                  <a:cubicBezTo>
                    <a:pt x="127" y="47"/>
                    <a:pt x="130" y="50"/>
                    <a:pt x="134" y="52"/>
                  </a:cubicBezTo>
                  <a:cubicBezTo>
                    <a:pt x="127" y="57"/>
                    <a:pt x="119" y="62"/>
                    <a:pt x="112" y="67"/>
                  </a:cubicBezTo>
                  <a:cubicBezTo>
                    <a:pt x="87" y="54"/>
                    <a:pt x="87" y="54"/>
                    <a:pt x="87" y="54"/>
                  </a:cubicBezTo>
                  <a:cubicBezTo>
                    <a:pt x="93" y="50"/>
                    <a:pt x="99" y="46"/>
                    <a:pt x="106" y="43"/>
                  </a:cubicBezTo>
                  <a:cubicBezTo>
                    <a:pt x="105" y="42"/>
                    <a:pt x="105" y="42"/>
                    <a:pt x="105" y="42"/>
                  </a:cubicBezTo>
                  <a:cubicBezTo>
                    <a:pt x="103" y="41"/>
                    <a:pt x="101" y="40"/>
                    <a:pt x="100" y="39"/>
                  </a:cubicBezTo>
                  <a:cubicBezTo>
                    <a:pt x="93" y="42"/>
                    <a:pt x="87" y="46"/>
                    <a:pt x="81" y="50"/>
                  </a:cubicBezTo>
                  <a:cubicBezTo>
                    <a:pt x="57" y="37"/>
                    <a:pt x="57" y="37"/>
                    <a:pt x="57" y="37"/>
                  </a:cubicBezTo>
                  <a:cubicBezTo>
                    <a:pt x="68" y="30"/>
                    <a:pt x="82" y="24"/>
                    <a:pt x="98" y="21"/>
                  </a:cubicBezTo>
                  <a:close/>
                  <a:moveTo>
                    <a:pt x="33" y="70"/>
                  </a:moveTo>
                  <a:cubicBezTo>
                    <a:pt x="34" y="60"/>
                    <a:pt x="41" y="50"/>
                    <a:pt x="52" y="41"/>
                  </a:cubicBezTo>
                  <a:cubicBezTo>
                    <a:pt x="76" y="54"/>
                    <a:pt x="76" y="54"/>
                    <a:pt x="76" y="54"/>
                  </a:cubicBezTo>
                  <a:cubicBezTo>
                    <a:pt x="67" y="61"/>
                    <a:pt x="60" y="68"/>
                    <a:pt x="54" y="76"/>
                  </a:cubicBezTo>
                  <a:cubicBezTo>
                    <a:pt x="47" y="73"/>
                    <a:pt x="39" y="72"/>
                    <a:pt x="33" y="70"/>
                  </a:cubicBezTo>
                  <a:close/>
                  <a:moveTo>
                    <a:pt x="32" y="76"/>
                  </a:moveTo>
                  <a:cubicBezTo>
                    <a:pt x="38" y="77"/>
                    <a:pt x="45" y="78"/>
                    <a:pt x="51" y="80"/>
                  </a:cubicBezTo>
                  <a:cubicBezTo>
                    <a:pt x="46" y="90"/>
                    <a:pt x="43" y="99"/>
                    <a:pt x="44" y="108"/>
                  </a:cubicBezTo>
                  <a:cubicBezTo>
                    <a:pt x="36" y="98"/>
                    <a:pt x="31" y="87"/>
                    <a:pt x="32" y="76"/>
                  </a:cubicBezTo>
                  <a:close/>
                  <a:moveTo>
                    <a:pt x="72" y="130"/>
                  </a:moveTo>
                  <a:cubicBezTo>
                    <a:pt x="71" y="129"/>
                    <a:pt x="69" y="128"/>
                    <a:pt x="67" y="127"/>
                  </a:cubicBezTo>
                  <a:cubicBezTo>
                    <a:pt x="67" y="122"/>
                    <a:pt x="72" y="114"/>
                    <a:pt x="81" y="103"/>
                  </a:cubicBezTo>
                  <a:cubicBezTo>
                    <a:pt x="79" y="102"/>
                    <a:pt x="76" y="102"/>
                    <a:pt x="74" y="100"/>
                  </a:cubicBezTo>
                  <a:cubicBezTo>
                    <a:pt x="74" y="100"/>
                    <a:pt x="74" y="100"/>
                    <a:pt x="74" y="100"/>
                  </a:cubicBezTo>
                  <a:cubicBezTo>
                    <a:pt x="67" y="109"/>
                    <a:pt x="62" y="116"/>
                    <a:pt x="60" y="122"/>
                  </a:cubicBezTo>
                  <a:cubicBezTo>
                    <a:pt x="58" y="121"/>
                    <a:pt x="57" y="120"/>
                    <a:pt x="56" y="120"/>
                  </a:cubicBezTo>
                  <a:cubicBezTo>
                    <a:pt x="50" y="109"/>
                    <a:pt x="51" y="96"/>
                    <a:pt x="59" y="82"/>
                  </a:cubicBezTo>
                  <a:cubicBezTo>
                    <a:pt x="62" y="83"/>
                    <a:pt x="65" y="85"/>
                    <a:pt x="68" y="86"/>
                  </a:cubicBezTo>
                  <a:cubicBezTo>
                    <a:pt x="69" y="85"/>
                    <a:pt x="69" y="84"/>
                    <a:pt x="70" y="84"/>
                  </a:cubicBezTo>
                  <a:cubicBezTo>
                    <a:pt x="71" y="83"/>
                    <a:pt x="72" y="82"/>
                    <a:pt x="73" y="82"/>
                  </a:cubicBezTo>
                  <a:cubicBezTo>
                    <a:pt x="70" y="80"/>
                    <a:pt x="66" y="79"/>
                    <a:pt x="62" y="78"/>
                  </a:cubicBezTo>
                  <a:cubicBezTo>
                    <a:pt x="67" y="71"/>
                    <a:pt x="74" y="64"/>
                    <a:pt x="82" y="57"/>
                  </a:cubicBezTo>
                  <a:cubicBezTo>
                    <a:pt x="107" y="70"/>
                    <a:pt x="107" y="70"/>
                    <a:pt x="107" y="70"/>
                  </a:cubicBezTo>
                  <a:cubicBezTo>
                    <a:pt x="103" y="74"/>
                    <a:pt x="98" y="78"/>
                    <a:pt x="94" y="81"/>
                  </a:cubicBezTo>
                  <a:cubicBezTo>
                    <a:pt x="95" y="82"/>
                    <a:pt x="96" y="82"/>
                    <a:pt x="98" y="83"/>
                  </a:cubicBezTo>
                  <a:cubicBezTo>
                    <a:pt x="99" y="83"/>
                    <a:pt x="100" y="84"/>
                    <a:pt x="100" y="85"/>
                  </a:cubicBezTo>
                  <a:cubicBezTo>
                    <a:pt x="104" y="81"/>
                    <a:pt x="109" y="77"/>
                    <a:pt x="114" y="74"/>
                  </a:cubicBezTo>
                  <a:cubicBezTo>
                    <a:pt x="142" y="88"/>
                    <a:pt x="142" y="88"/>
                    <a:pt x="142" y="88"/>
                  </a:cubicBezTo>
                  <a:cubicBezTo>
                    <a:pt x="142" y="87"/>
                    <a:pt x="143" y="87"/>
                    <a:pt x="144" y="86"/>
                  </a:cubicBezTo>
                  <a:cubicBezTo>
                    <a:pt x="145" y="85"/>
                    <a:pt x="146" y="85"/>
                    <a:pt x="146" y="84"/>
                  </a:cubicBezTo>
                  <a:cubicBezTo>
                    <a:pt x="119" y="70"/>
                    <a:pt x="119" y="70"/>
                    <a:pt x="119" y="70"/>
                  </a:cubicBezTo>
                  <a:cubicBezTo>
                    <a:pt x="126" y="65"/>
                    <a:pt x="133" y="60"/>
                    <a:pt x="140" y="56"/>
                  </a:cubicBezTo>
                  <a:cubicBezTo>
                    <a:pt x="146" y="60"/>
                    <a:pt x="152" y="63"/>
                    <a:pt x="158" y="67"/>
                  </a:cubicBezTo>
                  <a:cubicBezTo>
                    <a:pt x="165" y="70"/>
                    <a:pt x="172" y="73"/>
                    <a:pt x="178" y="76"/>
                  </a:cubicBezTo>
                  <a:cubicBezTo>
                    <a:pt x="175" y="79"/>
                    <a:pt x="172" y="81"/>
                    <a:pt x="169" y="84"/>
                  </a:cubicBezTo>
                  <a:cubicBezTo>
                    <a:pt x="170" y="84"/>
                    <a:pt x="171" y="85"/>
                    <a:pt x="171" y="85"/>
                  </a:cubicBezTo>
                  <a:cubicBezTo>
                    <a:pt x="173" y="86"/>
                    <a:pt x="174" y="87"/>
                    <a:pt x="175" y="88"/>
                  </a:cubicBezTo>
                  <a:cubicBezTo>
                    <a:pt x="179" y="85"/>
                    <a:pt x="182" y="82"/>
                    <a:pt x="185" y="79"/>
                  </a:cubicBezTo>
                  <a:cubicBezTo>
                    <a:pt x="194" y="83"/>
                    <a:pt x="202" y="86"/>
                    <a:pt x="211" y="88"/>
                  </a:cubicBezTo>
                  <a:cubicBezTo>
                    <a:pt x="206" y="95"/>
                    <a:pt x="199" y="102"/>
                    <a:pt x="191" y="108"/>
                  </a:cubicBezTo>
                  <a:cubicBezTo>
                    <a:pt x="177" y="100"/>
                    <a:pt x="177" y="100"/>
                    <a:pt x="177" y="100"/>
                  </a:cubicBezTo>
                  <a:cubicBezTo>
                    <a:pt x="176" y="101"/>
                    <a:pt x="176" y="101"/>
                    <a:pt x="175" y="102"/>
                  </a:cubicBezTo>
                  <a:cubicBezTo>
                    <a:pt x="174" y="103"/>
                    <a:pt x="172" y="103"/>
                    <a:pt x="171" y="104"/>
                  </a:cubicBezTo>
                  <a:cubicBezTo>
                    <a:pt x="186" y="112"/>
                    <a:pt x="186" y="112"/>
                    <a:pt x="186" y="112"/>
                  </a:cubicBezTo>
                  <a:cubicBezTo>
                    <a:pt x="177" y="118"/>
                    <a:pt x="167" y="123"/>
                    <a:pt x="157" y="128"/>
                  </a:cubicBezTo>
                  <a:cubicBezTo>
                    <a:pt x="151" y="123"/>
                    <a:pt x="145" y="118"/>
                    <a:pt x="138" y="114"/>
                  </a:cubicBezTo>
                  <a:cubicBezTo>
                    <a:pt x="143" y="111"/>
                    <a:pt x="148" y="108"/>
                    <a:pt x="152" y="105"/>
                  </a:cubicBezTo>
                  <a:cubicBezTo>
                    <a:pt x="151" y="104"/>
                    <a:pt x="149" y="103"/>
                    <a:pt x="148" y="103"/>
                  </a:cubicBezTo>
                  <a:cubicBezTo>
                    <a:pt x="147" y="102"/>
                    <a:pt x="146" y="102"/>
                    <a:pt x="146" y="101"/>
                  </a:cubicBezTo>
                  <a:cubicBezTo>
                    <a:pt x="141" y="105"/>
                    <a:pt x="136" y="107"/>
                    <a:pt x="132" y="110"/>
                  </a:cubicBezTo>
                  <a:cubicBezTo>
                    <a:pt x="126" y="107"/>
                    <a:pt x="120" y="103"/>
                    <a:pt x="114" y="100"/>
                  </a:cubicBezTo>
                  <a:cubicBezTo>
                    <a:pt x="111" y="98"/>
                    <a:pt x="108" y="97"/>
                    <a:pt x="105" y="95"/>
                  </a:cubicBezTo>
                  <a:cubicBezTo>
                    <a:pt x="104" y="97"/>
                    <a:pt x="103" y="98"/>
                    <a:pt x="101" y="100"/>
                  </a:cubicBezTo>
                  <a:cubicBezTo>
                    <a:pt x="101" y="100"/>
                    <a:pt x="101" y="100"/>
                    <a:pt x="101" y="100"/>
                  </a:cubicBezTo>
                  <a:cubicBezTo>
                    <a:pt x="103" y="101"/>
                    <a:pt x="106" y="102"/>
                    <a:pt x="108" y="103"/>
                  </a:cubicBezTo>
                  <a:cubicBezTo>
                    <a:pt x="115" y="107"/>
                    <a:pt x="121" y="110"/>
                    <a:pt x="126" y="113"/>
                  </a:cubicBezTo>
                  <a:cubicBezTo>
                    <a:pt x="105" y="125"/>
                    <a:pt x="88" y="131"/>
                    <a:pt x="78" y="133"/>
                  </a:cubicBezTo>
                  <a:cubicBezTo>
                    <a:pt x="76" y="132"/>
                    <a:pt x="74" y="131"/>
                    <a:pt x="72" y="130"/>
                  </a:cubicBezTo>
                  <a:close/>
                  <a:moveTo>
                    <a:pt x="92" y="138"/>
                  </a:moveTo>
                  <a:cubicBezTo>
                    <a:pt x="90" y="138"/>
                    <a:pt x="88" y="137"/>
                    <a:pt x="87" y="136"/>
                  </a:cubicBezTo>
                  <a:cubicBezTo>
                    <a:pt x="100" y="134"/>
                    <a:pt x="116" y="126"/>
                    <a:pt x="132" y="117"/>
                  </a:cubicBezTo>
                  <a:cubicBezTo>
                    <a:pt x="139" y="122"/>
                    <a:pt x="145" y="126"/>
                    <a:pt x="150" y="130"/>
                  </a:cubicBezTo>
                  <a:cubicBezTo>
                    <a:pt x="130" y="137"/>
                    <a:pt x="109" y="140"/>
                    <a:pt x="92" y="138"/>
                  </a:cubicBezTo>
                  <a:close/>
                  <a:moveTo>
                    <a:pt x="112" y="144"/>
                  </a:moveTo>
                  <a:cubicBezTo>
                    <a:pt x="126" y="143"/>
                    <a:pt x="140" y="140"/>
                    <a:pt x="155" y="134"/>
                  </a:cubicBezTo>
                  <a:cubicBezTo>
                    <a:pt x="159" y="138"/>
                    <a:pt x="163" y="142"/>
                    <a:pt x="165" y="146"/>
                  </a:cubicBezTo>
                  <a:cubicBezTo>
                    <a:pt x="148" y="148"/>
                    <a:pt x="129" y="147"/>
                    <a:pt x="112" y="144"/>
                  </a:cubicBezTo>
                  <a:close/>
                  <a:moveTo>
                    <a:pt x="173" y="144"/>
                  </a:moveTo>
                  <a:cubicBezTo>
                    <a:pt x="170" y="140"/>
                    <a:pt x="166" y="136"/>
                    <a:pt x="162" y="132"/>
                  </a:cubicBezTo>
                  <a:cubicBezTo>
                    <a:pt x="172" y="127"/>
                    <a:pt x="183" y="122"/>
                    <a:pt x="193" y="115"/>
                  </a:cubicBezTo>
                  <a:cubicBezTo>
                    <a:pt x="217" y="128"/>
                    <a:pt x="217" y="128"/>
                    <a:pt x="217" y="128"/>
                  </a:cubicBezTo>
                  <a:cubicBezTo>
                    <a:pt x="205" y="136"/>
                    <a:pt x="190" y="141"/>
                    <a:pt x="173" y="14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60"/>
            <p:cNvSpPr>
              <a:spLocks/>
            </p:cNvSpPr>
            <p:nvPr/>
          </p:nvSpPr>
          <p:spPr bwMode="auto">
            <a:xfrm>
              <a:off x="3793205" y="4209042"/>
              <a:ext cx="59754" cy="34327"/>
            </a:xfrm>
            <a:custGeom>
              <a:avLst/>
              <a:gdLst>
                <a:gd name="T0" fmla="*/ 25 w 29"/>
                <a:gd name="T1" fmla="*/ 14 h 17"/>
                <a:gd name="T2" fmla="*/ 7 w 29"/>
                <a:gd name="T3" fmla="*/ 14 h 17"/>
                <a:gd name="T4" fmla="*/ 4 w 29"/>
                <a:gd name="T5" fmla="*/ 3 h 17"/>
                <a:gd name="T6" fmla="*/ 23 w 29"/>
                <a:gd name="T7" fmla="*/ 3 h 17"/>
                <a:gd name="T8" fmla="*/ 25 w 29"/>
                <a:gd name="T9" fmla="*/ 14 h 17"/>
              </a:gdLst>
              <a:ahLst/>
              <a:cxnLst>
                <a:cxn ang="0">
                  <a:pos x="T0" y="T1"/>
                </a:cxn>
                <a:cxn ang="0">
                  <a:pos x="T2" y="T3"/>
                </a:cxn>
                <a:cxn ang="0">
                  <a:pos x="T4" y="T5"/>
                </a:cxn>
                <a:cxn ang="0">
                  <a:pos x="T6" y="T7"/>
                </a:cxn>
                <a:cxn ang="0">
                  <a:pos x="T8" y="T9"/>
                </a:cxn>
              </a:cxnLst>
              <a:rect l="0" t="0" r="r" b="b"/>
              <a:pathLst>
                <a:path w="29" h="17">
                  <a:moveTo>
                    <a:pt x="25" y="14"/>
                  </a:moveTo>
                  <a:cubicBezTo>
                    <a:pt x="21" y="17"/>
                    <a:pt x="12" y="17"/>
                    <a:pt x="7" y="14"/>
                  </a:cubicBezTo>
                  <a:cubicBezTo>
                    <a:pt x="1" y="11"/>
                    <a:pt x="0" y="6"/>
                    <a:pt x="4" y="3"/>
                  </a:cubicBezTo>
                  <a:cubicBezTo>
                    <a:pt x="9" y="0"/>
                    <a:pt x="17" y="0"/>
                    <a:pt x="23" y="3"/>
                  </a:cubicBezTo>
                  <a:cubicBezTo>
                    <a:pt x="28" y="6"/>
                    <a:pt x="29" y="11"/>
                    <a:pt x="25"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8" name="Group 36"/>
          <p:cNvGrpSpPr/>
          <p:nvPr/>
        </p:nvGrpSpPr>
        <p:grpSpPr>
          <a:xfrm>
            <a:off x="6606298" y="2683575"/>
            <a:ext cx="341995" cy="197060"/>
            <a:chOff x="6394403" y="3369946"/>
            <a:chExt cx="341995" cy="197060"/>
          </a:xfrm>
        </p:grpSpPr>
        <p:sp>
          <p:nvSpPr>
            <p:cNvPr id="29" name="Freeform 77"/>
            <p:cNvSpPr>
              <a:spLocks/>
            </p:cNvSpPr>
            <p:nvPr/>
          </p:nvSpPr>
          <p:spPr bwMode="auto">
            <a:xfrm>
              <a:off x="6394403" y="3369946"/>
              <a:ext cx="81367" cy="55940"/>
            </a:xfrm>
            <a:custGeom>
              <a:avLst/>
              <a:gdLst>
                <a:gd name="T0" fmla="*/ 35 w 40"/>
                <a:gd name="T1" fmla="*/ 21 h 28"/>
                <a:gd name="T2" fmla="*/ 11 w 40"/>
                <a:gd name="T3" fmla="*/ 24 h 28"/>
                <a:gd name="T4" fmla="*/ 6 w 40"/>
                <a:gd name="T5" fmla="*/ 6 h 28"/>
                <a:gd name="T6" fmla="*/ 30 w 40"/>
                <a:gd name="T7" fmla="*/ 4 h 28"/>
                <a:gd name="T8" fmla="*/ 35 w 40"/>
                <a:gd name="T9" fmla="*/ 21 h 28"/>
              </a:gdLst>
              <a:ahLst/>
              <a:cxnLst>
                <a:cxn ang="0">
                  <a:pos x="T0" y="T1"/>
                </a:cxn>
                <a:cxn ang="0">
                  <a:pos x="T2" y="T3"/>
                </a:cxn>
                <a:cxn ang="0">
                  <a:pos x="T4" y="T5"/>
                </a:cxn>
                <a:cxn ang="0">
                  <a:pos x="T6" y="T7"/>
                </a:cxn>
                <a:cxn ang="0">
                  <a:pos x="T8" y="T9"/>
                </a:cxn>
              </a:cxnLst>
              <a:rect l="0" t="0" r="r" b="b"/>
              <a:pathLst>
                <a:path w="40" h="28">
                  <a:moveTo>
                    <a:pt x="35" y="21"/>
                  </a:moveTo>
                  <a:cubicBezTo>
                    <a:pt x="30" y="27"/>
                    <a:pt x="19" y="28"/>
                    <a:pt x="11" y="24"/>
                  </a:cubicBezTo>
                  <a:cubicBezTo>
                    <a:pt x="3" y="20"/>
                    <a:pt x="0" y="12"/>
                    <a:pt x="6" y="6"/>
                  </a:cubicBezTo>
                  <a:cubicBezTo>
                    <a:pt x="11" y="1"/>
                    <a:pt x="22" y="0"/>
                    <a:pt x="30" y="4"/>
                  </a:cubicBezTo>
                  <a:cubicBezTo>
                    <a:pt x="38" y="8"/>
                    <a:pt x="40" y="16"/>
                    <a:pt x="35" y="2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78"/>
            <p:cNvSpPr>
              <a:spLocks/>
            </p:cNvSpPr>
            <p:nvPr/>
          </p:nvSpPr>
          <p:spPr bwMode="auto">
            <a:xfrm>
              <a:off x="6522810" y="3434785"/>
              <a:ext cx="81367" cy="58482"/>
            </a:xfrm>
            <a:custGeom>
              <a:avLst/>
              <a:gdLst>
                <a:gd name="T0" fmla="*/ 35 w 40"/>
                <a:gd name="T1" fmla="*/ 22 h 29"/>
                <a:gd name="T2" fmla="*/ 11 w 40"/>
                <a:gd name="T3" fmla="*/ 25 h 29"/>
                <a:gd name="T4" fmla="*/ 5 w 40"/>
                <a:gd name="T5" fmla="*/ 7 h 29"/>
                <a:gd name="T6" fmla="*/ 30 w 40"/>
                <a:gd name="T7" fmla="*/ 4 h 29"/>
                <a:gd name="T8" fmla="*/ 35 w 40"/>
                <a:gd name="T9" fmla="*/ 22 h 29"/>
              </a:gdLst>
              <a:ahLst/>
              <a:cxnLst>
                <a:cxn ang="0">
                  <a:pos x="T0" y="T1"/>
                </a:cxn>
                <a:cxn ang="0">
                  <a:pos x="T2" y="T3"/>
                </a:cxn>
                <a:cxn ang="0">
                  <a:pos x="T4" y="T5"/>
                </a:cxn>
                <a:cxn ang="0">
                  <a:pos x="T6" y="T7"/>
                </a:cxn>
                <a:cxn ang="0">
                  <a:pos x="T8" y="T9"/>
                </a:cxn>
              </a:cxnLst>
              <a:rect l="0" t="0" r="r" b="b"/>
              <a:pathLst>
                <a:path w="40" h="29">
                  <a:moveTo>
                    <a:pt x="35" y="22"/>
                  </a:moveTo>
                  <a:cubicBezTo>
                    <a:pt x="29" y="27"/>
                    <a:pt x="19" y="29"/>
                    <a:pt x="11" y="25"/>
                  </a:cubicBezTo>
                  <a:cubicBezTo>
                    <a:pt x="2" y="20"/>
                    <a:pt x="0" y="13"/>
                    <a:pt x="5" y="7"/>
                  </a:cubicBezTo>
                  <a:cubicBezTo>
                    <a:pt x="11" y="1"/>
                    <a:pt x="22" y="0"/>
                    <a:pt x="30" y="4"/>
                  </a:cubicBezTo>
                  <a:cubicBezTo>
                    <a:pt x="38" y="8"/>
                    <a:pt x="40" y="16"/>
                    <a:pt x="35"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79"/>
            <p:cNvSpPr>
              <a:spLocks/>
            </p:cNvSpPr>
            <p:nvPr/>
          </p:nvSpPr>
          <p:spPr bwMode="auto">
            <a:xfrm>
              <a:off x="6655031" y="3509795"/>
              <a:ext cx="81367" cy="57211"/>
            </a:xfrm>
            <a:custGeom>
              <a:avLst/>
              <a:gdLst>
                <a:gd name="T0" fmla="*/ 35 w 40"/>
                <a:gd name="T1" fmla="*/ 22 h 28"/>
                <a:gd name="T2" fmla="*/ 11 w 40"/>
                <a:gd name="T3" fmla="*/ 24 h 28"/>
                <a:gd name="T4" fmla="*/ 6 w 40"/>
                <a:gd name="T5" fmla="*/ 7 h 28"/>
                <a:gd name="T6" fmla="*/ 30 w 40"/>
                <a:gd name="T7" fmla="*/ 4 h 28"/>
                <a:gd name="T8" fmla="*/ 35 w 40"/>
                <a:gd name="T9" fmla="*/ 22 h 28"/>
              </a:gdLst>
              <a:ahLst/>
              <a:cxnLst>
                <a:cxn ang="0">
                  <a:pos x="T0" y="T1"/>
                </a:cxn>
                <a:cxn ang="0">
                  <a:pos x="T2" y="T3"/>
                </a:cxn>
                <a:cxn ang="0">
                  <a:pos x="T4" y="T5"/>
                </a:cxn>
                <a:cxn ang="0">
                  <a:pos x="T6" y="T7"/>
                </a:cxn>
                <a:cxn ang="0">
                  <a:pos x="T8" y="T9"/>
                </a:cxn>
              </a:cxnLst>
              <a:rect l="0" t="0" r="r" b="b"/>
              <a:pathLst>
                <a:path w="40" h="28">
                  <a:moveTo>
                    <a:pt x="35" y="22"/>
                  </a:moveTo>
                  <a:cubicBezTo>
                    <a:pt x="30" y="27"/>
                    <a:pt x="19" y="28"/>
                    <a:pt x="11" y="24"/>
                  </a:cubicBezTo>
                  <a:cubicBezTo>
                    <a:pt x="3" y="20"/>
                    <a:pt x="0" y="12"/>
                    <a:pt x="6" y="7"/>
                  </a:cubicBezTo>
                  <a:cubicBezTo>
                    <a:pt x="11" y="1"/>
                    <a:pt x="22" y="0"/>
                    <a:pt x="30" y="4"/>
                  </a:cubicBezTo>
                  <a:cubicBezTo>
                    <a:pt x="38" y="8"/>
                    <a:pt x="40" y="16"/>
                    <a:pt x="35"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2" name="Group 40"/>
          <p:cNvGrpSpPr/>
          <p:nvPr/>
        </p:nvGrpSpPr>
        <p:grpSpPr>
          <a:xfrm>
            <a:off x="4150035" y="2664505"/>
            <a:ext cx="1327297" cy="1255604"/>
            <a:chOff x="3938140" y="3350876"/>
            <a:chExt cx="1327297" cy="1255604"/>
          </a:xfrm>
        </p:grpSpPr>
        <p:sp>
          <p:nvSpPr>
            <p:cNvPr id="33" name="Freeform 82"/>
            <p:cNvSpPr>
              <a:spLocks/>
            </p:cNvSpPr>
            <p:nvPr/>
          </p:nvSpPr>
          <p:spPr bwMode="auto">
            <a:xfrm>
              <a:off x="3938140" y="3972072"/>
              <a:ext cx="1327297" cy="634408"/>
            </a:xfrm>
            <a:custGeom>
              <a:avLst/>
              <a:gdLst>
                <a:gd name="T0" fmla="*/ 1044 w 1044"/>
                <a:gd name="T1" fmla="*/ 237 h 499"/>
                <a:gd name="T2" fmla="*/ 545 w 1044"/>
                <a:gd name="T3" fmla="*/ 0 h 499"/>
                <a:gd name="T4" fmla="*/ 0 w 1044"/>
                <a:gd name="T5" fmla="*/ 260 h 499"/>
                <a:gd name="T6" fmla="*/ 498 w 1044"/>
                <a:gd name="T7" fmla="*/ 499 h 499"/>
                <a:gd name="T8" fmla="*/ 1044 w 1044"/>
                <a:gd name="T9" fmla="*/ 237 h 499"/>
              </a:gdLst>
              <a:ahLst/>
              <a:cxnLst>
                <a:cxn ang="0">
                  <a:pos x="T0" y="T1"/>
                </a:cxn>
                <a:cxn ang="0">
                  <a:pos x="T2" y="T3"/>
                </a:cxn>
                <a:cxn ang="0">
                  <a:pos x="T4" y="T5"/>
                </a:cxn>
                <a:cxn ang="0">
                  <a:pos x="T6" y="T7"/>
                </a:cxn>
                <a:cxn ang="0">
                  <a:pos x="T8" y="T9"/>
                </a:cxn>
              </a:cxnLst>
              <a:rect l="0" t="0" r="r" b="b"/>
              <a:pathLst>
                <a:path w="1044" h="499">
                  <a:moveTo>
                    <a:pt x="1044" y="237"/>
                  </a:moveTo>
                  <a:lnTo>
                    <a:pt x="545" y="0"/>
                  </a:lnTo>
                  <a:lnTo>
                    <a:pt x="0" y="260"/>
                  </a:lnTo>
                  <a:lnTo>
                    <a:pt x="498" y="499"/>
                  </a:lnTo>
                  <a:lnTo>
                    <a:pt x="1044" y="237"/>
                  </a:lnTo>
                  <a:close/>
                </a:path>
              </a:pathLst>
            </a:custGeom>
            <a:solidFill>
              <a:schemeClr val="accent2">
                <a:alpha val="2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82"/>
            <p:cNvSpPr>
              <a:spLocks/>
            </p:cNvSpPr>
            <p:nvPr/>
          </p:nvSpPr>
          <p:spPr bwMode="auto">
            <a:xfrm>
              <a:off x="3938140" y="3350876"/>
              <a:ext cx="1327297" cy="634408"/>
            </a:xfrm>
            <a:custGeom>
              <a:avLst/>
              <a:gdLst>
                <a:gd name="T0" fmla="*/ 1044 w 1044"/>
                <a:gd name="T1" fmla="*/ 237 h 499"/>
                <a:gd name="T2" fmla="*/ 545 w 1044"/>
                <a:gd name="T3" fmla="*/ 0 h 499"/>
                <a:gd name="T4" fmla="*/ 0 w 1044"/>
                <a:gd name="T5" fmla="*/ 260 h 499"/>
                <a:gd name="T6" fmla="*/ 498 w 1044"/>
                <a:gd name="T7" fmla="*/ 499 h 499"/>
                <a:gd name="T8" fmla="*/ 1044 w 1044"/>
                <a:gd name="T9" fmla="*/ 237 h 499"/>
              </a:gdLst>
              <a:ahLst/>
              <a:cxnLst>
                <a:cxn ang="0">
                  <a:pos x="T0" y="T1"/>
                </a:cxn>
                <a:cxn ang="0">
                  <a:pos x="T2" y="T3"/>
                </a:cxn>
                <a:cxn ang="0">
                  <a:pos x="T4" y="T5"/>
                </a:cxn>
                <a:cxn ang="0">
                  <a:pos x="T6" y="T7"/>
                </a:cxn>
                <a:cxn ang="0">
                  <a:pos x="T8" y="T9"/>
                </a:cxn>
              </a:cxnLst>
              <a:rect l="0" t="0" r="r" b="b"/>
              <a:pathLst>
                <a:path w="1044" h="499">
                  <a:moveTo>
                    <a:pt x="1044" y="237"/>
                  </a:moveTo>
                  <a:lnTo>
                    <a:pt x="545" y="0"/>
                  </a:lnTo>
                  <a:lnTo>
                    <a:pt x="0" y="260"/>
                  </a:lnTo>
                  <a:lnTo>
                    <a:pt x="498" y="499"/>
                  </a:lnTo>
                  <a:lnTo>
                    <a:pt x="1044" y="237"/>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83"/>
            <p:cNvSpPr>
              <a:spLocks noEditPoints="1"/>
            </p:cNvSpPr>
            <p:nvPr/>
          </p:nvSpPr>
          <p:spPr bwMode="auto">
            <a:xfrm>
              <a:off x="4475925" y="3491996"/>
              <a:ext cx="456418" cy="241558"/>
            </a:xfrm>
            <a:custGeom>
              <a:avLst/>
              <a:gdLst>
                <a:gd name="T0" fmla="*/ 165 w 224"/>
                <a:gd name="T1" fmla="*/ 110 h 119"/>
                <a:gd name="T2" fmla="*/ 16 w 224"/>
                <a:gd name="T3" fmla="*/ 29 h 119"/>
                <a:gd name="T4" fmla="*/ 11 w 224"/>
                <a:gd name="T5" fmla="*/ 5 h 119"/>
                <a:gd name="T6" fmla="*/ 59 w 224"/>
                <a:gd name="T7" fmla="*/ 10 h 119"/>
                <a:gd name="T8" fmla="*/ 207 w 224"/>
                <a:gd name="T9" fmla="*/ 90 h 119"/>
                <a:gd name="T10" fmla="*/ 212 w 224"/>
                <a:gd name="T11" fmla="*/ 114 h 119"/>
                <a:gd name="T12" fmla="*/ 165 w 224"/>
                <a:gd name="T13" fmla="*/ 110 h 119"/>
                <a:gd name="T14" fmla="*/ 49 w 224"/>
                <a:gd name="T15" fmla="*/ 14 h 119"/>
                <a:gd name="T16" fmla="*/ 23 w 224"/>
                <a:gd name="T17" fmla="*/ 12 h 119"/>
                <a:gd name="T18" fmla="*/ 26 w 224"/>
                <a:gd name="T19" fmla="*/ 25 h 119"/>
                <a:gd name="T20" fmla="*/ 174 w 224"/>
                <a:gd name="T21" fmla="*/ 105 h 119"/>
                <a:gd name="T22" fmla="*/ 200 w 224"/>
                <a:gd name="T23" fmla="*/ 108 h 119"/>
                <a:gd name="T24" fmla="*/ 198 w 224"/>
                <a:gd name="T25" fmla="*/ 94 h 119"/>
                <a:gd name="T26" fmla="*/ 49 w 224"/>
                <a:gd name="T27" fmla="*/ 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4" h="119">
                  <a:moveTo>
                    <a:pt x="165" y="110"/>
                  </a:moveTo>
                  <a:cubicBezTo>
                    <a:pt x="16" y="29"/>
                    <a:pt x="16" y="29"/>
                    <a:pt x="16" y="29"/>
                  </a:cubicBezTo>
                  <a:cubicBezTo>
                    <a:pt x="2" y="21"/>
                    <a:pt x="0" y="11"/>
                    <a:pt x="11" y="5"/>
                  </a:cubicBezTo>
                  <a:cubicBezTo>
                    <a:pt x="23" y="0"/>
                    <a:pt x="44" y="2"/>
                    <a:pt x="59" y="10"/>
                  </a:cubicBezTo>
                  <a:cubicBezTo>
                    <a:pt x="207" y="90"/>
                    <a:pt x="207" y="90"/>
                    <a:pt x="207" y="90"/>
                  </a:cubicBezTo>
                  <a:cubicBezTo>
                    <a:pt x="222" y="98"/>
                    <a:pt x="224" y="109"/>
                    <a:pt x="212" y="114"/>
                  </a:cubicBezTo>
                  <a:cubicBezTo>
                    <a:pt x="200" y="119"/>
                    <a:pt x="179" y="117"/>
                    <a:pt x="165" y="110"/>
                  </a:cubicBezTo>
                  <a:close/>
                  <a:moveTo>
                    <a:pt x="49" y="14"/>
                  </a:moveTo>
                  <a:cubicBezTo>
                    <a:pt x="41" y="10"/>
                    <a:pt x="30" y="9"/>
                    <a:pt x="23" y="12"/>
                  </a:cubicBezTo>
                  <a:cubicBezTo>
                    <a:pt x="17" y="15"/>
                    <a:pt x="18" y="20"/>
                    <a:pt x="26" y="25"/>
                  </a:cubicBezTo>
                  <a:cubicBezTo>
                    <a:pt x="174" y="105"/>
                    <a:pt x="174" y="105"/>
                    <a:pt x="174" y="105"/>
                  </a:cubicBezTo>
                  <a:cubicBezTo>
                    <a:pt x="182" y="109"/>
                    <a:pt x="194" y="111"/>
                    <a:pt x="200" y="108"/>
                  </a:cubicBezTo>
                  <a:cubicBezTo>
                    <a:pt x="207" y="105"/>
                    <a:pt x="206" y="99"/>
                    <a:pt x="198" y="94"/>
                  </a:cubicBezTo>
                  <a:lnTo>
                    <a:pt x="49"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84"/>
            <p:cNvSpPr>
              <a:spLocks/>
            </p:cNvSpPr>
            <p:nvPr/>
          </p:nvSpPr>
          <p:spPr bwMode="auto">
            <a:xfrm>
              <a:off x="4739095" y="3631845"/>
              <a:ext cx="133493" cy="71196"/>
            </a:xfrm>
            <a:custGeom>
              <a:avLst/>
              <a:gdLst>
                <a:gd name="T0" fmla="*/ 63 w 66"/>
                <a:gd name="T1" fmla="*/ 34 h 35"/>
                <a:gd name="T2" fmla="*/ 52 w 66"/>
                <a:gd name="T3" fmla="*/ 33 h 35"/>
                <a:gd name="T4" fmla="*/ 4 w 66"/>
                <a:gd name="T5" fmla="*/ 8 h 35"/>
                <a:gd name="T6" fmla="*/ 3 w 66"/>
                <a:gd name="T7" fmla="*/ 2 h 35"/>
                <a:gd name="T8" fmla="*/ 15 w 66"/>
                <a:gd name="T9" fmla="*/ 3 h 35"/>
                <a:gd name="T10" fmla="*/ 62 w 66"/>
                <a:gd name="T11" fmla="*/ 28 h 35"/>
                <a:gd name="T12" fmla="*/ 63 w 66"/>
                <a:gd name="T13" fmla="*/ 34 h 35"/>
              </a:gdLst>
              <a:ahLst/>
              <a:cxnLst>
                <a:cxn ang="0">
                  <a:pos x="T0" y="T1"/>
                </a:cxn>
                <a:cxn ang="0">
                  <a:pos x="T2" y="T3"/>
                </a:cxn>
                <a:cxn ang="0">
                  <a:pos x="T4" y="T5"/>
                </a:cxn>
                <a:cxn ang="0">
                  <a:pos x="T6" y="T7"/>
                </a:cxn>
                <a:cxn ang="0">
                  <a:pos x="T8" y="T9"/>
                </a:cxn>
                <a:cxn ang="0">
                  <a:pos x="T10" y="T11"/>
                </a:cxn>
                <a:cxn ang="0">
                  <a:pos x="T12" y="T13"/>
                </a:cxn>
              </a:cxnLst>
              <a:rect l="0" t="0" r="r" b="b"/>
              <a:pathLst>
                <a:path w="66" h="35">
                  <a:moveTo>
                    <a:pt x="63" y="34"/>
                  </a:moveTo>
                  <a:cubicBezTo>
                    <a:pt x="60" y="35"/>
                    <a:pt x="55" y="35"/>
                    <a:pt x="52" y="33"/>
                  </a:cubicBezTo>
                  <a:cubicBezTo>
                    <a:pt x="4" y="8"/>
                    <a:pt x="4" y="8"/>
                    <a:pt x="4" y="8"/>
                  </a:cubicBezTo>
                  <a:cubicBezTo>
                    <a:pt x="1" y="6"/>
                    <a:pt x="0" y="3"/>
                    <a:pt x="3" y="2"/>
                  </a:cubicBezTo>
                  <a:cubicBezTo>
                    <a:pt x="6" y="0"/>
                    <a:pt x="11" y="1"/>
                    <a:pt x="15" y="3"/>
                  </a:cubicBezTo>
                  <a:cubicBezTo>
                    <a:pt x="62" y="28"/>
                    <a:pt x="62" y="28"/>
                    <a:pt x="62" y="28"/>
                  </a:cubicBezTo>
                  <a:cubicBezTo>
                    <a:pt x="66" y="30"/>
                    <a:pt x="66" y="33"/>
                    <a:pt x="63" y="3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85"/>
            <p:cNvSpPr>
              <a:spLocks/>
            </p:cNvSpPr>
            <p:nvPr/>
          </p:nvSpPr>
          <p:spPr bwMode="auto">
            <a:xfrm>
              <a:off x="4543306" y="3526323"/>
              <a:ext cx="30513" cy="16528"/>
            </a:xfrm>
            <a:custGeom>
              <a:avLst/>
              <a:gdLst>
                <a:gd name="T0" fmla="*/ 13 w 15"/>
                <a:gd name="T1" fmla="*/ 7 h 8"/>
                <a:gd name="T2" fmla="*/ 3 w 15"/>
                <a:gd name="T3" fmla="*/ 6 h 8"/>
                <a:gd name="T4" fmla="*/ 2 w 15"/>
                <a:gd name="T5" fmla="*/ 1 h 8"/>
                <a:gd name="T6" fmla="*/ 12 w 15"/>
                <a:gd name="T7" fmla="*/ 2 h 8"/>
                <a:gd name="T8" fmla="*/ 13 w 15"/>
                <a:gd name="T9" fmla="*/ 7 h 8"/>
              </a:gdLst>
              <a:ahLst/>
              <a:cxnLst>
                <a:cxn ang="0">
                  <a:pos x="T0" y="T1"/>
                </a:cxn>
                <a:cxn ang="0">
                  <a:pos x="T2" y="T3"/>
                </a:cxn>
                <a:cxn ang="0">
                  <a:pos x="T4" y="T5"/>
                </a:cxn>
                <a:cxn ang="0">
                  <a:pos x="T6" y="T7"/>
                </a:cxn>
                <a:cxn ang="0">
                  <a:pos x="T8" y="T9"/>
                </a:cxn>
              </a:cxnLst>
              <a:rect l="0" t="0" r="r" b="b"/>
              <a:pathLst>
                <a:path w="15" h="8">
                  <a:moveTo>
                    <a:pt x="13" y="7"/>
                  </a:moveTo>
                  <a:cubicBezTo>
                    <a:pt x="10" y="8"/>
                    <a:pt x="6" y="8"/>
                    <a:pt x="3" y="6"/>
                  </a:cubicBezTo>
                  <a:cubicBezTo>
                    <a:pt x="0" y="4"/>
                    <a:pt x="0" y="2"/>
                    <a:pt x="2" y="1"/>
                  </a:cubicBezTo>
                  <a:cubicBezTo>
                    <a:pt x="5" y="0"/>
                    <a:pt x="9" y="0"/>
                    <a:pt x="12" y="2"/>
                  </a:cubicBezTo>
                  <a:cubicBezTo>
                    <a:pt x="15" y="4"/>
                    <a:pt x="15" y="6"/>
                    <a:pt x="13"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86"/>
            <p:cNvSpPr>
              <a:spLocks noEditPoints="1"/>
            </p:cNvSpPr>
            <p:nvPr/>
          </p:nvSpPr>
          <p:spPr bwMode="auto">
            <a:xfrm>
              <a:off x="4381844" y="3533951"/>
              <a:ext cx="456418" cy="242830"/>
            </a:xfrm>
            <a:custGeom>
              <a:avLst/>
              <a:gdLst>
                <a:gd name="T0" fmla="*/ 165 w 224"/>
                <a:gd name="T1" fmla="*/ 110 h 119"/>
                <a:gd name="T2" fmla="*/ 16 w 224"/>
                <a:gd name="T3" fmla="*/ 29 h 119"/>
                <a:gd name="T4" fmla="*/ 12 w 224"/>
                <a:gd name="T5" fmla="*/ 5 h 119"/>
                <a:gd name="T6" fmla="*/ 59 w 224"/>
                <a:gd name="T7" fmla="*/ 10 h 119"/>
                <a:gd name="T8" fmla="*/ 208 w 224"/>
                <a:gd name="T9" fmla="*/ 90 h 119"/>
                <a:gd name="T10" fmla="*/ 212 w 224"/>
                <a:gd name="T11" fmla="*/ 114 h 119"/>
                <a:gd name="T12" fmla="*/ 165 w 224"/>
                <a:gd name="T13" fmla="*/ 110 h 119"/>
                <a:gd name="T14" fmla="*/ 49 w 224"/>
                <a:gd name="T15" fmla="*/ 14 h 119"/>
                <a:gd name="T16" fmla="*/ 23 w 224"/>
                <a:gd name="T17" fmla="*/ 12 h 119"/>
                <a:gd name="T18" fmla="*/ 26 w 224"/>
                <a:gd name="T19" fmla="*/ 25 h 119"/>
                <a:gd name="T20" fmla="*/ 175 w 224"/>
                <a:gd name="T21" fmla="*/ 105 h 119"/>
                <a:gd name="T22" fmla="*/ 201 w 224"/>
                <a:gd name="T23" fmla="*/ 108 h 119"/>
                <a:gd name="T24" fmla="*/ 198 w 224"/>
                <a:gd name="T25" fmla="*/ 94 h 119"/>
                <a:gd name="T26" fmla="*/ 49 w 224"/>
                <a:gd name="T27" fmla="*/ 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4" h="119">
                  <a:moveTo>
                    <a:pt x="165" y="110"/>
                  </a:moveTo>
                  <a:cubicBezTo>
                    <a:pt x="16" y="29"/>
                    <a:pt x="16" y="29"/>
                    <a:pt x="16" y="29"/>
                  </a:cubicBezTo>
                  <a:cubicBezTo>
                    <a:pt x="2" y="21"/>
                    <a:pt x="0" y="11"/>
                    <a:pt x="12" y="5"/>
                  </a:cubicBezTo>
                  <a:cubicBezTo>
                    <a:pt x="23" y="0"/>
                    <a:pt x="45" y="2"/>
                    <a:pt x="59" y="10"/>
                  </a:cubicBezTo>
                  <a:cubicBezTo>
                    <a:pt x="208" y="90"/>
                    <a:pt x="208" y="90"/>
                    <a:pt x="208" y="90"/>
                  </a:cubicBezTo>
                  <a:cubicBezTo>
                    <a:pt x="222" y="98"/>
                    <a:pt x="224" y="108"/>
                    <a:pt x="212" y="114"/>
                  </a:cubicBezTo>
                  <a:cubicBezTo>
                    <a:pt x="201" y="119"/>
                    <a:pt x="179" y="117"/>
                    <a:pt x="165" y="110"/>
                  </a:cubicBezTo>
                  <a:close/>
                  <a:moveTo>
                    <a:pt x="49" y="14"/>
                  </a:moveTo>
                  <a:cubicBezTo>
                    <a:pt x="41" y="10"/>
                    <a:pt x="30" y="9"/>
                    <a:pt x="23" y="12"/>
                  </a:cubicBezTo>
                  <a:cubicBezTo>
                    <a:pt x="17" y="15"/>
                    <a:pt x="18" y="20"/>
                    <a:pt x="26" y="25"/>
                  </a:cubicBezTo>
                  <a:cubicBezTo>
                    <a:pt x="175" y="105"/>
                    <a:pt x="175" y="105"/>
                    <a:pt x="175" y="105"/>
                  </a:cubicBezTo>
                  <a:cubicBezTo>
                    <a:pt x="183" y="109"/>
                    <a:pt x="194" y="110"/>
                    <a:pt x="201" y="108"/>
                  </a:cubicBezTo>
                  <a:cubicBezTo>
                    <a:pt x="207" y="105"/>
                    <a:pt x="206" y="99"/>
                    <a:pt x="198" y="94"/>
                  </a:cubicBezTo>
                  <a:lnTo>
                    <a:pt x="49"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87"/>
            <p:cNvSpPr>
              <a:spLocks/>
            </p:cNvSpPr>
            <p:nvPr/>
          </p:nvSpPr>
          <p:spPr bwMode="auto">
            <a:xfrm>
              <a:off x="4647557" y="3675072"/>
              <a:ext cx="132221" cy="71196"/>
            </a:xfrm>
            <a:custGeom>
              <a:avLst/>
              <a:gdLst>
                <a:gd name="T0" fmla="*/ 62 w 65"/>
                <a:gd name="T1" fmla="*/ 34 h 35"/>
                <a:gd name="T2" fmla="*/ 51 w 65"/>
                <a:gd name="T3" fmla="*/ 33 h 35"/>
                <a:gd name="T4" fmla="*/ 4 w 65"/>
                <a:gd name="T5" fmla="*/ 7 h 35"/>
                <a:gd name="T6" fmla="*/ 2 w 65"/>
                <a:gd name="T7" fmla="*/ 2 h 35"/>
                <a:gd name="T8" fmla="*/ 14 w 65"/>
                <a:gd name="T9" fmla="*/ 3 h 35"/>
                <a:gd name="T10" fmla="*/ 61 w 65"/>
                <a:gd name="T11" fmla="*/ 28 h 35"/>
                <a:gd name="T12" fmla="*/ 62 w 65"/>
                <a:gd name="T13" fmla="*/ 34 h 35"/>
              </a:gdLst>
              <a:ahLst/>
              <a:cxnLst>
                <a:cxn ang="0">
                  <a:pos x="T0" y="T1"/>
                </a:cxn>
                <a:cxn ang="0">
                  <a:pos x="T2" y="T3"/>
                </a:cxn>
                <a:cxn ang="0">
                  <a:pos x="T4" y="T5"/>
                </a:cxn>
                <a:cxn ang="0">
                  <a:pos x="T6" y="T7"/>
                </a:cxn>
                <a:cxn ang="0">
                  <a:pos x="T8" y="T9"/>
                </a:cxn>
                <a:cxn ang="0">
                  <a:pos x="T10" y="T11"/>
                </a:cxn>
                <a:cxn ang="0">
                  <a:pos x="T12" y="T13"/>
                </a:cxn>
              </a:cxnLst>
              <a:rect l="0" t="0" r="r" b="b"/>
              <a:pathLst>
                <a:path w="65" h="35">
                  <a:moveTo>
                    <a:pt x="62" y="34"/>
                  </a:moveTo>
                  <a:cubicBezTo>
                    <a:pt x="60" y="35"/>
                    <a:pt x="54" y="35"/>
                    <a:pt x="51" y="33"/>
                  </a:cubicBezTo>
                  <a:cubicBezTo>
                    <a:pt x="4" y="7"/>
                    <a:pt x="4" y="7"/>
                    <a:pt x="4" y="7"/>
                  </a:cubicBezTo>
                  <a:cubicBezTo>
                    <a:pt x="0" y="6"/>
                    <a:pt x="0" y="3"/>
                    <a:pt x="2" y="2"/>
                  </a:cubicBezTo>
                  <a:cubicBezTo>
                    <a:pt x="5" y="0"/>
                    <a:pt x="11" y="1"/>
                    <a:pt x="14" y="3"/>
                  </a:cubicBezTo>
                  <a:cubicBezTo>
                    <a:pt x="61" y="28"/>
                    <a:pt x="61" y="28"/>
                    <a:pt x="61" y="28"/>
                  </a:cubicBezTo>
                  <a:cubicBezTo>
                    <a:pt x="65" y="30"/>
                    <a:pt x="65" y="33"/>
                    <a:pt x="62" y="3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88"/>
            <p:cNvSpPr>
              <a:spLocks/>
            </p:cNvSpPr>
            <p:nvPr/>
          </p:nvSpPr>
          <p:spPr bwMode="auto">
            <a:xfrm>
              <a:off x="4449226" y="3569549"/>
              <a:ext cx="30513" cy="15256"/>
            </a:xfrm>
            <a:custGeom>
              <a:avLst/>
              <a:gdLst>
                <a:gd name="T0" fmla="*/ 13 w 15"/>
                <a:gd name="T1" fmla="*/ 7 h 8"/>
                <a:gd name="T2" fmla="*/ 3 w 15"/>
                <a:gd name="T3" fmla="*/ 6 h 8"/>
                <a:gd name="T4" fmla="*/ 2 w 15"/>
                <a:gd name="T5" fmla="*/ 1 h 8"/>
                <a:gd name="T6" fmla="*/ 12 w 15"/>
                <a:gd name="T7" fmla="*/ 2 h 8"/>
                <a:gd name="T8" fmla="*/ 13 w 15"/>
                <a:gd name="T9" fmla="*/ 7 h 8"/>
              </a:gdLst>
              <a:ahLst/>
              <a:cxnLst>
                <a:cxn ang="0">
                  <a:pos x="T0" y="T1"/>
                </a:cxn>
                <a:cxn ang="0">
                  <a:pos x="T2" y="T3"/>
                </a:cxn>
                <a:cxn ang="0">
                  <a:pos x="T4" y="T5"/>
                </a:cxn>
                <a:cxn ang="0">
                  <a:pos x="T6" y="T7"/>
                </a:cxn>
                <a:cxn ang="0">
                  <a:pos x="T8" y="T9"/>
                </a:cxn>
              </a:cxnLst>
              <a:rect l="0" t="0" r="r" b="b"/>
              <a:pathLst>
                <a:path w="15" h="8">
                  <a:moveTo>
                    <a:pt x="13" y="7"/>
                  </a:moveTo>
                  <a:cubicBezTo>
                    <a:pt x="11" y="8"/>
                    <a:pt x="6" y="8"/>
                    <a:pt x="3" y="6"/>
                  </a:cubicBezTo>
                  <a:cubicBezTo>
                    <a:pt x="0" y="4"/>
                    <a:pt x="0" y="2"/>
                    <a:pt x="2" y="1"/>
                  </a:cubicBezTo>
                  <a:cubicBezTo>
                    <a:pt x="5" y="0"/>
                    <a:pt x="9" y="0"/>
                    <a:pt x="12" y="2"/>
                  </a:cubicBezTo>
                  <a:cubicBezTo>
                    <a:pt x="15" y="4"/>
                    <a:pt x="15" y="6"/>
                    <a:pt x="13"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89"/>
            <p:cNvSpPr>
              <a:spLocks noEditPoints="1"/>
            </p:cNvSpPr>
            <p:nvPr/>
          </p:nvSpPr>
          <p:spPr bwMode="auto">
            <a:xfrm>
              <a:off x="4289035" y="3577177"/>
              <a:ext cx="457689" cy="242830"/>
            </a:xfrm>
            <a:custGeom>
              <a:avLst/>
              <a:gdLst>
                <a:gd name="T0" fmla="*/ 165 w 225"/>
                <a:gd name="T1" fmla="*/ 110 h 119"/>
                <a:gd name="T2" fmla="*/ 17 w 225"/>
                <a:gd name="T3" fmla="*/ 29 h 119"/>
                <a:gd name="T4" fmla="*/ 12 w 225"/>
                <a:gd name="T5" fmla="*/ 5 h 119"/>
                <a:gd name="T6" fmla="*/ 59 w 225"/>
                <a:gd name="T7" fmla="*/ 10 h 119"/>
                <a:gd name="T8" fmla="*/ 208 w 225"/>
                <a:gd name="T9" fmla="*/ 90 h 119"/>
                <a:gd name="T10" fmla="*/ 213 w 225"/>
                <a:gd name="T11" fmla="*/ 114 h 119"/>
                <a:gd name="T12" fmla="*/ 165 w 225"/>
                <a:gd name="T13" fmla="*/ 110 h 119"/>
                <a:gd name="T14" fmla="*/ 50 w 225"/>
                <a:gd name="T15" fmla="*/ 14 h 119"/>
                <a:gd name="T16" fmla="*/ 24 w 225"/>
                <a:gd name="T17" fmla="*/ 12 h 119"/>
                <a:gd name="T18" fmla="*/ 26 w 225"/>
                <a:gd name="T19" fmla="*/ 25 h 119"/>
                <a:gd name="T20" fmla="*/ 175 w 225"/>
                <a:gd name="T21" fmla="*/ 105 h 119"/>
                <a:gd name="T22" fmla="*/ 201 w 225"/>
                <a:gd name="T23" fmla="*/ 108 h 119"/>
                <a:gd name="T24" fmla="*/ 198 w 225"/>
                <a:gd name="T25" fmla="*/ 94 h 119"/>
                <a:gd name="T26" fmla="*/ 50 w 225"/>
                <a:gd name="T27" fmla="*/ 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5" h="119">
                  <a:moveTo>
                    <a:pt x="165" y="110"/>
                  </a:moveTo>
                  <a:cubicBezTo>
                    <a:pt x="17" y="29"/>
                    <a:pt x="17" y="29"/>
                    <a:pt x="17" y="29"/>
                  </a:cubicBezTo>
                  <a:cubicBezTo>
                    <a:pt x="2" y="21"/>
                    <a:pt x="0" y="11"/>
                    <a:pt x="12" y="5"/>
                  </a:cubicBezTo>
                  <a:cubicBezTo>
                    <a:pt x="24" y="0"/>
                    <a:pt x="45" y="2"/>
                    <a:pt x="59" y="10"/>
                  </a:cubicBezTo>
                  <a:cubicBezTo>
                    <a:pt x="208" y="90"/>
                    <a:pt x="208" y="90"/>
                    <a:pt x="208" y="90"/>
                  </a:cubicBezTo>
                  <a:cubicBezTo>
                    <a:pt x="222" y="98"/>
                    <a:pt x="225" y="108"/>
                    <a:pt x="213" y="114"/>
                  </a:cubicBezTo>
                  <a:cubicBezTo>
                    <a:pt x="201" y="119"/>
                    <a:pt x="180" y="117"/>
                    <a:pt x="165" y="110"/>
                  </a:cubicBezTo>
                  <a:close/>
                  <a:moveTo>
                    <a:pt x="50" y="14"/>
                  </a:moveTo>
                  <a:cubicBezTo>
                    <a:pt x="42" y="10"/>
                    <a:pt x="30" y="9"/>
                    <a:pt x="24" y="12"/>
                  </a:cubicBezTo>
                  <a:cubicBezTo>
                    <a:pt x="17" y="15"/>
                    <a:pt x="18" y="20"/>
                    <a:pt x="26" y="25"/>
                  </a:cubicBezTo>
                  <a:cubicBezTo>
                    <a:pt x="175" y="105"/>
                    <a:pt x="175" y="105"/>
                    <a:pt x="175" y="105"/>
                  </a:cubicBezTo>
                  <a:cubicBezTo>
                    <a:pt x="183" y="109"/>
                    <a:pt x="195" y="110"/>
                    <a:pt x="201" y="108"/>
                  </a:cubicBezTo>
                  <a:cubicBezTo>
                    <a:pt x="207" y="105"/>
                    <a:pt x="206" y="99"/>
                    <a:pt x="198" y="94"/>
                  </a:cubicBezTo>
                  <a:lnTo>
                    <a:pt x="5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90"/>
            <p:cNvSpPr>
              <a:spLocks/>
            </p:cNvSpPr>
            <p:nvPr/>
          </p:nvSpPr>
          <p:spPr bwMode="auto">
            <a:xfrm>
              <a:off x="4553477" y="3718298"/>
              <a:ext cx="134764" cy="71196"/>
            </a:xfrm>
            <a:custGeom>
              <a:avLst/>
              <a:gdLst>
                <a:gd name="T0" fmla="*/ 63 w 66"/>
                <a:gd name="T1" fmla="*/ 34 h 35"/>
                <a:gd name="T2" fmla="*/ 51 w 66"/>
                <a:gd name="T3" fmla="*/ 33 h 35"/>
                <a:gd name="T4" fmla="*/ 4 w 66"/>
                <a:gd name="T5" fmla="*/ 7 h 35"/>
                <a:gd name="T6" fmla="*/ 3 w 66"/>
                <a:gd name="T7" fmla="*/ 2 h 35"/>
                <a:gd name="T8" fmla="*/ 14 w 66"/>
                <a:gd name="T9" fmla="*/ 3 h 35"/>
                <a:gd name="T10" fmla="*/ 62 w 66"/>
                <a:gd name="T11" fmla="*/ 28 h 35"/>
                <a:gd name="T12" fmla="*/ 63 w 66"/>
                <a:gd name="T13" fmla="*/ 34 h 35"/>
              </a:gdLst>
              <a:ahLst/>
              <a:cxnLst>
                <a:cxn ang="0">
                  <a:pos x="T0" y="T1"/>
                </a:cxn>
                <a:cxn ang="0">
                  <a:pos x="T2" y="T3"/>
                </a:cxn>
                <a:cxn ang="0">
                  <a:pos x="T4" y="T5"/>
                </a:cxn>
                <a:cxn ang="0">
                  <a:pos x="T6" y="T7"/>
                </a:cxn>
                <a:cxn ang="0">
                  <a:pos x="T8" y="T9"/>
                </a:cxn>
                <a:cxn ang="0">
                  <a:pos x="T10" y="T11"/>
                </a:cxn>
                <a:cxn ang="0">
                  <a:pos x="T12" y="T13"/>
                </a:cxn>
              </a:cxnLst>
              <a:rect l="0" t="0" r="r" b="b"/>
              <a:pathLst>
                <a:path w="66" h="35">
                  <a:moveTo>
                    <a:pt x="63" y="34"/>
                  </a:moveTo>
                  <a:cubicBezTo>
                    <a:pt x="60" y="35"/>
                    <a:pt x="55" y="35"/>
                    <a:pt x="51" y="33"/>
                  </a:cubicBezTo>
                  <a:cubicBezTo>
                    <a:pt x="4" y="7"/>
                    <a:pt x="4" y="7"/>
                    <a:pt x="4" y="7"/>
                  </a:cubicBezTo>
                  <a:cubicBezTo>
                    <a:pt x="0" y="6"/>
                    <a:pt x="0" y="3"/>
                    <a:pt x="3" y="2"/>
                  </a:cubicBezTo>
                  <a:cubicBezTo>
                    <a:pt x="6" y="0"/>
                    <a:pt x="11" y="1"/>
                    <a:pt x="14" y="3"/>
                  </a:cubicBezTo>
                  <a:cubicBezTo>
                    <a:pt x="62" y="28"/>
                    <a:pt x="62" y="28"/>
                    <a:pt x="62" y="28"/>
                  </a:cubicBezTo>
                  <a:cubicBezTo>
                    <a:pt x="65" y="30"/>
                    <a:pt x="66" y="33"/>
                    <a:pt x="63" y="3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91"/>
            <p:cNvSpPr>
              <a:spLocks/>
            </p:cNvSpPr>
            <p:nvPr/>
          </p:nvSpPr>
          <p:spPr bwMode="auto">
            <a:xfrm>
              <a:off x="4355145" y="3611504"/>
              <a:ext cx="33055" cy="16528"/>
            </a:xfrm>
            <a:custGeom>
              <a:avLst/>
              <a:gdLst>
                <a:gd name="T0" fmla="*/ 13 w 16"/>
                <a:gd name="T1" fmla="*/ 7 h 8"/>
                <a:gd name="T2" fmla="*/ 4 w 16"/>
                <a:gd name="T3" fmla="*/ 6 h 8"/>
                <a:gd name="T4" fmla="*/ 3 w 16"/>
                <a:gd name="T5" fmla="*/ 1 h 8"/>
                <a:gd name="T6" fmla="*/ 12 w 16"/>
                <a:gd name="T7" fmla="*/ 2 h 8"/>
                <a:gd name="T8" fmla="*/ 13 w 16"/>
                <a:gd name="T9" fmla="*/ 7 h 8"/>
              </a:gdLst>
              <a:ahLst/>
              <a:cxnLst>
                <a:cxn ang="0">
                  <a:pos x="T0" y="T1"/>
                </a:cxn>
                <a:cxn ang="0">
                  <a:pos x="T2" y="T3"/>
                </a:cxn>
                <a:cxn ang="0">
                  <a:pos x="T4" y="T5"/>
                </a:cxn>
                <a:cxn ang="0">
                  <a:pos x="T6" y="T7"/>
                </a:cxn>
                <a:cxn ang="0">
                  <a:pos x="T8" y="T9"/>
                </a:cxn>
              </a:cxnLst>
              <a:rect l="0" t="0" r="r" b="b"/>
              <a:pathLst>
                <a:path w="16" h="8">
                  <a:moveTo>
                    <a:pt x="13" y="7"/>
                  </a:moveTo>
                  <a:cubicBezTo>
                    <a:pt x="11" y="8"/>
                    <a:pt x="7" y="8"/>
                    <a:pt x="4" y="6"/>
                  </a:cubicBezTo>
                  <a:cubicBezTo>
                    <a:pt x="1" y="4"/>
                    <a:pt x="0" y="2"/>
                    <a:pt x="3" y="1"/>
                  </a:cubicBezTo>
                  <a:cubicBezTo>
                    <a:pt x="5" y="0"/>
                    <a:pt x="9" y="0"/>
                    <a:pt x="12" y="2"/>
                  </a:cubicBezTo>
                  <a:cubicBezTo>
                    <a:pt x="15" y="4"/>
                    <a:pt x="16" y="6"/>
                    <a:pt x="13"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4" name="Group 52"/>
          <p:cNvGrpSpPr/>
          <p:nvPr/>
        </p:nvGrpSpPr>
        <p:grpSpPr>
          <a:xfrm>
            <a:off x="6441021" y="2058067"/>
            <a:ext cx="2467705" cy="1178549"/>
            <a:chOff x="6229126" y="2744438"/>
            <a:chExt cx="2467705" cy="1178549"/>
          </a:xfrm>
        </p:grpSpPr>
        <p:sp>
          <p:nvSpPr>
            <p:cNvPr id="45" name="Freeform 50"/>
            <p:cNvSpPr>
              <a:spLocks/>
            </p:cNvSpPr>
            <p:nvPr/>
          </p:nvSpPr>
          <p:spPr bwMode="auto">
            <a:xfrm>
              <a:off x="6229126" y="2744438"/>
              <a:ext cx="2467705" cy="1178549"/>
            </a:xfrm>
            <a:custGeom>
              <a:avLst/>
              <a:gdLst>
                <a:gd name="T0" fmla="*/ 0 w 1941"/>
                <a:gd name="T1" fmla="*/ 75 h 927"/>
                <a:gd name="T2" fmla="*/ 1781 w 1941"/>
                <a:gd name="T3" fmla="*/ 927 h 927"/>
                <a:gd name="T4" fmla="*/ 1941 w 1941"/>
                <a:gd name="T5" fmla="*/ 851 h 927"/>
                <a:gd name="T6" fmla="*/ 159 w 1941"/>
                <a:gd name="T7" fmla="*/ 0 h 927"/>
                <a:gd name="T8" fmla="*/ 0 w 1941"/>
                <a:gd name="T9" fmla="*/ 75 h 927"/>
              </a:gdLst>
              <a:ahLst/>
              <a:cxnLst>
                <a:cxn ang="0">
                  <a:pos x="T0" y="T1"/>
                </a:cxn>
                <a:cxn ang="0">
                  <a:pos x="T2" y="T3"/>
                </a:cxn>
                <a:cxn ang="0">
                  <a:pos x="T4" y="T5"/>
                </a:cxn>
                <a:cxn ang="0">
                  <a:pos x="T6" y="T7"/>
                </a:cxn>
                <a:cxn ang="0">
                  <a:pos x="T8" y="T9"/>
                </a:cxn>
              </a:cxnLst>
              <a:rect l="0" t="0" r="r" b="b"/>
              <a:pathLst>
                <a:path w="1941" h="927">
                  <a:moveTo>
                    <a:pt x="0" y="75"/>
                  </a:moveTo>
                  <a:lnTo>
                    <a:pt x="1781" y="927"/>
                  </a:lnTo>
                  <a:lnTo>
                    <a:pt x="1941" y="851"/>
                  </a:lnTo>
                  <a:lnTo>
                    <a:pt x="159" y="0"/>
                  </a:lnTo>
                  <a:lnTo>
                    <a:pt x="0" y="75"/>
                  </a:lnTo>
                  <a:close/>
                </a:path>
              </a:pathLst>
            </a:custGeom>
            <a:solidFill>
              <a:srgbClr val="4647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46" name="Group 54"/>
            <p:cNvGrpSpPr/>
            <p:nvPr/>
          </p:nvGrpSpPr>
          <p:grpSpPr>
            <a:xfrm>
              <a:off x="7939384" y="3540717"/>
              <a:ext cx="629040" cy="326330"/>
              <a:chOff x="7939384" y="3540717"/>
              <a:chExt cx="629040" cy="326330"/>
            </a:xfrm>
          </p:grpSpPr>
          <p:sp>
            <p:nvSpPr>
              <p:cNvPr id="47" name="Freeform 51"/>
              <p:cNvSpPr>
                <a:spLocks/>
              </p:cNvSpPr>
              <p:nvPr/>
            </p:nvSpPr>
            <p:spPr bwMode="auto">
              <a:xfrm>
                <a:off x="8204816" y="3691600"/>
                <a:ext cx="363608" cy="175447"/>
              </a:xfrm>
              <a:custGeom>
                <a:avLst/>
                <a:gdLst>
                  <a:gd name="T0" fmla="*/ 59 w 286"/>
                  <a:gd name="T1" fmla="*/ 0 h 138"/>
                  <a:gd name="T2" fmla="*/ 0 w 286"/>
                  <a:gd name="T3" fmla="*/ 29 h 138"/>
                  <a:gd name="T4" fmla="*/ 226 w 286"/>
                  <a:gd name="T5" fmla="*/ 138 h 138"/>
                  <a:gd name="T6" fmla="*/ 286 w 286"/>
                  <a:gd name="T7" fmla="*/ 109 h 138"/>
                  <a:gd name="T8" fmla="*/ 59 w 286"/>
                  <a:gd name="T9" fmla="*/ 0 h 138"/>
                </a:gdLst>
                <a:ahLst/>
                <a:cxnLst>
                  <a:cxn ang="0">
                    <a:pos x="T0" y="T1"/>
                  </a:cxn>
                  <a:cxn ang="0">
                    <a:pos x="T2" y="T3"/>
                  </a:cxn>
                  <a:cxn ang="0">
                    <a:pos x="T4" y="T5"/>
                  </a:cxn>
                  <a:cxn ang="0">
                    <a:pos x="T6" y="T7"/>
                  </a:cxn>
                  <a:cxn ang="0">
                    <a:pos x="T8" y="T9"/>
                  </a:cxn>
                </a:cxnLst>
                <a:rect l="0" t="0" r="r" b="b"/>
                <a:pathLst>
                  <a:path w="286" h="138">
                    <a:moveTo>
                      <a:pt x="59" y="0"/>
                    </a:moveTo>
                    <a:lnTo>
                      <a:pt x="0" y="29"/>
                    </a:lnTo>
                    <a:lnTo>
                      <a:pt x="226" y="138"/>
                    </a:lnTo>
                    <a:lnTo>
                      <a:pt x="286" y="109"/>
                    </a:lnTo>
                    <a:lnTo>
                      <a:pt x="5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TextBox 56"/>
              <p:cNvSpPr txBox="1"/>
              <p:nvPr/>
            </p:nvSpPr>
            <p:spPr>
              <a:xfrm rot="1811218">
                <a:off x="7939384" y="3540717"/>
                <a:ext cx="340158" cy="200055"/>
              </a:xfrm>
              <a:prstGeom prst="rect">
                <a:avLst/>
              </a:prstGeom>
              <a:noFill/>
            </p:spPr>
            <p:txBody>
              <a:bodyPr wrap="none" rtlCol="0">
                <a:spAutoFit/>
              </a:bodyPr>
              <a:lstStyle/>
              <a:p>
                <a:r>
                  <a:rPr lang="id-ID" sz="700" b="1" dirty="0">
                    <a:solidFill>
                      <a:schemeClr val="bg1"/>
                    </a:solidFill>
                  </a:rPr>
                  <a:t>80%</a:t>
                </a:r>
              </a:p>
            </p:txBody>
          </p:sp>
        </p:grpSp>
      </p:grpSp>
      <p:grpSp>
        <p:nvGrpSpPr>
          <p:cNvPr id="49" name="Group 57"/>
          <p:cNvGrpSpPr/>
          <p:nvPr/>
        </p:nvGrpSpPr>
        <p:grpSpPr>
          <a:xfrm>
            <a:off x="5406136" y="2161047"/>
            <a:ext cx="1350182" cy="1186177"/>
            <a:chOff x="5194241" y="2847418"/>
            <a:chExt cx="1350182" cy="1186177"/>
          </a:xfrm>
        </p:grpSpPr>
        <p:sp>
          <p:nvSpPr>
            <p:cNvPr id="50" name="Freeform 61"/>
            <p:cNvSpPr>
              <a:spLocks/>
            </p:cNvSpPr>
            <p:nvPr/>
          </p:nvSpPr>
          <p:spPr bwMode="auto">
            <a:xfrm>
              <a:off x="5194241" y="3385203"/>
              <a:ext cx="1350182" cy="648392"/>
            </a:xfrm>
            <a:custGeom>
              <a:avLst/>
              <a:gdLst>
                <a:gd name="T0" fmla="*/ 345 w 663"/>
                <a:gd name="T1" fmla="*/ 9 h 318"/>
                <a:gd name="T2" fmla="*/ 282 w 663"/>
                <a:gd name="T3" fmla="*/ 9 h 318"/>
                <a:gd name="T4" fmla="*/ 17 w 663"/>
                <a:gd name="T5" fmla="*/ 135 h 318"/>
                <a:gd name="T6" fmla="*/ 17 w 663"/>
                <a:gd name="T7" fmla="*/ 165 h 318"/>
                <a:gd name="T8" fmla="*/ 318 w 663"/>
                <a:gd name="T9" fmla="*/ 309 h 318"/>
                <a:gd name="T10" fmla="*/ 381 w 663"/>
                <a:gd name="T11" fmla="*/ 309 h 318"/>
                <a:gd name="T12" fmla="*/ 646 w 663"/>
                <a:gd name="T13" fmla="*/ 183 h 318"/>
                <a:gd name="T14" fmla="*/ 646 w 663"/>
                <a:gd name="T15" fmla="*/ 153 h 318"/>
                <a:gd name="T16" fmla="*/ 345 w 663"/>
                <a:gd name="T17" fmla="*/ 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3" h="318">
                  <a:moveTo>
                    <a:pt x="345" y="9"/>
                  </a:moveTo>
                  <a:cubicBezTo>
                    <a:pt x="328" y="0"/>
                    <a:pt x="299" y="0"/>
                    <a:pt x="282" y="9"/>
                  </a:cubicBezTo>
                  <a:cubicBezTo>
                    <a:pt x="17" y="135"/>
                    <a:pt x="17" y="135"/>
                    <a:pt x="17" y="135"/>
                  </a:cubicBezTo>
                  <a:cubicBezTo>
                    <a:pt x="0" y="144"/>
                    <a:pt x="0" y="157"/>
                    <a:pt x="17" y="165"/>
                  </a:cubicBezTo>
                  <a:cubicBezTo>
                    <a:pt x="318" y="309"/>
                    <a:pt x="318" y="309"/>
                    <a:pt x="318" y="309"/>
                  </a:cubicBezTo>
                  <a:cubicBezTo>
                    <a:pt x="335" y="318"/>
                    <a:pt x="364" y="318"/>
                    <a:pt x="381" y="309"/>
                  </a:cubicBezTo>
                  <a:cubicBezTo>
                    <a:pt x="646" y="183"/>
                    <a:pt x="646" y="183"/>
                    <a:pt x="646" y="183"/>
                  </a:cubicBezTo>
                  <a:cubicBezTo>
                    <a:pt x="663" y="174"/>
                    <a:pt x="663" y="161"/>
                    <a:pt x="646" y="153"/>
                  </a:cubicBezTo>
                  <a:lnTo>
                    <a:pt x="345" y="9"/>
                  </a:lnTo>
                  <a:close/>
                </a:path>
              </a:pathLst>
            </a:custGeom>
            <a:solidFill>
              <a:schemeClr val="tx1">
                <a:alpha val="1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 name="Freeform 61"/>
            <p:cNvSpPr>
              <a:spLocks/>
            </p:cNvSpPr>
            <p:nvPr/>
          </p:nvSpPr>
          <p:spPr bwMode="auto">
            <a:xfrm>
              <a:off x="5194241" y="2847418"/>
              <a:ext cx="1350182" cy="648392"/>
            </a:xfrm>
            <a:custGeom>
              <a:avLst/>
              <a:gdLst>
                <a:gd name="T0" fmla="*/ 345 w 663"/>
                <a:gd name="T1" fmla="*/ 9 h 318"/>
                <a:gd name="T2" fmla="*/ 282 w 663"/>
                <a:gd name="T3" fmla="*/ 9 h 318"/>
                <a:gd name="T4" fmla="*/ 17 w 663"/>
                <a:gd name="T5" fmla="*/ 135 h 318"/>
                <a:gd name="T6" fmla="*/ 17 w 663"/>
                <a:gd name="T7" fmla="*/ 165 h 318"/>
                <a:gd name="T8" fmla="*/ 318 w 663"/>
                <a:gd name="T9" fmla="*/ 309 h 318"/>
                <a:gd name="T10" fmla="*/ 381 w 663"/>
                <a:gd name="T11" fmla="*/ 309 h 318"/>
                <a:gd name="T12" fmla="*/ 646 w 663"/>
                <a:gd name="T13" fmla="*/ 183 h 318"/>
                <a:gd name="T14" fmla="*/ 646 w 663"/>
                <a:gd name="T15" fmla="*/ 153 h 318"/>
                <a:gd name="T16" fmla="*/ 345 w 663"/>
                <a:gd name="T17" fmla="*/ 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3" h="318">
                  <a:moveTo>
                    <a:pt x="345" y="9"/>
                  </a:moveTo>
                  <a:cubicBezTo>
                    <a:pt x="328" y="0"/>
                    <a:pt x="299" y="0"/>
                    <a:pt x="282" y="9"/>
                  </a:cubicBezTo>
                  <a:cubicBezTo>
                    <a:pt x="17" y="135"/>
                    <a:pt x="17" y="135"/>
                    <a:pt x="17" y="135"/>
                  </a:cubicBezTo>
                  <a:cubicBezTo>
                    <a:pt x="0" y="144"/>
                    <a:pt x="0" y="157"/>
                    <a:pt x="17" y="165"/>
                  </a:cubicBezTo>
                  <a:cubicBezTo>
                    <a:pt x="318" y="309"/>
                    <a:pt x="318" y="309"/>
                    <a:pt x="318" y="309"/>
                  </a:cubicBezTo>
                  <a:cubicBezTo>
                    <a:pt x="335" y="318"/>
                    <a:pt x="364" y="318"/>
                    <a:pt x="381" y="309"/>
                  </a:cubicBezTo>
                  <a:cubicBezTo>
                    <a:pt x="646" y="183"/>
                    <a:pt x="646" y="183"/>
                    <a:pt x="646" y="183"/>
                  </a:cubicBezTo>
                  <a:cubicBezTo>
                    <a:pt x="663" y="174"/>
                    <a:pt x="663" y="161"/>
                    <a:pt x="646" y="153"/>
                  </a:cubicBezTo>
                  <a:lnTo>
                    <a:pt x="345" y="9"/>
                  </a:ln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62"/>
            <p:cNvSpPr>
              <a:spLocks/>
            </p:cNvSpPr>
            <p:nvPr/>
          </p:nvSpPr>
          <p:spPr bwMode="auto">
            <a:xfrm>
              <a:off x="5813393" y="3153815"/>
              <a:ext cx="69925" cy="44498"/>
            </a:xfrm>
            <a:custGeom>
              <a:avLst/>
              <a:gdLst>
                <a:gd name="T0" fmla="*/ 18 w 34"/>
                <a:gd name="T1" fmla="*/ 9 h 22"/>
                <a:gd name="T2" fmla="*/ 7 w 34"/>
                <a:gd name="T3" fmla="*/ 0 h 22"/>
                <a:gd name="T4" fmla="*/ 2 w 34"/>
                <a:gd name="T5" fmla="*/ 5 h 22"/>
                <a:gd name="T6" fmla="*/ 1 w 34"/>
                <a:gd name="T7" fmla="*/ 12 h 22"/>
                <a:gd name="T8" fmla="*/ 17 w 34"/>
                <a:gd name="T9" fmla="*/ 20 h 22"/>
                <a:gd name="T10" fmla="*/ 26 w 34"/>
                <a:gd name="T11" fmla="*/ 19 h 22"/>
                <a:gd name="T12" fmla="*/ 34 w 34"/>
                <a:gd name="T13" fmla="*/ 14 h 22"/>
                <a:gd name="T14" fmla="*/ 18 w 34"/>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22">
                  <a:moveTo>
                    <a:pt x="18" y="9"/>
                  </a:moveTo>
                  <a:cubicBezTo>
                    <a:pt x="13" y="6"/>
                    <a:pt x="9" y="3"/>
                    <a:pt x="7" y="0"/>
                  </a:cubicBezTo>
                  <a:cubicBezTo>
                    <a:pt x="5" y="1"/>
                    <a:pt x="3" y="3"/>
                    <a:pt x="2" y="5"/>
                  </a:cubicBezTo>
                  <a:cubicBezTo>
                    <a:pt x="1" y="12"/>
                    <a:pt x="1" y="12"/>
                    <a:pt x="1" y="12"/>
                  </a:cubicBezTo>
                  <a:cubicBezTo>
                    <a:pt x="0" y="19"/>
                    <a:pt x="7" y="22"/>
                    <a:pt x="17" y="20"/>
                  </a:cubicBezTo>
                  <a:cubicBezTo>
                    <a:pt x="26" y="19"/>
                    <a:pt x="26" y="19"/>
                    <a:pt x="26" y="19"/>
                  </a:cubicBezTo>
                  <a:cubicBezTo>
                    <a:pt x="31" y="18"/>
                    <a:pt x="33" y="16"/>
                    <a:pt x="34" y="14"/>
                  </a:cubicBezTo>
                  <a:cubicBezTo>
                    <a:pt x="29" y="13"/>
                    <a:pt x="23" y="11"/>
                    <a:pt x="18"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63"/>
            <p:cNvSpPr>
              <a:spLocks/>
            </p:cNvSpPr>
            <p:nvPr/>
          </p:nvSpPr>
          <p:spPr bwMode="auto">
            <a:xfrm>
              <a:off x="5664643" y="3181785"/>
              <a:ext cx="174176" cy="130950"/>
            </a:xfrm>
            <a:custGeom>
              <a:avLst/>
              <a:gdLst>
                <a:gd name="T0" fmla="*/ 9 w 85"/>
                <a:gd name="T1" fmla="*/ 55 h 64"/>
                <a:gd name="T2" fmla="*/ 35 w 85"/>
                <a:gd name="T3" fmla="*/ 24 h 64"/>
                <a:gd name="T4" fmla="*/ 55 w 85"/>
                <a:gd name="T5" fmla="*/ 13 h 64"/>
                <a:gd name="T6" fmla="*/ 71 w 85"/>
                <a:gd name="T7" fmla="*/ 21 h 64"/>
                <a:gd name="T8" fmla="*/ 58 w 85"/>
                <a:gd name="T9" fmla="*/ 37 h 64"/>
                <a:gd name="T10" fmla="*/ 17 w 85"/>
                <a:gd name="T11" fmla="*/ 60 h 64"/>
                <a:gd name="T12" fmla="*/ 9 w 85"/>
                <a:gd name="T13" fmla="*/ 55 h 64"/>
              </a:gdLst>
              <a:ahLst/>
              <a:cxnLst>
                <a:cxn ang="0">
                  <a:pos x="T0" y="T1"/>
                </a:cxn>
                <a:cxn ang="0">
                  <a:pos x="T2" y="T3"/>
                </a:cxn>
                <a:cxn ang="0">
                  <a:pos x="T4" y="T5"/>
                </a:cxn>
                <a:cxn ang="0">
                  <a:pos x="T6" y="T7"/>
                </a:cxn>
                <a:cxn ang="0">
                  <a:pos x="T8" y="T9"/>
                </a:cxn>
                <a:cxn ang="0">
                  <a:pos x="T10" y="T11"/>
                </a:cxn>
                <a:cxn ang="0">
                  <a:pos x="T12" y="T13"/>
                </a:cxn>
              </a:cxnLst>
              <a:rect l="0" t="0" r="r" b="b"/>
              <a:pathLst>
                <a:path w="85" h="64">
                  <a:moveTo>
                    <a:pt x="9" y="55"/>
                  </a:moveTo>
                  <a:cubicBezTo>
                    <a:pt x="0" y="50"/>
                    <a:pt x="12" y="36"/>
                    <a:pt x="35" y="24"/>
                  </a:cubicBezTo>
                  <a:cubicBezTo>
                    <a:pt x="55" y="13"/>
                    <a:pt x="55" y="13"/>
                    <a:pt x="55" y="13"/>
                  </a:cubicBezTo>
                  <a:cubicBezTo>
                    <a:pt x="78" y="0"/>
                    <a:pt x="85" y="4"/>
                    <a:pt x="71" y="21"/>
                  </a:cubicBezTo>
                  <a:cubicBezTo>
                    <a:pt x="58" y="37"/>
                    <a:pt x="58" y="37"/>
                    <a:pt x="58" y="37"/>
                  </a:cubicBezTo>
                  <a:cubicBezTo>
                    <a:pt x="44" y="54"/>
                    <a:pt x="25" y="64"/>
                    <a:pt x="17" y="60"/>
                  </a:cubicBezTo>
                  <a:lnTo>
                    <a:pt x="9" y="5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64"/>
            <p:cNvSpPr>
              <a:spLocks/>
            </p:cNvSpPr>
            <p:nvPr/>
          </p:nvSpPr>
          <p:spPr bwMode="auto">
            <a:xfrm>
              <a:off x="5815935" y="3043207"/>
              <a:ext cx="38141" cy="47041"/>
            </a:xfrm>
            <a:custGeom>
              <a:avLst/>
              <a:gdLst>
                <a:gd name="T0" fmla="*/ 19 w 19"/>
                <a:gd name="T1" fmla="*/ 5 h 23"/>
                <a:gd name="T2" fmla="*/ 9 w 19"/>
                <a:gd name="T3" fmla="*/ 1 h 23"/>
                <a:gd name="T4" fmla="*/ 1 w 19"/>
                <a:gd name="T5" fmla="*/ 11 h 23"/>
                <a:gd name="T6" fmla="*/ 1 w 19"/>
                <a:gd name="T7" fmla="*/ 17 h 23"/>
                <a:gd name="T8" fmla="*/ 5 w 19"/>
                <a:gd name="T9" fmla="*/ 21 h 23"/>
                <a:gd name="T10" fmla="*/ 19 w 19"/>
                <a:gd name="T11" fmla="*/ 5 h 23"/>
              </a:gdLst>
              <a:ahLst/>
              <a:cxnLst>
                <a:cxn ang="0">
                  <a:pos x="T0" y="T1"/>
                </a:cxn>
                <a:cxn ang="0">
                  <a:pos x="T2" y="T3"/>
                </a:cxn>
                <a:cxn ang="0">
                  <a:pos x="T4" y="T5"/>
                </a:cxn>
                <a:cxn ang="0">
                  <a:pos x="T6" y="T7"/>
                </a:cxn>
                <a:cxn ang="0">
                  <a:pos x="T8" y="T9"/>
                </a:cxn>
                <a:cxn ang="0">
                  <a:pos x="T10" y="T11"/>
                </a:cxn>
              </a:cxnLst>
              <a:rect l="0" t="0" r="r" b="b"/>
              <a:pathLst>
                <a:path w="19" h="23">
                  <a:moveTo>
                    <a:pt x="19" y="5"/>
                  </a:moveTo>
                  <a:cubicBezTo>
                    <a:pt x="18" y="2"/>
                    <a:pt x="13" y="0"/>
                    <a:pt x="9" y="1"/>
                  </a:cubicBezTo>
                  <a:cubicBezTo>
                    <a:pt x="5" y="2"/>
                    <a:pt x="1" y="7"/>
                    <a:pt x="1" y="11"/>
                  </a:cubicBezTo>
                  <a:cubicBezTo>
                    <a:pt x="1" y="15"/>
                    <a:pt x="1" y="16"/>
                    <a:pt x="1" y="17"/>
                  </a:cubicBezTo>
                  <a:cubicBezTo>
                    <a:pt x="0" y="19"/>
                    <a:pt x="0" y="23"/>
                    <a:pt x="5" y="21"/>
                  </a:cubicBezTo>
                  <a:cubicBezTo>
                    <a:pt x="10" y="19"/>
                    <a:pt x="19" y="5"/>
                    <a:pt x="19"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65"/>
            <p:cNvSpPr>
              <a:spLocks/>
            </p:cNvSpPr>
            <p:nvPr/>
          </p:nvSpPr>
          <p:spPr bwMode="auto">
            <a:xfrm>
              <a:off x="5978669" y="3147458"/>
              <a:ext cx="63568" cy="30513"/>
            </a:xfrm>
            <a:custGeom>
              <a:avLst/>
              <a:gdLst>
                <a:gd name="T0" fmla="*/ 22 w 31"/>
                <a:gd name="T1" fmla="*/ 0 h 15"/>
                <a:gd name="T2" fmla="*/ 30 w 31"/>
                <a:gd name="T3" fmla="*/ 6 h 15"/>
                <a:gd name="T4" fmla="*/ 16 w 31"/>
                <a:gd name="T5" fmla="*/ 13 h 15"/>
                <a:gd name="T6" fmla="*/ 7 w 31"/>
                <a:gd name="T7" fmla="*/ 14 h 15"/>
                <a:gd name="T8" fmla="*/ 1 w 31"/>
                <a:gd name="T9" fmla="*/ 12 h 15"/>
                <a:gd name="T10" fmla="*/ 22 w 31"/>
                <a:gd name="T11" fmla="*/ 0 h 15"/>
              </a:gdLst>
              <a:ahLst/>
              <a:cxnLst>
                <a:cxn ang="0">
                  <a:pos x="T0" y="T1"/>
                </a:cxn>
                <a:cxn ang="0">
                  <a:pos x="T2" y="T3"/>
                </a:cxn>
                <a:cxn ang="0">
                  <a:pos x="T4" y="T5"/>
                </a:cxn>
                <a:cxn ang="0">
                  <a:pos x="T6" y="T7"/>
                </a:cxn>
                <a:cxn ang="0">
                  <a:pos x="T8" y="T9"/>
                </a:cxn>
                <a:cxn ang="0">
                  <a:pos x="T10" y="T11"/>
                </a:cxn>
              </a:cxnLst>
              <a:rect l="0" t="0" r="r" b="b"/>
              <a:pathLst>
                <a:path w="31" h="15">
                  <a:moveTo>
                    <a:pt x="22" y="0"/>
                  </a:moveTo>
                  <a:cubicBezTo>
                    <a:pt x="27" y="0"/>
                    <a:pt x="31" y="3"/>
                    <a:pt x="30" y="6"/>
                  </a:cubicBezTo>
                  <a:cubicBezTo>
                    <a:pt x="29" y="8"/>
                    <a:pt x="22" y="12"/>
                    <a:pt x="16" y="13"/>
                  </a:cubicBezTo>
                  <a:cubicBezTo>
                    <a:pt x="11" y="14"/>
                    <a:pt x="8" y="13"/>
                    <a:pt x="7" y="14"/>
                  </a:cubicBezTo>
                  <a:cubicBezTo>
                    <a:pt x="5" y="15"/>
                    <a:pt x="0" y="15"/>
                    <a:pt x="1" y="12"/>
                  </a:cubicBezTo>
                  <a:cubicBezTo>
                    <a:pt x="3" y="8"/>
                    <a:pt x="22" y="0"/>
                    <a:pt x="22"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66"/>
            <p:cNvSpPr>
              <a:spLocks noEditPoints="1"/>
            </p:cNvSpPr>
            <p:nvPr/>
          </p:nvSpPr>
          <p:spPr bwMode="auto">
            <a:xfrm>
              <a:off x="5772709" y="3006337"/>
              <a:ext cx="310211" cy="208503"/>
            </a:xfrm>
            <a:custGeom>
              <a:avLst/>
              <a:gdLst>
                <a:gd name="T0" fmla="*/ 34 w 152"/>
                <a:gd name="T1" fmla="*/ 83 h 102"/>
                <a:gd name="T2" fmla="*/ 51 w 152"/>
                <a:gd name="T3" fmla="*/ 2 h 102"/>
                <a:gd name="T4" fmla="*/ 54 w 152"/>
                <a:gd name="T5" fmla="*/ 0 h 102"/>
                <a:gd name="T6" fmla="*/ 152 w 152"/>
                <a:gd name="T7" fmla="*/ 56 h 102"/>
                <a:gd name="T8" fmla="*/ 150 w 152"/>
                <a:gd name="T9" fmla="*/ 58 h 102"/>
                <a:gd name="T10" fmla="*/ 34 w 152"/>
                <a:gd name="T11" fmla="*/ 83 h 102"/>
                <a:gd name="T12" fmla="*/ 55 w 152"/>
                <a:gd name="T13" fmla="*/ 7 h 102"/>
                <a:gd name="T14" fmla="*/ 38 w 152"/>
                <a:gd name="T15" fmla="*/ 79 h 102"/>
                <a:gd name="T16" fmla="*/ 141 w 152"/>
                <a:gd name="T17" fmla="*/ 56 h 102"/>
                <a:gd name="T18" fmla="*/ 55 w 152"/>
                <a:gd name="T1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02">
                  <a:moveTo>
                    <a:pt x="34" y="83"/>
                  </a:moveTo>
                  <a:cubicBezTo>
                    <a:pt x="0" y="64"/>
                    <a:pt x="24" y="24"/>
                    <a:pt x="51" y="2"/>
                  </a:cubicBezTo>
                  <a:cubicBezTo>
                    <a:pt x="54" y="0"/>
                    <a:pt x="54" y="0"/>
                    <a:pt x="54" y="0"/>
                  </a:cubicBezTo>
                  <a:cubicBezTo>
                    <a:pt x="152" y="56"/>
                    <a:pt x="152" y="56"/>
                    <a:pt x="152" y="56"/>
                  </a:cubicBezTo>
                  <a:cubicBezTo>
                    <a:pt x="150" y="58"/>
                    <a:pt x="150" y="58"/>
                    <a:pt x="150" y="58"/>
                  </a:cubicBezTo>
                  <a:cubicBezTo>
                    <a:pt x="123" y="79"/>
                    <a:pt x="67" y="102"/>
                    <a:pt x="34" y="83"/>
                  </a:cubicBezTo>
                  <a:close/>
                  <a:moveTo>
                    <a:pt x="55" y="7"/>
                  </a:moveTo>
                  <a:cubicBezTo>
                    <a:pt x="30" y="29"/>
                    <a:pt x="11" y="64"/>
                    <a:pt x="38" y="79"/>
                  </a:cubicBezTo>
                  <a:cubicBezTo>
                    <a:pt x="66" y="95"/>
                    <a:pt x="115" y="76"/>
                    <a:pt x="141" y="56"/>
                  </a:cubicBezTo>
                  <a:lnTo>
                    <a:pt x="55"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67"/>
            <p:cNvSpPr>
              <a:spLocks/>
            </p:cNvSpPr>
            <p:nvPr/>
          </p:nvSpPr>
          <p:spPr bwMode="auto">
            <a:xfrm>
              <a:off x="5836277" y="2978368"/>
              <a:ext cx="288599" cy="169091"/>
            </a:xfrm>
            <a:custGeom>
              <a:avLst/>
              <a:gdLst>
                <a:gd name="T0" fmla="*/ 30 w 142"/>
                <a:gd name="T1" fmla="*/ 29 h 83"/>
                <a:gd name="T2" fmla="*/ 44 w 142"/>
                <a:gd name="T3" fmla="*/ 46 h 83"/>
                <a:gd name="T4" fmla="*/ 40 w 142"/>
                <a:gd name="T5" fmla="*/ 34 h 83"/>
                <a:gd name="T6" fmla="*/ 74 w 142"/>
                <a:gd name="T7" fmla="*/ 63 h 83"/>
                <a:gd name="T8" fmla="*/ 63 w 142"/>
                <a:gd name="T9" fmla="*/ 47 h 83"/>
                <a:gd name="T10" fmla="*/ 109 w 142"/>
                <a:gd name="T11" fmla="*/ 83 h 83"/>
                <a:gd name="T12" fmla="*/ 127 w 142"/>
                <a:gd name="T13" fmla="*/ 36 h 83"/>
                <a:gd name="T14" fmla="*/ 45 w 142"/>
                <a:gd name="T15" fmla="*/ 4 h 83"/>
                <a:gd name="T16" fmla="*/ 0 w 142"/>
                <a:gd name="T17" fmla="*/ 21 h 83"/>
                <a:gd name="T18" fmla="*/ 30 w 142"/>
                <a:gd name="T19" fmla="*/ 2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83">
                  <a:moveTo>
                    <a:pt x="30" y="29"/>
                  </a:moveTo>
                  <a:cubicBezTo>
                    <a:pt x="30" y="29"/>
                    <a:pt x="30" y="38"/>
                    <a:pt x="44" y="46"/>
                  </a:cubicBezTo>
                  <a:cubicBezTo>
                    <a:pt x="44" y="46"/>
                    <a:pt x="38" y="40"/>
                    <a:pt x="40" y="34"/>
                  </a:cubicBezTo>
                  <a:cubicBezTo>
                    <a:pt x="40" y="34"/>
                    <a:pt x="50" y="51"/>
                    <a:pt x="74" y="63"/>
                  </a:cubicBezTo>
                  <a:cubicBezTo>
                    <a:pt x="74" y="63"/>
                    <a:pt x="65" y="57"/>
                    <a:pt x="63" y="47"/>
                  </a:cubicBezTo>
                  <a:cubicBezTo>
                    <a:pt x="63" y="47"/>
                    <a:pt x="78" y="67"/>
                    <a:pt x="109" y="83"/>
                  </a:cubicBezTo>
                  <a:cubicBezTo>
                    <a:pt x="109" y="83"/>
                    <a:pt x="142" y="60"/>
                    <a:pt x="127" y="36"/>
                  </a:cubicBezTo>
                  <a:cubicBezTo>
                    <a:pt x="111" y="10"/>
                    <a:pt x="70" y="0"/>
                    <a:pt x="45" y="4"/>
                  </a:cubicBezTo>
                  <a:cubicBezTo>
                    <a:pt x="19" y="7"/>
                    <a:pt x="16" y="26"/>
                    <a:pt x="0" y="21"/>
                  </a:cubicBezTo>
                  <a:cubicBezTo>
                    <a:pt x="0" y="21"/>
                    <a:pt x="12" y="30"/>
                    <a:pt x="30" y="2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8" name="Group 66"/>
          <p:cNvGrpSpPr/>
          <p:nvPr/>
        </p:nvGrpSpPr>
        <p:grpSpPr>
          <a:xfrm>
            <a:off x="6894260" y="2829146"/>
            <a:ext cx="1350182" cy="992930"/>
            <a:chOff x="6560951" y="3491996"/>
            <a:chExt cx="1350182" cy="992930"/>
          </a:xfrm>
        </p:grpSpPr>
        <p:sp>
          <p:nvSpPr>
            <p:cNvPr id="59" name="Freeform 69"/>
            <p:cNvSpPr>
              <a:spLocks/>
            </p:cNvSpPr>
            <p:nvPr/>
          </p:nvSpPr>
          <p:spPr bwMode="auto">
            <a:xfrm>
              <a:off x="6560951" y="3839076"/>
              <a:ext cx="1350182" cy="645850"/>
            </a:xfrm>
            <a:custGeom>
              <a:avLst/>
              <a:gdLst>
                <a:gd name="T0" fmla="*/ 345 w 663"/>
                <a:gd name="T1" fmla="*/ 8 h 317"/>
                <a:gd name="T2" fmla="*/ 282 w 663"/>
                <a:gd name="T3" fmla="*/ 8 h 317"/>
                <a:gd name="T4" fmla="*/ 17 w 663"/>
                <a:gd name="T5" fmla="*/ 135 h 317"/>
                <a:gd name="T6" fmla="*/ 17 w 663"/>
                <a:gd name="T7" fmla="*/ 165 h 317"/>
                <a:gd name="T8" fmla="*/ 318 w 663"/>
                <a:gd name="T9" fmla="*/ 309 h 317"/>
                <a:gd name="T10" fmla="*/ 381 w 663"/>
                <a:gd name="T11" fmla="*/ 309 h 317"/>
                <a:gd name="T12" fmla="*/ 646 w 663"/>
                <a:gd name="T13" fmla="*/ 182 h 317"/>
                <a:gd name="T14" fmla="*/ 646 w 663"/>
                <a:gd name="T15" fmla="*/ 152 h 317"/>
                <a:gd name="T16" fmla="*/ 345 w 663"/>
                <a:gd name="T17"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3" h="317">
                  <a:moveTo>
                    <a:pt x="345" y="8"/>
                  </a:moveTo>
                  <a:cubicBezTo>
                    <a:pt x="328" y="0"/>
                    <a:pt x="299" y="0"/>
                    <a:pt x="282" y="8"/>
                  </a:cubicBezTo>
                  <a:cubicBezTo>
                    <a:pt x="17" y="135"/>
                    <a:pt x="17" y="135"/>
                    <a:pt x="17" y="135"/>
                  </a:cubicBezTo>
                  <a:cubicBezTo>
                    <a:pt x="0" y="143"/>
                    <a:pt x="0" y="157"/>
                    <a:pt x="17" y="165"/>
                  </a:cubicBezTo>
                  <a:cubicBezTo>
                    <a:pt x="318" y="309"/>
                    <a:pt x="318" y="309"/>
                    <a:pt x="318" y="309"/>
                  </a:cubicBezTo>
                  <a:cubicBezTo>
                    <a:pt x="336" y="317"/>
                    <a:pt x="364" y="317"/>
                    <a:pt x="381" y="309"/>
                  </a:cubicBezTo>
                  <a:cubicBezTo>
                    <a:pt x="646" y="182"/>
                    <a:pt x="646" y="182"/>
                    <a:pt x="646" y="182"/>
                  </a:cubicBezTo>
                  <a:cubicBezTo>
                    <a:pt x="663" y="174"/>
                    <a:pt x="663" y="160"/>
                    <a:pt x="646" y="152"/>
                  </a:cubicBezTo>
                  <a:lnTo>
                    <a:pt x="345" y="8"/>
                  </a:lnTo>
                  <a:close/>
                </a:path>
              </a:pathLst>
            </a:custGeom>
            <a:solidFill>
              <a:schemeClr val="tx1">
                <a:alpha val="1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69"/>
            <p:cNvSpPr>
              <a:spLocks/>
            </p:cNvSpPr>
            <p:nvPr/>
          </p:nvSpPr>
          <p:spPr bwMode="auto">
            <a:xfrm>
              <a:off x="6560951" y="3491996"/>
              <a:ext cx="1350182" cy="645850"/>
            </a:xfrm>
            <a:custGeom>
              <a:avLst/>
              <a:gdLst>
                <a:gd name="T0" fmla="*/ 345 w 663"/>
                <a:gd name="T1" fmla="*/ 8 h 317"/>
                <a:gd name="T2" fmla="*/ 282 w 663"/>
                <a:gd name="T3" fmla="*/ 8 h 317"/>
                <a:gd name="T4" fmla="*/ 17 w 663"/>
                <a:gd name="T5" fmla="*/ 135 h 317"/>
                <a:gd name="T6" fmla="*/ 17 w 663"/>
                <a:gd name="T7" fmla="*/ 165 h 317"/>
                <a:gd name="T8" fmla="*/ 318 w 663"/>
                <a:gd name="T9" fmla="*/ 309 h 317"/>
                <a:gd name="T10" fmla="*/ 381 w 663"/>
                <a:gd name="T11" fmla="*/ 309 h 317"/>
                <a:gd name="T12" fmla="*/ 646 w 663"/>
                <a:gd name="T13" fmla="*/ 182 h 317"/>
                <a:gd name="T14" fmla="*/ 646 w 663"/>
                <a:gd name="T15" fmla="*/ 152 h 317"/>
                <a:gd name="T16" fmla="*/ 345 w 663"/>
                <a:gd name="T17"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3" h="317">
                  <a:moveTo>
                    <a:pt x="345" y="8"/>
                  </a:moveTo>
                  <a:cubicBezTo>
                    <a:pt x="328" y="0"/>
                    <a:pt x="299" y="0"/>
                    <a:pt x="282" y="8"/>
                  </a:cubicBezTo>
                  <a:cubicBezTo>
                    <a:pt x="17" y="135"/>
                    <a:pt x="17" y="135"/>
                    <a:pt x="17" y="135"/>
                  </a:cubicBezTo>
                  <a:cubicBezTo>
                    <a:pt x="0" y="143"/>
                    <a:pt x="0" y="157"/>
                    <a:pt x="17" y="165"/>
                  </a:cubicBezTo>
                  <a:cubicBezTo>
                    <a:pt x="318" y="309"/>
                    <a:pt x="318" y="309"/>
                    <a:pt x="318" y="309"/>
                  </a:cubicBezTo>
                  <a:cubicBezTo>
                    <a:pt x="336" y="317"/>
                    <a:pt x="364" y="317"/>
                    <a:pt x="381" y="309"/>
                  </a:cubicBezTo>
                  <a:cubicBezTo>
                    <a:pt x="646" y="182"/>
                    <a:pt x="646" y="182"/>
                    <a:pt x="646" y="182"/>
                  </a:cubicBezTo>
                  <a:cubicBezTo>
                    <a:pt x="663" y="174"/>
                    <a:pt x="663" y="160"/>
                    <a:pt x="646" y="152"/>
                  </a:cubicBezTo>
                  <a:lnTo>
                    <a:pt x="345" y="8"/>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70"/>
            <p:cNvSpPr>
              <a:spLocks/>
            </p:cNvSpPr>
            <p:nvPr/>
          </p:nvSpPr>
          <p:spPr bwMode="auto">
            <a:xfrm>
              <a:off x="7180102" y="3795851"/>
              <a:ext cx="69925" cy="45769"/>
            </a:xfrm>
            <a:custGeom>
              <a:avLst/>
              <a:gdLst>
                <a:gd name="T0" fmla="*/ 18 w 34"/>
                <a:gd name="T1" fmla="*/ 9 h 23"/>
                <a:gd name="T2" fmla="*/ 7 w 34"/>
                <a:gd name="T3" fmla="*/ 0 h 23"/>
                <a:gd name="T4" fmla="*/ 3 w 34"/>
                <a:gd name="T5" fmla="*/ 6 h 23"/>
                <a:gd name="T6" fmla="*/ 1 w 34"/>
                <a:gd name="T7" fmla="*/ 12 h 23"/>
                <a:gd name="T8" fmla="*/ 17 w 34"/>
                <a:gd name="T9" fmla="*/ 21 h 23"/>
                <a:gd name="T10" fmla="*/ 26 w 34"/>
                <a:gd name="T11" fmla="*/ 19 h 23"/>
                <a:gd name="T12" fmla="*/ 34 w 34"/>
                <a:gd name="T13" fmla="*/ 14 h 23"/>
                <a:gd name="T14" fmla="*/ 18 w 34"/>
                <a:gd name="T15" fmla="*/ 9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23">
                  <a:moveTo>
                    <a:pt x="18" y="9"/>
                  </a:moveTo>
                  <a:cubicBezTo>
                    <a:pt x="13" y="6"/>
                    <a:pt x="9" y="3"/>
                    <a:pt x="7" y="0"/>
                  </a:cubicBezTo>
                  <a:cubicBezTo>
                    <a:pt x="5" y="1"/>
                    <a:pt x="3" y="3"/>
                    <a:pt x="3" y="6"/>
                  </a:cubicBezTo>
                  <a:cubicBezTo>
                    <a:pt x="1" y="12"/>
                    <a:pt x="1" y="12"/>
                    <a:pt x="1" y="12"/>
                  </a:cubicBezTo>
                  <a:cubicBezTo>
                    <a:pt x="0" y="19"/>
                    <a:pt x="7" y="23"/>
                    <a:pt x="17" y="21"/>
                  </a:cubicBezTo>
                  <a:cubicBezTo>
                    <a:pt x="26" y="19"/>
                    <a:pt x="26" y="19"/>
                    <a:pt x="26" y="19"/>
                  </a:cubicBezTo>
                  <a:cubicBezTo>
                    <a:pt x="31" y="18"/>
                    <a:pt x="33" y="16"/>
                    <a:pt x="34" y="14"/>
                  </a:cubicBezTo>
                  <a:cubicBezTo>
                    <a:pt x="29" y="14"/>
                    <a:pt x="23" y="12"/>
                    <a:pt x="18"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71"/>
            <p:cNvSpPr>
              <a:spLocks/>
            </p:cNvSpPr>
            <p:nvPr/>
          </p:nvSpPr>
          <p:spPr bwMode="auto">
            <a:xfrm>
              <a:off x="7031353" y="3826363"/>
              <a:ext cx="172905" cy="129678"/>
            </a:xfrm>
            <a:custGeom>
              <a:avLst/>
              <a:gdLst>
                <a:gd name="T0" fmla="*/ 9 w 85"/>
                <a:gd name="T1" fmla="*/ 55 h 64"/>
                <a:gd name="T2" fmla="*/ 35 w 85"/>
                <a:gd name="T3" fmla="*/ 23 h 64"/>
                <a:gd name="T4" fmla="*/ 56 w 85"/>
                <a:gd name="T5" fmla="*/ 12 h 64"/>
                <a:gd name="T6" fmla="*/ 71 w 85"/>
                <a:gd name="T7" fmla="*/ 21 h 64"/>
                <a:gd name="T8" fmla="*/ 58 w 85"/>
                <a:gd name="T9" fmla="*/ 37 h 64"/>
                <a:gd name="T10" fmla="*/ 17 w 85"/>
                <a:gd name="T11" fmla="*/ 59 h 64"/>
                <a:gd name="T12" fmla="*/ 9 w 85"/>
                <a:gd name="T13" fmla="*/ 55 h 64"/>
              </a:gdLst>
              <a:ahLst/>
              <a:cxnLst>
                <a:cxn ang="0">
                  <a:pos x="T0" y="T1"/>
                </a:cxn>
                <a:cxn ang="0">
                  <a:pos x="T2" y="T3"/>
                </a:cxn>
                <a:cxn ang="0">
                  <a:pos x="T4" y="T5"/>
                </a:cxn>
                <a:cxn ang="0">
                  <a:pos x="T6" y="T7"/>
                </a:cxn>
                <a:cxn ang="0">
                  <a:pos x="T8" y="T9"/>
                </a:cxn>
                <a:cxn ang="0">
                  <a:pos x="T10" y="T11"/>
                </a:cxn>
                <a:cxn ang="0">
                  <a:pos x="T12" y="T13"/>
                </a:cxn>
              </a:cxnLst>
              <a:rect l="0" t="0" r="r" b="b"/>
              <a:pathLst>
                <a:path w="85" h="64">
                  <a:moveTo>
                    <a:pt x="9" y="55"/>
                  </a:moveTo>
                  <a:cubicBezTo>
                    <a:pt x="0" y="50"/>
                    <a:pt x="12" y="36"/>
                    <a:pt x="35" y="23"/>
                  </a:cubicBezTo>
                  <a:cubicBezTo>
                    <a:pt x="56" y="12"/>
                    <a:pt x="56" y="12"/>
                    <a:pt x="56" y="12"/>
                  </a:cubicBezTo>
                  <a:cubicBezTo>
                    <a:pt x="78" y="0"/>
                    <a:pt x="85" y="4"/>
                    <a:pt x="71" y="21"/>
                  </a:cubicBezTo>
                  <a:cubicBezTo>
                    <a:pt x="58" y="37"/>
                    <a:pt x="58" y="37"/>
                    <a:pt x="58" y="37"/>
                  </a:cubicBezTo>
                  <a:cubicBezTo>
                    <a:pt x="44" y="54"/>
                    <a:pt x="26" y="64"/>
                    <a:pt x="17" y="59"/>
                  </a:cubicBezTo>
                  <a:lnTo>
                    <a:pt x="9" y="5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72"/>
            <p:cNvSpPr>
              <a:spLocks/>
            </p:cNvSpPr>
            <p:nvPr/>
          </p:nvSpPr>
          <p:spPr bwMode="auto">
            <a:xfrm>
              <a:off x="7182644" y="3685242"/>
              <a:ext cx="38141" cy="47041"/>
            </a:xfrm>
            <a:custGeom>
              <a:avLst/>
              <a:gdLst>
                <a:gd name="T0" fmla="*/ 19 w 19"/>
                <a:gd name="T1" fmla="*/ 5 h 23"/>
                <a:gd name="T2" fmla="*/ 9 w 19"/>
                <a:gd name="T3" fmla="*/ 1 h 23"/>
                <a:gd name="T4" fmla="*/ 1 w 19"/>
                <a:gd name="T5" fmla="*/ 12 h 23"/>
                <a:gd name="T6" fmla="*/ 1 w 19"/>
                <a:gd name="T7" fmla="*/ 18 h 23"/>
                <a:gd name="T8" fmla="*/ 5 w 19"/>
                <a:gd name="T9" fmla="*/ 22 h 23"/>
                <a:gd name="T10" fmla="*/ 19 w 19"/>
                <a:gd name="T11" fmla="*/ 5 h 23"/>
              </a:gdLst>
              <a:ahLst/>
              <a:cxnLst>
                <a:cxn ang="0">
                  <a:pos x="T0" y="T1"/>
                </a:cxn>
                <a:cxn ang="0">
                  <a:pos x="T2" y="T3"/>
                </a:cxn>
                <a:cxn ang="0">
                  <a:pos x="T4" y="T5"/>
                </a:cxn>
                <a:cxn ang="0">
                  <a:pos x="T6" y="T7"/>
                </a:cxn>
                <a:cxn ang="0">
                  <a:pos x="T8" y="T9"/>
                </a:cxn>
                <a:cxn ang="0">
                  <a:pos x="T10" y="T11"/>
                </a:cxn>
              </a:cxnLst>
              <a:rect l="0" t="0" r="r" b="b"/>
              <a:pathLst>
                <a:path w="19" h="23">
                  <a:moveTo>
                    <a:pt x="19" y="5"/>
                  </a:moveTo>
                  <a:cubicBezTo>
                    <a:pt x="18" y="3"/>
                    <a:pt x="13" y="0"/>
                    <a:pt x="9" y="1"/>
                  </a:cubicBezTo>
                  <a:cubicBezTo>
                    <a:pt x="5" y="2"/>
                    <a:pt x="1" y="8"/>
                    <a:pt x="1" y="12"/>
                  </a:cubicBezTo>
                  <a:cubicBezTo>
                    <a:pt x="1" y="15"/>
                    <a:pt x="2" y="17"/>
                    <a:pt x="1" y="18"/>
                  </a:cubicBezTo>
                  <a:cubicBezTo>
                    <a:pt x="0" y="19"/>
                    <a:pt x="0" y="23"/>
                    <a:pt x="5" y="22"/>
                  </a:cubicBezTo>
                  <a:cubicBezTo>
                    <a:pt x="10" y="20"/>
                    <a:pt x="19" y="5"/>
                    <a:pt x="19"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Freeform 73"/>
            <p:cNvSpPr>
              <a:spLocks/>
            </p:cNvSpPr>
            <p:nvPr/>
          </p:nvSpPr>
          <p:spPr bwMode="auto">
            <a:xfrm>
              <a:off x="7345378" y="3789494"/>
              <a:ext cx="62297" cy="31784"/>
            </a:xfrm>
            <a:custGeom>
              <a:avLst/>
              <a:gdLst>
                <a:gd name="T0" fmla="*/ 23 w 31"/>
                <a:gd name="T1" fmla="*/ 0 h 16"/>
                <a:gd name="T2" fmla="*/ 30 w 31"/>
                <a:gd name="T3" fmla="*/ 7 h 16"/>
                <a:gd name="T4" fmla="*/ 16 w 31"/>
                <a:gd name="T5" fmla="*/ 13 h 16"/>
                <a:gd name="T6" fmla="*/ 7 w 31"/>
                <a:gd name="T7" fmla="*/ 15 h 16"/>
                <a:gd name="T8" fmla="*/ 1 w 31"/>
                <a:gd name="T9" fmla="*/ 13 h 16"/>
                <a:gd name="T10" fmla="*/ 23 w 31"/>
                <a:gd name="T11" fmla="*/ 0 h 16"/>
              </a:gdLst>
              <a:ahLst/>
              <a:cxnLst>
                <a:cxn ang="0">
                  <a:pos x="T0" y="T1"/>
                </a:cxn>
                <a:cxn ang="0">
                  <a:pos x="T2" y="T3"/>
                </a:cxn>
                <a:cxn ang="0">
                  <a:pos x="T4" y="T5"/>
                </a:cxn>
                <a:cxn ang="0">
                  <a:pos x="T6" y="T7"/>
                </a:cxn>
                <a:cxn ang="0">
                  <a:pos x="T8" y="T9"/>
                </a:cxn>
                <a:cxn ang="0">
                  <a:pos x="T10" y="T11"/>
                </a:cxn>
              </a:cxnLst>
              <a:rect l="0" t="0" r="r" b="b"/>
              <a:pathLst>
                <a:path w="31" h="16">
                  <a:moveTo>
                    <a:pt x="23" y="0"/>
                  </a:moveTo>
                  <a:cubicBezTo>
                    <a:pt x="27" y="1"/>
                    <a:pt x="31" y="3"/>
                    <a:pt x="30" y="7"/>
                  </a:cubicBezTo>
                  <a:cubicBezTo>
                    <a:pt x="29" y="9"/>
                    <a:pt x="22" y="13"/>
                    <a:pt x="16" y="13"/>
                  </a:cubicBezTo>
                  <a:cubicBezTo>
                    <a:pt x="11" y="14"/>
                    <a:pt x="9" y="14"/>
                    <a:pt x="7" y="15"/>
                  </a:cubicBezTo>
                  <a:cubicBezTo>
                    <a:pt x="5" y="15"/>
                    <a:pt x="0" y="16"/>
                    <a:pt x="1" y="13"/>
                  </a:cubicBezTo>
                  <a:cubicBezTo>
                    <a:pt x="3" y="9"/>
                    <a:pt x="23" y="0"/>
                    <a:pt x="23"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74"/>
            <p:cNvSpPr>
              <a:spLocks noEditPoints="1"/>
            </p:cNvSpPr>
            <p:nvPr/>
          </p:nvSpPr>
          <p:spPr bwMode="auto">
            <a:xfrm>
              <a:off x="7139418" y="3650916"/>
              <a:ext cx="308940" cy="207232"/>
            </a:xfrm>
            <a:custGeom>
              <a:avLst/>
              <a:gdLst>
                <a:gd name="T0" fmla="*/ 34 w 152"/>
                <a:gd name="T1" fmla="*/ 83 h 102"/>
                <a:gd name="T2" fmla="*/ 51 w 152"/>
                <a:gd name="T3" fmla="*/ 2 h 102"/>
                <a:gd name="T4" fmla="*/ 54 w 152"/>
                <a:gd name="T5" fmla="*/ 0 h 102"/>
                <a:gd name="T6" fmla="*/ 152 w 152"/>
                <a:gd name="T7" fmla="*/ 55 h 102"/>
                <a:gd name="T8" fmla="*/ 150 w 152"/>
                <a:gd name="T9" fmla="*/ 57 h 102"/>
                <a:gd name="T10" fmla="*/ 34 w 152"/>
                <a:gd name="T11" fmla="*/ 83 h 102"/>
                <a:gd name="T12" fmla="*/ 55 w 152"/>
                <a:gd name="T13" fmla="*/ 7 h 102"/>
                <a:gd name="T14" fmla="*/ 39 w 152"/>
                <a:gd name="T15" fmla="*/ 79 h 102"/>
                <a:gd name="T16" fmla="*/ 141 w 152"/>
                <a:gd name="T17" fmla="*/ 56 h 102"/>
                <a:gd name="T18" fmla="*/ 55 w 152"/>
                <a:gd name="T1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02">
                  <a:moveTo>
                    <a:pt x="34" y="83"/>
                  </a:moveTo>
                  <a:cubicBezTo>
                    <a:pt x="0" y="64"/>
                    <a:pt x="24" y="23"/>
                    <a:pt x="51" y="2"/>
                  </a:cubicBezTo>
                  <a:cubicBezTo>
                    <a:pt x="54" y="0"/>
                    <a:pt x="54" y="0"/>
                    <a:pt x="54" y="0"/>
                  </a:cubicBezTo>
                  <a:cubicBezTo>
                    <a:pt x="152" y="55"/>
                    <a:pt x="152" y="55"/>
                    <a:pt x="152" y="55"/>
                  </a:cubicBezTo>
                  <a:cubicBezTo>
                    <a:pt x="150" y="57"/>
                    <a:pt x="150" y="57"/>
                    <a:pt x="150" y="57"/>
                  </a:cubicBezTo>
                  <a:cubicBezTo>
                    <a:pt x="123" y="79"/>
                    <a:pt x="68" y="102"/>
                    <a:pt x="34" y="83"/>
                  </a:cubicBezTo>
                  <a:close/>
                  <a:moveTo>
                    <a:pt x="55" y="7"/>
                  </a:moveTo>
                  <a:cubicBezTo>
                    <a:pt x="30" y="28"/>
                    <a:pt x="11" y="64"/>
                    <a:pt x="39" y="79"/>
                  </a:cubicBezTo>
                  <a:cubicBezTo>
                    <a:pt x="66" y="94"/>
                    <a:pt x="115" y="76"/>
                    <a:pt x="141" y="56"/>
                  </a:cubicBezTo>
                  <a:lnTo>
                    <a:pt x="55"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75"/>
            <p:cNvSpPr>
              <a:spLocks/>
            </p:cNvSpPr>
            <p:nvPr/>
          </p:nvSpPr>
          <p:spPr bwMode="auto">
            <a:xfrm>
              <a:off x="7202986" y="3621675"/>
              <a:ext cx="288599" cy="169091"/>
            </a:xfrm>
            <a:custGeom>
              <a:avLst/>
              <a:gdLst>
                <a:gd name="T0" fmla="*/ 31 w 142"/>
                <a:gd name="T1" fmla="*/ 28 h 83"/>
                <a:gd name="T2" fmla="*/ 44 w 142"/>
                <a:gd name="T3" fmla="*/ 46 h 83"/>
                <a:gd name="T4" fmla="*/ 41 w 142"/>
                <a:gd name="T5" fmla="*/ 34 h 83"/>
                <a:gd name="T6" fmla="*/ 75 w 142"/>
                <a:gd name="T7" fmla="*/ 63 h 83"/>
                <a:gd name="T8" fmla="*/ 63 w 142"/>
                <a:gd name="T9" fmla="*/ 47 h 83"/>
                <a:gd name="T10" fmla="*/ 110 w 142"/>
                <a:gd name="T11" fmla="*/ 83 h 83"/>
                <a:gd name="T12" fmla="*/ 127 w 142"/>
                <a:gd name="T13" fmla="*/ 35 h 83"/>
                <a:gd name="T14" fmla="*/ 45 w 142"/>
                <a:gd name="T15" fmla="*/ 3 h 83"/>
                <a:gd name="T16" fmla="*/ 0 w 142"/>
                <a:gd name="T17" fmla="*/ 20 h 83"/>
                <a:gd name="T18" fmla="*/ 31 w 142"/>
                <a:gd name="T19" fmla="*/ 2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83">
                  <a:moveTo>
                    <a:pt x="31" y="28"/>
                  </a:moveTo>
                  <a:cubicBezTo>
                    <a:pt x="31" y="28"/>
                    <a:pt x="30" y="38"/>
                    <a:pt x="44" y="46"/>
                  </a:cubicBezTo>
                  <a:cubicBezTo>
                    <a:pt x="44" y="46"/>
                    <a:pt x="38" y="40"/>
                    <a:pt x="41" y="34"/>
                  </a:cubicBezTo>
                  <a:cubicBezTo>
                    <a:pt x="41" y="34"/>
                    <a:pt x="50" y="50"/>
                    <a:pt x="75" y="63"/>
                  </a:cubicBezTo>
                  <a:cubicBezTo>
                    <a:pt x="75" y="63"/>
                    <a:pt x="65" y="57"/>
                    <a:pt x="63" y="47"/>
                  </a:cubicBezTo>
                  <a:cubicBezTo>
                    <a:pt x="63" y="47"/>
                    <a:pt x="78" y="66"/>
                    <a:pt x="110" y="83"/>
                  </a:cubicBezTo>
                  <a:cubicBezTo>
                    <a:pt x="110" y="83"/>
                    <a:pt x="142" y="59"/>
                    <a:pt x="127" y="35"/>
                  </a:cubicBezTo>
                  <a:cubicBezTo>
                    <a:pt x="111" y="9"/>
                    <a:pt x="70" y="0"/>
                    <a:pt x="45" y="3"/>
                  </a:cubicBezTo>
                  <a:cubicBezTo>
                    <a:pt x="19" y="7"/>
                    <a:pt x="16" y="26"/>
                    <a:pt x="0" y="20"/>
                  </a:cubicBezTo>
                  <a:cubicBezTo>
                    <a:pt x="0" y="20"/>
                    <a:pt x="12" y="30"/>
                    <a:pt x="31" y="2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7" name="Group 75"/>
          <p:cNvGrpSpPr/>
          <p:nvPr/>
        </p:nvGrpSpPr>
        <p:grpSpPr>
          <a:xfrm>
            <a:off x="6606298" y="3134092"/>
            <a:ext cx="341995" cy="197060"/>
            <a:chOff x="6394403" y="3369946"/>
            <a:chExt cx="341995" cy="197060"/>
          </a:xfrm>
          <a:solidFill>
            <a:schemeClr val="tx1">
              <a:alpha val="20000"/>
            </a:schemeClr>
          </a:solidFill>
        </p:grpSpPr>
        <p:sp>
          <p:nvSpPr>
            <p:cNvPr id="68" name="Freeform 77"/>
            <p:cNvSpPr>
              <a:spLocks/>
            </p:cNvSpPr>
            <p:nvPr/>
          </p:nvSpPr>
          <p:spPr bwMode="auto">
            <a:xfrm>
              <a:off x="6394403" y="3369946"/>
              <a:ext cx="81367" cy="55940"/>
            </a:xfrm>
            <a:custGeom>
              <a:avLst/>
              <a:gdLst>
                <a:gd name="T0" fmla="*/ 35 w 40"/>
                <a:gd name="T1" fmla="*/ 21 h 28"/>
                <a:gd name="T2" fmla="*/ 11 w 40"/>
                <a:gd name="T3" fmla="*/ 24 h 28"/>
                <a:gd name="T4" fmla="*/ 6 w 40"/>
                <a:gd name="T5" fmla="*/ 6 h 28"/>
                <a:gd name="T6" fmla="*/ 30 w 40"/>
                <a:gd name="T7" fmla="*/ 4 h 28"/>
                <a:gd name="T8" fmla="*/ 35 w 40"/>
                <a:gd name="T9" fmla="*/ 21 h 28"/>
              </a:gdLst>
              <a:ahLst/>
              <a:cxnLst>
                <a:cxn ang="0">
                  <a:pos x="T0" y="T1"/>
                </a:cxn>
                <a:cxn ang="0">
                  <a:pos x="T2" y="T3"/>
                </a:cxn>
                <a:cxn ang="0">
                  <a:pos x="T4" y="T5"/>
                </a:cxn>
                <a:cxn ang="0">
                  <a:pos x="T6" y="T7"/>
                </a:cxn>
                <a:cxn ang="0">
                  <a:pos x="T8" y="T9"/>
                </a:cxn>
              </a:cxnLst>
              <a:rect l="0" t="0" r="r" b="b"/>
              <a:pathLst>
                <a:path w="40" h="28">
                  <a:moveTo>
                    <a:pt x="35" y="21"/>
                  </a:moveTo>
                  <a:cubicBezTo>
                    <a:pt x="30" y="27"/>
                    <a:pt x="19" y="28"/>
                    <a:pt x="11" y="24"/>
                  </a:cubicBezTo>
                  <a:cubicBezTo>
                    <a:pt x="3" y="20"/>
                    <a:pt x="0" y="12"/>
                    <a:pt x="6" y="6"/>
                  </a:cubicBezTo>
                  <a:cubicBezTo>
                    <a:pt x="11" y="1"/>
                    <a:pt x="22" y="0"/>
                    <a:pt x="30" y="4"/>
                  </a:cubicBezTo>
                  <a:cubicBezTo>
                    <a:pt x="38" y="8"/>
                    <a:pt x="40" y="16"/>
                    <a:pt x="35"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78"/>
            <p:cNvSpPr>
              <a:spLocks/>
            </p:cNvSpPr>
            <p:nvPr/>
          </p:nvSpPr>
          <p:spPr bwMode="auto">
            <a:xfrm>
              <a:off x="6522810" y="3434785"/>
              <a:ext cx="81367" cy="58482"/>
            </a:xfrm>
            <a:custGeom>
              <a:avLst/>
              <a:gdLst>
                <a:gd name="T0" fmla="*/ 35 w 40"/>
                <a:gd name="T1" fmla="*/ 22 h 29"/>
                <a:gd name="T2" fmla="*/ 11 w 40"/>
                <a:gd name="T3" fmla="*/ 25 h 29"/>
                <a:gd name="T4" fmla="*/ 5 w 40"/>
                <a:gd name="T5" fmla="*/ 7 h 29"/>
                <a:gd name="T6" fmla="*/ 30 w 40"/>
                <a:gd name="T7" fmla="*/ 4 h 29"/>
                <a:gd name="T8" fmla="*/ 35 w 40"/>
                <a:gd name="T9" fmla="*/ 22 h 29"/>
              </a:gdLst>
              <a:ahLst/>
              <a:cxnLst>
                <a:cxn ang="0">
                  <a:pos x="T0" y="T1"/>
                </a:cxn>
                <a:cxn ang="0">
                  <a:pos x="T2" y="T3"/>
                </a:cxn>
                <a:cxn ang="0">
                  <a:pos x="T4" y="T5"/>
                </a:cxn>
                <a:cxn ang="0">
                  <a:pos x="T6" y="T7"/>
                </a:cxn>
                <a:cxn ang="0">
                  <a:pos x="T8" y="T9"/>
                </a:cxn>
              </a:cxnLst>
              <a:rect l="0" t="0" r="r" b="b"/>
              <a:pathLst>
                <a:path w="40" h="29">
                  <a:moveTo>
                    <a:pt x="35" y="22"/>
                  </a:moveTo>
                  <a:cubicBezTo>
                    <a:pt x="29" y="27"/>
                    <a:pt x="19" y="29"/>
                    <a:pt x="11" y="25"/>
                  </a:cubicBezTo>
                  <a:cubicBezTo>
                    <a:pt x="2" y="20"/>
                    <a:pt x="0" y="13"/>
                    <a:pt x="5" y="7"/>
                  </a:cubicBezTo>
                  <a:cubicBezTo>
                    <a:pt x="11" y="1"/>
                    <a:pt x="22" y="0"/>
                    <a:pt x="30" y="4"/>
                  </a:cubicBezTo>
                  <a:cubicBezTo>
                    <a:pt x="38" y="8"/>
                    <a:pt x="40" y="16"/>
                    <a:pt x="35"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79"/>
            <p:cNvSpPr>
              <a:spLocks/>
            </p:cNvSpPr>
            <p:nvPr/>
          </p:nvSpPr>
          <p:spPr bwMode="auto">
            <a:xfrm>
              <a:off x="6655031" y="3509795"/>
              <a:ext cx="81367" cy="57211"/>
            </a:xfrm>
            <a:custGeom>
              <a:avLst/>
              <a:gdLst>
                <a:gd name="T0" fmla="*/ 35 w 40"/>
                <a:gd name="T1" fmla="*/ 22 h 28"/>
                <a:gd name="T2" fmla="*/ 11 w 40"/>
                <a:gd name="T3" fmla="*/ 24 h 28"/>
                <a:gd name="T4" fmla="*/ 6 w 40"/>
                <a:gd name="T5" fmla="*/ 7 h 28"/>
                <a:gd name="T6" fmla="*/ 30 w 40"/>
                <a:gd name="T7" fmla="*/ 4 h 28"/>
                <a:gd name="T8" fmla="*/ 35 w 40"/>
                <a:gd name="T9" fmla="*/ 22 h 28"/>
              </a:gdLst>
              <a:ahLst/>
              <a:cxnLst>
                <a:cxn ang="0">
                  <a:pos x="T0" y="T1"/>
                </a:cxn>
                <a:cxn ang="0">
                  <a:pos x="T2" y="T3"/>
                </a:cxn>
                <a:cxn ang="0">
                  <a:pos x="T4" y="T5"/>
                </a:cxn>
                <a:cxn ang="0">
                  <a:pos x="T6" y="T7"/>
                </a:cxn>
                <a:cxn ang="0">
                  <a:pos x="T8" y="T9"/>
                </a:cxn>
              </a:cxnLst>
              <a:rect l="0" t="0" r="r" b="b"/>
              <a:pathLst>
                <a:path w="40" h="28">
                  <a:moveTo>
                    <a:pt x="35" y="22"/>
                  </a:moveTo>
                  <a:cubicBezTo>
                    <a:pt x="30" y="27"/>
                    <a:pt x="19" y="28"/>
                    <a:pt x="11" y="24"/>
                  </a:cubicBezTo>
                  <a:cubicBezTo>
                    <a:pt x="3" y="20"/>
                    <a:pt x="0" y="12"/>
                    <a:pt x="6" y="7"/>
                  </a:cubicBezTo>
                  <a:cubicBezTo>
                    <a:pt x="11" y="1"/>
                    <a:pt x="22" y="0"/>
                    <a:pt x="30" y="4"/>
                  </a:cubicBezTo>
                  <a:cubicBezTo>
                    <a:pt x="38" y="8"/>
                    <a:pt x="40" y="16"/>
                    <a:pt x="35"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1" name="Group 79"/>
          <p:cNvGrpSpPr/>
          <p:nvPr/>
        </p:nvGrpSpPr>
        <p:grpSpPr>
          <a:xfrm>
            <a:off x="5463348" y="2918776"/>
            <a:ext cx="1566312" cy="748830"/>
            <a:chOff x="5251453" y="3605147"/>
            <a:chExt cx="1566312" cy="748830"/>
          </a:xfrm>
        </p:grpSpPr>
        <p:sp>
          <p:nvSpPr>
            <p:cNvPr id="72" name="Freeform 92"/>
            <p:cNvSpPr>
              <a:spLocks/>
            </p:cNvSpPr>
            <p:nvPr/>
          </p:nvSpPr>
          <p:spPr bwMode="auto">
            <a:xfrm>
              <a:off x="5251453" y="3605147"/>
              <a:ext cx="1566312" cy="748830"/>
            </a:xfrm>
            <a:custGeom>
              <a:avLst/>
              <a:gdLst>
                <a:gd name="T0" fmla="*/ 742 w 769"/>
                <a:gd name="T1" fmla="*/ 354 h 367"/>
                <a:gd name="T2" fmla="*/ 741 w 769"/>
                <a:gd name="T3" fmla="*/ 306 h 367"/>
                <a:gd name="T4" fmla="*/ 129 w 769"/>
                <a:gd name="T5" fmla="*/ 14 h 367"/>
                <a:gd name="T6" fmla="*/ 28 w 769"/>
                <a:gd name="T7" fmla="*/ 13 h 367"/>
                <a:gd name="T8" fmla="*/ 29 w 769"/>
                <a:gd name="T9" fmla="*/ 61 h 367"/>
                <a:gd name="T10" fmla="*/ 641 w 769"/>
                <a:gd name="T11" fmla="*/ 354 h 367"/>
                <a:gd name="T12" fmla="*/ 742 w 769"/>
                <a:gd name="T13" fmla="*/ 354 h 367"/>
              </a:gdLst>
              <a:ahLst/>
              <a:cxnLst>
                <a:cxn ang="0">
                  <a:pos x="T0" y="T1"/>
                </a:cxn>
                <a:cxn ang="0">
                  <a:pos x="T2" y="T3"/>
                </a:cxn>
                <a:cxn ang="0">
                  <a:pos x="T4" y="T5"/>
                </a:cxn>
                <a:cxn ang="0">
                  <a:pos x="T6" y="T7"/>
                </a:cxn>
                <a:cxn ang="0">
                  <a:pos x="T8" y="T9"/>
                </a:cxn>
                <a:cxn ang="0">
                  <a:pos x="T10" y="T11"/>
                </a:cxn>
                <a:cxn ang="0">
                  <a:pos x="T12" y="T13"/>
                </a:cxn>
              </a:cxnLst>
              <a:rect l="0" t="0" r="r" b="b"/>
              <a:pathLst>
                <a:path w="769" h="367">
                  <a:moveTo>
                    <a:pt x="742" y="354"/>
                  </a:moveTo>
                  <a:cubicBezTo>
                    <a:pt x="769" y="341"/>
                    <a:pt x="769" y="320"/>
                    <a:pt x="741" y="306"/>
                  </a:cubicBezTo>
                  <a:cubicBezTo>
                    <a:pt x="129" y="14"/>
                    <a:pt x="129" y="14"/>
                    <a:pt x="129" y="14"/>
                  </a:cubicBezTo>
                  <a:cubicBezTo>
                    <a:pt x="100" y="0"/>
                    <a:pt x="55" y="0"/>
                    <a:pt x="28" y="13"/>
                  </a:cubicBezTo>
                  <a:cubicBezTo>
                    <a:pt x="0" y="26"/>
                    <a:pt x="1" y="48"/>
                    <a:pt x="29" y="61"/>
                  </a:cubicBezTo>
                  <a:cubicBezTo>
                    <a:pt x="641" y="354"/>
                    <a:pt x="641" y="354"/>
                    <a:pt x="641" y="354"/>
                  </a:cubicBezTo>
                  <a:cubicBezTo>
                    <a:pt x="669" y="367"/>
                    <a:pt x="715" y="367"/>
                    <a:pt x="742" y="35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Freeform 93"/>
            <p:cNvSpPr>
              <a:spLocks/>
            </p:cNvSpPr>
            <p:nvPr/>
          </p:nvSpPr>
          <p:spPr bwMode="auto">
            <a:xfrm>
              <a:off x="5386217" y="3657273"/>
              <a:ext cx="912835" cy="450061"/>
            </a:xfrm>
            <a:custGeom>
              <a:avLst/>
              <a:gdLst>
                <a:gd name="T0" fmla="*/ 441 w 448"/>
                <a:gd name="T1" fmla="*/ 221 h 221"/>
                <a:gd name="T2" fmla="*/ 438 w 448"/>
                <a:gd name="T3" fmla="*/ 220 h 221"/>
                <a:gd name="T4" fmla="*/ 4 w 448"/>
                <a:gd name="T5" fmla="*/ 13 h 221"/>
                <a:gd name="T6" fmla="*/ 1 w 448"/>
                <a:gd name="T7" fmla="*/ 5 h 221"/>
                <a:gd name="T8" fmla="*/ 9 w 448"/>
                <a:gd name="T9" fmla="*/ 2 h 221"/>
                <a:gd name="T10" fmla="*/ 444 w 448"/>
                <a:gd name="T11" fmla="*/ 209 h 221"/>
                <a:gd name="T12" fmla="*/ 446 w 448"/>
                <a:gd name="T13" fmla="*/ 217 h 221"/>
                <a:gd name="T14" fmla="*/ 441 w 448"/>
                <a:gd name="T15" fmla="*/ 221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221">
                  <a:moveTo>
                    <a:pt x="441" y="221"/>
                  </a:moveTo>
                  <a:cubicBezTo>
                    <a:pt x="440" y="221"/>
                    <a:pt x="439" y="221"/>
                    <a:pt x="438" y="220"/>
                  </a:cubicBezTo>
                  <a:cubicBezTo>
                    <a:pt x="4" y="13"/>
                    <a:pt x="4" y="13"/>
                    <a:pt x="4" y="13"/>
                  </a:cubicBezTo>
                  <a:cubicBezTo>
                    <a:pt x="1" y="11"/>
                    <a:pt x="0" y="8"/>
                    <a:pt x="1" y="5"/>
                  </a:cubicBezTo>
                  <a:cubicBezTo>
                    <a:pt x="3" y="2"/>
                    <a:pt x="6" y="0"/>
                    <a:pt x="9" y="2"/>
                  </a:cubicBezTo>
                  <a:cubicBezTo>
                    <a:pt x="444" y="209"/>
                    <a:pt x="444" y="209"/>
                    <a:pt x="444" y="209"/>
                  </a:cubicBezTo>
                  <a:cubicBezTo>
                    <a:pt x="447" y="211"/>
                    <a:pt x="448" y="214"/>
                    <a:pt x="446" y="217"/>
                  </a:cubicBezTo>
                  <a:cubicBezTo>
                    <a:pt x="445" y="220"/>
                    <a:pt x="443" y="221"/>
                    <a:pt x="441" y="22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74" name="Group 82"/>
          <p:cNvGrpSpPr/>
          <p:nvPr/>
        </p:nvGrpSpPr>
        <p:grpSpPr>
          <a:xfrm>
            <a:off x="5463348" y="3423008"/>
            <a:ext cx="1566312" cy="748830"/>
            <a:chOff x="5251453" y="3605147"/>
            <a:chExt cx="1566312" cy="748830"/>
          </a:xfrm>
          <a:solidFill>
            <a:schemeClr val="tx1">
              <a:alpha val="10000"/>
            </a:schemeClr>
          </a:solidFill>
        </p:grpSpPr>
        <p:sp>
          <p:nvSpPr>
            <p:cNvPr id="75" name="Freeform 92"/>
            <p:cNvSpPr>
              <a:spLocks/>
            </p:cNvSpPr>
            <p:nvPr/>
          </p:nvSpPr>
          <p:spPr bwMode="auto">
            <a:xfrm>
              <a:off x="5251453" y="3605147"/>
              <a:ext cx="1566312" cy="748830"/>
            </a:xfrm>
            <a:custGeom>
              <a:avLst/>
              <a:gdLst>
                <a:gd name="T0" fmla="*/ 742 w 769"/>
                <a:gd name="T1" fmla="*/ 354 h 367"/>
                <a:gd name="T2" fmla="*/ 741 w 769"/>
                <a:gd name="T3" fmla="*/ 306 h 367"/>
                <a:gd name="T4" fmla="*/ 129 w 769"/>
                <a:gd name="T5" fmla="*/ 14 h 367"/>
                <a:gd name="T6" fmla="*/ 28 w 769"/>
                <a:gd name="T7" fmla="*/ 13 h 367"/>
                <a:gd name="T8" fmla="*/ 29 w 769"/>
                <a:gd name="T9" fmla="*/ 61 h 367"/>
                <a:gd name="T10" fmla="*/ 641 w 769"/>
                <a:gd name="T11" fmla="*/ 354 h 367"/>
                <a:gd name="T12" fmla="*/ 742 w 769"/>
                <a:gd name="T13" fmla="*/ 354 h 367"/>
              </a:gdLst>
              <a:ahLst/>
              <a:cxnLst>
                <a:cxn ang="0">
                  <a:pos x="T0" y="T1"/>
                </a:cxn>
                <a:cxn ang="0">
                  <a:pos x="T2" y="T3"/>
                </a:cxn>
                <a:cxn ang="0">
                  <a:pos x="T4" y="T5"/>
                </a:cxn>
                <a:cxn ang="0">
                  <a:pos x="T6" y="T7"/>
                </a:cxn>
                <a:cxn ang="0">
                  <a:pos x="T8" y="T9"/>
                </a:cxn>
                <a:cxn ang="0">
                  <a:pos x="T10" y="T11"/>
                </a:cxn>
                <a:cxn ang="0">
                  <a:pos x="T12" y="T13"/>
                </a:cxn>
              </a:cxnLst>
              <a:rect l="0" t="0" r="r" b="b"/>
              <a:pathLst>
                <a:path w="769" h="367">
                  <a:moveTo>
                    <a:pt x="742" y="354"/>
                  </a:moveTo>
                  <a:cubicBezTo>
                    <a:pt x="769" y="341"/>
                    <a:pt x="769" y="320"/>
                    <a:pt x="741" y="306"/>
                  </a:cubicBezTo>
                  <a:cubicBezTo>
                    <a:pt x="129" y="14"/>
                    <a:pt x="129" y="14"/>
                    <a:pt x="129" y="14"/>
                  </a:cubicBezTo>
                  <a:cubicBezTo>
                    <a:pt x="100" y="0"/>
                    <a:pt x="55" y="0"/>
                    <a:pt x="28" y="13"/>
                  </a:cubicBezTo>
                  <a:cubicBezTo>
                    <a:pt x="0" y="26"/>
                    <a:pt x="1" y="48"/>
                    <a:pt x="29" y="61"/>
                  </a:cubicBezTo>
                  <a:cubicBezTo>
                    <a:pt x="641" y="354"/>
                    <a:pt x="641" y="354"/>
                    <a:pt x="641" y="354"/>
                  </a:cubicBezTo>
                  <a:cubicBezTo>
                    <a:pt x="669" y="367"/>
                    <a:pt x="715" y="367"/>
                    <a:pt x="742" y="3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93"/>
            <p:cNvSpPr>
              <a:spLocks/>
            </p:cNvSpPr>
            <p:nvPr/>
          </p:nvSpPr>
          <p:spPr bwMode="auto">
            <a:xfrm>
              <a:off x="5386217" y="3657273"/>
              <a:ext cx="912835" cy="450061"/>
            </a:xfrm>
            <a:custGeom>
              <a:avLst/>
              <a:gdLst>
                <a:gd name="T0" fmla="*/ 441 w 448"/>
                <a:gd name="T1" fmla="*/ 221 h 221"/>
                <a:gd name="T2" fmla="*/ 438 w 448"/>
                <a:gd name="T3" fmla="*/ 220 h 221"/>
                <a:gd name="T4" fmla="*/ 4 w 448"/>
                <a:gd name="T5" fmla="*/ 13 h 221"/>
                <a:gd name="T6" fmla="*/ 1 w 448"/>
                <a:gd name="T7" fmla="*/ 5 h 221"/>
                <a:gd name="T8" fmla="*/ 9 w 448"/>
                <a:gd name="T9" fmla="*/ 2 h 221"/>
                <a:gd name="T10" fmla="*/ 444 w 448"/>
                <a:gd name="T11" fmla="*/ 209 h 221"/>
                <a:gd name="T12" fmla="*/ 446 w 448"/>
                <a:gd name="T13" fmla="*/ 217 h 221"/>
                <a:gd name="T14" fmla="*/ 441 w 448"/>
                <a:gd name="T15" fmla="*/ 221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221">
                  <a:moveTo>
                    <a:pt x="441" y="221"/>
                  </a:moveTo>
                  <a:cubicBezTo>
                    <a:pt x="440" y="221"/>
                    <a:pt x="439" y="221"/>
                    <a:pt x="438" y="220"/>
                  </a:cubicBezTo>
                  <a:cubicBezTo>
                    <a:pt x="4" y="13"/>
                    <a:pt x="4" y="13"/>
                    <a:pt x="4" y="13"/>
                  </a:cubicBezTo>
                  <a:cubicBezTo>
                    <a:pt x="1" y="11"/>
                    <a:pt x="0" y="8"/>
                    <a:pt x="1" y="5"/>
                  </a:cubicBezTo>
                  <a:cubicBezTo>
                    <a:pt x="3" y="2"/>
                    <a:pt x="6" y="0"/>
                    <a:pt x="9" y="2"/>
                  </a:cubicBezTo>
                  <a:cubicBezTo>
                    <a:pt x="444" y="209"/>
                    <a:pt x="444" y="209"/>
                    <a:pt x="444" y="209"/>
                  </a:cubicBezTo>
                  <a:cubicBezTo>
                    <a:pt x="447" y="211"/>
                    <a:pt x="448" y="214"/>
                    <a:pt x="446" y="217"/>
                  </a:cubicBezTo>
                  <a:cubicBezTo>
                    <a:pt x="445" y="220"/>
                    <a:pt x="443" y="221"/>
                    <a:pt x="441" y="221"/>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77" name="Straight Connector 86"/>
          <p:cNvCxnSpPr/>
          <p:nvPr/>
        </p:nvCxnSpPr>
        <p:spPr>
          <a:xfrm flipH="1" flipV="1">
            <a:off x="4039553" y="2468346"/>
            <a:ext cx="497966" cy="31619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8" name="Straight Connector 87"/>
          <p:cNvCxnSpPr/>
          <p:nvPr/>
        </p:nvCxnSpPr>
        <p:spPr>
          <a:xfrm flipH="1">
            <a:off x="3374796" y="2468346"/>
            <a:ext cx="664759" cy="0"/>
          </a:xfrm>
          <a:prstGeom prst="line">
            <a:avLst/>
          </a:prstGeom>
          <a:ln w="19050">
            <a:solidFill>
              <a:schemeClr val="bg2"/>
            </a:solidFill>
            <a:tailEnd type="oval"/>
          </a:ln>
        </p:spPr>
        <p:style>
          <a:lnRef idx="1">
            <a:schemeClr val="accent1"/>
          </a:lnRef>
          <a:fillRef idx="0">
            <a:schemeClr val="accent1"/>
          </a:fillRef>
          <a:effectRef idx="0">
            <a:schemeClr val="accent1"/>
          </a:effectRef>
          <a:fontRef idx="minor">
            <a:schemeClr val="tx1"/>
          </a:fontRef>
        </p:style>
      </p:cxnSp>
      <p:cxnSp>
        <p:nvCxnSpPr>
          <p:cNvPr id="79" name="Straight Connector 88"/>
          <p:cNvCxnSpPr/>
          <p:nvPr/>
        </p:nvCxnSpPr>
        <p:spPr>
          <a:xfrm flipH="1">
            <a:off x="2951443" y="4052490"/>
            <a:ext cx="1149594" cy="604435"/>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Straight Connector 89"/>
          <p:cNvCxnSpPr/>
          <p:nvPr/>
        </p:nvCxnSpPr>
        <p:spPr>
          <a:xfrm flipH="1">
            <a:off x="2639505" y="4656925"/>
            <a:ext cx="311940" cy="0"/>
          </a:xfrm>
          <a:prstGeom prst="line">
            <a:avLst/>
          </a:prstGeom>
          <a:ln w="19050">
            <a:solidFill>
              <a:schemeClr val="bg2"/>
            </a:solidFill>
            <a:tailEnd type="oval"/>
          </a:ln>
        </p:spPr>
        <p:style>
          <a:lnRef idx="1">
            <a:schemeClr val="accent1"/>
          </a:lnRef>
          <a:fillRef idx="0">
            <a:schemeClr val="accent1"/>
          </a:fillRef>
          <a:effectRef idx="0">
            <a:schemeClr val="accent1"/>
          </a:effectRef>
          <a:fontRef idx="minor">
            <a:schemeClr val="tx1"/>
          </a:fontRef>
        </p:style>
      </p:cxnSp>
      <p:cxnSp>
        <p:nvCxnSpPr>
          <p:cNvPr id="81" name="Straight Connector 90"/>
          <p:cNvCxnSpPr/>
          <p:nvPr/>
        </p:nvCxnSpPr>
        <p:spPr>
          <a:xfrm flipV="1">
            <a:off x="7915781" y="2357394"/>
            <a:ext cx="497966" cy="31619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2" name="Straight Connector 91"/>
          <p:cNvCxnSpPr/>
          <p:nvPr/>
        </p:nvCxnSpPr>
        <p:spPr>
          <a:xfrm>
            <a:off x="8413747" y="2357394"/>
            <a:ext cx="833948" cy="0"/>
          </a:xfrm>
          <a:prstGeom prst="line">
            <a:avLst/>
          </a:prstGeom>
          <a:ln w="19050">
            <a:solidFill>
              <a:schemeClr val="bg2"/>
            </a:solidFill>
            <a:tailEnd type="oval"/>
          </a:ln>
        </p:spPr>
        <p:style>
          <a:lnRef idx="1">
            <a:schemeClr val="accent1"/>
          </a:lnRef>
          <a:fillRef idx="0">
            <a:schemeClr val="accent1"/>
          </a:fillRef>
          <a:effectRef idx="0">
            <a:schemeClr val="accent1"/>
          </a:effectRef>
          <a:fontRef idx="minor">
            <a:schemeClr val="tx1"/>
          </a:fontRef>
        </p:style>
      </p:cxnSp>
      <p:cxnSp>
        <p:nvCxnSpPr>
          <p:cNvPr id="83" name="Straight Connector 103"/>
          <p:cNvCxnSpPr/>
          <p:nvPr/>
        </p:nvCxnSpPr>
        <p:spPr>
          <a:xfrm>
            <a:off x="6909848" y="3601038"/>
            <a:ext cx="838985" cy="838985"/>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4" name="Straight Connector 104"/>
          <p:cNvCxnSpPr/>
          <p:nvPr/>
        </p:nvCxnSpPr>
        <p:spPr>
          <a:xfrm>
            <a:off x="7748833" y="4443102"/>
            <a:ext cx="1706252" cy="0"/>
          </a:xfrm>
          <a:prstGeom prst="line">
            <a:avLst/>
          </a:prstGeom>
          <a:ln w="19050">
            <a:solidFill>
              <a:schemeClr val="bg2"/>
            </a:solidFill>
            <a:tailEnd type="oval"/>
          </a:ln>
        </p:spPr>
        <p:style>
          <a:lnRef idx="1">
            <a:schemeClr val="accent1"/>
          </a:lnRef>
          <a:fillRef idx="0">
            <a:schemeClr val="accent1"/>
          </a:fillRef>
          <a:effectRef idx="0">
            <a:schemeClr val="accent1"/>
          </a:effectRef>
          <a:fontRef idx="minor">
            <a:schemeClr val="tx1"/>
          </a:fontRef>
        </p:style>
      </p:cxnSp>
      <p:sp>
        <p:nvSpPr>
          <p:cNvPr id="85" name="TextBox 13"/>
          <p:cNvSpPr txBox="1"/>
          <p:nvPr/>
        </p:nvSpPr>
        <p:spPr>
          <a:xfrm>
            <a:off x="1929942" y="2155775"/>
            <a:ext cx="1295287" cy="295466"/>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TextBox 13"/>
          <p:cNvSpPr txBox="1"/>
          <p:nvPr/>
        </p:nvSpPr>
        <p:spPr>
          <a:xfrm>
            <a:off x="891230" y="2477776"/>
            <a:ext cx="2333999" cy="443198"/>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TextBox 13"/>
          <p:cNvSpPr txBox="1"/>
          <p:nvPr/>
        </p:nvSpPr>
        <p:spPr>
          <a:xfrm>
            <a:off x="1206897" y="4361459"/>
            <a:ext cx="1295287" cy="295466"/>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TextBox 13"/>
          <p:cNvSpPr txBox="1"/>
          <p:nvPr/>
        </p:nvSpPr>
        <p:spPr>
          <a:xfrm>
            <a:off x="168185" y="4683460"/>
            <a:ext cx="2333999" cy="443198"/>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TextBox 13"/>
          <p:cNvSpPr txBox="1"/>
          <p:nvPr/>
        </p:nvSpPr>
        <p:spPr>
          <a:xfrm>
            <a:off x="9602690" y="4140054"/>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TextBox 13"/>
          <p:cNvSpPr txBox="1"/>
          <p:nvPr/>
        </p:nvSpPr>
        <p:spPr>
          <a:xfrm>
            <a:off x="9602690" y="4462055"/>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TextBox 13"/>
          <p:cNvSpPr txBox="1"/>
          <p:nvPr/>
        </p:nvSpPr>
        <p:spPr>
          <a:xfrm>
            <a:off x="9381570" y="2033883"/>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TextBox 13"/>
          <p:cNvSpPr txBox="1"/>
          <p:nvPr/>
        </p:nvSpPr>
        <p:spPr>
          <a:xfrm>
            <a:off x="9381570" y="2355884"/>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矩形 92"/>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32620717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Freeform 208"/>
          <p:cNvSpPr>
            <a:spLocks noEditPoints="1"/>
          </p:cNvSpPr>
          <p:nvPr/>
        </p:nvSpPr>
        <p:spPr bwMode="auto">
          <a:xfrm>
            <a:off x="4510136" y="2019300"/>
            <a:ext cx="858737" cy="3192794"/>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50000"/>
            </a:schemeClr>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3" name="Freeform 192"/>
          <p:cNvSpPr>
            <a:spLocks noEditPoints="1"/>
          </p:cNvSpPr>
          <p:nvPr/>
        </p:nvSpPr>
        <p:spPr bwMode="auto">
          <a:xfrm>
            <a:off x="2976914" y="2479269"/>
            <a:ext cx="1417875" cy="3350031"/>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50000"/>
            </a:schemeClr>
          </a:solidFill>
          <a:ln>
            <a:noFill/>
          </a:ln>
          <a:effectLst/>
        </p:spPr>
        <p:txBody>
          <a:bodyPr vert="horz" wrap="square" lIns="121920" tIns="60960" rIns="121920" bIns="60960" numCol="1" anchor="t" anchorCtr="0" compatLnSpc="1">
            <a:prstTxWarp prst="textNoShape">
              <a:avLst/>
            </a:prstTxWarp>
          </a:bodyPr>
          <a:lstStyle/>
          <a:p>
            <a:endParaRPr lang="id-ID" sz="2400">
              <a:solidFill>
                <a:srgbClr val="F6AC19"/>
              </a:solidFill>
            </a:endParaRPr>
          </a:p>
        </p:txBody>
      </p:sp>
      <p:sp>
        <p:nvSpPr>
          <p:cNvPr id="4" name="Freeform 196"/>
          <p:cNvSpPr>
            <a:spLocks noEditPoints="1"/>
          </p:cNvSpPr>
          <p:nvPr/>
        </p:nvSpPr>
        <p:spPr bwMode="auto">
          <a:xfrm>
            <a:off x="7970903" y="2706102"/>
            <a:ext cx="1011358" cy="3152927"/>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bg1">
              <a:lumMod val="50000"/>
            </a:schemeClr>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5" name="Oval 14"/>
          <p:cNvSpPr/>
          <p:nvPr/>
        </p:nvSpPr>
        <p:spPr>
          <a:xfrm>
            <a:off x="1865965" y="3604265"/>
            <a:ext cx="518235" cy="51823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latin typeface="Open Sans" panose="020B0606030504020204" pitchFamily="34" charset="0"/>
                <a:ea typeface="Open Sans" panose="020B0606030504020204" pitchFamily="34" charset="0"/>
                <a:cs typeface="Open Sans" panose="020B0606030504020204" pitchFamily="34" charset="0"/>
              </a:rPr>
              <a:t>85</a:t>
            </a:r>
          </a:p>
        </p:txBody>
      </p:sp>
      <p:sp>
        <p:nvSpPr>
          <p:cNvPr id="6" name="Arc 15"/>
          <p:cNvSpPr/>
          <p:nvPr/>
        </p:nvSpPr>
        <p:spPr>
          <a:xfrm>
            <a:off x="1724092" y="3462392"/>
            <a:ext cx="801980" cy="801980"/>
          </a:xfrm>
          <a:prstGeom prst="arc">
            <a:avLst>
              <a:gd name="adj1" fmla="val 16200000"/>
              <a:gd name="adj2" fmla="val 11534498"/>
            </a:avLst>
          </a:prstGeom>
          <a:noFill/>
          <a:ln w="63500" cap="rnd">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49"/>
          <p:cNvSpPr/>
          <p:nvPr/>
        </p:nvSpPr>
        <p:spPr>
          <a:xfrm>
            <a:off x="5997920" y="5038368"/>
            <a:ext cx="518235" cy="51823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latin typeface="Open Sans" panose="020B0606030504020204" pitchFamily="34" charset="0"/>
                <a:ea typeface="Open Sans" panose="020B0606030504020204" pitchFamily="34" charset="0"/>
                <a:cs typeface="Open Sans" panose="020B0606030504020204" pitchFamily="34" charset="0"/>
              </a:rPr>
              <a:t>65</a:t>
            </a:r>
          </a:p>
        </p:txBody>
      </p:sp>
      <p:sp>
        <p:nvSpPr>
          <p:cNvPr id="8" name="Arc 50"/>
          <p:cNvSpPr/>
          <p:nvPr/>
        </p:nvSpPr>
        <p:spPr>
          <a:xfrm>
            <a:off x="5856047" y="4896495"/>
            <a:ext cx="801980" cy="801980"/>
          </a:xfrm>
          <a:prstGeom prst="arc">
            <a:avLst>
              <a:gd name="adj1" fmla="val 16200000"/>
              <a:gd name="adj2" fmla="val 6918065"/>
            </a:avLst>
          </a:prstGeom>
          <a:noFill/>
          <a:ln w="63500" cap="rnd">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51"/>
          <p:cNvSpPr/>
          <p:nvPr/>
        </p:nvSpPr>
        <p:spPr>
          <a:xfrm>
            <a:off x="9884098" y="4332023"/>
            <a:ext cx="518235" cy="51823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latin typeface="Open Sans" panose="020B0606030504020204" pitchFamily="34" charset="0"/>
                <a:ea typeface="Open Sans" panose="020B0606030504020204" pitchFamily="34" charset="0"/>
                <a:cs typeface="Open Sans" panose="020B0606030504020204" pitchFamily="34" charset="0"/>
              </a:rPr>
              <a:t>45</a:t>
            </a:r>
          </a:p>
        </p:txBody>
      </p:sp>
      <p:sp>
        <p:nvSpPr>
          <p:cNvPr id="10" name="Arc 52"/>
          <p:cNvSpPr/>
          <p:nvPr/>
        </p:nvSpPr>
        <p:spPr>
          <a:xfrm>
            <a:off x="9742225" y="4190150"/>
            <a:ext cx="801980" cy="801980"/>
          </a:xfrm>
          <a:prstGeom prst="arc">
            <a:avLst>
              <a:gd name="adj1" fmla="val 16200000"/>
              <a:gd name="adj2" fmla="val 3943134"/>
            </a:avLst>
          </a:prstGeom>
          <a:noFill/>
          <a:ln w="63500" cap="rnd">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3"/>
          <p:cNvSpPr txBox="1"/>
          <p:nvPr/>
        </p:nvSpPr>
        <p:spPr>
          <a:xfrm>
            <a:off x="1447205" y="4560653"/>
            <a:ext cx="1261744"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3"/>
          <p:cNvSpPr txBox="1"/>
          <p:nvPr/>
        </p:nvSpPr>
        <p:spPr>
          <a:xfrm>
            <a:off x="1397806" y="4850258"/>
            <a:ext cx="1437236" cy="664797"/>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3"/>
          <p:cNvSpPr txBox="1"/>
          <p:nvPr/>
        </p:nvSpPr>
        <p:spPr>
          <a:xfrm>
            <a:off x="5654191" y="3775527"/>
            <a:ext cx="1261744"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p:cNvSpPr txBox="1"/>
          <p:nvPr/>
        </p:nvSpPr>
        <p:spPr>
          <a:xfrm>
            <a:off x="5604792" y="4065132"/>
            <a:ext cx="1437236" cy="664797"/>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3"/>
          <p:cNvSpPr txBox="1"/>
          <p:nvPr/>
        </p:nvSpPr>
        <p:spPr>
          <a:xfrm>
            <a:off x="9406357" y="2978822"/>
            <a:ext cx="1261744"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p:cNvSpPr txBox="1"/>
          <p:nvPr/>
        </p:nvSpPr>
        <p:spPr>
          <a:xfrm>
            <a:off x="9356958" y="3268427"/>
            <a:ext cx="1437236" cy="664797"/>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857681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11"/>
          <p:cNvGrpSpPr/>
          <p:nvPr/>
        </p:nvGrpSpPr>
        <p:grpSpPr>
          <a:xfrm>
            <a:off x="6323915" y="2270252"/>
            <a:ext cx="1416622" cy="1423924"/>
            <a:chOff x="4747448" y="1683512"/>
            <a:chExt cx="1001189" cy="1006348"/>
          </a:xfrm>
        </p:grpSpPr>
        <p:sp>
          <p:nvSpPr>
            <p:cNvPr id="5" name="Rectangle 5"/>
            <p:cNvSpPr>
              <a:spLocks noChangeArrowheads="1"/>
            </p:cNvSpPr>
            <p:nvPr/>
          </p:nvSpPr>
          <p:spPr bwMode="auto">
            <a:xfrm>
              <a:off x="4747448" y="1683512"/>
              <a:ext cx="1001189" cy="100634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6" name="Freeform 6"/>
            <p:cNvSpPr>
              <a:spLocks/>
            </p:cNvSpPr>
            <p:nvPr/>
          </p:nvSpPr>
          <p:spPr bwMode="auto">
            <a:xfrm>
              <a:off x="4747448" y="1683512"/>
              <a:ext cx="1001189" cy="1006348"/>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2">
                <a:lumMod val="75000"/>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7" name="Group 23"/>
          <p:cNvGrpSpPr/>
          <p:nvPr/>
        </p:nvGrpSpPr>
        <p:grpSpPr>
          <a:xfrm>
            <a:off x="6550413" y="2500401"/>
            <a:ext cx="963626" cy="963628"/>
            <a:chOff x="5576888" y="4972050"/>
            <a:chExt cx="344488" cy="344488"/>
          </a:xfrm>
          <a:solidFill>
            <a:schemeClr val="bg2"/>
          </a:solidFill>
          <a:effectLst/>
        </p:grpSpPr>
        <p:sp>
          <p:nvSpPr>
            <p:cNvPr id="8" name="Oval 5"/>
            <p:cNvSpPr>
              <a:spLocks noChangeArrowheads="1"/>
            </p:cNvSpPr>
            <p:nvPr/>
          </p:nvSpPr>
          <p:spPr bwMode="auto">
            <a:xfrm>
              <a:off x="5700713" y="5095875"/>
              <a:ext cx="96838"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6"/>
            <p:cNvSpPr>
              <a:spLocks/>
            </p:cNvSpPr>
            <p:nvPr/>
          </p:nvSpPr>
          <p:spPr bwMode="auto">
            <a:xfrm>
              <a:off x="5738813" y="4972050"/>
              <a:ext cx="182563" cy="180975"/>
            </a:xfrm>
            <a:custGeom>
              <a:avLst/>
              <a:gdLst>
                <a:gd name="T0" fmla="*/ 88 w 115"/>
                <a:gd name="T1" fmla="*/ 29 h 114"/>
                <a:gd name="T2" fmla="*/ 85 w 115"/>
                <a:gd name="T3" fmla="*/ 0 h 114"/>
                <a:gd name="T4" fmla="*/ 56 w 115"/>
                <a:gd name="T5" fmla="*/ 29 h 114"/>
                <a:gd name="T6" fmla="*/ 56 w 115"/>
                <a:gd name="T7" fmla="*/ 48 h 114"/>
                <a:gd name="T8" fmla="*/ 0 w 115"/>
                <a:gd name="T9" fmla="*/ 104 h 114"/>
                <a:gd name="T10" fmla="*/ 10 w 115"/>
                <a:gd name="T11" fmla="*/ 114 h 114"/>
                <a:gd name="T12" fmla="*/ 66 w 115"/>
                <a:gd name="T13" fmla="*/ 58 h 114"/>
                <a:gd name="T14" fmla="*/ 85 w 115"/>
                <a:gd name="T15" fmla="*/ 58 h 114"/>
                <a:gd name="T16" fmla="*/ 115 w 115"/>
                <a:gd name="T17" fmla="*/ 29 h 114"/>
                <a:gd name="T18" fmla="*/ 88 w 115"/>
                <a:gd name="T19"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114">
                  <a:moveTo>
                    <a:pt x="88" y="29"/>
                  </a:moveTo>
                  <a:lnTo>
                    <a:pt x="85" y="0"/>
                  </a:lnTo>
                  <a:lnTo>
                    <a:pt x="56" y="29"/>
                  </a:lnTo>
                  <a:lnTo>
                    <a:pt x="56" y="48"/>
                  </a:lnTo>
                  <a:lnTo>
                    <a:pt x="0" y="104"/>
                  </a:lnTo>
                  <a:lnTo>
                    <a:pt x="10" y="114"/>
                  </a:lnTo>
                  <a:lnTo>
                    <a:pt x="66" y="58"/>
                  </a:lnTo>
                  <a:lnTo>
                    <a:pt x="85" y="58"/>
                  </a:lnTo>
                  <a:lnTo>
                    <a:pt x="115" y="29"/>
                  </a:lnTo>
                  <a:lnTo>
                    <a:pt x="88"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7"/>
            <p:cNvSpPr>
              <a:spLocks/>
            </p:cNvSpPr>
            <p:nvPr/>
          </p:nvSpPr>
          <p:spPr bwMode="auto">
            <a:xfrm>
              <a:off x="5576888" y="4972050"/>
              <a:ext cx="344488" cy="344488"/>
            </a:xfrm>
            <a:custGeom>
              <a:avLst/>
              <a:gdLst>
                <a:gd name="T0" fmla="*/ 77 w 89"/>
                <a:gd name="T1" fmla="*/ 29 h 89"/>
                <a:gd name="T2" fmla="*/ 81 w 89"/>
                <a:gd name="T3" fmla="*/ 45 h 89"/>
                <a:gd name="T4" fmla="*/ 45 w 89"/>
                <a:gd name="T5" fmla="*/ 81 h 89"/>
                <a:gd name="T6" fmla="*/ 9 w 89"/>
                <a:gd name="T7" fmla="*/ 45 h 89"/>
                <a:gd name="T8" fmla="*/ 45 w 89"/>
                <a:gd name="T9" fmla="*/ 9 h 89"/>
                <a:gd name="T10" fmla="*/ 60 w 89"/>
                <a:gd name="T11" fmla="*/ 12 h 89"/>
                <a:gd name="T12" fmla="*/ 62 w 89"/>
                <a:gd name="T13" fmla="*/ 8 h 89"/>
                <a:gd name="T14" fmla="*/ 65 w 89"/>
                <a:gd name="T15" fmla="*/ 5 h 89"/>
                <a:gd name="T16" fmla="*/ 45 w 89"/>
                <a:gd name="T17" fmla="*/ 0 h 89"/>
                <a:gd name="T18" fmla="*/ 0 w 89"/>
                <a:gd name="T19" fmla="*/ 45 h 89"/>
                <a:gd name="T20" fmla="*/ 45 w 89"/>
                <a:gd name="T21" fmla="*/ 89 h 89"/>
                <a:gd name="T22" fmla="*/ 89 w 89"/>
                <a:gd name="T23" fmla="*/ 45 h 89"/>
                <a:gd name="T24" fmla="*/ 84 w 89"/>
                <a:gd name="T25" fmla="*/ 25 h 89"/>
                <a:gd name="T26" fmla="*/ 81 w 89"/>
                <a:gd name="T27" fmla="*/ 28 h 89"/>
                <a:gd name="T28" fmla="*/ 77 w 89"/>
                <a:gd name="T29" fmla="*/ 2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89">
                  <a:moveTo>
                    <a:pt x="77" y="29"/>
                  </a:moveTo>
                  <a:cubicBezTo>
                    <a:pt x="79" y="34"/>
                    <a:pt x="81" y="39"/>
                    <a:pt x="81" y="45"/>
                  </a:cubicBezTo>
                  <a:cubicBezTo>
                    <a:pt x="81" y="65"/>
                    <a:pt x="65" y="81"/>
                    <a:pt x="45" y="81"/>
                  </a:cubicBezTo>
                  <a:cubicBezTo>
                    <a:pt x="25" y="81"/>
                    <a:pt x="9" y="65"/>
                    <a:pt x="9" y="45"/>
                  </a:cubicBezTo>
                  <a:cubicBezTo>
                    <a:pt x="9" y="25"/>
                    <a:pt x="25" y="9"/>
                    <a:pt x="45" y="9"/>
                  </a:cubicBezTo>
                  <a:cubicBezTo>
                    <a:pt x="50" y="9"/>
                    <a:pt x="55" y="10"/>
                    <a:pt x="60" y="12"/>
                  </a:cubicBezTo>
                  <a:cubicBezTo>
                    <a:pt x="60" y="11"/>
                    <a:pt x="61" y="9"/>
                    <a:pt x="62" y="8"/>
                  </a:cubicBezTo>
                  <a:cubicBezTo>
                    <a:pt x="65" y="5"/>
                    <a:pt x="65" y="5"/>
                    <a:pt x="65" y="5"/>
                  </a:cubicBezTo>
                  <a:cubicBezTo>
                    <a:pt x="59" y="2"/>
                    <a:pt x="52" y="0"/>
                    <a:pt x="45" y="0"/>
                  </a:cubicBezTo>
                  <a:cubicBezTo>
                    <a:pt x="20" y="0"/>
                    <a:pt x="0" y="20"/>
                    <a:pt x="0" y="45"/>
                  </a:cubicBezTo>
                  <a:cubicBezTo>
                    <a:pt x="0" y="69"/>
                    <a:pt x="20" y="89"/>
                    <a:pt x="45" y="89"/>
                  </a:cubicBezTo>
                  <a:cubicBezTo>
                    <a:pt x="69" y="89"/>
                    <a:pt x="89" y="69"/>
                    <a:pt x="89" y="45"/>
                  </a:cubicBezTo>
                  <a:cubicBezTo>
                    <a:pt x="89" y="37"/>
                    <a:pt x="87" y="31"/>
                    <a:pt x="84" y="25"/>
                  </a:cubicBezTo>
                  <a:cubicBezTo>
                    <a:pt x="81" y="28"/>
                    <a:pt x="81" y="28"/>
                    <a:pt x="81" y="28"/>
                  </a:cubicBezTo>
                  <a:cubicBezTo>
                    <a:pt x="80" y="29"/>
                    <a:pt x="79" y="29"/>
                    <a:pt x="7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8"/>
            <p:cNvSpPr>
              <a:spLocks/>
            </p:cNvSpPr>
            <p:nvPr/>
          </p:nvSpPr>
          <p:spPr bwMode="auto">
            <a:xfrm>
              <a:off x="5641976" y="5037138"/>
              <a:ext cx="212725" cy="212725"/>
            </a:xfrm>
            <a:custGeom>
              <a:avLst/>
              <a:gdLst>
                <a:gd name="T0" fmla="*/ 48 w 55"/>
                <a:gd name="T1" fmla="*/ 28 h 55"/>
                <a:gd name="T2" fmla="*/ 28 w 55"/>
                <a:gd name="T3" fmla="*/ 48 h 55"/>
                <a:gd name="T4" fmla="*/ 8 w 55"/>
                <a:gd name="T5" fmla="*/ 28 h 55"/>
                <a:gd name="T6" fmla="*/ 28 w 55"/>
                <a:gd name="T7" fmla="*/ 8 h 55"/>
                <a:gd name="T8" fmla="*/ 35 w 55"/>
                <a:gd name="T9" fmla="*/ 9 h 55"/>
                <a:gd name="T10" fmla="*/ 40 w 55"/>
                <a:gd name="T11" fmla="*/ 3 h 55"/>
                <a:gd name="T12" fmla="*/ 28 w 55"/>
                <a:gd name="T13" fmla="*/ 0 h 55"/>
                <a:gd name="T14" fmla="*/ 0 w 55"/>
                <a:gd name="T15" fmla="*/ 28 h 55"/>
                <a:gd name="T16" fmla="*/ 28 w 55"/>
                <a:gd name="T17" fmla="*/ 55 h 55"/>
                <a:gd name="T18" fmla="*/ 55 w 55"/>
                <a:gd name="T19" fmla="*/ 28 h 55"/>
                <a:gd name="T20" fmla="*/ 52 w 55"/>
                <a:gd name="T21" fmla="*/ 15 h 55"/>
                <a:gd name="T22" fmla="*/ 46 w 55"/>
                <a:gd name="T23" fmla="*/ 21 h 55"/>
                <a:gd name="T24" fmla="*/ 48 w 55"/>
                <a:gd name="T2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5">
                  <a:moveTo>
                    <a:pt x="48" y="28"/>
                  </a:moveTo>
                  <a:cubicBezTo>
                    <a:pt x="48" y="39"/>
                    <a:pt x="39" y="48"/>
                    <a:pt x="28" y="48"/>
                  </a:cubicBezTo>
                  <a:cubicBezTo>
                    <a:pt x="17" y="48"/>
                    <a:pt x="8" y="39"/>
                    <a:pt x="8" y="28"/>
                  </a:cubicBezTo>
                  <a:cubicBezTo>
                    <a:pt x="8" y="17"/>
                    <a:pt x="17" y="8"/>
                    <a:pt x="28" y="8"/>
                  </a:cubicBezTo>
                  <a:cubicBezTo>
                    <a:pt x="30" y="8"/>
                    <a:pt x="33" y="8"/>
                    <a:pt x="35" y="9"/>
                  </a:cubicBezTo>
                  <a:cubicBezTo>
                    <a:pt x="40" y="3"/>
                    <a:pt x="40" y="3"/>
                    <a:pt x="40" y="3"/>
                  </a:cubicBezTo>
                  <a:cubicBezTo>
                    <a:pt x="37" y="1"/>
                    <a:pt x="32" y="0"/>
                    <a:pt x="28" y="0"/>
                  </a:cubicBezTo>
                  <a:cubicBezTo>
                    <a:pt x="12" y="0"/>
                    <a:pt x="0" y="12"/>
                    <a:pt x="0" y="28"/>
                  </a:cubicBezTo>
                  <a:cubicBezTo>
                    <a:pt x="0" y="43"/>
                    <a:pt x="12" y="55"/>
                    <a:pt x="28" y="55"/>
                  </a:cubicBezTo>
                  <a:cubicBezTo>
                    <a:pt x="43" y="55"/>
                    <a:pt x="55" y="43"/>
                    <a:pt x="55" y="28"/>
                  </a:cubicBezTo>
                  <a:cubicBezTo>
                    <a:pt x="55" y="23"/>
                    <a:pt x="54" y="19"/>
                    <a:pt x="52" y="15"/>
                  </a:cubicBezTo>
                  <a:cubicBezTo>
                    <a:pt x="46" y="21"/>
                    <a:pt x="46" y="21"/>
                    <a:pt x="46" y="21"/>
                  </a:cubicBezTo>
                  <a:cubicBezTo>
                    <a:pt x="47" y="23"/>
                    <a:pt x="48" y="25"/>
                    <a:pt x="4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 name="Group 1"/>
          <p:cNvGrpSpPr/>
          <p:nvPr/>
        </p:nvGrpSpPr>
        <p:grpSpPr>
          <a:xfrm>
            <a:off x="4426753" y="2274763"/>
            <a:ext cx="1411024" cy="1418296"/>
            <a:chOff x="3204864" y="1683512"/>
            <a:chExt cx="1001189" cy="1006348"/>
          </a:xfrm>
        </p:grpSpPr>
        <p:sp>
          <p:nvSpPr>
            <p:cNvPr id="13" name="Rectangle 5"/>
            <p:cNvSpPr>
              <a:spLocks noChangeArrowheads="1"/>
            </p:cNvSpPr>
            <p:nvPr/>
          </p:nvSpPr>
          <p:spPr bwMode="auto">
            <a:xfrm>
              <a:off x="3204866" y="1683514"/>
              <a:ext cx="1001187" cy="10063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6"/>
            <p:cNvSpPr>
              <a:spLocks/>
            </p:cNvSpPr>
            <p:nvPr/>
          </p:nvSpPr>
          <p:spPr bwMode="auto">
            <a:xfrm>
              <a:off x="3204864" y="1683512"/>
              <a:ext cx="1001187" cy="100634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1">
                <a:lumMod val="75000"/>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5" name="Group 28"/>
          <p:cNvGrpSpPr/>
          <p:nvPr/>
        </p:nvGrpSpPr>
        <p:grpSpPr>
          <a:xfrm>
            <a:off x="4717751" y="2483350"/>
            <a:ext cx="829028" cy="1001124"/>
            <a:chOff x="3962400" y="4851401"/>
            <a:chExt cx="795338" cy="960437"/>
          </a:xfrm>
          <a:solidFill>
            <a:schemeClr val="bg2"/>
          </a:solidFill>
          <a:effectLst/>
        </p:grpSpPr>
        <p:sp>
          <p:nvSpPr>
            <p:cNvPr id="16" name="Freeform 12"/>
            <p:cNvSpPr>
              <a:spLocks/>
            </p:cNvSpPr>
            <p:nvPr/>
          </p:nvSpPr>
          <p:spPr bwMode="auto">
            <a:xfrm>
              <a:off x="3962400" y="5653088"/>
              <a:ext cx="315913" cy="158750"/>
            </a:xfrm>
            <a:custGeom>
              <a:avLst/>
              <a:gdLst>
                <a:gd name="T0" fmla="*/ 0 w 83"/>
                <a:gd name="T1" fmla="*/ 0 h 42"/>
                <a:gd name="T2" fmla="*/ 0 w 83"/>
                <a:gd name="T3" fmla="*/ 29 h 42"/>
                <a:gd name="T4" fmla="*/ 13 w 83"/>
                <a:gd name="T5" fmla="*/ 42 h 42"/>
                <a:gd name="T6" fmla="*/ 70 w 83"/>
                <a:gd name="T7" fmla="*/ 42 h 42"/>
                <a:gd name="T8" fmla="*/ 83 w 83"/>
                <a:gd name="T9" fmla="*/ 29 h 42"/>
                <a:gd name="T10" fmla="*/ 83 w 83"/>
                <a:gd name="T11" fmla="*/ 0 h 42"/>
                <a:gd name="T12" fmla="*/ 0 w 83"/>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83" h="42">
                  <a:moveTo>
                    <a:pt x="0" y="0"/>
                  </a:moveTo>
                  <a:cubicBezTo>
                    <a:pt x="0" y="29"/>
                    <a:pt x="0" y="29"/>
                    <a:pt x="0" y="29"/>
                  </a:cubicBezTo>
                  <a:cubicBezTo>
                    <a:pt x="0" y="36"/>
                    <a:pt x="6" y="42"/>
                    <a:pt x="13" y="42"/>
                  </a:cubicBezTo>
                  <a:cubicBezTo>
                    <a:pt x="70" y="42"/>
                    <a:pt x="70" y="42"/>
                    <a:pt x="70" y="42"/>
                  </a:cubicBezTo>
                  <a:cubicBezTo>
                    <a:pt x="77" y="42"/>
                    <a:pt x="83" y="36"/>
                    <a:pt x="83" y="29"/>
                  </a:cubicBezTo>
                  <a:cubicBezTo>
                    <a:pt x="83" y="0"/>
                    <a:pt x="83" y="0"/>
                    <a:pt x="83"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3"/>
            <p:cNvSpPr>
              <a:spLocks/>
            </p:cNvSpPr>
            <p:nvPr/>
          </p:nvSpPr>
          <p:spPr bwMode="auto">
            <a:xfrm>
              <a:off x="4441825" y="5653088"/>
              <a:ext cx="315913" cy="158750"/>
            </a:xfrm>
            <a:custGeom>
              <a:avLst/>
              <a:gdLst>
                <a:gd name="T0" fmla="*/ 0 w 83"/>
                <a:gd name="T1" fmla="*/ 0 h 42"/>
                <a:gd name="T2" fmla="*/ 0 w 83"/>
                <a:gd name="T3" fmla="*/ 29 h 42"/>
                <a:gd name="T4" fmla="*/ 13 w 83"/>
                <a:gd name="T5" fmla="*/ 42 h 42"/>
                <a:gd name="T6" fmla="*/ 70 w 83"/>
                <a:gd name="T7" fmla="*/ 42 h 42"/>
                <a:gd name="T8" fmla="*/ 83 w 83"/>
                <a:gd name="T9" fmla="*/ 29 h 42"/>
                <a:gd name="T10" fmla="*/ 83 w 83"/>
                <a:gd name="T11" fmla="*/ 0 h 42"/>
                <a:gd name="T12" fmla="*/ 0 w 83"/>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83" h="42">
                  <a:moveTo>
                    <a:pt x="0" y="0"/>
                  </a:moveTo>
                  <a:cubicBezTo>
                    <a:pt x="0" y="29"/>
                    <a:pt x="0" y="29"/>
                    <a:pt x="0" y="29"/>
                  </a:cubicBezTo>
                  <a:cubicBezTo>
                    <a:pt x="0" y="36"/>
                    <a:pt x="6" y="42"/>
                    <a:pt x="13" y="42"/>
                  </a:cubicBezTo>
                  <a:cubicBezTo>
                    <a:pt x="70" y="42"/>
                    <a:pt x="70" y="42"/>
                    <a:pt x="70" y="42"/>
                  </a:cubicBezTo>
                  <a:cubicBezTo>
                    <a:pt x="77" y="42"/>
                    <a:pt x="83" y="36"/>
                    <a:pt x="83" y="29"/>
                  </a:cubicBezTo>
                  <a:cubicBezTo>
                    <a:pt x="83" y="0"/>
                    <a:pt x="83" y="0"/>
                    <a:pt x="83"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4"/>
            <p:cNvSpPr>
              <a:spLocks/>
            </p:cNvSpPr>
            <p:nvPr/>
          </p:nvSpPr>
          <p:spPr bwMode="auto">
            <a:xfrm>
              <a:off x="4114800" y="4851401"/>
              <a:ext cx="190500" cy="114300"/>
            </a:xfrm>
            <a:custGeom>
              <a:avLst/>
              <a:gdLst>
                <a:gd name="T0" fmla="*/ 42 w 50"/>
                <a:gd name="T1" fmla="*/ 0 h 30"/>
                <a:gd name="T2" fmla="*/ 8 w 50"/>
                <a:gd name="T3" fmla="*/ 0 h 30"/>
                <a:gd name="T4" fmla="*/ 0 w 50"/>
                <a:gd name="T5" fmla="*/ 8 h 30"/>
                <a:gd name="T6" fmla="*/ 0 w 50"/>
                <a:gd name="T7" fmla="*/ 30 h 30"/>
                <a:gd name="T8" fmla="*/ 50 w 50"/>
                <a:gd name="T9" fmla="*/ 30 h 30"/>
                <a:gd name="T10" fmla="*/ 50 w 50"/>
                <a:gd name="T11" fmla="*/ 8 h 30"/>
                <a:gd name="T12" fmla="*/ 42 w 5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50" h="30">
                  <a:moveTo>
                    <a:pt x="42" y="0"/>
                  </a:moveTo>
                  <a:cubicBezTo>
                    <a:pt x="8" y="0"/>
                    <a:pt x="8" y="0"/>
                    <a:pt x="8" y="0"/>
                  </a:cubicBezTo>
                  <a:cubicBezTo>
                    <a:pt x="4" y="0"/>
                    <a:pt x="0" y="4"/>
                    <a:pt x="0" y="8"/>
                  </a:cubicBezTo>
                  <a:cubicBezTo>
                    <a:pt x="0" y="30"/>
                    <a:pt x="0" y="30"/>
                    <a:pt x="0" y="30"/>
                  </a:cubicBezTo>
                  <a:cubicBezTo>
                    <a:pt x="50" y="30"/>
                    <a:pt x="50" y="30"/>
                    <a:pt x="50" y="30"/>
                  </a:cubicBezTo>
                  <a:cubicBezTo>
                    <a:pt x="50" y="8"/>
                    <a:pt x="50" y="8"/>
                    <a:pt x="50" y="8"/>
                  </a:cubicBezTo>
                  <a:cubicBezTo>
                    <a:pt x="50" y="4"/>
                    <a:pt x="47"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5"/>
            <p:cNvSpPr>
              <a:spLocks/>
            </p:cNvSpPr>
            <p:nvPr/>
          </p:nvSpPr>
          <p:spPr bwMode="auto">
            <a:xfrm>
              <a:off x="4414838" y="4851401"/>
              <a:ext cx="193675" cy="114300"/>
            </a:xfrm>
            <a:custGeom>
              <a:avLst/>
              <a:gdLst>
                <a:gd name="T0" fmla="*/ 42 w 51"/>
                <a:gd name="T1" fmla="*/ 0 h 30"/>
                <a:gd name="T2" fmla="*/ 9 w 51"/>
                <a:gd name="T3" fmla="*/ 0 h 30"/>
                <a:gd name="T4" fmla="*/ 0 w 51"/>
                <a:gd name="T5" fmla="*/ 8 h 30"/>
                <a:gd name="T6" fmla="*/ 0 w 51"/>
                <a:gd name="T7" fmla="*/ 30 h 30"/>
                <a:gd name="T8" fmla="*/ 51 w 51"/>
                <a:gd name="T9" fmla="*/ 30 h 30"/>
                <a:gd name="T10" fmla="*/ 51 w 51"/>
                <a:gd name="T11" fmla="*/ 8 h 30"/>
                <a:gd name="T12" fmla="*/ 42 w 51"/>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51" h="30">
                  <a:moveTo>
                    <a:pt x="42" y="0"/>
                  </a:moveTo>
                  <a:cubicBezTo>
                    <a:pt x="9" y="0"/>
                    <a:pt x="9" y="0"/>
                    <a:pt x="9" y="0"/>
                  </a:cubicBezTo>
                  <a:cubicBezTo>
                    <a:pt x="4" y="0"/>
                    <a:pt x="0" y="4"/>
                    <a:pt x="0" y="8"/>
                  </a:cubicBezTo>
                  <a:cubicBezTo>
                    <a:pt x="0" y="30"/>
                    <a:pt x="0" y="30"/>
                    <a:pt x="0" y="30"/>
                  </a:cubicBezTo>
                  <a:cubicBezTo>
                    <a:pt x="51" y="30"/>
                    <a:pt x="51" y="30"/>
                    <a:pt x="51" y="30"/>
                  </a:cubicBezTo>
                  <a:cubicBezTo>
                    <a:pt x="51" y="8"/>
                    <a:pt x="51" y="8"/>
                    <a:pt x="51" y="8"/>
                  </a:cubicBezTo>
                  <a:cubicBezTo>
                    <a:pt x="51" y="4"/>
                    <a:pt x="47"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6"/>
            <p:cNvSpPr>
              <a:spLocks/>
            </p:cNvSpPr>
            <p:nvPr/>
          </p:nvSpPr>
          <p:spPr bwMode="auto">
            <a:xfrm>
              <a:off x="4262438" y="5219701"/>
              <a:ext cx="198438" cy="98425"/>
            </a:xfrm>
            <a:custGeom>
              <a:avLst/>
              <a:gdLst>
                <a:gd name="T0" fmla="*/ 43 w 52"/>
                <a:gd name="T1" fmla="*/ 0 h 26"/>
                <a:gd name="T2" fmla="*/ 8 w 52"/>
                <a:gd name="T3" fmla="*/ 0 h 26"/>
                <a:gd name="T4" fmla="*/ 0 w 52"/>
                <a:gd name="T5" fmla="*/ 9 h 26"/>
                <a:gd name="T6" fmla="*/ 0 w 52"/>
                <a:gd name="T7" fmla="*/ 18 h 26"/>
                <a:gd name="T8" fmla="*/ 8 w 52"/>
                <a:gd name="T9" fmla="*/ 26 h 26"/>
                <a:gd name="T10" fmla="*/ 43 w 52"/>
                <a:gd name="T11" fmla="*/ 26 h 26"/>
                <a:gd name="T12" fmla="*/ 52 w 52"/>
                <a:gd name="T13" fmla="*/ 18 h 26"/>
                <a:gd name="T14" fmla="*/ 52 w 52"/>
                <a:gd name="T15" fmla="*/ 9 h 26"/>
                <a:gd name="T16" fmla="*/ 43 w 52"/>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6">
                  <a:moveTo>
                    <a:pt x="43" y="0"/>
                  </a:moveTo>
                  <a:cubicBezTo>
                    <a:pt x="8" y="0"/>
                    <a:pt x="8" y="0"/>
                    <a:pt x="8" y="0"/>
                  </a:cubicBezTo>
                  <a:cubicBezTo>
                    <a:pt x="3" y="0"/>
                    <a:pt x="0" y="4"/>
                    <a:pt x="0" y="9"/>
                  </a:cubicBezTo>
                  <a:cubicBezTo>
                    <a:pt x="0" y="18"/>
                    <a:pt x="0" y="18"/>
                    <a:pt x="0" y="18"/>
                  </a:cubicBezTo>
                  <a:cubicBezTo>
                    <a:pt x="0" y="22"/>
                    <a:pt x="3" y="26"/>
                    <a:pt x="8" y="26"/>
                  </a:cubicBezTo>
                  <a:cubicBezTo>
                    <a:pt x="43" y="26"/>
                    <a:pt x="43" y="26"/>
                    <a:pt x="43" y="26"/>
                  </a:cubicBezTo>
                  <a:cubicBezTo>
                    <a:pt x="48" y="26"/>
                    <a:pt x="52" y="22"/>
                    <a:pt x="52" y="18"/>
                  </a:cubicBezTo>
                  <a:cubicBezTo>
                    <a:pt x="52" y="9"/>
                    <a:pt x="52" y="9"/>
                    <a:pt x="52" y="9"/>
                  </a:cubicBezTo>
                  <a:cubicBezTo>
                    <a:pt x="52" y="4"/>
                    <a:pt x="48" y="0"/>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7"/>
            <p:cNvSpPr>
              <a:spLocks noEditPoints="1"/>
            </p:cNvSpPr>
            <p:nvPr/>
          </p:nvSpPr>
          <p:spPr bwMode="auto">
            <a:xfrm>
              <a:off x="3962400" y="5006976"/>
              <a:ext cx="795338" cy="600075"/>
            </a:xfrm>
            <a:custGeom>
              <a:avLst/>
              <a:gdLst>
                <a:gd name="T0" fmla="*/ 183 w 209"/>
                <a:gd name="T1" fmla="*/ 30 h 158"/>
                <a:gd name="T2" fmla="*/ 170 w 209"/>
                <a:gd name="T3" fmla="*/ 18 h 158"/>
                <a:gd name="T4" fmla="*/ 170 w 209"/>
                <a:gd name="T5" fmla="*/ 0 h 158"/>
                <a:gd name="T6" fmla="*/ 119 w 209"/>
                <a:gd name="T7" fmla="*/ 0 h 158"/>
                <a:gd name="T8" fmla="*/ 119 w 209"/>
                <a:gd name="T9" fmla="*/ 17 h 158"/>
                <a:gd name="T10" fmla="*/ 91 w 209"/>
                <a:gd name="T11" fmla="*/ 17 h 158"/>
                <a:gd name="T12" fmla="*/ 91 w 209"/>
                <a:gd name="T13" fmla="*/ 0 h 158"/>
                <a:gd name="T14" fmla="*/ 40 w 209"/>
                <a:gd name="T15" fmla="*/ 0 h 158"/>
                <a:gd name="T16" fmla="*/ 40 w 209"/>
                <a:gd name="T17" fmla="*/ 18 h 158"/>
                <a:gd name="T18" fmla="*/ 26 w 209"/>
                <a:gd name="T19" fmla="*/ 30 h 158"/>
                <a:gd name="T20" fmla="*/ 0 w 209"/>
                <a:gd name="T21" fmla="*/ 111 h 158"/>
                <a:gd name="T22" fmla="*/ 0 w 209"/>
                <a:gd name="T23" fmla="*/ 158 h 158"/>
                <a:gd name="T24" fmla="*/ 83 w 209"/>
                <a:gd name="T25" fmla="*/ 158 h 158"/>
                <a:gd name="T26" fmla="*/ 83 w 209"/>
                <a:gd name="T27" fmla="*/ 123 h 158"/>
                <a:gd name="T28" fmla="*/ 126 w 209"/>
                <a:gd name="T29" fmla="*/ 123 h 158"/>
                <a:gd name="T30" fmla="*/ 126 w 209"/>
                <a:gd name="T31" fmla="*/ 158 h 158"/>
                <a:gd name="T32" fmla="*/ 209 w 209"/>
                <a:gd name="T33" fmla="*/ 158 h 158"/>
                <a:gd name="T34" fmla="*/ 209 w 209"/>
                <a:gd name="T35" fmla="*/ 111 h 158"/>
                <a:gd name="T36" fmla="*/ 183 w 209"/>
                <a:gd name="T37" fmla="*/ 30 h 158"/>
                <a:gd name="T38" fmla="*/ 142 w 209"/>
                <a:gd name="T39" fmla="*/ 74 h 158"/>
                <a:gd name="T40" fmla="*/ 122 w 209"/>
                <a:gd name="T41" fmla="*/ 93 h 158"/>
                <a:gd name="T42" fmla="*/ 87 w 209"/>
                <a:gd name="T43" fmla="*/ 93 h 158"/>
                <a:gd name="T44" fmla="*/ 68 w 209"/>
                <a:gd name="T45" fmla="*/ 74 h 158"/>
                <a:gd name="T46" fmla="*/ 68 w 209"/>
                <a:gd name="T47" fmla="*/ 65 h 158"/>
                <a:gd name="T48" fmla="*/ 87 w 209"/>
                <a:gd name="T49" fmla="*/ 45 h 158"/>
                <a:gd name="T50" fmla="*/ 122 w 209"/>
                <a:gd name="T51" fmla="*/ 45 h 158"/>
                <a:gd name="T52" fmla="*/ 142 w 209"/>
                <a:gd name="T53" fmla="*/ 65 h 158"/>
                <a:gd name="T54" fmla="*/ 142 w 209"/>
                <a:gd name="T55" fmla="*/ 7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9" h="158">
                  <a:moveTo>
                    <a:pt x="183" y="30"/>
                  </a:moveTo>
                  <a:cubicBezTo>
                    <a:pt x="183" y="24"/>
                    <a:pt x="175" y="19"/>
                    <a:pt x="170" y="18"/>
                  </a:cubicBezTo>
                  <a:cubicBezTo>
                    <a:pt x="170" y="0"/>
                    <a:pt x="170" y="0"/>
                    <a:pt x="170" y="0"/>
                  </a:cubicBezTo>
                  <a:cubicBezTo>
                    <a:pt x="119" y="0"/>
                    <a:pt x="119" y="0"/>
                    <a:pt x="119" y="0"/>
                  </a:cubicBezTo>
                  <a:cubicBezTo>
                    <a:pt x="119" y="17"/>
                    <a:pt x="119" y="17"/>
                    <a:pt x="119" y="17"/>
                  </a:cubicBezTo>
                  <a:cubicBezTo>
                    <a:pt x="91" y="17"/>
                    <a:pt x="91" y="17"/>
                    <a:pt x="91" y="17"/>
                  </a:cubicBezTo>
                  <a:cubicBezTo>
                    <a:pt x="91" y="0"/>
                    <a:pt x="91" y="0"/>
                    <a:pt x="91" y="0"/>
                  </a:cubicBezTo>
                  <a:cubicBezTo>
                    <a:pt x="40" y="0"/>
                    <a:pt x="40" y="0"/>
                    <a:pt x="40" y="0"/>
                  </a:cubicBezTo>
                  <a:cubicBezTo>
                    <a:pt x="40" y="18"/>
                    <a:pt x="40" y="18"/>
                    <a:pt x="40" y="18"/>
                  </a:cubicBezTo>
                  <a:cubicBezTo>
                    <a:pt x="34" y="19"/>
                    <a:pt x="26" y="24"/>
                    <a:pt x="26" y="30"/>
                  </a:cubicBezTo>
                  <a:cubicBezTo>
                    <a:pt x="0" y="111"/>
                    <a:pt x="0" y="111"/>
                    <a:pt x="0" y="111"/>
                  </a:cubicBezTo>
                  <a:cubicBezTo>
                    <a:pt x="0" y="158"/>
                    <a:pt x="0" y="158"/>
                    <a:pt x="0" y="158"/>
                  </a:cubicBezTo>
                  <a:cubicBezTo>
                    <a:pt x="83" y="158"/>
                    <a:pt x="83" y="158"/>
                    <a:pt x="83" y="158"/>
                  </a:cubicBezTo>
                  <a:cubicBezTo>
                    <a:pt x="83" y="123"/>
                    <a:pt x="83" y="123"/>
                    <a:pt x="83" y="123"/>
                  </a:cubicBezTo>
                  <a:cubicBezTo>
                    <a:pt x="126" y="123"/>
                    <a:pt x="126" y="123"/>
                    <a:pt x="126" y="123"/>
                  </a:cubicBezTo>
                  <a:cubicBezTo>
                    <a:pt x="126" y="158"/>
                    <a:pt x="126" y="158"/>
                    <a:pt x="126" y="158"/>
                  </a:cubicBezTo>
                  <a:cubicBezTo>
                    <a:pt x="209" y="158"/>
                    <a:pt x="209" y="158"/>
                    <a:pt x="209" y="158"/>
                  </a:cubicBezTo>
                  <a:cubicBezTo>
                    <a:pt x="209" y="111"/>
                    <a:pt x="209" y="111"/>
                    <a:pt x="209" y="111"/>
                  </a:cubicBezTo>
                  <a:lnTo>
                    <a:pt x="183" y="30"/>
                  </a:lnTo>
                  <a:close/>
                  <a:moveTo>
                    <a:pt x="142" y="74"/>
                  </a:moveTo>
                  <a:cubicBezTo>
                    <a:pt x="142" y="84"/>
                    <a:pt x="133" y="93"/>
                    <a:pt x="122" y="93"/>
                  </a:cubicBezTo>
                  <a:cubicBezTo>
                    <a:pt x="87" y="93"/>
                    <a:pt x="87" y="93"/>
                    <a:pt x="87" y="93"/>
                  </a:cubicBezTo>
                  <a:cubicBezTo>
                    <a:pt x="76" y="93"/>
                    <a:pt x="68" y="84"/>
                    <a:pt x="68" y="74"/>
                  </a:cubicBezTo>
                  <a:cubicBezTo>
                    <a:pt x="68" y="65"/>
                    <a:pt x="68" y="65"/>
                    <a:pt x="68" y="65"/>
                  </a:cubicBezTo>
                  <a:cubicBezTo>
                    <a:pt x="68" y="54"/>
                    <a:pt x="76" y="45"/>
                    <a:pt x="87" y="45"/>
                  </a:cubicBezTo>
                  <a:cubicBezTo>
                    <a:pt x="122" y="45"/>
                    <a:pt x="122" y="45"/>
                    <a:pt x="122" y="45"/>
                  </a:cubicBezTo>
                  <a:cubicBezTo>
                    <a:pt x="133" y="45"/>
                    <a:pt x="142" y="54"/>
                    <a:pt x="142" y="65"/>
                  </a:cubicBezTo>
                  <a:lnTo>
                    <a:pt x="14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2" name="Rectangle 5"/>
          <p:cNvSpPr>
            <a:spLocks noChangeArrowheads="1"/>
          </p:cNvSpPr>
          <p:nvPr/>
        </p:nvSpPr>
        <p:spPr bwMode="auto">
          <a:xfrm>
            <a:off x="6329509" y="3914792"/>
            <a:ext cx="1411028" cy="141829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3" name="Freeform 6"/>
          <p:cNvSpPr>
            <a:spLocks/>
          </p:cNvSpPr>
          <p:nvPr/>
        </p:nvSpPr>
        <p:spPr bwMode="auto">
          <a:xfrm>
            <a:off x="6329509" y="3914792"/>
            <a:ext cx="1411028" cy="1418298"/>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Freeform 21"/>
          <p:cNvSpPr>
            <a:spLocks/>
          </p:cNvSpPr>
          <p:nvPr/>
        </p:nvSpPr>
        <p:spPr bwMode="auto">
          <a:xfrm>
            <a:off x="6883348" y="4415587"/>
            <a:ext cx="314136" cy="60802"/>
          </a:xfrm>
          <a:custGeom>
            <a:avLst/>
            <a:gdLst>
              <a:gd name="T0" fmla="*/ 26 w 26"/>
              <a:gd name="T1" fmla="*/ 2 h 5"/>
              <a:gd name="T2" fmla="*/ 23 w 26"/>
              <a:gd name="T3" fmla="*/ 5 h 5"/>
              <a:gd name="T4" fmla="*/ 2 w 26"/>
              <a:gd name="T5" fmla="*/ 5 h 5"/>
              <a:gd name="T6" fmla="*/ 0 w 26"/>
              <a:gd name="T7" fmla="*/ 2 h 5"/>
              <a:gd name="T8" fmla="*/ 0 w 26"/>
              <a:gd name="T9" fmla="*/ 2 h 5"/>
              <a:gd name="T10" fmla="*/ 2 w 26"/>
              <a:gd name="T11" fmla="*/ 0 h 5"/>
              <a:gd name="T12" fmla="*/ 23 w 26"/>
              <a:gd name="T13" fmla="*/ 0 h 5"/>
              <a:gd name="T14" fmla="*/ 26 w 26"/>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5">
                <a:moveTo>
                  <a:pt x="26" y="2"/>
                </a:moveTo>
                <a:cubicBezTo>
                  <a:pt x="26" y="4"/>
                  <a:pt x="25" y="5"/>
                  <a:pt x="23" y="5"/>
                </a:cubicBezTo>
                <a:cubicBezTo>
                  <a:pt x="2" y="5"/>
                  <a:pt x="2" y="5"/>
                  <a:pt x="2" y="5"/>
                </a:cubicBezTo>
                <a:cubicBezTo>
                  <a:pt x="1" y="5"/>
                  <a:pt x="0" y="4"/>
                  <a:pt x="0" y="2"/>
                </a:cubicBezTo>
                <a:cubicBezTo>
                  <a:pt x="0" y="2"/>
                  <a:pt x="0" y="2"/>
                  <a:pt x="0" y="2"/>
                </a:cubicBezTo>
                <a:cubicBezTo>
                  <a:pt x="0" y="1"/>
                  <a:pt x="1" y="0"/>
                  <a:pt x="2" y="0"/>
                </a:cubicBezTo>
                <a:cubicBezTo>
                  <a:pt x="23" y="0"/>
                  <a:pt x="23" y="0"/>
                  <a:pt x="23" y="0"/>
                </a:cubicBezTo>
                <a:cubicBezTo>
                  <a:pt x="25" y="0"/>
                  <a:pt x="26" y="1"/>
                  <a:pt x="26" y="2"/>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22"/>
          <p:cNvSpPr>
            <a:spLocks/>
          </p:cNvSpPr>
          <p:nvPr/>
        </p:nvSpPr>
        <p:spPr bwMode="auto">
          <a:xfrm>
            <a:off x="6858014" y="4215231"/>
            <a:ext cx="364802" cy="202668"/>
          </a:xfrm>
          <a:custGeom>
            <a:avLst/>
            <a:gdLst>
              <a:gd name="T0" fmla="*/ 30 w 30"/>
              <a:gd name="T1" fmla="*/ 9 h 17"/>
              <a:gd name="T2" fmla="*/ 23 w 30"/>
              <a:gd name="T3" fmla="*/ 17 h 17"/>
              <a:gd name="T4" fmla="*/ 6 w 30"/>
              <a:gd name="T5" fmla="*/ 17 h 17"/>
              <a:gd name="T6" fmla="*/ 0 w 30"/>
              <a:gd name="T7" fmla="*/ 9 h 17"/>
              <a:gd name="T8" fmla="*/ 0 w 30"/>
              <a:gd name="T9" fmla="*/ 9 h 17"/>
              <a:gd name="T10" fmla="*/ 6 w 30"/>
              <a:gd name="T11" fmla="*/ 0 h 17"/>
              <a:gd name="T12" fmla="*/ 13 w 30"/>
              <a:gd name="T13" fmla="*/ 5 h 17"/>
              <a:gd name="T14" fmla="*/ 17 w 30"/>
              <a:gd name="T15" fmla="*/ 0 h 17"/>
              <a:gd name="T16" fmla="*/ 21 w 30"/>
              <a:gd name="T17" fmla="*/ 5 h 17"/>
              <a:gd name="T18" fmla="*/ 23 w 30"/>
              <a:gd name="T19" fmla="*/ 0 h 17"/>
              <a:gd name="T20" fmla="*/ 30 w 30"/>
              <a:gd name="T21"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17">
                <a:moveTo>
                  <a:pt x="30" y="9"/>
                </a:moveTo>
                <a:cubicBezTo>
                  <a:pt x="30" y="14"/>
                  <a:pt x="27" y="17"/>
                  <a:pt x="23" y="17"/>
                </a:cubicBezTo>
                <a:cubicBezTo>
                  <a:pt x="6" y="17"/>
                  <a:pt x="6" y="17"/>
                  <a:pt x="6" y="17"/>
                </a:cubicBezTo>
                <a:cubicBezTo>
                  <a:pt x="3" y="17"/>
                  <a:pt x="0" y="14"/>
                  <a:pt x="0" y="9"/>
                </a:cubicBezTo>
                <a:cubicBezTo>
                  <a:pt x="0" y="9"/>
                  <a:pt x="0" y="9"/>
                  <a:pt x="0" y="9"/>
                </a:cubicBezTo>
                <a:cubicBezTo>
                  <a:pt x="0" y="4"/>
                  <a:pt x="3" y="0"/>
                  <a:pt x="6" y="0"/>
                </a:cubicBezTo>
                <a:cubicBezTo>
                  <a:pt x="6" y="0"/>
                  <a:pt x="11" y="5"/>
                  <a:pt x="13" y="5"/>
                </a:cubicBezTo>
                <a:cubicBezTo>
                  <a:pt x="14" y="4"/>
                  <a:pt x="15" y="0"/>
                  <a:pt x="17" y="0"/>
                </a:cubicBezTo>
                <a:cubicBezTo>
                  <a:pt x="18" y="1"/>
                  <a:pt x="20" y="5"/>
                  <a:pt x="21" y="5"/>
                </a:cubicBezTo>
                <a:cubicBezTo>
                  <a:pt x="22" y="4"/>
                  <a:pt x="23" y="0"/>
                  <a:pt x="23" y="0"/>
                </a:cubicBezTo>
                <a:cubicBezTo>
                  <a:pt x="27" y="0"/>
                  <a:pt x="30" y="4"/>
                  <a:pt x="30" y="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3"/>
          <p:cNvSpPr>
            <a:spLocks noEditPoints="1"/>
          </p:cNvSpPr>
          <p:nvPr/>
        </p:nvSpPr>
        <p:spPr bwMode="auto">
          <a:xfrm>
            <a:off x="6596753" y="4388236"/>
            <a:ext cx="876540" cy="719470"/>
          </a:xfrm>
          <a:custGeom>
            <a:avLst/>
            <a:gdLst>
              <a:gd name="T0" fmla="*/ 73 w 73"/>
              <a:gd name="T1" fmla="*/ 53 h 60"/>
              <a:gd name="T2" fmla="*/ 67 w 73"/>
              <a:gd name="T3" fmla="*/ 60 h 60"/>
              <a:gd name="T4" fmla="*/ 7 w 73"/>
              <a:gd name="T5" fmla="*/ 60 h 60"/>
              <a:gd name="T6" fmla="*/ 0 w 73"/>
              <a:gd name="T7" fmla="*/ 53 h 60"/>
              <a:gd name="T8" fmla="*/ 7 w 73"/>
              <a:gd name="T9" fmla="*/ 47 h 60"/>
              <a:gd name="T10" fmla="*/ 7 w 73"/>
              <a:gd name="T11" fmla="*/ 22 h 60"/>
              <a:gd name="T12" fmla="*/ 28 w 73"/>
              <a:gd name="T13" fmla="*/ 0 h 60"/>
              <a:gd name="T14" fmla="*/ 45 w 73"/>
              <a:gd name="T15" fmla="*/ 0 h 60"/>
              <a:gd name="T16" fmla="*/ 67 w 73"/>
              <a:gd name="T17" fmla="*/ 22 h 60"/>
              <a:gd name="T18" fmla="*/ 67 w 73"/>
              <a:gd name="T19" fmla="*/ 47 h 60"/>
              <a:gd name="T20" fmla="*/ 73 w 73"/>
              <a:gd name="T21" fmla="*/ 53 h 60"/>
              <a:gd name="T22" fmla="*/ 49 w 73"/>
              <a:gd name="T23" fmla="*/ 35 h 60"/>
              <a:gd name="T24" fmla="*/ 40 w 73"/>
              <a:gd name="T25" fmla="*/ 26 h 60"/>
              <a:gd name="T26" fmla="*/ 34 w 73"/>
              <a:gd name="T27" fmla="*/ 21 h 60"/>
              <a:gd name="T28" fmla="*/ 39 w 73"/>
              <a:gd name="T29" fmla="*/ 18 h 60"/>
              <a:gd name="T30" fmla="*/ 46 w 73"/>
              <a:gd name="T31" fmla="*/ 20 h 60"/>
              <a:gd name="T32" fmla="*/ 47 w 73"/>
              <a:gd name="T33" fmla="*/ 15 h 60"/>
              <a:gd name="T34" fmla="*/ 40 w 73"/>
              <a:gd name="T35" fmla="*/ 13 h 60"/>
              <a:gd name="T36" fmla="*/ 40 w 73"/>
              <a:gd name="T37" fmla="*/ 12 h 60"/>
              <a:gd name="T38" fmla="*/ 40 w 73"/>
              <a:gd name="T39" fmla="*/ 12 h 60"/>
              <a:gd name="T40" fmla="*/ 40 w 73"/>
              <a:gd name="T41" fmla="*/ 12 h 60"/>
              <a:gd name="T42" fmla="*/ 37 w 73"/>
              <a:gd name="T43" fmla="*/ 9 h 60"/>
              <a:gd name="T44" fmla="*/ 35 w 73"/>
              <a:gd name="T45" fmla="*/ 12 h 60"/>
              <a:gd name="T46" fmla="*/ 35 w 73"/>
              <a:gd name="T47" fmla="*/ 13 h 60"/>
              <a:gd name="T48" fmla="*/ 35 w 73"/>
              <a:gd name="T49" fmla="*/ 13 h 60"/>
              <a:gd name="T50" fmla="*/ 35 w 73"/>
              <a:gd name="T51" fmla="*/ 13 h 60"/>
              <a:gd name="T52" fmla="*/ 27 w 73"/>
              <a:gd name="T53" fmla="*/ 22 h 60"/>
              <a:gd name="T54" fmla="*/ 36 w 73"/>
              <a:gd name="T55" fmla="*/ 31 h 60"/>
              <a:gd name="T56" fmla="*/ 41 w 73"/>
              <a:gd name="T57" fmla="*/ 36 h 60"/>
              <a:gd name="T58" fmla="*/ 36 w 73"/>
              <a:gd name="T59" fmla="*/ 39 h 60"/>
              <a:gd name="T60" fmla="*/ 28 w 73"/>
              <a:gd name="T61" fmla="*/ 37 h 60"/>
              <a:gd name="T62" fmla="*/ 26 w 73"/>
              <a:gd name="T63" fmla="*/ 43 h 60"/>
              <a:gd name="T64" fmla="*/ 35 w 73"/>
              <a:gd name="T65" fmla="*/ 45 h 60"/>
              <a:gd name="T66" fmla="*/ 35 w 73"/>
              <a:gd name="T67" fmla="*/ 46 h 60"/>
              <a:gd name="T68" fmla="*/ 35 w 73"/>
              <a:gd name="T69" fmla="*/ 46 h 60"/>
              <a:gd name="T70" fmla="*/ 35 w 73"/>
              <a:gd name="T71" fmla="*/ 46 h 60"/>
              <a:gd name="T72" fmla="*/ 37 w 73"/>
              <a:gd name="T73" fmla="*/ 48 h 60"/>
              <a:gd name="T74" fmla="*/ 40 w 73"/>
              <a:gd name="T75" fmla="*/ 46 h 60"/>
              <a:gd name="T76" fmla="*/ 40 w 73"/>
              <a:gd name="T77" fmla="*/ 46 h 60"/>
              <a:gd name="T78" fmla="*/ 40 w 73"/>
              <a:gd name="T79" fmla="*/ 46 h 60"/>
              <a:gd name="T80" fmla="*/ 40 w 73"/>
              <a:gd name="T81" fmla="*/ 44 h 60"/>
              <a:gd name="T82" fmla="*/ 49 w 73"/>
              <a:gd name="T83" fmla="*/ 3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60">
                <a:moveTo>
                  <a:pt x="73" y="53"/>
                </a:moveTo>
                <a:cubicBezTo>
                  <a:pt x="73" y="57"/>
                  <a:pt x="70" y="60"/>
                  <a:pt x="67" y="60"/>
                </a:cubicBezTo>
                <a:cubicBezTo>
                  <a:pt x="7" y="60"/>
                  <a:pt x="7" y="60"/>
                  <a:pt x="7" y="60"/>
                </a:cubicBezTo>
                <a:cubicBezTo>
                  <a:pt x="3" y="60"/>
                  <a:pt x="0" y="57"/>
                  <a:pt x="0" y="53"/>
                </a:cubicBezTo>
                <a:cubicBezTo>
                  <a:pt x="0" y="50"/>
                  <a:pt x="3" y="47"/>
                  <a:pt x="7" y="47"/>
                </a:cubicBezTo>
                <a:cubicBezTo>
                  <a:pt x="7" y="22"/>
                  <a:pt x="7" y="22"/>
                  <a:pt x="7" y="22"/>
                </a:cubicBezTo>
                <a:cubicBezTo>
                  <a:pt x="7" y="10"/>
                  <a:pt x="16" y="0"/>
                  <a:pt x="28" y="0"/>
                </a:cubicBezTo>
                <a:cubicBezTo>
                  <a:pt x="45" y="0"/>
                  <a:pt x="45" y="0"/>
                  <a:pt x="45" y="0"/>
                </a:cubicBezTo>
                <a:cubicBezTo>
                  <a:pt x="57" y="0"/>
                  <a:pt x="67" y="10"/>
                  <a:pt x="67" y="22"/>
                </a:cubicBezTo>
                <a:cubicBezTo>
                  <a:pt x="67" y="47"/>
                  <a:pt x="67" y="47"/>
                  <a:pt x="67" y="47"/>
                </a:cubicBezTo>
                <a:cubicBezTo>
                  <a:pt x="70" y="47"/>
                  <a:pt x="73" y="50"/>
                  <a:pt x="73" y="53"/>
                </a:cubicBezTo>
                <a:close/>
                <a:moveTo>
                  <a:pt x="49" y="35"/>
                </a:moveTo>
                <a:cubicBezTo>
                  <a:pt x="49" y="30"/>
                  <a:pt x="46" y="28"/>
                  <a:pt x="40" y="26"/>
                </a:cubicBezTo>
                <a:cubicBezTo>
                  <a:pt x="36" y="24"/>
                  <a:pt x="34" y="23"/>
                  <a:pt x="34" y="21"/>
                </a:cubicBezTo>
                <a:cubicBezTo>
                  <a:pt x="34" y="20"/>
                  <a:pt x="35" y="18"/>
                  <a:pt x="39" y="18"/>
                </a:cubicBezTo>
                <a:cubicBezTo>
                  <a:pt x="42" y="18"/>
                  <a:pt x="45" y="20"/>
                  <a:pt x="46" y="20"/>
                </a:cubicBezTo>
                <a:cubicBezTo>
                  <a:pt x="47" y="15"/>
                  <a:pt x="47" y="15"/>
                  <a:pt x="47" y="15"/>
                </a:cubicBezTo>
                <a:cubicBezTo>
                  <a:pt x="46" y="14"/>
                  <a:pt x="43" y="13"/>
                  <a:pt x="40" y="13"/>
                </a:cubicBezTo>
                <a:cubicBezTo>
                  <a:pt x="40" y="12"/>
                  <a:pt x="40" y="12"/>
                  <a:pt x="40" y="12"/>
                </a:cubicBezTo>
                <a:cubicBezTo>
                  <a:pt x="40" y="12"/>
                  <a:pt x="40" y="12"/>
                  <a:pt x="40" y="12"/>
                </a:cubicBezTo>
                <a:cubicBezTo>
                  <a:pt x="40" y="12"/>
                  <a:pt x="40" y="12"/>
                  <a:pt x="40" y="12"/>
                </a:cubicBezTo>
                <a:cubicBezTo>
                  <a:pt x="40" y="10"/>
                  <a:pt x="39" y="9"/>
                  <a:pt x="37" y="9"/>
                </a:cubicBezTo>
                <a:cubicBezTo>
                  <a:pt x="36" y="9"/>
                  <a:pt x="35" y="10"/>
                  <a:pt x="35" y="12"/>
                </a:cubicBezTo>
                <a:cubicBezTo>
                  <a:pt x="35" y="13"/>
                  <a:pt x="35" y="13"/>
                  <a:pt x="35" y="13"/>
                </a:cubicBezTo>
                <a:cubicBezTo>
                  <a:pt x="35" y="13"/>
                  <a:pt x="35" y="13"/>
                  <a:pt x="35" y="13"/>
                </a:cubicBezTo>
                <a:cubicBezTo>
                  <a:pt x="35" y="13"/>
                  <a:pt x="35" y="13"/>
                  <a:pt x="35" y="13"/>
                </a:cubicBezTo>
                <a:cubicBezTo>
                  <a:pt x="30" y="14"/>
                  <a:pt x="27" y="18"/>
                  <a:pt x="27" y="22"/>
                </a:cubicBezTo>
                <a:cubicBezTo>
                  <a:pt x="27" y="27"/>
                  <a:pt x="30" y="30"/>
                  <a:pt x="36" y="31"/>
                </a:cubicBezTo>
                <a:cubicBezTo>
                  <a:pt x="39" y="33"/>
                  <a:pt x="41" y="34"/>
                  <a:pt x="41" y="36"/>
                </a:cubicBezTo>
                <a:cubicBezTo>
                  <a:pt x="41" y="38"/>
                  <a:pt x="39" y="39"/>
                  <a:pt x="36" y="39"/>
                </a:cubicBezTo>
                <a:cubicBezTo>
                  <a:pt x="33" y="39"/>
                  <a:pt x="30" y="38"/>
                  <a:pt x="28" y="37"/>
                </a:cubicBezTo>
                <a:cubicBezTo>
                  <a:pt x="26" y="43"/>
                  <a:pt x="26" y="43"/>
                  <a:pt x="26" y="43"/>
                </a:cubicBezTo>
                <a:cubicBezTo>
                  <a:pt x="28" y="44"/>
                  <a:pt x="31" y="45"/>
                  <a:pt x="35" y="45"/>
                </a:cubicBezTo>
                <a:cubicBezTo>
                  <a:pt x="35" y="46"/>
                  <a:pt x="35" y="46"/>
                  <a:pt x="35" y="46"/>
                </a:cubicBezTo>
                <a:cubicBezTo>
                  <a:pt x="35" y="46"/>
                  <a:pt x="35" y="46"/>
                  <a:pt x="35" y="46"/>
                </a:cubicBezTo>
                <a:cubicBezTo>
                  <a:pt x="35" y="46"/>
                  <a:pt x="35" y="46"/>
                  <a:pt x="35" y="46"/>
                </a:cubicBezTo>
                <a:cubicBezTo>
                  <a:pt x="35" y="47"/>
                  <a:pt x="36" y="48"/>
                  <a:pt x="37" y="48"/>
                </a:cubicBezTo>
                <a:cubicBezTo>
                  <a:pt x="39" y="48"/>
                  <a:pt x="40" y="47"/>
                  <a:pt x="40" y="46"/>
                </a:cubicBezTo>
                <a:cubicBezTo>
                  <a:pt x="40" y="46"/>
                  <a:pt x="40" y="46"/>
                  <a:pt x="40" y="46"/>
                </a:cubicBezTo>
                <a:cubicBezTo>
                  <a:pt x="40" y="46"/>
                  <a:pt x="40" y="46"/>
                  <a:pt x="40" y="46"/>
                </a:cubicBezTo>
                <a:cubicBezTo>
                  <a:pt x="40" y="44"/>
                  <a:pt x="40" y="44"/>
                  <a:pt x="40" y="44"/>
                </a:cubicBezTo>
                <a:cubicBezTo>
                  <a:pt x="46" y="43"/>
                  <a:pt x="49" y="40"/>
                  <a:pt x="49" y="35"/>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27" name="Group 14"/>
          <p:cNvGrpSpPr/>
          <p:nvPr/>
        </p:nvGrpSpPr>
        <p:grpSpPr>
          <a:xfrm>
            <a:off x="4431459" y="3914792"/>
            <a:ext cx="1411026" cy="1418298"/>
            <a:chOff x="3204864" y="3212451"/>
            <a:chExt cx="1001189" cy="1006348"/>
          </a:xfrm>
        </p:grpSpPr>
        <p:sp>
          <p:nvSpPr>
            <p:cNvPr id="28" name="Rectangle 5"/>
            <p:cNvSpPr>
              <a:spLocks noChangeArrowheads="1"/>
            </p:cNvSpPr>
            <p:nvPr/>
          </p:nvSpPr>
          <p:spPr bwMode="auto">
            <a:xfrm>
              <a:off x="3204864" y="3212451"/>
              <a:ext cx="1001189" cy="1006348"/>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6"/>
            <p:cNvSpPr>
              <a:spLocks/>
            </p:cNvSpPr>
            <p:nvPr/>
          </p:nvSpPr>
          <p:spPr bwMode="auto">
            <a:xfrm>
              <a:off x="3204864" y="3212451"/>
              <a:ext cx="1001189" cy="1006348"/>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3">
                <a:lumMod val="75000"/>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0" name="Group 39"/>
          <p:cNvGrpSpPr/>
          <p:nvPr/>
        </p:nvGrpSpPr>
        <p:grpSpPr>
          <a:xfrm>
            <a:off x="4573044" y="4091783"/>
            <a:ext cx="1127856" cy="1064316"/>
            <a:chOff x="-1090613" y="2197100"/>
            <a:chExt cx="338138" cy="319088"/>
          </a:xfrm>
          <a:solidFill>
            <a:schemeClr val="bg2"/>
          </a:solidFill>
          <a:effectLst/>
        </p:grpSpPr>
        <p:sp>
          <p:nvSpPr>
            <p:cNvPr id="31" name="Freeform 24"/>
            <p:cNvSpPr>
              <a:spLocks noEditPoints="1"/>
            </p:cNvSpPr>
            <p:nvPr/>
          </p:nvSpPr>
          <p:spPr bwMode="auto">
            <a:xfrm>
              <a:off x="-944563" y="2208213"/>
              <a:ext cx="192088" cy="222250"/>
            </a:xfrm>
            <a:custGeom>
              <a:avLst/>
              <a:gdLst>
                <a:gd name="T0" fmla="*/ 47 w 51"/>
                <a:gd name="T1" fmla="*/ 58 h 59"/>
                <a:gd name="T2" fmla="*/ 42 w 51"/>
                <a:gd name="T3" fmla="*/ 59 h 59"/>
                <a:gd name="T4" fmla="*/ 38 w 51"/>
                <a:gd name="T5" fmla="*/ 56 h 59"/>
                <a:gd name="T6" fmla="*/ 29 w 51"/>
                <a:gd name="T7" fmla="*/ 44 h 59"/>
                <a:gd name="T8" fmla="*/ 19 w 51"/>
                <a:gd name="T9" fmla="*/ 44 h 59"/>
                <a:gd name="T10" fmla="*/ 2 w 51"/>
                <a:gd name="T11" fmla="*/ 19 h 59"/>
                <a:gd name="T12" fmla="*/ 27 w 51"/>
                <a:gd name="T13" fmla="*/ 2 h 59"/>
                <a:gd name="T14" fmla="*/ 44 w 51"/>
                <a:gd name="T15" fmla="*/ 27 h 59"/>
                <a:gd name="T16" fmla="*/ 40 w 51"/>
                <a:gd name="T17" fmla="*/ 36 h 59"/>
                <a:gd name="T18" fmla="*/ 48 w 51"/>
                <a:gd name="T19" fmla="*/ 48 h 59"/>
                <a:gd name="T20" fmla="*/ 47 w 51"/>
                <a:gd name="T21" fmla="*/ 58 h 59"/>
                <a:gd name="T22" fmla="*/ 20 w 51"/>
                <a:gd name="T23" fmla="*/ 37 h 59"/>
                <a:gd name="T24" fmla="*/ 37 w 51"/>
                <a:gd name="T25" fmla="*/ 26 h 59"/>
                <a:gd name="T26" fmla="*/ 25 w 51"/>
                <a:gd name="T27" fmla="*/ 9 h 59"/>
                <a:gd name="T28" fmla="*/ 9 w 51"/>
                <a:gd name="T29" fmla="*/ 21 h 59"/>
                <a:gd name="T30" fmla="*/ 20 w 51"/>
                <a:gd name="T31" fmla="*/ 3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59">
                  <a:moveTo>
                    <a:pt x="47" y="58"/>
                  </a:moveTo>
                  <a:cubicBezTo>
                    <a:pt x="45" y="59"/>
                    <a:pt x="43" y="59"/>
                    <a:pt x="42" y="59"/>
                  </a:cubicBezTo>
                  <a:cubicBezTo>
                    <a:pt x="40" y="58"/>
                    <a:pt x="39" y="57"/>
                    <a:pt x="38" y="56"/>
                  </a:cubicBezTo>
                  <a:cubicBezTo>
                    <a:pt x="29" y="44"/>
                    <a:pt x="29" y="44"/>
                    <a:pt x="29" y="44"/>
                  </a:cubicBezTo>
                  <a:cubicBezTo>
                    <a:pt x="26" y="45"/>
                    <a:pt x="23" y="45"/>
                    <a:pt x="19" y="44"/>
                  </a:cubicBezTo>
                  <a:cubicBezTo>
                    <a:pt x="7" y="42"/>
                    <a:pt x="0" y="31"/>
                    <a:pt x="2" y="19"/>
                  </a:cubicBezTo>
                  <a:cubicBezTo>
                    <a:pt x="4" y="7"/>
                    <a:pt x="15" y="0"/>
                    <a:pt x="27" y="2"/>
                  </a:cubicBezTo>
                  <a:cubicBezTo>
                    <a:pt x="39" y="4"/>
                    <a:pt x="46" y="15"/>
                    <a:pt x="44" y="27"/>
                  </a:cubicBezTo>
                  <a:cubicBezTo>
                    <a:pt x="44" y="30"/>
                    <a:pt x="42" y="34"/>
                    <a:pt x="40" y="36"/>
                  </a:cubicBezTo>
                  <a:cubicBezTo>
                    <a:pt x="48" y="48"/>
                    <a:pt x="48" y="48"/>
                    <a:pt x="48" y="48"/>
                  </a:cubicBezTo>
                  <a:cubicBezTo>
                    <a:pt x="51" y="51"/>
                    <a:pt x="50" y="55"/>
                    <a:pt x="47" y="58"/>
                  </a:cubicBezTo>
                  <a:close/>
                  <a:moveTo>
                    <a:pt x="20" y="37"/>
                  </a:moveTo>
                  <a:cubicBezTo>
                    <a:pt x="28" y="38"/>
                    <a:pt x="35" y="33"/>
                    <a:pt x="37" y="26"/>
                  </a:cubicBezTo>
                  <a:cubicBezTo>
                    <a:pt x="38" y="18"/>
                    <a:pt x="33" y="11"/>
                    <a:pt x="25" y="9"/>
                  </a:cubicBezTo>
                  <a:cubicBezTo>
                    <a:pt x="18" y="8"/>
                    <a:pt x="11" y="13"/>
                    <a:pt x="9" y="21"/>
                  </a:cubicBezTo>
                  <a:cubicBezTo>
                    <a:pt x="8" y="28"/>
                    <a:pt x="13" y="35"/>
                    <a:pt x="2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25"/>
            <p:cNvSpPr>
              <a:spLocks/>
            </p:cNvSpPr>
            <p:nvPr/>
          </p:nvSpPr>
          <p:spPr bwMode="auto">
            <a:xfrm>
              <a:off x="-1090613" y="2197100"/>
              <a:ext cx="293688" cy="319088"/>
            </a:xfrm>
            <a:custGeom>
              <a:avLst/>
              <a:gdLst>
                <a:gd name="T0" fmla="*/ 71 w 78"/>
                <a:gd name="T1" fmla="*/ 62 h 85"/>
                <a:gd name="T2" fmla="*/ 69 w 78"/>
                <a:gd name="T3" fmla="*/ 60 h 85"/>
                <a:gd name="T4" fmla="*/ 43 w 78"/>
                <a:gd name="T5" fmla="*/ 75 h 85"/>
                <a:gd name="T6" fmla="*/ 11 w 78"/>
                <a:gd name="T7" fmla="*/ 43 h 85"/>
                <a:gd name="T8" fmla="*/ 16 w 78"/>
                <a:gd name="T9" fmla="*/ 25 h 85"/>
                <a:gd name="T10" fmla="*/ 17 w 78"/>
                <a:gd name="T11" fmla="*/ 25 h 85"/>
                <a:gd name="T12" fmla="*/ 26 w 78"/>
                <a:gd name="T13" fmla="*/ 41 h 85"/>
                <a:gd name="T14" fmla="*/ 25 w 78"/>
                <a:gd name="T15" fmla="*/ 42 h 85"/>
                <a:gd name="T16" fmla="*/ 41 w 78"/>
                <a:gd name="T17" fmla="*/ 50 h 85"/>
                <a:gd name="T18" fmla="*/ 51 w 78"/>
                <a:gd name="T19" fmla="*/ 71 h 85"/>
                <a:gd name="T20" fmla="*/ 64 w 78"/>
                <a:gd name="T21" fmla="*/ 54 h 85"/>
                <a:gd name="T22" fmla="*/ 62 w 78"/>
                <a:gd name="T23" fmla="*/ 53 h 85"/>
                <a:gd name="T24" fmla="*/ 55 w 78"/>
                <a:gd name="T25" fmla="*/ 53 h 85"/>
                <a:gd name="T26" fmla="*/ 44 w 78"/>
                <a:gd name="T27" fmla="*/ 48 h 85"/>
                <a:gd name="T28" fmla="*/ 31 w 78"/>
                <a:gd name="T29" fmla="*/ 41 h 85"/>
                <a:gd name="T30" fmla="*/ 37 w 78"/>
                <a:gd name="T31" fmla="*/ 40 h 85"/>
                <a:gd name="T32" fmla="*/ 33 w 78"/>
                <a:gd name="T33" fmla="*/ 22 h 85"/>
                <a:gd name="T34" fmla="*/ 34 w 78"/>
                <a:gd name="T35" fmla="*/ 17 h 85"/>
                <a:gd name="T36" fmla="*/ 33 w 78"/>
                <a:gd name="T37" fmla="*/ 18 h 85"/>
                <a:gd name="T38" fmla="*/ 32 w 78"/>
                <a:gd name="T39" fmla="*/ 17 h 85"/>
                <a:gd name="T40" fmla="*/ 31 w 78"/>
                <a:gd name="T41" fmla="*/ 18 h 85"/>
                <a:gd name="T42" fmla="*/ 30 w 78"/>
                <a:gd name="T43" fmla="*/ 17 h 85"/>
                <a:gd name="T44" fmla="*/ 26 w 78"/>
                <a:gd name="T45" fmla="*/ 22 h 85"/>
                <a:gd name="T46" fmla="*/ 19 w 78"/>
                <a:gd name="T47" fmla="*/ 21 h 85"/>
                <a:gd name="T48" fmla="*/ 37 w 78"/>
                <a:gd name="T49" fmla="*/ 11 h 85"/>
                <a:gd name="T50" fmla="*/ 51 w 78"/>
                <a:gd name="T51" fmla="*/ 1 h 85"/>
                <a:gd name="T52" fmla="*/ 43 w 78"/>
                <a:gd name="T53" fmla="*/ 0 h 85"/>
                <a:gd name="T54" fmla="*/ 0 w 78"/>
                <a:gd name="T55" fmla="*/ 43 h 85"/>
                <a:gd name="T56" fmla="*/ 43 w 78"/>
                <a:gd name="T57" fmla="*/ 85 h 85"/>
                <a:gd name="T58" fmla="*/ 78 w 78"/>
                <a:gd name="T59" fmla="*/ 67 h 85"/>
                <a:gd name="T60" fmla="*/ 71 w 78"/>
                <a:gd name="T61" fmla="*/ 6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85">
                  <a:moveTo>
                    <a:pt x="71" y="62"/>
                  </a:moveTo>
                  <a:cubicBezTo>
                    <a:pt x="69" y="60"/>
                    <a:pt x="69" y="60"/>
                    <a:pt x="69" y="60"/>
                  </a:cubicBezTo>
                  <a:cubicBezTo>
                    <a:pt x="64" y="69"/>
                    <a:pt x="54" y="75"/>
                    <a:pt x="43" y="75"/>
                  </a:cubicBezTo>
                  <a:cubicBezTo>
                    <a:pt x="25" y="75"/>
                    <a:pt x="11" y="60"/>
                    <a:pt x="11" y="43"/>
                  </a:cubicBezTo>
                  <a:cubicBezTo>
                    <a:pt x="11" y="36"/>
                    <a:pt x="13" y="30"/>
                    <a:pt x="16" y="25"/>
                  </a:cubicBezTo>
                  <a:cubicBezTo>
                    <a:pt x="16" y="25"/>
                    <a:pt x="17" y="25"/>
                    <a:pt x="17" y="25"/>
                  </a:cubicBezTo>
                  <a:cubicBezTo>
                    <a:pt x="21" y="27"/>
                    <a:pt x="18" y="40"/>
                    <a:pt x="26" y="41"/>
                  </a:cubicBezTo>
                  <a:cubicBezTo>
                    <a:pt x="26" y="42"/>
                    <a:pt x="25" y="41"/>
                    <a:pt x="25" y="42"/>
                  </a:cubicBezTo>
                  <a:cubicBezTo>
                    <a:pt x="28" y="44"/>
                    <a:pt x="37" y="48"/>
                    <a:pt x="41" y="50"/>
                  </a:cubicBezTo>
                  <a:cubicBezTo>
                    <a:pt x="39" y="54"/>
                    <a:pt x="48" y="72"/>
                    <a:pt x="51" y="71"/>
                  </a:cubicBezTo>
                  <a:cubicBezTo>
                    <a:pt x="51" y="70"/>
                    <a:pt x="61" y="58"/>
                    <a:pt x="64" y="54"/>
                  </a:cubicBezTo>
                  <a:cubicBezTo>
                    <a:pt x="63" y="54"/>
                    <a:pt x="63" y="53"/>
                    <a:pt x="62" y="53"/>
                  </a:cubicBezTo>
                  <a:cubicBezTo>
                    <a:pt x="60" y="53"/>
                    <a:pt x="58" y="53"/>
                    <a:pt x="55" y="53"/>
                  </a:cubicBezTo>
                  <a:cubicBezTo>
                    <a:pt x="51" y="52"/>
                    <a:pt x="47" y="50"/>
                    <a:pt x="44" y="48"/>
                  </a:cubicBezTo>
                  <a:cubicBezTo>
                    <a:pt x="38" y="47"/>
                    <a:pt x="33" y="45"/>
                    <a:pt x="31" y="41"/>
                  </a:cubicBezTo>
                  <a:cubicBezTo>
                    <a:pt x="32" y="41"/>
                    <a:pt x="35" y="40"/>
                    <a:pt x="37" y="40"/>
                  </a:cubicBezTo>
                  <a:cubicBezTo>
                    <a:pt x="34" y="35"/>
                    <a:pt x="32" y="29"/>
                    <a:pt x="33" y="22"/>
                  </a:cubicBezTo>
                  <a:cubicBezTo>
                    <a:pt x="33" y="20"/>
                    <a:pt x="34" y="18"/>
                    <a:pt x="34" y="17"/>
                  </a:cubicBezTo>
                  <a:cubicBezTo>
                    <a:pt x="34" y="17"/>
                    <a:pt x="34" y="18"/>
                    <a:pt x="33" y="18"/>
                  </a:cubicBezTo>
                  <a:cubicBezTo>
                    <a:pt x="33" y="18"/>
                    <a:pt x="32" y="17"/>
                    <a:pt x="32" y="17"/>
                  </a:cubicBezTo>
                  <a:cubicBezTo>
                    <a:pt x="32" y="17"/>
                    <a:pt x="31" y="18"/>
                    <a:pt x="31" y="18"/>
                  </a:cubicBezTo>
                  <a:cubicBezTo>
                    <a:pt x="31" y="18"/>
                    <a:pt x="31" y="17"/>
                    <a:pt x="30" y="17"/>
                  </a:cubicBezTo>
                  <a:cubicBezTo>
                    <a:pt x="25" y="20"/>
                    <a:pt x="27" y="20"/>
                    <a:pt x="26" y="22"/>
                  </a:cubicBezTo>
                  <a:cubicBezTo>
                    <a:pt x="24" y="22"/>
                    <a:pt x="21" y="21"/>
                    <a:pt x="19" y="21"/>
                  </a:cubicBezTo>
                  <a:cubicBezTo>
                    <a:pt x="23" y="16"/>
                    <a:pt x="30" y="12"/>
                    <a:pt x="37" y="11"/>
                  </a:cubicBezTo>
                  <a:cubicBezTo>
                    <a:pt x="41" y="6"/>
                    <a:pt x="45" y="3"/>
                    <a:pt x="51" y="1"/>
                  </a:cubicBezTo>
                  <a:cubicBezTo>
                    <a:pt x="48" y="0"/>
                    <a:pt x="45" y="0"/>
                    <a:pt x="43" y="0"/>
                  </a:cubicBezTo>
                  <a:cubicBezTo>
                    <a:pt x="19" y="0"/>
                    <a:pt x="0" y="19"/>
                    <a:pt x="0" y="43"/>
                  </a:cubicBezTo>
                  <a:cubicBezTo>
                    <a:pt x="0" y="66"/>
                    <a:pt x="19" y="85"/>
                    <a:pt x="43" y="85"/>
                  </a:cubicBezTo>
                  <a:cubicBezTo>
                    <a:pt x="57" y="85"/>
                    <a:pt x="70" y="78"/>
                    <a:pt x="78" y="67"/>
                  </a:cubicBezTo>
                  <a:cubicBezTo>
                    <a:pt x="75" y="66"/>
                    <a:pt x="72" y="64"/>
                    <a:pt x="7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3" name="TextBox 13"/>
          <p:cNvSpPr txBox="1"/>
          <p:nvPr/>
        </p:nvSpPr>
        <p:spPr>
          <a:xfrm>
            <a:off x="8027132" y="2571786"/>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3"/>
          <p:cNvSpPr txBox="1"/>
          <p:nvPr/>
        </p:nvSpPr>
        <p:spPr>
          <a:xfrm>
            <a:off x="8027132" y="2893787"/>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8027132" y="4180923"/>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3"/>
          <p:cNvSpPr txBox="1"/>
          <p:nvPr/>
        </p:nvSpPr>
        <p:spPr>
          <a:xfrm>
            <a:off x="8027132" y="4502924"/>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3"/>
          <p:cNvSpPr txBox="1"/>
          <p:nvPr/>
        </p:nvSpPr>
        <p:spPr>
          <a:xfrm>
            <a:off x="2798499" y="2571786"/>
            <a:ext cx="1295287" cy="295466"/>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3"/>
          <p:cNvSpPr txBox="1"/>
          <p:nvPr/>
        </p:nvSpPr>
        <p:spPr>
          <a:xfrm>
            <a:off x="1759787" y="2893787"/>
            <a:ext cx="2333999" cy="443198"/>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3"/>
          <p:cNvSpPr txBox="1"/>
          <p:nvPr/>
        </p:nvSpPr>
        <p:spPr>
          <a:xfrm>
            <a:off x="2798499" y="4180923"/>
            <a:ext cx="1295287" cy="295466"/>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13"/>
          <p:cNvSpPr txBox="1"/>
          <p:nvPr/>
        </p:nvSpPr>
        <p:spPr>
          <a:xfrm>
            <a:off x="1759787" y="4502924"/>
            <a:ext cx="2333999" cy="443198"/>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4070868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flipV="1">
            <a:off x="5911530" y="-4194944"/>
            <a:ext cx="381087" cy="9552539"/>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10769456" y="390784"/>
            <a:ext cx="1168666" cy="1130558"/>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flipH="1">
            <a:off x="9698535" y="3238458"/>
            <a:ext cx="4088606" cy="381087"/>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53878" y="409835"/>
            <a:ext cx="1168666" cy="1130558"/>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763" y="5336659"/>
            <a:ext cx="1168666" cy="1130558"/>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764715" y="5336659"/>
            <a:ext cx="1168666" cy="1130558"/>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flipH="1">
            <a:off x="5911530" y="1500407"/>
            <a:ext cx="381087" cy="9552536"/>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1576088" y="3238457"/>
            <a:ext cx="4088607" cy="381087"/>
          </a:xfrm>
          <a:prstGeom prst="rect">
            <a:avLst/>
          </a:prstGeom>
        </p:spPr>
      </p:pic>
      <p:sp>
        <p:nvSpPr>
          <p:cNvPr id="2" name="文本框 1"/>
          <p:cNvSpPr txBox="1"/>
          <p:nvPr/>
        </p:nvSpPr>
        <p:spPr>
          <a:xfrm>
            <a:off x="4600577" y="1473920"/>
            <a:ext cx="3009898" cy="769441"/>
          </a:xfrm>
          <a:prstGeom prst="rect">
            <a:avLst/>
          </a:prstGeom>
          <a:noFill/>
        </p:spPr>
        <p:txBody>
          <a:bodyPr wrap="square" rtlCol="0">
            <a:spAutoFit/>
          </a:bodyPr>
          <a:lstStyle/>
          <a:p>
            <a:pPr algn="ctr"/>
            <a:r>
              <a:rPr lang="en-US" altLang="zh-CN" sz="4400" dirty="0"/>
              <a:t>CONTENT</a:t>
            </a:r>
            <a:endParaRPr lang="zh-CN" altLang="en-US" sz="4400" dirty="0"/>
          </a:p>
        </p:txBody>
      </p:sp>
      <p:pic>
        <p:nvPicPr>
          <p:cNvPr id="29" name="图片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87743" y="1070386"/>
            <a:ext cx="1816514" cy="470007"/>
          </a:xfrm>
          <a:prstGeom prst="rect">
            <a:avLst/>
          </a:prstGeom>
        </p:spPr>
      </p:pic>
      <p:sp>
        <p:nvSpPr>
          <p:cNvPr id="4" name="文本框 3"/>
          <p:cNvSpPr txBox="1"/>
          <p:nvPr/>
        </p:nvSpPr>
        <p:spPr>
          <a:xfrm>
            <a:off x="2880872" y="2901603"/>
            <a:ext cx="326742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单击此处添加标题</a:t>
            </a:r>
          </a:p>
        </p:txBody>
      </p:sp>
      <p:sp>
        <p:nvSpPr>
          <p:cNvPr id="5" name="矩形 4"/>
          <p:cNvSpPr/>
          <p:nvPr/>
        </p:nvSpPr>
        <p:spPr>
          <a:xfrm>
            <a:off x="2152650" y="2907874"/>
            <a:ext cx="510678" cy="510678"/>
          </a:xfrm>
          <a:prstGeom prst="rect">
            <a:avLst/>
          </a:prstGeom>
          <a:solidFill>
            <a:srgbClr val="2D35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155791" y="2870825"/>
            <a:ext cx="510678" cy="584775"/>
          </a:xfrm>
          <a:prstGeom prst="rect">
            <a:avLst/>
          </a:prstGeom>
          <a:noFill/>
        </p:spPr>
        <p:txBody>
          <a:bodyPr wrap="square" rtlCol="0">
            <a:spAutoFit/>
          </a:bodyPr>
          <a:lstStyle/>
          <a:p>
            <a:pPr algn="ctr"/>
            <a:r>
              <a:rPr lang="en-US" altLang="zh-CN" sz="3200" dirty="0">
                <a:solidFill>
                  <a:srgbClr val="D0D9C2"/>
                </a:solidFill>
              </a:rPr>
              <a:t>1</a:t>
            </a:r>
            <a:endParaRPr lang="zh-CN" altLang="en-US" sz="3200" dirty="0">
              <a:solidFill>
                <a:srgbClr val="D0D9C2"/>
              </a:solidFill>
            </a:endParaRPr>
          </a:p>
        </p:txBody>
      </p:sp>
      <p:sp>
        <p:nvSpPr>
          <p:cNvPr id="33" name="文本框 32"/>
          <p:cNvSpPr txBox="1"/>
          <p:nvPr/>
        </p:nvSpPr>
        <p:spPr>
          <a:xfrm>
            <a:off x="7090922" y="2901603"/>
            <a:ext cx="3481828"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单击此处添加标题</a:t>
            </a:r>
          </a:p>
        </p:txBody>
      </p:sp>
      <p:sp>
        <p:nvSpPr>
          <p:cNvPr id="34" name="矩形 33"/>
          <p:cNvSpPr/>
          <p:nvPr/>
        </p:nvSpPr>
        <p:spPr>
          <a:xfrm>
            <a:off x="6362700" y="2907874"/>
            <a:ext cx="510678" cy="510678"/>
          </a:xfrm>
          <a:prstGeom prst="rect">
            <a:avLst/>
          </a:prstGeom>
          <a:solidFill>
            <a:srgbClr val="2D35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365841" y="2870825"/>
            <a:ext cx="510678" cy="584775"/>
          </a:xfrm>
          <a:prstGeom prst="rect">
            <a:avLst/>
          </a:prstGeom>
          <a:noFill/>
        </p:spPr>
        <p:txBody>
          <a:bodyPr wrap="square" rtlCol="0">
            <a:spAutoFit/>
          </a:bodyPr>
          <a:lstStyle/>
          <a:p>
            <a:pPr algn="ctr"/>
            <a:r>
              <a:rPr lang="en-US" altLang="zh-CN" sz="3200" dirty="0">
                <a:solidFill>
                  <a:srgbClr val="D0D9C2"/>
                </a:solidFill>
              </a:rPr>
              <a:t>2</a:t>
            </a:r>
            <a:endParaRPr lang="zh-CN" altLang="en-US" sz="3200" dirty="0">
              <a:solidFill>
                <a:srgbClr val="D0D9C2"/>
              </a:solidFill>
            </a:endParaRPr>
          </a:p>
        </p:txBody>
      </p:sp>
      <p:sp>
        <p:nvSpPr>
          <p:cNvPr id="36" name="文本框 35"/>
          <p:cNvSpPr txBox="1"/>
          <p:nvPr/>
        </p:nvSpPr>
        <p:spPr>
          <a:xfrm>
            <a:off x="7090922" y="4384833"/>
            <a:ext cx="3481828"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单击此处添加标题</a:t>
            </a:r>
          </a:p>
        </p:txBody>
      </p:sp>
      <p:sp>
        <p:nvSpPr>
          <p:cNvPr id="37" name="矩形 36"/>
          <p:cNvSpPr/>
          <p:nvPr/>
        </p:nvSpPr>
        <p:spPr>
          <a:xfrm>
            <a:off x="6362700" y="4391104"/>
            <a:ext cx="510678" cy="510678"/>
          </a:xfrm>
          <a:prstGeom prst="rect">
            <a:avLst/>
          </a:prstGeom>
          <a:solidFill>
            <a:srgbClr val="2D35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6365841" y="4354055"/>
            <a:ext cx="510678" cy="584775"/>
          </a:xfrm>
          <a:prstGeom prst="rect">
            <a:avLst/>
          </a:prstGeom>
          <a:noFill/>
        </p:spPr>
        <p:txBody>
          <a:bodyPr wrap="square" rtlCol="0">
            <a:spAutoFit/>
          </a:bodyPr>
          <a:lstStyle/>
          <a:p>
            <a:pPr algn="ctr"/>
            <a:r>
              <a:rPr lang="en-US" altLang="zh-CN" sz="3200" dirty="0">
                <a:solidFill>
                  <a:srgbClr val="D0D9C2"/>
                </a:solidFill>
              </a:rPr>
              <a:t>4</a:t>
            </a:r>
            <a:endParaRPr lang="zh-CN" altLang="en-US" sz="3200" dirty="0">
              <a:solidFill>
                <a:srgbClr val="D0D9C2"/>
              </a:solidFill>
            </a:endParaRPr>
          </a:p>
        </p:txBody>
      </p:sp>
      <p:sp>
        <p:nvSpPr>
          <p:cNvPr id="39" name="文本框 38"/>
          <p:cNvSpPr txBox="1"/>
          <p:nvPr/>
        </p:nvSpPr>
        <p:spPr>
          <a:xfrm>
            <a:off x="2880872" y="4384833"/>
            <a:ext cx="326742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单击此处添加标题</a:t>
            </a:r>
          </a:p>
        </p:txBody>
      </p:sp>
      <p:sp>
        <p:nvSpPr>
          <p:cNvPr id="40" name="矩形 39"/>
          <p:cNvSpPr/>
          <p:nvPr/>
        </p:nvSpPr>
        <p:spPr>
          <a:xfrm>
            <a:off x="2152650" y="4391104"/>
            <a:ext cx="510678" cy="510678"/>
          </a:xfrm>
          <a:prstGeom prst="rect">
            <a:avLst/>
          </a:prstGeom>
          <a:solidFill>
            <a:srgbClr val="2D35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2155791" y="4354055"/>
            <a:ext cx="510678" cy="584775"/>
          </a:xfrm>
          <a:prstGeom prst="rect">
            <a:avLst/>
          </a:prstGeom>
          <a:noFill/>
        </p:spPr>
        <p:txBody>
          <a:bodyPr wrap="square" rtlCol="0">
            <a:spAutoFit/>
          </a:bodyPr>
          <a:lstStyle/>
          <a:p>
            <a:pPr algn="ctr"/>
            <a:r>
              <a:rPr lang="en-US" altLang="zh-CN" sz="3200" dirty="0">
                <a:solidFill>
                  <a:srgbClr val="D0D9C2"/>
                </a:solidFill>
              </a:rPr>
              <a:t>3</a:t>
            </a:r>
            <a:endParaRPr lang="zh-CN" altLang="en-US" sz="3200" dirty="0">
              <a:solidFill>
                <a:srgbClr val="D0D9C2"/>
              </a:solidFill>
            </a:endParaRPr>
          </a:p>
        </p:txBody>
      </p:sp>
    </p:spTree>
    <p:extLst>
      <p:ext uri="{BB962C8B-B14F-4D97-AF65-F5344CB8AC3E}">
        <p14:creationId xmlns:p14="http://schemas.microsoft.com/office/powerpoint/2010/main" val="2725070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5292228" y="1696072"/>
            <a:ext cx="1470522" cy="1470522"/>
          </a:xfrm>
          <a:prstGeom prst="rect">
            <a:avLst/>
          </a:prstGeom>
          <a:solidFill>
            <a:srgbClr val="2D35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457294" y="1646503"/>
            <a:ext cx="1140390" cy="1569660"/>
          </a:xfrm>
          <a:prstGeom prst="rect">
            <a:avLst/>
          </a:prstGeom>
          <a:noFill/>
        </p:spPr>
        <p:txBody>
          <a:bodyPr wrap="square" rtlCol="0">
            <a:spAutoFit/>
          </a:bodyPr>
          <a:lstStyle/>
          <a:p>
            <a:pPr algn="ctr"/>
            <a:r>
              <a:rPr lang="en-US" altLang="zh-CN" sz="9600" dirty="0">
                <a:solidFill>
                  <a:srgbClr val="D0D9C2"/>
                </a:solidFill>
              </a:rPr>
              <a:t>4</a:t>
            </a:r>
            <a:endParaRPr lang="zh-CN" altLang="en-US" sz="9600" dirty="0">
              <a:solidFill>
                <a:srgbClr val="D0D9C2"/>
              </a:solidFill>
            </a:endParaRPr>
          </a:p>
        </p:txBody>
      </p:sp>
      <p:sp>
        <p:nvSpPr>
          <p:cNvPr id="10" name="文本框 9"/>
          <p:cNvSpPr txBox="1"/>
          <p:nvPr/>
        </p:nvSpPr>
        <p:spPr>
          <a:xfrm>
            <a:off x="3685910" y="3579941"/>
            <a:ext cx="4820180" cy="646331"/>
          </a:xfrm>
          <a:prstGeom prst="rect">
            <a:avLst/>
          </a:prstGeom>
          <a:noFill/>
        </p:spPr>
        <p:txBody>
          <a:bodyPr wrap="square" rtlCol="0">
            <a:spAutoFit/>
          </a:bodyPr>
          <a:lstStyle/>
          <a:p>
            <a:pPr algn="ctr"/>
            <a:r>
              <a:rPr lang="zh-CN" altLang="en-US" sz="3600" dirty="0">
                <a:latin typeface="微软雅黑" panose="020B0503020204020204" pitchFamily="34" charset="-122"/>
                <a:ea typeface="微软雅黑" panose="020B0503020204020204" pitchFamily="34" charset="-122"/>
              </a:rPr>
              <a:t>单击此处添加标题</a:t>
            </a:r>
          </a:p>
        </p:txBody>
      </p:sp>
      <p:sp>
        <p:nvSpPr>
          <p:cNvPr id="11" name="文本框 10"/>
          <p:cNvSpPr txBox="1"/>
          <p:nvPr/>
        </p:nvSpPr>
        <p:spPr>
          <a:xfrm>
            <a:off x="4114800" y="4472833"/>
            <a:ext cx="3962400" cy="738664"/>
          </a:xfrm>
          <a:prstGeom prst="rect">
            <a:avLst/>
          </a:prstGeom>
          <a:noFill/>
        </p:spPr>
        <p:txBody>
          <a:bodyPr wrap="square" rtlCol="0">
            <a:spAutoFit/>
          </a:bodyPr>
          <a:lstStyle/>
          <a:p>
            <a:pPr algn="ctr"/>
            <a:r>
              <a:rPr lang="zh-CN" altLang="en-US" sz="1400" dirty="0">
                <a:latin typeface="微软雅黑" panose="020B0503020204020204" pitchFamily="34" charset="-122"/>
                <a:ea typeface="微软雅黑" panose="020B0503020204020204" pitchFamily="34" charset="-122"/>
              </a:rPr>
              <a:t>单击此处添加此章节的简要内容，本模板内所有素材均可自由编辑及移动替换，框架完整，套用性强。</a:t>
            </a:r>
          </a:p>
        </p:txBody>
      </p:sp>
      <p:sp>
        <p:nvSpPr>
          <p:cNvPr id="12" name="矩形 11"/>
          <p:cNvSpPr/>
          <p:nvPr/>
        </p:nvSpPr>
        <p:spPr>
          <a:xfrm>
            <a:off x="4876800" y="4195834"/>
            <a:ext cx="2438400" cy="276999"/>
          </a:xfrm>
          <a:prstGeom prst="rect">
            <a:avLst/>
          </a:prstGeom>
        </p:spPr>
        <p:txBody>
          <a:bodyPr wrap="square">
            <a:spAutoFit/>
          </a:bodyPr>
          <a:lstStyle/>
          <a:p>
            <a:pPr algn="dist"/>
            <a:r>
              <a:rPr lang="en-US" altLang="zh-CN" sz="1200" dirty="0">
                <a:latin typeface="微软雅黑" panose="020B0503020204020204" pitchFamily="34" charset="-122"/>
                <a:ea typeface="微软雅黑" panose="020B0503020204020204" pitchFamily="34" charset="-122"/>
              </a:rPr>
              <a:t>ADD   YOUR  TITLE  HERE</a:t>
            </a:r>
          </a:p>
        </p:txBody>
      </p:sp>
      <p:cxnSp>
        <p:nvCxnSpPr>
          <p:cNvPr id="13" name="直接连接符 12"/>
          <p:cNvCxnSpPr/>
          <p:nvPr/>
        </p:nvCxnSpPr>
        <p:spPr>
          <a:xfrm flipV="1">
            <a:off x="4674934" y="4199124"/>
            <a:ext cx="3078416" cy="1"/>
          </a:xfrm>
          <a:prstGeom prst="line">
            <a:avLst/>
          </a:prstGeom>
          <a:ln w="15875">
            <a:solidFill>
              <a:srgbClr val="00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338607"/>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31060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424出自【趣你的PPT】(微信:qunideppt)：最优质的PPT资源库"/>
          <p:cNvGrpSpPr/>
          <p:nvPr/>
        </p:nvGrpSpPr>
        <p:grpSpPr>
          <a:xfrm>
            <a:off x="6477186" y="1918657"/>
            <a:ext cx="810015" cy="698288"/>
            <a:chOff x="6162999" y="1918657"/>
            <a:chExt cx="810015" cy="698288"/>
          </a:xfrm>
          <a:solidFill>
            <a:srgbClr val="000000"/>
          </a:solidFill>
        </p:grpSpPr>
        <p:sp>
          <p:nvSpPr>
            <p:cNvPr id="5" name="出自【趣你的PPT】(微信:qunideppt)：最优质的PPT资源库"/>
            <p:cNvSpPr/>
            <p:nvPr/>
          </p:nvSpPr>
          <p:spPr>
            <a:xfrm>
              <a:off x="6162999" y="1918657"/>
              <a:ext cx="810015" cy="698288"/>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0">
                <a:solidFill>
                  <a:srgbClr val="FEFEFE"/>
                </a:solidFill>
                <a:cs typeface="+mn-ea"/>
                <a:sym typeface="Arial" panose="020B0604020202020204" pitchFamily="34" charset="0"/>
              </a:endParaRPr>
            </a:p>
          </p:txBody>
        </p:sp>
        <p:sp>
          <p:nvSpPr>
            <p:cNvPr id="6" name="出自【趣你的PPT】(微信:qunideppt)：最优质的PPT资源库"/>
            <p:cNvSpPr txBox="1"/>
            <p:nvPr/>
          </p:nvSpPr>
          <p:spPr>
            <a:xfrm>
              <a:off x="6401160" y="1971622"/>
              <a:ext cx="353355" cy="583237"/>
            </a:xfrm>
            <a:prstGeom prst="rect">
              <a:avLst/>
            </a:prstGeom>
            <a:grpFill/>
          </p:spPr>
          <p:txBody>
            <a:bodyPr wrap="square" rtlCol="0">
              <a:spAutoFit/>
            </a:bodyPr>
            <a:lstStyle/>
            <a:p>
              <a:pPr algn="ctr"/>
              <a:r>
                <a:rPr lang="en-US" sz="3190" b="1" dirty="0">
                  <a:solidFill>
                    <a:srgbClr val="FEFEFE"/>
                  </a:solidFill>
                  <a:latin typeface="微软雅黑" panose="020B0503020204020204" pitchFamily="34" charset="-122"/>
                  <a:ea typeface="微软雅黑" panose="020B0503020204020204" pitchFamily="34" charset="-122"/>
                  <a:cs typeface="+mn-ea"/>
                  <a:sym typeface="Arial" panose="020B0604020202020204" pitchFamily="34" charset="0"/>
                </a:rPr>
                <a:t>1</a:t>
              </a:r>
            </a:p>
          </p:txBody>
        </p:sp>
      </p:grpSp>
      <p:grpSp>
        <p:nvGrpSpPr>
          <p:cNvPr id="2" name="组合 1"/>
          <p:cNvGrpSpPr/>
          <p:nvPr/>
        </p:nvGrpSpPr>
        <p:grpSpPr>
          <a:xfrm>
            <a:off x="720555" y="1562966"/>
            <a:ext cx="5277106" cy="4812307"/>
            <a:chOff x="720555" y="1562966"/>
            <a:chExt cx="5277106" cy="4812307"/>
          </a:xfrm>
        </p:grpSpPr>
        <p:sp>
          <p:nvSpPr>
            <p:cNvPr id="7" name="出自【趣你的PPT】(微信:qunideppt)：最优质的PPT资源库"/>
            <p:cNvSpPr>
              <a:spLocks/>
            </p:cNvSpPr>
            <p:nvPr/>
          </p:nvSpPr>
          <p:spPr bwMode="auto">
            <a:xfrm>
              <a:off x="2583836" y="3092426"/>
              <a:ext cx="2190724" cy="536579"/>
            </a:xfrm>
            <a:custGeom>
              <a:avLst/>
              <a:gdLst>
                <a:gd name="T0" fmla="*/ 0 w 1194"/>
                <a:gd name="T1" fmla="*/ 97 h 292"/>
                <a:gd name="T2" fmla="*/ 716 w 1194"/>
                <a:gd name="T3" fmla="*/ 93 h 292"/>
                <a:gd name="T4" fmla="*/ 1194 w 1194"/>
                <a:gd name="T5" fmla="*/ 0 h 292"/>
                <a:gd name="T6" fmla="*/ 1154 w 1194"/>
                <a:gd name="T7" fmla="*/ 146 h 292"/>
                <a:gd name="T8" fmla="*/ 752 w 1194"/>
                <a:gd name="T9" fmla="*/ 212 h 292"/>
                <a:gd name="T10" fmla="*/ 267 w 1194"/>
                <a:gd name="T11" fmla="*/ 191 h 292"/>
                <a:gd name="T12" fmla="*/ 0 w 1194"/>
                <a:gd name="T13" fmla="*/ 97 h 292"/>
              </a:gdLst>
              <a:ahLst/>
              <a:cxnLst>
                <a:cxn ang="0">
                  <a:pos x="T0" y="T1"/>
                </a:cxn>
                <a:cxn ang="0">
                  <a:pos x="T2" y="T3"/>
                </a:cxn>
                <a:cxn ang="0">
                  <a:pos x="T4" y="T5"/>
                </a:cxn>
                <a:cxn ang="0">
                  <a:pos x="T6" y="T7"/>
                </a:cxn>
                <a:cxn ang="0">
                  <a:pos x="T8" y="T9"/>
                </a:cxn>
                <a:cxn ang="0">
                  <a:pos x="T10" y="T11"/>
                </a:cxn>
                <a:cxn ang="0">
                  <a:pos x="T12" y="T13"/>
                </a:cxn>
              </a:cxnLst>
              <a:rect l="0" t="0" r="r" b="b"/>
              <a:pathLst>
                <a:path w="1194" h="292">
                  <a:moveTo>
                    <a:pt x="0" y="97"/>
                  </a:moveTo>
                  <a:cubicBezTo>
                    <a:pt x="0" y="97"/>
                    <a:pt x="420" y="10"/>
                    <a:pt x="716" y="93"/>
                  </a:cubicBezTo>
                  <a:cubicBezTo>
                    <a:pt x="1011" y="176"/>
                    <a:pt x="1144" y="53"/>
                    <a:pt x="1194" y="0"/>
                  </a:cubicBezTo>
                  <a:cubicBezTo>
                    <a:pt x="1154" y="146"/>
                    <a:pt x="1154" y="146"/>
                    <a:pt x="1154" y="146"/>
                  </a:cubicBezTo>
                  <a:cubicBezTo>
                    <a:pt x="1154" y="146"/>
                    <a:pt x="1071" y="292"/>
                    <a:pt x="752" y="212"/>
                  </a:cubicBezTo>
                  <a:cubicBezTo>
                    <a:pt x="595" y="173"/>
                    <a:pt x="467" y="150"/>
                    <a:pt x="267" y="191"/>
                  </a:cubicBezTo>
                  <a:cubicBezTo>
                    <a:pt x="267" y="191"/>
                    <a:pt x="127" y="130"/>
                    <a:pt x="0" y="97"/>
                  </a:cubicBezTo>
                  <a:close/>
                </a:path>
              </a:pathLst>
            </a:custGeom>
            <a:solidFill>
              <a:srgbClr val="2D3528"/>
            </a:solidFill>
            <a:ln>
              <a:noFill/>
            </a:ln>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 name="出自【趣你的PPT】(微信:qunideppt)：最优质的PPT资源库"/>
            <p:cNvSpPr>
              <a:spLocks/>
            </p:cNvSpPr>
            <p:nvPr/>
          </p:nvSpPr>
          <p:spPr bwMode="auto">
            <a:xfrm>
              <a:off x="2575386" y="4047283"/>
              <a:ext cx="287308" cy="200689"/>
            </a:xfrm>
            <a:custGeom>
              <a:avLst/>
              <a:gdLst>
                <a:gd name="T0" fmla="*/ 9 w 156"/>
                <a:gd name="T1" fmla="*/ 0 h 109"/>
                <a:gd name="T2" fmla="*/ 47 w 156"/>
                <a:gd name="T3" fmla="*/ 5 h 109"/>
                <a:gd name="T4" fmla="*/ 50 w 156"/>
                <a:gd name="T5" fmla="*/ 3 h 109"/>
                <a:gd name="T6" fmla="*/ 58 w 156"/>
                <a:gd name="T7" fmla="*/ 2 h 109"/>
                <a:gd name="T8" fmla="*/ 61 w 156"/>
                <a:gd name="T9" fmla="*/ 2 h 109"/>
                <a:gd name="T10" fmla="*/ 62 w 156"/>
                <a:gd name="T11" fmla="*/ 2 h 109"/>
                <a:gd name="T12" fmla="*/ 65 w 156"/>
                <a:gd name="T13" fmla="*/ 2 h 109"/>
                <a:gd name="T14" fmla="*/ 108 w 156"/>
                <a:gd name="T15" fmla="*/ 1 h 109"/>
                <a:gd name="T16" fmla="*/ 115 w 156"/>
                <a:gd name="T17" fmla="*/ 8 h 109"/>
                <a:gd name="T18" fmla="*/ 108 w 156"/>
                <a:gd name="T19" fmla="*/ 15 h 109"/>
                <a:gd name="T20" fmla="*/ 76 w 156"/>
                <a:gd name="T21" fmla="*/ 16 h 109"/>
                <a:gd name="T22" fmla="*/ 81 w 156"/>
                <a:gd name="T23" fmla="*/ 59 h 109"/>
                <a:gd name="T24" fmla="*/ 106 w 156"/>
                <a:gd name="T25" fmla="*/ 59 h 109"/>
                <a:gd name="T26" fmla="*/ 111 w 156"/>
                <a:gd name="T27" fmla="*/ 60 h 109"/>
                <a:gd name="T28" fmla="*/ 150 w 156"/>
                <a:gd name="T29" fmla="*/ 77 h 109"/>
                <a:gd name="T30" fmla="*/ 154 w 156"/>
                <a:gd name="T31" fmla="*/ 88 h 109"/>
                <a:gd name="T32" fmla="*/ 143 w 156"/>
                <a:gd name="T33" fmla="*/ 92 h 109"/>
                <a:gd name="T34" fmla="*/ 106 w 156"/>
                <a:gd name="T35" fmla="*/ 75 h 109"/>
                <a:gd name="T36" fmla="*/ 63 w 156"/>
                <a:gd name="T37" fmla="*/ 75 h 109"/>
                <a:gd name="T38" fmla="*/ 61 w 156"/>
                <a:gd name="T39" fmla="*/ 75 h 109"/>
                <a:gd name="T40" fmla="*/ 58 w 156"/>
                <a:gd name="T41" fmla="*/ 98 h 109"/>
                <a:gd name="T42" fmla="*/ 56 w 156"/>
                <a:gd name="T43" fmla="*/ 101 h 109"/>
                <a:gd name="T44" fmla="*/ 48 w 156"/>
                <a:gd name="T45" fmla="*/ 107 h 109"/>
                <a:gd name="T46" fmla="*/ 11 w 156"/>
                <a:gd name="T47" fmla="*/ 109 h 109"/>
                <a:gd name="T48" fmla="*/ 3 w 156"/>
                <a:gd name="T49" fmla="*/ 100 h 109"/>
                <a:gd name="T50" fmla="*/ 12 w 156"/>
                <a:gd name="T51" fmla="*/ 92 h 109"/>
                <a:gd name="T52" fmla="*/ 42 w 156"/>
                <a:gd name="T53" fmla="*/ 91 h 109"/>
                <a:gd name="T54" fmla="*/ 46 w 156"/>
                <a:gd name="T55" fmla="*/ 67 h 109"/>
                <a:gd name="T56" fmla="*/ 46 w 156"/>
                <a:gd name="T57" fmla="*/ 65 h 109"/>
                <a:gd name="T58" fmla="*/ 40 w 156"/>
                <a:gd name="T59" fmla="*/ 21 h 109"/>
                <a:gd name="T60" fmla="*/ 40 w 156"/>
                <a:gd name="T61" fmla="*/ 18 h 109"/>
                <a:gd name="T62" fmla="*/ 7 w 156"/>
                <a:gd name="T63" fmla="*/ 14 h 109"/>
                <a:gd name="T64" fmla="*/ 1 w 156"/>
                <a:gd name="T65" fmla="*/ 6 h 109"/>
                <a:gd name="T66" fmla="*/ 9 w 156"/>
                <a:gd name="T6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6" h="109">
                  <a:moveTo>
                    <a:pt x="9" y="0"/>
                  </a:moveTo>
                  <a:cubicBezTo>
                    <a:pt x="47" y="5"/>
                    <a:pt x="47" y="5"/>
                    <a:pt x="47" y="5"/>
                  </a:cubicBezTo>
                  <a:cubicBezTo>
                    <a:pt x="48" y="4"/>
                    <a:pt x="49" y="4"/>
                    <a:pt x="50" y="3"/>
                  </a:cubicBezTo>
                  <a:cubicBezTo>
                    <a:pt x="58" y="2"/>
                    <a:pt x="58" y="2"/>
                    <a:pt x="58" y="2"/>
                  </a:cubicBezTo>
                  <a:cubicBezTo>
                    <a:pt x="59" y="2"/>
                    <a:pt x="60" y="2"/>
                    <a:pt x="61" y="2"/>
                  </a:cubicBezTo>
                  <a:cubicBezTo>
                    <a:pt x="62" y="2"/>
                    <a:pt x="62" y="2"/>
                    <a:pt x="62" y="2"/>
                  </a:cubicBezTo>
                  <a:cubicBezTo>
                    <a:pt x="63" y="2"/>
                    <a:pt x="64" y="2"/>
                    <a:pt x="65" y="2"/>
                  </a:cubicBezTo>
                  <a:cubicBezTo>
                    <a:pt x="108" y="1"/>
                    <a:pt x="108" y="1"/>
                    <a:pt x="108" y="1"/>
                  </a:cubicBezTo>
                  <a:cubicBezTo>
                    <a:pt x="111" y="1"/>
                    <a:pt x="115" y="4"/>
                    <a:pt x="115" y="8"/>
                  </a:cubicBezTo>
                  <a:cubicBezTo>
                    <a:pt x="115" y="12"/>
                    <a:pt x="112" y="15"/>
                    <a:pt x="108" y="15"/>
                  </a:cubicBezTo>
                  <a:cubicBezTo>
                    <a:pt x="76" y="16"/>
                    <a:pt x="76" y="16"/>
                    <a:pt x="76" y="16"/>
                  </a:cubicBezTo>
                  <a:cubicBezTo>
                    <a:pt x="81" y="59"/>
                    <a:pt x="81" y="59"/>
                    <a:pt x="81" y="59"/>
                  </a:cubicBezTo>
                  <a:cubicBezTo>
                    <a:pt x="106" y="59"/>
                    <a:pt x="106" y="59"/>
                    <a:pt x="106" y="59"/>
                  </a:cubicBezTo>
                  <a:cubicBezTo>
                    <a:pt x="107" y="59"/>
                    <a:pt x="109" y="59"/>
                    <a:pt x="111" y="60"/>
                  </a:cubicBezTo>
                  <a:cubicBezTo>
                    <a:pt x="150" y="77"/>
                    <a:pt x="150" y="77"/>
                    <a:pt x="150" y="77"/>
                  </a:cubicBezTo>
                  <a:cubicBezTo>
                    <a:pt x="154" y="79"/>
                    <a:pt x="156" y="84"/>
                    <a:pt x="154" y="88"/>
                  </a:cubicBezTo>
                  <a:cubicBezTo>
                    <a:pt x="152" y="92"/>
                    <a:pt x="147" y="94"/>
                    <a:pt x="143" y="92"/>
                  </a:cubicBezTo>
                  <a:cubicBezTo>
                    <a:pt x="106" y="75"/>
                    <a:pt x="106" y="75"/>
                    <a:pt x="106" y="75"/>
                  </a:cubicBezTo>
                  <a:cubicBezTo>
                    <a:pt x="63" y="75"/>
                    <a:pt x="63" y="75"/>
                    <a:pt x="63" y="75"/>
                  </a:cubicBezTo>
                  <a:cubicBezTo>
                    <a:pt x="62" y="75"/>
                    <a:pt x="62" y="75"/>
                    <a:pt x="61" y="75"/>
                  </a:cubicBezTo>
                  <a:cubicBezTo>
                    <a:pt x="58" y="98"/>
                    <a:pt x="58" y="98"/>
                    <a:pt x="58" y="98"/>
                  </a:cubicBezTo>
                  <a:cubicBezTo>
                    <a:pt x="57" y="99"/>
                    <a:pt x="57" y="100"/>
                    <a:pt x="56" y="101"/>
                  </a:cubicBezTo>
                  <a:cubicBezTo>
                    <a:pt x="55" y="105"/>
                    <a:pt x="52" y="107"/>
                    <a:pt x="48" y="107"/>
                  </a:cubicBezTo>
                  <a:cubicBezTo>
                    <a:pt x="11" y="109"/>
                    <a:pt x="11" y="109"/>
                    <a:pt x="11" y="109"/>
                  </a:cubicBezTo>
                  <a:cubicBezTo>
                    <a:pt x="6" y="108"/>
                    <a:pt x="3" y="105"/>
                    <a:pt x="3" y="100"/>
                  </a:cubicBezTo>
                  <a:cubicBezTo>
                    <a:pt x="4" y="95"/>
                    <a:pt x="8" y="92"/>
                    <a:pt x="12" y="92"/>
                  </a:cubicBezTo>
                  <a:cubicBezTo>
                    <a:pt x="42" y="91"/>
                    <a:pt x="42" y="91"/>
                    <a:pt x="42" y="91"/>
                  </a:cubicBezTo>
                  <a:cubicBezTo>
                    <a:pt x="46" y="67"/>
                    <a:pt x="46" y="67"/>
                    <a:pt x="46" y="67"/>
                  </a:cubicBezTo>
                  <a:cubicBezTo>
                    <a:pt x="46" y="66"/>
                    <a:pt x="46" y="66"/>
                    <a:pt x="46" y="65"/>
                  </a:cubicBezTo>
                  <a:cubicBezTo>
                    <a:pt x="40" y="21"/>
                    <a:pt x="40" y="21"/>
                    <a:pt x="40" y="21"/>
                  </a:cubicBezTo>
                  <a:cubicBezTo>
                    <a:pt x="40" y="20"/>
                    <a:pt x="40" y="19"/>
                    <a:pt x="40" y="18"/>
                  </a:cubicBezTo>
                  <a:cubicBezTo>
                    <a:pt x="7" y="14"/>
                    <a:pt x="7" y="14"/>
                    <a:pt x="7" y="14"/>
                  </a:cubicBezTo>
                  <a:cubicBezTo>
                    <a:pt x="3" y="14"/>
                    <a:pt x="0" y="10"/>
                    <a:pt x="1" y="6"/>
                  </a:cubicBezTo>
                  <a:cubicBezTo>
                    <a:pt x="1" y="3"/>
                    <a:pt x="5" y="0"/>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 name="出自【趣你的PPT】(微信:qunideppt)：最优质的PPT资源库"/>
            <p:cNvSpPr>
              <a:spLocks/>
            </p:cNvSpPr>
            <p:nvPr/>
          </p:nvSpPr>
          <p:spPr bwMode="auto">
            <a:xfrm>
              <a:off x="2642987" y="3990245"/>
              <a:ext cx="61264" cy="59150"/>
            </a:xfrm>
            <a:custGeom>
              <a:avLst/>
              <a:gdLst>
                <a:gd name="T0" fmla="*/ 19 w 33"/>
                <a:gd name="T1" fmla="*/ 31 h 32"/>
                <a:gd name="T2" fmla="*/ 1 w 33"/>
                <a:gd name="T3" fmla="*/ 18 h 32"/>
                <a:gd name="T4" fmla="*/ 14 w 33"/>
                <a:gd name="T5" fmla="*/ 1 h 32"/>
                <a:gd name="T6" fmla="*/ 32 w 33"/>
                <a:gd name="T7" fmla="*/ 14 h 32"/>
                <a:gd name="T8" fmla="*/ 19 w 33"/>
                <a:gd name="T9" fmla="*/ 31 h 32"/>
              </a:gdLst>
              <a:ahLst/>
              <a:cxnLst>
                <a:cxn ang="0">
                  <a:pos x="T0" y="T1"/>
                </a:cxn>
                <a:cxn ang="0">
                  <a:pos x="T2" y="T3"/>
                </a:cxn>
                <a:cxn ang="0">
                  <a:pos x="T4" y="T5"/>
                </a:cxn>
                <a:cxn ang="0">
                  <a:pos x="T6" y="T7"/>
                </a:cxn>
                <a:cxn ang="0">
                  <a:pos x="T8" y="T9"/>
                </a:cxn>
              </a:cxnLst>
              <a:rect l="0" t="0" r="r" b="b"/>
              <a:pathLst>
                <a:path w="33" h="32">
                  <a:moveTo>
                    <a:pt x="19" y="31"/>
                  </a:moveTo>
                  <a:cubicBezTo>
                    <a:pt x="10" y="32"/>
                    <a:pt x="2" y="27"/>
                    <a:pt x="1" y="18"/>
                  </a:cubicBezTo>
                  <a:cubicBezTo>
                    <a:pt x="0" y="10"/>
                    <a:pt x="6" y="2"/>
                    <a:pt x="14" y="1"/>
                  </a:cubicBezTo>
                  <a:cubicBezTo>
                    <a:pt x="23" y="0"/>
                    <a:pt x="31" y="6"/>
                    <a:pt x="32" y="14"/>
                  </a:cubicBezTo>
                  <a:cubicBezTo>
                    <a:pt x="33" y="22"/>
                    <a:pt x="27" y="30"/>
                    <a:pt x="19" y="3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 name="出自【趣你的PPT】(微信:qunideppt)：最优质的PPT资源库"/>
            <p:cNvSpPr>
              <a:spLocks/>
            </p:cNvSpPr>
            <p:nvPr/>
          </p:nvSpPr>
          <p:spPr bwMode="auto">
            <a:xfrm>
              <a:off x="2028233" y="4714837"/>
              <a:ext cx="428850" cy="213364"/>
            </a:xfrm>
            <a:custGeom>
              <a:avLst/>
              <a:gdLst>
                <a:gd name="T0" fmla="*/ 207 w 233"/>
                <a:gd name="T1" fmla="*/ 16 h 116"/>
                <a:gd name="T2" fmla="*/ 171 w 233"/>
                <a:gd name="T3" fmla="*/ 31 h 116"/>
                <a:gd name="T4" fmla="*/ 168 w 233"/>
                <a:gd name="T5" fmla="*/ 31 h 116"/>
                <a:gd name="T6" fmla="*/ 133 w 233"/>
                <a:gd name="T7" fmla="*/ 41 h 116"/>
                <a:gd name="T8" fmla="*/ 80 w 233"/>
                <a:gd name="T9" fmla="*/ 41 h 116"/>
                <a:gd name="T10" fmla="*/ 75 w 233"/>
                <a:gd name="T11" fmla="*/ 42 h 116"/>
                <a:gd name="T12" fmla="*/ 74 w 233"/>
                <a:gd name="T13" fmla="*/ 41 h 116"/>
                <a:gd name="T14" fmla="*/ 27 w 233"/>
                <a:gd name="T15" fmla="*/ 3 h 116"/>
                <a:gd name="T16" fmla="*/ 15 w 233"/>
                <a:gd name="T17" fmla="*/ 4 h 116"/>
                <a:gd name="T18" fmla="*/ 16 w 233"/>
                <a:gd name="T19" fmla="*/ 17 h 116"/>
                <a:gd name="T20" fmla="*/ 61 w 233"/>
                <a:gd name="T21" fmla="*/ 52 h 116"/>
                <a:gd name="T22" fmla="*/ 60 w 233"/>
                <a:gd name="T23" fmla="*/ 55 h 116"/>
                <a:gd name="T24" fmla="*/ 60 w 233"/>
                <a:gd name="T25" fmla="*/ 70 h 116"/>
                <a:gd name="T26" fmla="*/ 60 w 233"/>
                <a:gd name="T27" fmla="*/ 73 h 116"/>
                <a:gd name="T28" fmla="*/ 6 w 233"/>
                <a:gd name="T29" fmla="*/ 98 h 116"/>
                <a:gd name="T30" fmla="*/ 2 w 233"/>
                <a:gd name="T31" fmla="*/ 110 h 116"/>
                <a:gd name="T32" fmla="*/ 13 w 233"/>
                <a:gd name="T33" fmla="*/ 114 h 116"/>
                <a:gd name="T34" fmla="*/ 73 w 233"/>
                <a:gd name="T35" fmla="*/ 86 h 116"/>
                <a:gd name="T36" fmla="*/ 75 w 233"/>
                <a:gd name="T37" fmla="*/ 85 h 116"/>
                <a:gd name="T38" fmla="*/ 133 w 233"/>
                <a:gd name="T39" fmla="*/ 85 h 116"/>
                <a:gd name="T40" fmla="*/ 136 w 233"/>
                <a:gd name="T41" fmla="*/ 84 h 116"/>
                <a:gd name="T42" fmla="*/ 169 w 233"/>
                <a:gd name="T43" fmla="*/ 91 h 116"/>
                <a:gd name="T44" fmla="*/ 176 w 233"/>
                <a:gd name="T45" fmla="*/ 91 h 116"/>
                <a:gd name="T46" fmla="*/ 226 w 233"/>
                <a:gd name="T47" fmla="*/ 74 h 116"/>
                <a:gd name="T48" fmla="*/ 232 w 233"/>
                <a:gd name="T49" fmla="*/ 61 h 116"/>
                <a:gd name="T50" fmla="*/ 219 w 233"/>
                <a:gd name="T51" fmla="*/ 55 h 116"/>
                <a:gd name="T52" fmla="*/ 172 w 233"/>
                <a:gd name="T53" fmla="*/ 71 h 116"/>
                <a:gd name="T54" fmla="*/ 141 w 233"/>
                <a:gd name="T55" fmla="*/ 65 h 116"/>
                <a:gd name="T56" fmla="*/ 142 w 233"/>
                <a:gd name="T57" fmla="*/ 60 h 116"/>
                <a:gd name="T58" fmla="*/ 170 w 233"/>
                <a:gd name="T59" fmla="*/ 52 h 116"/>
                <a:gd name="T60" fmla="*/ 175 w 233"/>
                <a:gd name="T61" fmla="*/ 51 h 116"/>
                <a:gd name="T62" fmla="*/ 217 w 233"/>
                <a:gd name="T63" fmla="*/ 34 h 116"/>
                <a:gd name="T64" fmla="*/ 221 w 233"/>
                <a:gd name="T65" fmla="*/ 20 h 116"/>
                <a:gd name="T66" fmla="*/ 207 w 233"/>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3" h="116">
                  <a:moveTo>
                    <a:pt x="207" y="16"/>
                  </a:moveTo>
                  <a:cubicBezTo>
                    <a:pt x="171" y="31"/>
                    <a:pt x="171" y="31"/>
                    <a:pt x="171" y="31"/>
                  </a:cubicBezTo>
                  <a:cubicBezTo>
                    <a:pt x="170" y="31"/>
                    <a:pt x="169" y="31"/>
                    <a:pt x="168" y="31"/>
                  </a:cubicBezTo>
                  <a:cubicBezTo>
                    <a:pt x="133" y="41"/>
                    <a:pt x="133" y="41"/>
                    <a:pt x="133" y="41"/>
                  </a:cubicBezTo>
                  <a:cubicBezTo>
                    <a:pt x="80" y="41"/>
                    <a:pt x="80" y="41"/>
                    <a:pt x="80" y="41"/>
                  </a:cubicBezTo>
                  <a:cubicBezTo>
                    <a:pt x="78" y="41"/>
                    <a:pt x="76" y="41"/>
                    <a:pt x="75" y="42"/>
                  </a:cubicBezTo>
                  <a:cubicBezTo>
                    <a:pt x="75" y="42"/>
                    <a:pt x="74" y="41"/>
                    <a:pt x="74" y="41"/>
                  </a:cubicBezTo>
                  <a:cubicBezTo>
                    <a:pt x="27" y="3"/>
                    <a:pt x="27" y="3"/>
                    <a:pt x="27" y="3"/>
                  </a:cubicBezTo>
                  <a:cubicBezTo>
                    <a:pt x="24" y="0"/>
                    <a:pt x="18" y="1"/>
                    <a:pt x="15" y="4"/>
                  </a:cubicBezTo>
                  <a:cubicBezTo>
                    <a:pt x="12" y="8"/>
                    <a:pt x="13" y="13"/>
                    <a:pt x="16" y="17"/>
                  </a:cubicBezTo>
                  <a:cubicBezTo>
                    <a:pt x="61" y="52"/>
                    <a:pt x="61" y="52"/>
                    <a:pt x="61" y="52"/>
                  </a:cubicBezTo>
                  <a:cubicBezTo>
                    <a:pt x="60" y="53"/>
                    <a:pt x="60" y="54"/>
                    <a:pt x="60" y="55"/>
                  </a:cubicBezTo>
                  <a:cubicBezTo>
                    <a:pt x="60" y="70"/>
                    <a:pt x="60" y="70"/>
                    <a:pt x="60" y="70"/>
                  </a:cubicBezTo>
                  <a:cubicBezTo>
                    <a:pt x="60" y="71"/>
                    <a:pt x="60" y="72"/>
                    <a:pt x="60" y="73"/>
                  </a:cubicBezTo>
                  <a:cubicBezTo>
                    <a:pt x="6" y="98"/>
                    <a:pt x="6" y="98"/>
                    <a:pt x="6" y="98"/>
                  </a:cubicBezTo>
                  <a:cubicBezTo>
                    <a:pt x="1" y="100"/>
                    <a:pt x="0" y="105"/>
                    <a:pt x="2" y="110"/>
                  </a:cubicBezTo>
                  <a:cubicBezTo>
                    <a:pt x="4" y="114"/>
                    <a:pt x="9" y="116"/>
                    <a:pt x="13" y="114"/>
                  </a:cubicBezTo>
                  <a:cubicBezTo>
                    <a:pt x="73" y="86"/>
                    <a:pt x="73" y="86"/>
                    <a:pt x="73" y="86"/>
                  </a:cubicBezTo>
                  <a:cubicBezTo>
                    <a:pt x="74" y="86"/>
                    <a:pt x="74" y="85"/>
                    <a:pt x="75" y="85"/>
                  </a:cubicBezTo>
                  <a:cubicBezTo>
                    <a:pt x="133" y="85"/>
                    <a:pt x="133" y="85"/>
                    <a:pt x="133" y="85"/>
                  </a:cubicBezTo>
                  <a:cubicBezTo>
                    <a:pt x="134" y="85"/>
                    <a:pt x="135" y="85"/>
                    <a:pt x="136" y="84"/>
                  </a:cubicBezTo>
                  <a:cubicBezTo>
                    <a:pt x="169" y="91"/>
                    <a:pt x="169" y="91"/>
                    <a:pt x="169" y="91"/>
                  </a:cubicBezTo>
                  <a:cubicBezTo>
                    <a:pt x="171" y="92"/>
                    <a:pt x="174" y="92"/>
                    <a:pt x="176" y="91"/>
                  </a:cubicBezTo>
                  <a:cubicBezTo>
                    <a:pt x="226" y="74"/>
                    <a:pt x="226" y="74"/>
                    <a:pt x="226" y="74"/>
                  </a:cubicBezTo>
                  <a:cubicBezTo>
                    <a:pt x="231" y="72"/>
                    <a:pt x="233" y="66"/>
                    <a:pt x="232" y="61"/>
                  </a:cubicBezTo>
                  <a:cubicBezTo>
                    <a:pt x="230" y="56"/>
                    <a:pt x="224" y="53"/>
                    <a:pt x="219" y="55"/>
                  </a:cubicBezTo>
                  <a:cubicBezTo>
                    <a:pt x="172" y="71"/>
                    <a:pt x="172" y="71"/>
                    <a:pt x="172" y="71"/>
                  </a:cubicBezTo>
                  <a:cubicBezTo>
                    <a:pt x="141" y="65"/>
                    <a:pt x="141" y="65"/>
                    <a:pt x="141" y="65"/>
                  </a:cubicBezTo>
                  <a:cubicBezTo>
                    <a:pt x="142" y="60"/>
                    <a:pt x="142" y="60"/>
                    <a:pt x="142" y="60"/>
                  </a:cubicBezTo>
                  <a:cubicBezTo>
                    <a:pt x="170" y="52"/>
                    <a:pt x="170" y="52"/>
                    <a:pt x="170" y="52"/>
                  </a:cubicBezTo>
                  <a:cubicBezTo>
                    <a:pt x="171" y="52"/>
                    <a:pt x="173" y="51"/>
                    <a:pt x="175" y="51"/>
                  </a:cubicBezTo>
                  <a:cubicBezTo>
                    <a:pt x="217" y="34"/>
                    <a:pt x="217" y="34"/>
                    <a:pt x="217" y="34"/>
                  </a:cubicBezTo>
                  <a:cubicBezTo>
                    <a:pt x="222" y="31"/>
                    <a:pt x="224" y="25"/>
                    <a:pt x="221" y="20"/>
                  </a:cubicBezTo>
                  <a:cubicBezTo>
                    <a:pt x="218" y="15"/>
                    <a:pt x="212" y="14"/>
                    <a:pt x="207"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 name="出自【趣你的PPT】(微信:qunideppt)：最优质的PPT资源库"/>
            <p:cNvSpPr>
              <a:spLocks/>
            </p:cNvSpPr>
            <p:nvPr/>
          </p:nvSpPr>
          <p:spPr bwMode="auto">
            <a:xfrm>
              <a:off x="2066259" y="4795112"/>
              <a:ext cx="61264" cy="61263"/>
            </a:xfrm>
            <a:custGeom>
              <a:avLst/>
              <a:gdLst>
                <a:gd name="T0" fmla="*/ 17 w 34"/>
                <a:gd name="T1" fmla="*/ 33 h 33"/>
                <a:gd name="T2" fmla="*/ 34 w 34"/>
                <a:gd name="T3" fmla="*/ 17 h 33"/>
                <a:gd name="T4" fmla="*/ 17 w 34"/>
                <a:gd name="T5" fmla="*/ 0 h 33"/>
                <a:gd name="T6" fmla="*/ 1 w 34"/>
                <a:gd name="T7" fmla="*/ 16 h 33"/>
                <a:gd name="T8" fmla="*/ 17 w 34"/>
                <a:gd name="T9" fmla="*/ 33 h 33"/>
              </a:gdLst>
              <a:ahLst/>
              <a:cxnLst>
                <a:cxn ang="0">
                  <a:pos x="T0" y="T1"/>
                </a:cxn>
                <a:cxn ang="0">
                  <a:pos x="T2" y="T3"/>
                </a:cxn>
                <a:cxn ang="0">
                  <a:pos x="T4" y="T5"/>
                </a:cxn>
                <a:cxn ang="0">
                  <a:pos x="T6" y="T7"/>
                </a:cxn>
                <a:cxn ang="0">
                  <a:pos x="T8" y="T9"/>
                </a:cxn>
              </a:cxnLst>
              <a:rect l="0" t="0" r="r" b="b"/>
              <a:pathLst>
                <a:path w="34" h="33">
                  <a:moveTo>
                    <a:pt x="17" y="33"/>
                  </a:moveTo>
                  <a:cubicBezTo>
                    <a:pt x="26" y="33"/>
                    <a:pt x="33" y="26"/>
                    <a:pt x="34" y="17"/>
                  </a:cubicBezTo>
                  <a:cubicBezTo>
                    <a:pt x="34" y="8"/>
                    <a:pt x="27" y="0"/>
                    <a:pt x="17" y="0"/>
                  </a:cubicBezTo>
                  <a:cubicBezTo>
                    <a:pt x="8" y="0"/>
                    <a:pt x="1" y="7"/>
                    <a:pt x="1" y="16"/>
                  </a:cubicBezTo>
                  <a:cubicBezTo>
                    <a:pt x="0" y="26"/>
                    <a:pt x="8" y="33"/>
                    <a:pt x="17"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 name="出自【趣你的PPT】(微信:qunideppt)：最优质的PPT资源库"/>
            <p:cNvSpPr>
              <a:spLocks/>
            </p:cNvSpPr>
            <p:nvPr/>
          </p:nvSpPr>
          <p:spPr bwMode="auto">
            <a:xfrm>
              <a:off x="1992319" y="4653574"/>
              <a:ext cx="63377" cy="65488"/>
            </a:xfrm>
            <a:custGeom>
              <a:avLst/>
              <a:gdLst>
                <a:gd name="T0" fmla="*/ 17 w 35"/>
                <a:gd name="T1" fmla="*/ 35 h 35"/>
                <a:gd name="T2" fmla="*/ 35 w 35"/>
                <a:gd name="T3" fmla="*/ 18 h 35"/>
                <a:gd name="T4" fmla="*/ 18 w 35"/>
                <a:gd name="T5" fmla="*/ 0 h 35"/>
                <a:gd name="T6" fmla="*/ 0 w 35"/>
                <a:gd name="T7" fmla="*/ 17 h 35"/>
                <a:gd name="T8" fmla="*/ 17 w 35"/>
                <a:gd name="T9" fmla="*/ 35 h 35"/>
              </a:gdLst>
              <a:ahLst/>
              <a:cxnLst>
                <a:cxn ang="0">
                  <a:pos x="T0" y="T1"/>
                </a:cxn>
                <a:cxn ang="0">
                  <a:pos x="T2" y="T3"/>
                </a:cxn>
                <a:cxn ang="0">
                  <a:pos x="T4" y="T5"/>
                </a:cxn>
                <a:cxn ang="0">
                  <a:pos x="T6" y="T7"/>
                </a:cxn>
                <a:cxn ang="0">
                  <a:pos x="T8" y="T9"/>
                </a:cxn>
              </a:cxnLst>
              <a:rect l="0" t="0" r="r" b="b"/>
              <a:pathLst>
                <a:path w="35" h="35">
                  <a:moveTo>
                    <a:pt x="17" y="35"/>
                  </a:moveTo>
                  <a:cubicBezTo>
                    <a:pt x="27" y="35"/>
                    <a:pt x="35" y="27"/>
                    <a:pt x="35" y="18"/>
                  </a:cubicBezTo>
                  <a:cubicBezTo>
                    <a:pt x="35" y="8"/>
                    <a:pt x="27" y="0"/>
                    <a:pt x="18" y="0"/>
                  </a:cubicBezTo>
                  <a:cubicBezTo>
                    <a:pt x="8" y="0"/>
                    <a:pt x="0" y="8"/>
                    <a:pt x="0" y="17"/>
                  </a:cubicBezTo>
                  <a:cubicBezTo>
                    <a:pt x="0" y="27"/>
                    <a:pt x="8" y="34"/>
                    <a:pt x="17"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 name="出自【趣你的PPT】(微信:qunideppt)：最优质的PPT资源库"/>
            <p:cNvSpPr>
              <a:spLocks/>
            </p:cNvSpPr>
            <p:nvPr/>
          </p:nvSpPr>
          <p:spPr bwMode="auto">
            <a:xfrm>
              <a:off x="3181690" y="2505147"/>
              <a:ext cx="373923" cy="242939"/>
            </a:xfrm>
            <a:custGeom>
              <a:avLst/>
              <a:gdLst>
                <a:gd name="T0" fmla="*/ 195 w 204"/>
                <a:gd name="T1" fmla="*/ 80 h 132"/>
                <a:gd name="T2" fmla="*/ 161 w 204"/>
                <a:gd name="T3" fmla="*/ 78 h 132"/>
                <a:gd name="T4" fmla="*/ 159 w 204"/>
                <a:gd name="T5" fmla="*/ 78 h 132"/>
                <a:gd name="T6" fmla="*/ 128 w 204"/>
                <a:gd name="T7" fmla="*/ 73 h 132"/>
                <a:gd name="T8" fmla="*/ 86 w 204"/>
                <a:gd name="T9" fmla="*/ 54 h 132"/>
                <a:gd name="T10" fmla="*/ 82 w 204"/>
                <a:gd name="T11" fmla="*/ 52 h 132"/>
                <a:gd name="T12" fmla="*/ 81 w 204"/>
                <a:gd name="T13" fmla="*/ 52 h 132"/>
                <a:gd name="T14" fmla="*/ 58 w 204"/>
                <a:gd name="T15" fmla="*/ 5 h 132"/>
                <a:gd name="T16" fmla="*/ 48 w 204"/>
                <a:gd name="T17" fmla="*/ 2 h 132"/>
                <a:gd name="T18" fmla="*/ 45 w 204"/>
                <a:gd name="T19" fmla="*/ 12 h 132"/>
                <a:gd name="T20" fmla="*/ 67 w 204"/>
                <a:gd name="T21" fmla="*/ 56 h 132"/>
                <a:gd name="T22" fmla="*/ 66 w 204"/>
                <a:gd name="T23" fmla="*/ 57 h 132"/>
                <a:gd name="T24" fmla="*/ 60 w 204"/>
                <a:gd name="T25" fmla="*/ 69 h 132"/>
                <a:gd name="T26" fmla="*/ 59 w 204"/>
                <a:gd name="T27" fmla="*/ 72 h 132"/>
                <a:gd name="T28" fmla="*/ 7 w 204"/>
                <a:gd name="T29" fmla="*/ 72 h 132"/>
                <a:gd name="T30" fmla="*/ 0 w 204"/>
                <a:gd name="T31" fmla="*/ 80 h 132"/>
                <a:gd name="T32" fmla="*/ 8 w 204"/>
                <a:gd name="T33" fmla="*/ 87 h 132"/>
                <a:gd name="T34" fmla="*/ 65 w 204"/>
                <a:gd name="T35" fmla="*/ 87 h 132"/>
                <a:gd name="T36" fmla="*/ 66 w 204"/>
                <a:gd name="T37" fmla="*/ 86 h 132"/>
                <a:gd name="T38" fmla="*/ 112 w 204"/>
                <a:gd name="T39" fmla="*/ 107 h 132"/>
                <a:gd name="T40" fmla="*/ 115 w 204"/>
                <a:gd name="T41" fmla="*/ 108 h 132"/>
                <a:gd name="T42" fmla="*/ 138 w 204"/>
                <a:gd name="T43" fmla="*/ 124 h 132"/>
                <a:gd name="T44" fmla="*/ 144 w 204"/>
                <a:gd name="T45" fmla="*/ 127 h 132"/>
                <a:gd name="T46" fmla="*/ 188 w 204"/>
                <a:gd name="T47" fmla="*/ 131 h 132"/>
                <a:gd name="T48" fmla="*/ 198 w 204"/>
                <a:gd name="T49" fmla="*/ 123 h 132"/>
                <a:gd name="T50" fmla="*/ 190 w 204"/>
                <a:gd name="T51" fmla="*/ 114 h 132"/>
                <a:gd name="T52" fmla="*/ 148 w 204"/>
                <a:gd name="T53" fmla="*/ 110 h 132"/>
                <a:gd name="T54" fmla="*/ 126 w 204"/>
                <a:gd name="T55" fmla="*/ 95 h 132"/>
                <a:gd name="T56" fmla="*/ 128 w 204"/>
                <a:gd name="T57" fmla="*/ 91 h 132"/>
                <a:gd name="T58" fmla="*/ 152 w 204"/>
                <a:gd name="T59" fmla="*/ 94 h 132"/>
                <a:gd name="T60" fmla="*/ 157 w 204"/>
                <a:gd name="T61" fmla="*/ 95 h 132"/>
                <a:gd name="T62" fmla="*/ 196 w 204"/>
                <a:gd name="T63" fmla="*/ 97 h 132"/>
                <a:gd name="T64" fmla="*/ 204 w 204"/>
                <a:gd name="T65" fmla="*/ 88 h 132"/>
                <a:gd name="T66" fmla="*/ 195 w 204"/>
                <a:gd name="T67"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4" h="132">
                  <a:moveTo>
                    <a:pt x="195" y="80"/>
                  </a:moveTo>
                  <a:cubicBezTo>
                    <a:pt x="161" y="78"/>
                    <a:pt x="161" y="78"/>
                    <a:pt x="161" y="78"/>
                  </a:cubicBezTo>
                  <a:cubicBezTo>
                    <a:pt x="160" y="78"/>
                    <a:pt x="160" y="78"/>
                    <a:pt x="159" y="78"/>
                  </a:cubicBezTo>
                  <a:cubicBezTo>
                    <a:pt x="128" y="73"/>
                    <a:pt x="128" y="73"/>
                    <a:pt x="128" y="73"/>
                  </a:cubicBezTo>
                  <a:cubicBezTo>
                    <a:pt x="86" y="54"/>
                    <a:pt x="86" y="54"/>
                    <a:pt x="86" y="54"/>
                  </a:cubicBezTo>
                  <a:cubicBezTo>
                    <a:pt x="85" y="53"/>
                    <a:pt x="83" y="53"/>
                    <a:pt x="82" y="52"/>
                  </a:cubicBezTo>
                  <a:cubicBezTo>
                    <a:pt x="82" y="52"/>
                    <a:pt x="82" y="52"/>
                    <a:pt x="81" y="52"/>
                  </a:cubicBezTo>
                  <a:cubicBezTo>
                    <a:pt x="58" y="5"/>
                    <a:pt x="58" y="5"/>
                    <a:pt x="58" y="5"/>
                  </a:cubicBezTo>
                  <a:cubicBezTo>
                    <a:pt x="56" y="2"/>
                    <a:pt x="52" y="0"/>
                    <a:pt x="48" y="2"/>
                  </a:cubicBezTo>
                  <a:cubicBezTo>
                    <a:pt x="45" y="4"/>
                    <a:pt x="43" y="8"/>
                    <a:pt x="45" y="12"/>
                  </a:cubicBezTo>
                  <a:cubicBezTo>
                    <a:pt x="67" y="56"/>
                    <a:pt x="67" y="56"/>
                    <a:pt x="67" y="56"/>
                  </a:cubicBezTo>
                  <a:cubicBezTo>
                    <a:pt x="66" y="56"/>
                    <a:pt x="66" y="57"/>
                    <a:pt x="66" y="57"/>
                  </a:cubicBezTo>
                  <a:cubicBezTo>
                    <a:pt x="60" y="69"/>
                    <a:pt x="60" y="69"/>
                    <a:pt x="60" y="69"/>
                  </a:cubicBezTo>
                  <a:cubicBezTo>
                    <a:pt x="60" y="70"/>
                    <a:pt x="59" y="71"/>
                    <a:pt x="59" y="72"/>
                  </a:cubicBezTo>
                  <a:cubicBezTo>
                    <a:pt x="7" y="72"/>
                    <a:pt x="7" y="72"/>
                    <a:pt x="7" y="72"/>
                  </a:cubicBezTo>
                  <a:cubicBezTo>
                    <a:pt x="3" y="72"/>
                    <a:pt x="0" y="76"/>
                    <a:pt x="0" y="80"/>
                  </a:cubicBezTo>
                  <a:cubicBezTo>
                    <a:pt x="0" y="84"/>
                    <a:pt x="3" y="87"/>
                    <a:pt x="8" y="87"/>
                  </a:cubicBezTo>
                  <a:cubicBezTo>
                    <a:pt x="65" y="87"/>
                    <a:pt x="65" y="87"/>
                    <a:pt x="65" y="87"/>
                  </a:cubicBezTo>
                  <a:cubicBezTo>
                    <a:pt x="65" y="87"/>
                    <a:pt x="66" y="87"/>
                    <a:pt x="66" y="86"/>
                  </a:cubicBezTo>
                  <a:cubicBezTo>
                    <a:pt x="112" y="107"/>
                    <a:pt x="112" y="107"/>
                    <a:pt x="112" y="107"/>
                  </a:cubicBezTo>
                  <a:cubicBezTo>
                    <a:pt x="113" y="108"/>
                    <a:pt x="114" y="108"/>
                    <a:pt x="115" y="108"/>
                  </a:cubicBezTo>
                  <a:cubicBezTo>
                    <a:pt x="138" y="124"/>
                    <a:pt x="138" y="124"/>
                    <a:pt x="138" y="124"/>
                  </a:cubicBezTo>
                  <a:cubicBezTo>
                    <a:pt x="139" y="126"/>
                    <a:pt x="141" y="127"/>
                    <a:pt x="144" y="127"/>
                  </a:cubicBezTo>
                  <a:cubicBezTo>
                    <a:pt x="188" y="131"/>
                    <a:pt x="188" y="131"/>
                    <a:pt x="188" y="131"/>
                  </a:cubicBezTo>
                  <a:cubicBezTo>
                    <a:pt x="193" y="132"/>
                    <a:pt x="197" y="128"/>
                    <a:pt x="198" y="123"/>
                  </a:cubicBezTo>
                  <a:cubicBezTo>
                    <a:pt x="198" y="119"/>
                    <a:pt x="195" y="114"/>
                    <a:pt x="190" y="114"/>
                  </a:cubicBezTo>
                  <a:cubicBezTo>
                    <a:pt x="148" y="110"/>
                    <a:pt x="148" y="110"/>
                    <a:pt x="148" y="110"/>
                  </a:cubicBezTo>
                  <a:cubicBezTo>
                    <a:pt x="126" y="95"/>
                    <a:pt x="126" y="95"/>
                    <a:pt x="126" y="95"/>
                  </a:cubicBezTo>
                  <a:cubicBezTo>
                    <a:pt x="128" y="91"/>
                    <a:pt x="128" y="91"/>
                    <a:pt x="128" y="91"/>
                  </a:cubicBezTo>
                  <a:cubicBezTo>
                    <a:pt x="152" y="94"/>
                    <a:pt x="152" y="94"/>
                    <a:pt x="152" y="94"/>
                  </a:cubicBezTo>
                  <a:cubicBezTo>
                    <a:pt x="154" y="95"/>
                    <a:pt x="156" y="95"/>
                    <a:pt x="157" y="95"/>
                  </a:cubicBezTo>
                  <a:cubicBezTo>
                    <a:pt x="196" y="97"/>
                    <a:pt x="196" y="97"/>
                    <a:pt x="196" y="97"/>
                  </a:cubicBezTo>
                  <a:cubicBezTo>
                    <a:pt x="201" y="97"/>
                    <a:pt x="204" y="93"/>
                    <a:pt x="204" y="88"/>
                  </a:cubicBezTo>
                  <a:cubicBezTo>
                    <a:pt x="204" y="83"/>
                    <a:pt x="199" y="79"/>
                    <a:pt x="195" y="8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 name="出自【趣你的PPT】(微信:qunideppt)：最优质的PPT资源库"/>
            <p:cNvSpPr>
              <a:spLocks/>
            </p:cNvSpPr>
            <p:nvPr/>
          </p:nvSpPr>
          <p:spPr bwMode="auto">
            <a:xfrm>
              <a:off x="3234504" y="2574860"/>
              <a:ext cx="61264" cy="59150"/>
            </a:xfrm>
            <a:custGeom>
              <a:avLst/>
              <a:gdLst>
                <a:gd name="T0" fmla="*/ 10 w 33"/>
                <a:gd name="T1" fmla="*/ 29 h 32"/>
                <a:gd name="T2" fmla="*/ 29 w 33"/>
                <a:gd name="T3" fmla="*/ 22 h 32"/>
                <a:gd name="T4" fmla="*/ 23 w 33"/>
                <a:gd name="T5" fmla="*/ 3 h 32"/>
                <a:gd name="T6" fmla="*/ 4 w 33"/>
                <a:gd name="T7" fmla="*/ 10 h 32"/>
                <a:gd name="T8" fmla="*/ 10 w 33"/>
                <a:gd name="T9" fmla="*/ 29 h 32"/>
              </a:gdLst>
              <a:ahLst/>
              <a:cxnLst>
                <a:cxn ang="0">
                  <a:pos x="T0" y="T1"/>
                </a:cxn>
                <a:cxn ang="0">
                  <a:pos x="T2" y="T3"/>
                </a:cxn>
                <a:cxn ang="0">
                  <a:pos x="T4" y="T5"/>
                </a:cxn>
                <a:cxn ang="0">
                  <a:pos x="T6" y="T7"/>
                </a:cxn>
                <a:cxn ang="0">
                  <a:pos x="T8" y="T9"/>
                </a:cxn>
              </a:cxnLst>
              <a:rect l="0" t="0" r="r" b="b"/>
              <a:pathLst>
                <a:path w="33" h="32">
                  <a:moveTo>
                    <a:pt x="10" y="29"/>
                  </a:moveTo>
                  <a:cubicBezTo>
                    <a:pt x="17" y="32"/>
                    <a:pt x="26" y="29"/>
                    <a:pt x="29" y="22"/>
                  </a:cubicBezTo>
                  <a:cubicBezTo>
                    <a:pt x="33" y="15"/>
                    <a:pt x="30" y="7"/>
                    <a:pt x="23" y="3"/>
                  </a:cubicBezTo>
                  <a:cubicBezTo>
                    <a:pt x="15" y="0"/>
                    <a:pt x="7" y="3"/>
                    <a:pt x="4" y="10"/>
                  </a:cubicBezTo>
                  <a:cubicBezTo>
                    <a:pt x="0" y="17"/>
                    <a:pt x="3" y="25"/>
                    <a:pt x="10"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 name="出自【趣你的PPT】(微信:qunideppt)：最优质的PPT资源库"/>
            <p:cNvSpPr>
              <a:spLocks/>
            </p:cNvSpPr>
            <p:nvPr/>
          </p:nvSpPr>
          <p:spPr bwMode="auto">
            <a:xfrm>
              <a:off x="2347229" y="2230520"/>
              <a:ext cx="211256" cy="105626"/>
            </a:xfrm>
            <a:custGeom>
              <a:avLst/>
              <a:gdLst>
                <a:gd name="T0" fmla="*/ 108 w 116"/>
                <a:gd name="T1" fmla="*/ 23 h 57"/>
                <a:gd name="T2" fmla="*/ 89 w 116"/>
                <a:gd name="T3" fmla="*/ 27 h 57"/>
                <a:gd name="T4" fmla="*/ 88 w 116"/>
                <a:gd name="T5" fmla="*/ 27 h 57"/>
                <a:gd name="T6" fmla="*/ 70 w 116"/>
                <a:gd name="T7" fmla="*/ 29 h 57"/>
                <a:gd name="T8" fmla="*/ 44 w 116"/>
                <a:gd name="T9" fmla="*/ 24 h 57"/>
                <a:gd name="T10" fmla="*/ 42 w 116"/>
                <a:gd name="T11" fmla="*/ 24 h 57"/>
                <a:gd name="T12" fmla="*/ 41 w 116"/>
                <a:gd name="T13" fmla="*/ 24 h 57"/>
                <a:gd name="T14" fmla="*/ 22 w 116"/>
                <a:gd name="T15" fmla="*/ 2 h 57"/>
                <a:gd name="T16" fmla="*/ 16 w 116"/>
                <a:gd name="T17" fmla="*/ 1 h 57"/>
                <a:gd name="T18" fmla="*/ 16 w 116"/>
                <a:gd name="T19" fmla="*/ 7 h 57"/>
                <a:gd name="T20" fmla="*/ 34 w 116"/>
                <a:gd name="T21" fmla="*/ 28 h 57"/>
                <a:gd name="T22" fmla="*/ 33 w 116"/>
                <a:gd name="T23" fmla="*/ 29 h 57"/>
                <a:gd name="T24" fmla="*/ 32 w 116"/>
                <a:gd name="T25" fmla="*/ 37 h 57"/>
                <a:gd name="T26" fmla="*/ 32 w 116"/>
                <a:gd name="T27" fmla="*/ 38 h 57"/>
                <a:gd name="T28" fmla="*/ 4 w 116"/>
                <a:gd name="T29" fmla="*/ 46 h 57"/>
                <a:gd name="T30" fmla="*/ 1 w 116"/>
                <a:gd name="T31" fmla="*/ 51 h 57"/>
                <a:gd name="T32" fmla="*/ 6 w 116"/>
                <a:gd name="T33" fmla="*/ 54 h 57"/>
                <a:gd name="T34" fmla="*/ 37 w 116"/>
                <a:gd name="T35" fmla="*/ 45 h 57"/>
                <a:gd name="T36" fmla="*/ 38 w 116"/>
                <a:gd name="T37" fmla="*/ 45 h 57"/>
                <a:gd name="T38" fmla="*/ 66 w 116"/>
                <a:gd name="T39" fmla="*/ 50 h 57"/>
                <a:gd name="T40" fmla="*/ 68 w 116"/>
                <a:gd name="T41" fmla="*/ 50 h 57"/>
                <a:gd name="T42" fmla="*/ 83 w 116"/>
                <a:gd name="T43" fmla="*/ 56 h 57"/>
                <a:gd name="T44" fmla="*/ 86 w 116"/>
                <a:gd name="T45" fmla="*/ 56 h 57"/>
                <a:gd name="T46" fmla="*/ 111 w 116"/>
                <a:gd name="T47" fmla="*/ 52 h 57"/>
                <a:gd name="T48" fmla="*/ 115 w 116"/>
                <a:gd name="T49" fmla="*/ 47 h 57"/>
                <a:gd name="T50" fmla="*/ 110 w 116"/>
                <a:gd name="T51" fmla="*/ 43 h 57"/>
                <a:gd name="T52" fmla="*/ 86 w 116"/>
                <a:gd name="T53" fmla="*/ 47 h 57"/>
                <a:gd name="T54" fmla="*/ 72 w 116"/>
                <a:gd name="T55" fmla="*/ 41 h 57"/>
                <a:gd name="T56" fmla="*/ 72 w 116"/>
                <a:gd name="T57" fmla="*/ 39 h 57"/>
                <a:gd name="T58" fmla="*/ 86 w 116"/>
                <a:gd name="T59" fmla="*/ 37 h 57"/>
                <a:gd name="T60" fmla="*/ 89 w 116"/>
                <a:gd name="T61" fmla="*/ 37 h 57"/>
                <a:gd name="T62" fmla="*/ 111 w 116"/>
                <a:gd name="T63" fmla="*/ 32 h 57"/>
                <a:gd name="T64" fmla="*/ 114 w 116"/>
                <a:gd name="T65" fmla="*/ 26 h 57"/>
                <a:gd name="T66" fmla="*/ 108 w 116"/>
                <a:gd name="T67" fmla="*/ 2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 h="57">
                  <a:moveTo>
                    <a:pt x="108" y="23"/>
                  </a:moveTo>
                  <a:cubicBezTo>
                    <a:pt x="89" y="27"/>
                    <a:pt x="89" y="27"/>
                    <a:pt x="89" y="27"/>
                  </a:cubicBezTo>
                  <a:cubicBezTo>
                    <a:pt x="88" y="27"/>
                    <a:pt x="88" y="27"/>
                    <a:pt x="88" y="27"/>
                  </a:cubicBezTo>
                  <a:cubicBezTo>
                    <a:pt x="70" y="29"/>
                    <a:pt x="70" y="29"/>
                    <a:pt x="70" y="29"/>
                  </a:cubicBezTo>
                  <a:cubicBezTo>
                    <a:pt x="44" y="24"/>
                    <a:pt x="44" y="24"/>
                    <a:pt x="44" y="24"/>
                  </a:cubicBezTo>
                  <a:cubicBezTo>
                    <a:pt x="43" y="24"/>
                    <a:pt x="42" y="24"/>
                    <a:pt x="42" y="24"/>
                  </a:cubicBezTo>
                  <a:cubicBezTo>
                    <a:pt x="42" y="24"/>
                    <a:pt x="41" y="24"/>
                    <a:pt x="41" y="24"/>
                  </a:cubicBezTo>
                  <a:cubicBezTo>
                    <a:pt x="22" y="2"/>
                    <a:pt x="22" y="2"/>
                    <a:pt x="22" y="2"/>
                  </a:cubicBezTo>
                  <a:cubicBezTo>
                    <a:pt x="20" y="0"/>
                    <a:pt x="18" y="0"/>
                    <a:pt x="16" y="1"/>
                  </a:cubicBezTo>
                  <a:cubicBezTo>
                    <a:pt x="14" y="3"/>
                    <a:pt x="14" y="5"/>
                    <a:pt x="16" y="7"/>
                  </a:cubicBezTo>
                  <a:cubicBezTo>
                    <a:pt x="34" y="28"/>
                    <a:pt x="34" y="28"/>
                    <a:pt x="34" y="28"/>
                  </a:cubicBezTo>
                  <a:cubicBezTo>
                    <a:pt x="34" y="28"/>
                    <a:pt x="34" y="29"/>
                    <a:pt x="33" y="29"/>
                  </a:cubicBezTo>
                  <a:cubicBezTo>
                    <a:pt x="32" y="37"/>
                    <a:pt x="32" y="37"/>
                    <a:pt x="32" y="37"/>
                  </a:cubicBezTo>
                  <a:cubicBezTo>
                    <a:pt x="32" y="37"/>
                    <a:pt x="32" y="38"/>
                    <a:pt x="32" y="38"/>
                  </a:cubicBezTo>
                  <a:cubicBezTo>
                    <a:pt x="4" y="46"/>
                    <a:pt x="4" y="46"/>
                    <a:pt x="4" y="46"/>
                  </a:cubicBezTo>
                  <a:cubicBezTo>
                    <a:pt x="1" y="46"/>
                    <a:pt x="0" y="49"/>
                    <a:pt x="1" y="51"/>
                  </a:cubicBezTo>
                  <a:cubicBezTo>
                    <a:pt x="1" y="53"/>
                    <a:pt x="4" y="54"/>
                    <a:pt x="6" y="54"/>
                  </a:cubicBezTo>
                  <a:cubicBezTo>
                    <a:pt x="37" y="45"/>
                    <a:pt x="37" y="45"/>
                    <a:pt x="37" y="45"/>
                  </a:cubicBezTo>
                  <a:cubicBezTo>
                    <a:pt x="37" y="45"/>
                    <a:pt x="38" y="45"/>
                    <a:pt x="38" y="45"/>
                  </a:cubicBezTo>
                  <a:cubicBezTo>
                    <a:pt x="66" y="50"/>
                    <a:pt x="66" y="50"/>
                    <a:pt x="66" y="50"/>
                  </a:cubicBezTo>
                  <a:cubicBezTo>
                    <a:pt x="67" y="50"/>
                    <a:pt x="67" y="50"/>
                    <a:pt x="68" y="50"/>
                  </a:cubicBezTo>
                  <a:cubicBezTo>
                    <a:pt x="83" y="56"/>
                    <a:pt x="83" y="56"/>
                    <a:pt x="83" y="56"/>
                  </a:cubicBezTo>
                  <a:cubicBezTo>
                    <a:pt x="84" y="56"/>
                    <a:pt x="85" y="57"/>
                    <a:pt x="86" y="56"/>
                  </a:cubicBezTo>
                  <a:cubicBezTo>
                    <a:pt x="111" y="52"/>
                    <a:pt x="111" y="52"/>
                    <a:pt x="111" y="52"/>
                  </a:cubicBezTo>
                  <a:cubicBezTo>
                    <a:pt x="114" y="52"/>
                    <a:pt x="116" y="49"/>
                    <a:pt x="115" y="47"/>
                  </a:cubicBezTo>
                  <a:cubicBezTo>
                    <a:pt x="115" y="44"/>
                    <a:pt x="113" y="42"/>
                    <a:pt x="110" y="43"/>
                  </a:cubicBezTo>
                  <a:cubicBezTo>
                    <a:pt x="86" y="47"/>
                    <a:pt x="86" y="47"/>
                    <a:pt x="86" y="47"/>
                  </a:cubicBezTo>
                  <a:cubicBezTo>
                    <a:pt x="72" y="41"/>
                    <a:pt x="72" y="41"/>
                    <a:pt x="72" y="41"/>
                  </a:cubicBezTo>
                  <a:cubicBezTo>
                    <a:pt x="72" y="39"/>
                    <a:pt x="72" y="39"/>
                    <a:pt x="72" y="39"/>
                  </a:cubicBezTo>
                  <a:cubicBezTo>
                    <a:pt x="86" y="37"/>
                    <a:pt x="86" y="37"/>
                    <a:pt x="86" y="37"/>
                  </a:cubicBezTo>
                  <a:cubicBezTo>
                    <a:pt x="87" y="37"/>
                    <a:pt x="88" y="37"/>
                    <a:pt x="89" y="37"/>
                  </a:cubicBezTo>
                  <a:cubicBezTo>
                    <a:pt x="111" y="32"/>
                    <a:pt x="111" y="32"/>
                    <a:pt x="111" y="32"/>
                  </a:cubicBezTo>
                  <a:cubicBezTo>
                    <a:pt x="113" y="32"/>
                    <a:pt x="115" y="29"/>
                    <a:pt x="114" y="26"/>
                  </a:cubicBezTo>
                  <a:cubicBezTo>
                    <a:pt x="113" y="24"/>
                    <a:pt x="110" y="22"/>
                    <a:pt x="108"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 name="出自【趣你的PPT】(微信:qunideppt)：最优质的PPT资源库"/>
            <p:cNvSpPr>
              <a:spLocks/>
            </p:cNvSpPr>
            <p:nvPr/>
          </p:nvSpPr>
          <p:spPr bwMode="auto">
            <a:xfrm>
              <a:off x="2370467" y="2268546"/>
              <a:ext cx="31688" cy="33800"/>
            </a:xfrm>
            <a:custGeom>
              <a:avLst/>
              <a:gdLst>
                <a:gd name="T0" fmla="*/ 7 w 18"/>
                <a:gd name="T1" fmla="*/ 17 h 18"/>
                <a:gd name="T2" fmla="*/ 17 w 18"/>
                <a:gd name="T3" fmla="*/ 11 h 18"/>
                <a:gd name="T4" fmla="*/ 10 w 18"/>
                <a:gd name="T5" fmla="*/ 1 h 18"/>
                <a:gd name="T6" fmla="*/ 1 w 18"/>
                <a:gd name="T7" fmla="*/ 8 h 18"/>
                <a:gd name="T8" fmla="*/ 7 w 18"/>
                <a:gd name="T9" fmla="*/ 17 h 18"/>
              </a:gdLst>
              <a:ahLst/>
              <a:cxnLst>
                <a:cxn ang="0">
                  <a:pos x="T0" y="T1"/>
                </a:cxn>
                <a:cxn ang="0">
                  <a:pos x="T2" y="T3"/>
                </a:cxn>
                <a:cxn ang="0">
                  <a:pos x="T4" y="T5"/>
                </a:cxn>
                <a:cxn ang="0">
                  <a:pos x="T6" y="T7"/>
                </a:cxn>
                <a:cxn ang="0">
                  <a:pos x="T8" y="T9"/>
                </a:cxn>
              </a:cxnLst>
              <a:rect l="0" t="0" r="r" b="b"/>
              <a:pathLst>
                <a:path w="18" h="18">
                  <a:moveTo>
                    <a:pt x="7" y="17"/>
                  </a:moveTo>
                  <a:cubicBezTo>
                    <a:pt x="12" y="18"/>
                    <a:pt x="16" y="15"/>
                    <a:pt x="17" y="11"/>
                  </a:cubicBezTo>
                  <a:cubicBezTo>
                    <a:pt x="18" y="6"/>
                    <a:pt x="15" y="2"/>
                    <a:pt x="10" y="1"/>
                  </a:cubicBezTo>
                  <a:cubicBezTo>
                    <a:pt x="6" y="0"/>
                    <a:pt x="2" y="3"/>
                    <a:pt x="1" y="8"/>
                  </a:cubicBezTo>
                  <a:cubicBezTo>
                    <a:pt x="0" y="12"/>
                    <a:pt x="3" y="16"/>
                    <a:pt x="7"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 name="出自【趣你的PPT】(微信:qunideppt)：最优质的PPT资源库"/>
            <p:cNvSpPr>
              <a:spLocks/>
            </p:cNvSpPr>
            <p:nvPr/>
          </p:nvSpPr>
          <p:spPr bwMode="auto">
            <a:xfrm>
              <a:off x="1595158" y="2040394"/>
              <a:ext cx="213369" cy="103513"/>
            </a:xfrm>
            <a:custGeom>
              <a:avLst/>
              <a:gdLst>
                <a:gd name="T0" fmla="*/ 108 w 116"/>
                <a:gd name="T1" fmla="*/ 24 h 57"/>
                <a:gd name="T2" fmla="*/ 89 w 116"/>
                <a:gd name="T3" fmla="*/ 28 h 57"/>
                <a:gd name="T4" fmla="*/ 88 w 116"/>
                <a:gd name="T5" fmla="*/ 28 h 57"/>
                <a:gd name="T6" fmla="*/ 70 w 116"/>
                <a:gd name="T7" fmla="*/ 30 h 57"/>
                <a:gd name="T8" fmla="*/ 44 w 116"/>
                <a:gd name="T9" fmla="*/ 25 h 57"/>
                <a:gd name="T10" fmla="*/ 42 w 116"/>
                <a:gd name="T11" fmla="*/ 25 h 57"/>
                <a:gd name="T12" fmla="*/ 42 w 116"/>
                <a:gd name="T13" fmla="*/ 25 h 57"/>
                <a:gd name="T14" fmla="*/ 22 w 116"/>
                <a:gd name="T15" fmla="*/ 2 h 57"/>
                <a:gd name="T16" fmla="*/ 16 w 116"/>
                <a:gd name="T17" fmla="*/ 2 h 57"/>
                <a:gd name="T18" fmla="*/ 16 w 116"/>
                <a:gd name="T19" fmla="*/ 8 h 57"/>
                <a:gd name="T20" fmla="*/ 34 w 116"/>
                <a:gd name="T21" fmla="*/ 29 h 57"/>
                <a:gd name="T22" fmla="*/ 34 w 116"/>
                <a:gd name="T23" fmla="*/ 30 h 57"/>
                <a:gd name="T24" fmla="*/ 32 w 116"/>
                <a:gd name="T25" fmla="*/ 37 h 57"/>
                <a:gd name="T26" fmla="*/ 32 w 116"/>
                <a:gd name="T27" fmla="*/ 39 h 57"/>
                <a:gd name="T28" fmla="*/ 4 w 116"/>
                <a:gd name="T29" fmla="*/ 46 h 57"/>
                <a:gd name="T30" fmla="*/ 1 w 116"/>
                <a:gd name="T31" fmla="*/ 51 h 57"/>
                <a:gd name="T32" fmla="*/ 6 w 116"/>
                <a:gd name="T33" fmla="*/ 54 h 57"/>
                <a:gd name="T34" fmla="*/ 38 w 116"/>
                <a:gd name="T35" fmla="*/ 46 h 57"/>
                <a:gd name="T36" fmla="*/ 38 w 116"/>
                <a:gd name="T37" fmla="*/ 46 h 57"/>
                <a:gd name="T38" fmla="*/ 67 w 116"/>
                <a:gd name="T39" fmla="*/ 51 h 57"/>
                <a:gd name="T40" fmla="*/ 68 w 116"/>
                <a:gd name="T41" fmla="*/ 51 h 57"/>
                <a:gd name="T42" fmla="*/ 83 w 116"/>
                <a:gd name="T43" fmla="*/ 56 h 57"/>
                <a:gd name="T44" fmla="*/ 87 w 116"/>
                <a:gd name="T45" fmla="*/ 57 h 57"/>
                <a:gd name="T46" fmla="*/ 112 w 116"/>
                <a:gd name="T47" fmla="*/ 53 h 57"/>
                <a:gd name="T48" fmla="*/ 116 w 116"/>
                <a:gd name="T49" fmla="*/ 47 h 57"/>
                <a:gd name="T50" fmla="*/ 110 w 116"/>
                <a:gd name="T51" fmla="*/ 43 h 57"/>
                <a:gd name="T52" fmla="*/ 87 w 116"/>
                <a:gd name="T53" fmla="*/ 47 h 57"/>
                <a:gd name="T54" fmla="*/ 72 w 116"/>
                <a:gd name="T55" fmla="*/ 42 h 57"/>
                <a:gd name="T56" fmla="*/ 73 w 116"/>
                <a:gd name="T57" fmla="*/ 39 h 57"/>
                <a:gd name="T58" fmla="*/ 87 w 116"/>
                <a:gd name="T59" fmla="*/ 38 h 57"/>
                <a:gd name="T60" fmla="*/ 90 w 116"/>
                <a:gd name="T61" fmla="*/ 38 h 57"/>
                <a:gd name="T62" fmla="*/ 111 w 116"/>
                <a:gd name="T63" fmla="*/ 33 h 57"/>
                <a:gd name="T64" fmla="*/ 114 w 116"/>
                <a:gd name="T65" fmla="*/ 27 h 57"/>
                <a:gd name="T66" fmla="*/ 108 w 116"/>
                <a:gd name="T67"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 h="57">
                  <a:moveTo>
                    <a:pt x="108" y="24"/>
                  </a:moveTo>
                  <a:cubicBezTo>
                    <a:pt x="89" y="28"/>
                    <a:pt x="89" y="28"/>
                    <a:pt x="89" y="28"/>
                  </a:cubicBezTo>
                  <a:cubicBezTo>
                    <a:pt x="89" y="28"/>
                    <a:pt x="88" y="28"/>
                    <a:pt x="88" y="28"/>
                  </a:cubicBezTo>
                  <a:cubicBezTo>
                    <a:pt x="70" y="30"/>
                    <a:pt x="70" y="30"/>
                    <a:pt x="70" y="30"/>
                  </a:cubicBezTo>
                  <a:cubicBezTo>
                    <a:pt x="44" y="25"/>
                    <a:pt x="44" y="25"/>
                    <a:pt x="44" y="25"/>
                  </a:cubicBezTo>
                  <a:cubicBezTo>
                    <a:pt x="44" y="25"/>
                    <a:pt x="43" y="25"/>
                    <a:pt x="42" y="25"/>
                  </a:cubicBezTo>
                  <a:cubicBezTo>
                    <a:pt x="42" y="25"/>
                    <a:pt x="42" y="25"/>
                    <a:pt x="42" y="25"/>
                  </a:cubicBezTo>
                  <a:cubicBezTo>
                    <a:pt x="22" y="2"/>
                    <a:pt x="22" y="2"/>
                    <a:pt x="22" y="2"/>
                  </a:cubicBezTo>
                  <a:cubicBezTo>
                    <a:pt x="21" y="1"/>
                    <a:pt x="18" y="0"/>
                    <a:pt x="16" y="2"/>
                  </a:cubicBezTo>
                  <a:cubicBezTo>
                    <a:pt x="15" y="3"/>
                    <a:pt x="14" y="6"/>
                    <a:pt x="16" y="8"/>
                  </a:cubicBezTo>
                  <a:cubicBezTo>
                    <a:pt x="34" y="29"/>
                    <a:pt x="34" y="29"/>
                    <a:pt x="34" y="29"/>
                  </a:cubicBezTo>
                  <a:cubicBezTo>
                    <a:pt x="34" y="29"/>
                    <a:pt x="34" y="30"/>
                    <a:pt x="34" y="30"/>
                  </a:cubicBezTo>
                  <a:cubicBezTo>
                    <a:pt x="32" y="37"/>
                    <a:pt x="32" y="37"/>
                    <a:pt x="32" y="37"/>
                  </a:cubicBezTo>
                  <a:cubicBezTo>
                    <a:pt x="32" y="38"/>
                    <a:pt x="32" y="38"/>
                    <a:pt x="32" y="39"/>
                  </a:cubicBezTo>
                  <a:cubicBezTo>
                    <a:pt x="4" y="46"/>
                    <a:pt x="4" y="46"/>
                    <a:pt x="4" y="46"/>
                  </a:cubicBezTo>
                  <a:cubicBezTo>
                    <a:pt x="2" y="47"/>
                    <a:pt x="0" y="49"/>
                    <a:pt x="1" y="51"/>
                  </a:cubicBezTo>
                  <a:cubicBezTo>
                    <a:pt x="2" y="54"/>
                    <a:pt x="4" y="55"/>
                    <a:pt x="6" y="54"/>
                  </a:cubicBezTo>
                  <a:cubicBezTo>
                    <a:pt x="38" y="46"/>
                    <a:pt x="38" y="46"/>
                    <a:pt x="38" y="46"/>
                  </a:cubicBezTo>
                  <a:cubicBezTo>
                    <a:pt x="38" y="46"/>
                    <a:pt x="38" y="46"/>
                    <a:pt x="38" y="46"/>
                  </a:cubicBezTo>
                  <a:cubicBezTo>
                    <a:pt x="67" y="51"/>
                    <a:pt x="67" y="51"/>
                    <a:pt x="67" y="51"/>
                  </a:cubicBezTo>
                  <a:cubicBezTo>
                    <a:pt x="67" y="51"/>
                    <a:pt x="68" y="51"/>
                    <a:pt x="68" y="51"/>
                  </a:cubicBezTo>
                  <a:cubicBezTo>
                    <a:pt x="83" y="56"/>
                    <a:pt x="83" y="56"/>
                    <a:pt x="83" y="56"/>
                  </a:cubicBezTo>
                  <a:cubicBezTo>
                    <a:pt x="84" y="57"/>
                    <a:pt x="85" y="57"/>
                    <a:pt x="87" y="57"/>
                  </a:cubicBezTo>
                  <a:cubicBezTo>
                    <a:pt x="112" y="53"/>
                    <a:pt x="112" y="53"/>
                    <a:pt x="112" y="53"/>
                  </a:cubicBezTo>
                  <a:cubicBezTo>
                    <a:pt x="115" y="52"/>
                    <a:pt x="116" y="50"/>
                    <a:pt x="116" y="47"/>
                  </a:cubicBezTo>
                  <a:cubicBezTo>
                    <a:pt x="115" y="45"/>
                    <a:pt x="113" y="43"/>
                    <a:pt x="110" y="43"/>
                  </a:cubicBezTo>
                  <a:cubicBezTo>
                    <a:pt x="87" y="47"/>
                    <a:pt x="87" y="47"/>
                    <a:pt x="87" y="47"/>
                  </a:cubicBezTo>
                  <a:cubicBezTo>
                    <a:pt x="72" y="42"/>
                    <a:pt x="72" y="42"/>
                    <a:pt x="72" y="42"/>
                  </a:cubicBezTo>
                  <a:cubicBezTo>
                    <a:pt x="73" y="39"/>
                    <a:pt x="73" y="39"/>
                    <a:pt x="73" y="39"/>
                  </a:cubicBezTo>
                  <a:cubicBezTo>
                    <a:pt x="87" y="38"/>
                    <a:pt x="87" y="38"/>
                    <a:pt x="87" y="38"/>
                  </a:cubicBezTo>
                  <a:cubicBezTo>
                    <a:pt x="88" y="38"/>
                    <a:pt x="89" y="38"/>
                    <a:pt x="90" y="38"/>
                  </a:cubicBezTo>
                  <a:cubicBezTo>
                    <a:pt x="111" y="33"/>
                    <a:pt x="111" y="33"/>
                    <a:pt x="111" y="33"/>
                  </a:cubicBezTo>
                  <a:cubicBezTo>
                    <a:pt x="114" y="32"/>
                    <a:pt x="115" y="29"/>
                    <a:pt x="114" y="27"/>
                  </a:cubicBezTo>
                  <a:cubicBezTo>
                    <a:pt x="113" y="24"/>
                    <a:pt x="110" y="23"/>
                    <a:pt x="108"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 name="出自【趣你的PPT】(微信:qunideppt)：最优质的PPT资源库"/>
            <p:cNvSpPr>
              <a:spLocks/>
            </p:cNvSpPr>
            <p:nvPr/>
          </p:nvSpPr>
          <p:spPr bwMode="auto">
            <a:xfrm>
              <a:off x="1620509" y="2080532"/>
              <a:ext cx="31688" cy="33800"/>
            </a:xfrm>
            <a:custGeom>
              <a:avLst/>
              <a:gdLst>
                <a:gd name="T0" fmla="*/ 8 w 18"/>
                <a:gd name="T1" fmla="*/ 17 h 18"/>
                <a:gd name="T2" fmla="*/ 17 w 18"/>
                <a:gd name="T3" fmla="*/ 10 h 18"/>
                <a:gd name="T4" fmla="*/ 11 w 18"/>
                <a:gd name="T5" fmla="*/ 1 h 18"/>
                <a:gd name="T6" fmla="*/ 1 w 18"/>
                <a:gd name="T7" fmla="*/ 7 h 18"/>
                <a:gd name="T8" fmla="*/ 8 w 18"/>
                <a:gd name="T9" fmla="*/ 17 h 18"/>
              </a:gdLst>
              <a:ahLst/>
              <a:cxnLst>
                <a:cxn ang="0">
                  <a:pos x="T0" y="T1"/>
                </a:cxn>
                <a:cxn ang="0">
                  <a:pos x="T2" y="T3"/>
                </a:cxn>
                <a:cxn ang="0">
                  <a:pos x="T4" y="T5"/>
                </a:cxn>
                <a:cxn ang="0">
                  <a:pos x="T6" y="T7"/>
                </a:cxn>
                <a:cxn ang="0">
                  <a:pos x="T8" y="T9"/>
                </a:cxn>
              </a:cxnLst>
              <a:rect l="0" t="0" r="r" b="b"/>
              <a:pathLst>
                <a:path w="18" h="18">
                  <a:moveTo>
                    <a:pt x="8" y="17"/>
                  </a:moveTo>
                  <a:cubicBezTo>
                    <a:pt x="12" y="18"/>
                    <a:pt x="16" y="15"/>
                    <a:pt x="17" y="10"/>
                  </a:cubicBezTo>
                  <a:cubicBezTo>
                    <a:pt x="18" y="6"/>
                    <a:pt x="15" y="2"/>
                    <a:pt x="11" y="1"/>
                  </a:cubicBezTo>
                  <a:cubicBezTo>
                    <a:pt x="6" y="0"/>
                    <a:pt x="2" y="3"/>
                    <a:pt x="1" y="7"/>
                  </a:cubicBezTo>
                  <a:cubicBezTo>
                    <a:pt x="0" y="12"/>
                    <a:pt x="3" y="16"/>
                    <a:pt x="8"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 name="出自【趣你的PPT】(微信:qunideppt)：最优质的PPT资源库"/>
            <p:cNvSpPr>
              <a:spLocks/>
            </p:cNvSpPr>
            <p:nvPr/>
          </p:nvSpPr>
          <p:spPr bwMode="auto">
            <a:xfrm>
              <a:off x="904351" y="1565079"/>
              <a:ext cx="245057" cy="213364"/>
            </a:xfrm>
            <a:custGeom>
              <a:avLst/>
              <a:gdLst>
                <a:gd name="T0" fmla="*/ 129 w 134"/>
                <a:gd name="T1" fmla="*/ 82 h 116"/>
                <a:gd name="T2" fmla="*/ 107 w 134"/>
                <a:gd name="T3" fmla="*/ 74 h 116"/>
                <a:gd name="T4" fmla="*/ 106 w 134"/>
                <a:gd name="T5" fmla="*/ 73 h 116"/>
                <a:gd name="T6" fmla="*/ 86 w 134"/>
                <a:gd name="T7" fmla="*/ 63 h 116"/>
                <a:gd name="T8" fmla="*/ 63 w 134"/>
                <a:gd name="T9" fmla="*/ 42 h 116"/>
                <a:gd name="T10" fmla="*/ 61 w 134"/>
                <a:gd name="T11" fmla="*/ 40 h 116"/>
                <a:gd name="T12" fmla="*/ 61 w 134"/>
                <a:gd name="T13" fmla="*/ 40 h 116"/>
                <a:gd name="T14" fmla="*/ 55 w 134"/>
                <a:gd name="T15" fmla="*/ 4 h 116"/>
                <a:gd name="T16" fmla="*/ 49 w 134"/>
                <a:gd name="T17" fmla="*/ 0 h 116"/>
                <a:gd name="T18" fmla="*/ 45 w 134"/>
                <a:gd name="T19" fmla="*/ 6 h 116"/>
                <a:gd name="T20" fmla="*/ 50 w 134"/>
                <a:gd name="T21" fmla="*/ 39 h 116"/>
                <a:gd name="T22" fmla="*/ 49 w 134"/>
                <a:gd name="T23" fmla="*/ 40 h 116"/>
                <a:gd name="T24" fmla="*/ 43 w 134"/>
                <a:gd name="T25" fmla="*/ 47 h 116"/>
                <a:gd name="T26" fmla="*/ 42 w 134"/>
                <a:gd name="T27" fmla="*/ 48 h 116"/>
                <a:gd name="T28" fmla="*/ 8 w 134"/>
                <a:gd name="T29" fmla="*/ 37 h 116"/>
                <a:gd name="T30" fmla="*/ 1 w 134"/>
                <a:gd name="T31" fmla="*/ 41 h 116"/>
                <a:gd name="T32" fmla="*/ 5 w 134"/>
                <a:gd name="T33" fmla="*/ 47 h 116"/>
                <a:gd name="T34" fmla="*/ 42 w 134"/>
                <a:gd name="T35" fmla="*/ 59 h 116"/>
                <a:gd name="T36" fmla="*/ 43 w 134"/>
                <a:gd name="T37" fmla="*/ 59 h 116"/>
                <a:gd name="T38" fmla="*/ 69 w 134"/>
                <a:gd name="T39" fmla="*/ 82 h 116"/>
                <a:gd name="T40" fmla="*/ 70 w 134"/>
                <a:gd name="T41" fmla="*/ 83 h 116"/>
                <a:gd name="T42" fmla="*/ 82 w 134"/>
                <a:gd name="T43" fmla="*/ 99 h 116"/>
                <a:gd name="T44" fmla="*/ 85 w 134"/>
                <a:gd name="T45" fmla="*/ 102 h 116"/>
                <a:gd name="T46" fmla="*/ 114 w 134"/>
                <a:gd name="T47" fmla="*/ 114 h 116"/>
                <a:gd name="T48" fmla="*/ 122 w 134"/>
                <a:gd name="T49" fmla="*/ 111 h 116"/>
                <a:gd name="T50" fmla="*/ 119 w 134"/>
                <a:gd name="T51" fmla="*/ 103 h 116"/>
                <a:gd name="T52" fmla="*/ 92 w 134"/>
                <a:gd name="T53" fmla="*/ 92 h 116"/>
                <a:gd name="T54" fmla="*/ 80 w 134"/>
                <a:gd name="T55" fmla="*/ 77 h 116"/>
                <a:gd name="T56" fmla="*/ 83 w 134"/>
                <a:gd name="T57" fmla="*/ 75 h 116"/>
                <a:gd name="T58" fmla="*/ 98 w 134"/>
                <a:gd name="T59" fmla="*/ 82 h 116"/>
                <a:gd name="T60" fmla="*/ 101 w 134"/>
                <a:gd name="T61" fmla="*/ 84 h 116"/>
                <a:gd name="T62" fmla="*/ 126 w 134"/>
                <a:gd name="T63" fmla="*/ 94 h 116"/>
                <a:gd name="T64" fmla="*/ 133 w 134"/>
                <a:gd name="T65" fmla="*/ 89 h 116"/>
                <a:gd name="T66" fmla="*/ 129 w 134"/>
                <a:gd name="T67"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16">
                  <a:moveTo>
                    <a:pt x="129" y="82"/>
                  </a:moveTo>
                  <a:cubicBezTo>
                    <a:pt x="107" y="74"/>
                    <a:pt x="107" y="74"/>
                    <a:pt x="107" y="74"/>
                  </a:cubicBezTo>
                  <a:cubicBezTo>
                    <a:pt x="107" y="73"/>
                    <a:pt x="106" y="73"/>
                    <a:pt x="106" y="73"/>
                  </a:cubicBezTo>
                  <a:cubicBezTo>
                    <a:pt x="86" y="63"/>
                    <a:pt x="86" y="63"/>
                    <a:pt x="86" y="63"/>
                  </a:cubicBezTo>
                  <a:cubicBezTo>
                    <a:pt x="63" y="42"/>
                    <a:pt x="63" y="42"/>
                    <a:pt x="63" y="42"/>
                  </a:cubicBezTo>
                  <a:cubicBezTo>
                    <a:pt x="62" y="41"/>
                    <a:pt x="61" y="41"/>
                    <a:pt x="61" y="40"/>
                  </a:cubicBezTo>
                  <a:cubicBezTo>
                    <a:pt x="61" y="40"/>
                    <a:pt x="61" y="40"/>
                    <a:pt x="61" y="40"/>
                  </a:cubicBezTo>
                  <a:cubicBezTo>
                    <a:pt x="55" y="4"/>
                    <a:pt x="55" y="4"/>
                    <a:pt x="55" y="4"/>
                  </a:cubicBezTo>
                  <a:cubicBezTo>
                    <a:pt x="55" y="2"/>
                    <a:pt x="52" y="0"/>
                    <a:pt x="49" y="0"/>
                  </a:cubicBezTo>
                  <a:cubicBezTo>
                    <a:pt x="46" y="0"/>
                    <a:pt x="45" y="3"/>
                    <a:pt x="45" y="6"/>
                  </a:cubicBezTo>
                  <a:cubicBezTo>
                    <a:pt x="50" y="39"/>
                    <a:pt x="50" y="39"/>
                    <a:pt x="50" y="39"/>
                  </a:cubicBezTo>
                  <a:cubicBezTo>
                    <a:pt x="50" y="39"/>
                    <a:pt x="49" y="40"/>
                    <a:pt x="49" y="40"/>
                  </a:cubicBezTo>
                  <a:cubicBezTo>
                    <a:pt x="43" y="47"/>
                    <a:pt x="43" y="47"/>
                    <a:pt x="43" y="47"/>
                  </a:cubicBezTo>
                  <a:cubicBezTo>
                    <a:pt x="42" y="47"/>
                    <a:pt x="42" y="48"/>
                    <a:pt x="42" y="48"/>
                  </a:cubicBezTo>
                  <a:cubicBezTo>
                    <a:pt x="8" y="37"/>
                    <a:pt x="8" y="37"/>
                    <a:pt x="8" y="37"/>
                  </a:cubicBezTo>
                  <a:cubicBezTo>
                    <a:pt x="5" y="37"/>
                    <a:pt x="2" y="38"/>
                    <a:pt x="1" y="41"/>
                  </a:cubicBezTo>
                  <a:cubicBezTo>
                    <a:pt x="0" y="43"/>
                    <a:pt x="2" y="46"/>
                    <a:pt x="5" y="47"/>
                  </a:cubicBezTo>
                  <a:cubicBezTo>
                    <a:pt x="42" y="59"/>
                    <a:pt x="42" y="59"/>
                    <a:pt x="42" y="59"/>
                  </a:cubicBezTo>
                  <a:cubicBezTo>
                    <a:pt x="43" y="59"/>
                    <a:pt x="43" y="59"/>
                    <a:pt x="43" y="59"/>
                  </a:cubicBezTo>
                  <a:cubicBezTo>
                    <a:pt x="69" y="82"/>
                    <a:pt x="69" y="82"/>
                    <a:pt x="69" y="82"/>
                  </a:cubicBezTo>
                  <a:cubicBezTo>
                    <a:pt x="70" y="83"/>
                    <a:pt x="70" y="83"/>
                    <a:pt x="70" y="83"/>
                  </a:cubicBezTo>
                  <a:cubicBezTo>
                    <a:pt x="82" y="99"/>
                    <a:pt x="82" y="99"/>
                    <a:pt x="82" y="99"/>
                  </a:cubicBezTo>
                  <a:cubicBezTo>
                    <a:pt x="83" y="101"/>
                    <a:pt x="84" y="102"/>
                    <a:pt x="85" y="102"/>
                  </a:cubicBezTo>
                  <a:cubicBezTo>
                    <a:pt x="114" y="114"/>
                    <a:pt x="114" y="114"/>
                    <a:pt x="114" y="114"/>
                  </a:cubicBezTo>
                  <a:cubicBezTo>
                    <a:pt x="117" y="116"/>
                    <a:pt x="121" y="114"/>
                    <a:pt x="122" y="111"/>
                  </a:cubicBezTo>
                  <a:cubicBezTo>
                    <a:pt x="123" y="108"/>
                    <a:pt x="122" y="105"/>
                    <a:pt x="119" y="103"/>
                  </a:cubicBezTo>
                  <a:cubicBezTo>
                    <a:pt x="92" y="92"/>
                    <a:pt x="92" y="92"/>
                    <a:pt x="92" y="92"/>
                  </a:cubicBezTo>
                  <a:cubicBezTo>
                    <a:pt x="80" y="77"/>
                    <a:pt x="80" y="77"/>
                    <a:pt x="80" y="77"/>
                  </a:cubicBezTo>
                  <a:cubicBezTo>
                    <a:pt x="83" y="75"/>
                    <a:pt x="83" y="75"/>
                    <a:pt x="83" y="75"/>
                  </a:cubicBezTo>
                  <a:cubicBezTo>
                    <a:pt x="98" y="82"/>
                    <a:pt x="98" y="82"/>
                    <a:pt x="98" y="82"/>
                  </a:cubicBezTo>
                  <a:cubicBezTo>
                    <a:pt x="99" y="83"/>
                    <a:pt x="100" y="84"/>
                    <a:pt x="101" y="84"/>
                  </a:cubicBezTo>
                  <a:cubicBezTo>
                    <a:pt x="126" y="94"/>
                    <a:pt x="126" y="94"/>
                    <a:pt x="126" y="94"/>
                  </a:cubicBezTo>
                  <a:cubicBezTo>
                    <a:pt x="129" y="94"/>
                    <a:pt x="133" y="92"/>
                    <a:pt x="133" y="89"/>
                  </a:cubicBezTo>
                  <a:cubicBezTo>
                    <a:pt x="134" y="86"/>
                    <a:pt x="132" y="83"/>
                    <a:pt x="129"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 name="出自【趣你的PPT】(微信:qunideppt)：最优质的PPT资源库"/>
            <p:cNvSpPr>
              <a:spLocks/>
            </p:cNvSpPr>
            <p:nvPr/>
          </p:nvSpPr>
          <p:spPr bwMode="auto">
            <a:xfrm>
              <a:off x="952940" y="1607329"/>
              <a:ext cx="38026" cy="38025"/>
            </a:xfrm>
            <a:custGeom>
              <a:avLst/>
              <a:gdLst>
                <a:gd name="T0" fmla="*/ 4 w 21"/>
                <a:gd name="T1" fmla="*/ 18 h 21"/>
                <a:gd name="T2" fmla="*/ 18 w 21"/>
                <a:gd name="T3" fmla="*/ 17 h 21"/>
                <a:gd name="T4" fmla="*/ 17 w 21"/>
                <a:gd name="T5" fmla="*/ 3 h 21"/>
                <a:gd name="T6" fmla="*/ 3 w 21"/>
                <a:gd name="T7" fmla="*/ 4 h 21"/>
                <a:gd name="T8" fmla="*/ 4 w 21"/>
                <a:gd name="T9" fmla="*/ 18 h 21"/>
              </a:gdLst>
              <a:ahLst/>
              <a:cxnLst>
                <a:cxn ang="0">
                  <a:pos x="T0" y="T1"/>
                </a:cxn>
                <a:cxn ang="0">
                  <a:pos x="T2" y="T3"/>
                </a:cxn>
                <a:cxn ang="0">
                  <a:pos x="T4" y="T5"/>
                </a:cxn>
                <a:cxn ang="0">
                  <a:pos x="T6" y="T7"/>
                </a:cxn>
                <a:cxn ang="0">
                  <a:pos x="T8" y="T9"/>
                </a:cxn>
              </a:cxnLst>
              <a:rect l="0" t="0" r="r" b="b"/>
              <a:pathLst>
                <a:path w="21" h="21">
                  <a:moveTo>
                    <a:pt x="4" y="18"/>
                  </a:moveTo>
                  <a:cubicBezTo>
                    <a:pt x="8" y="21"/>
                    <a:pt x="14" y="21"/>
                    <a:pt x="18" y="17"/>
                  </a:cubicBezTo>
                  <a:cubicBezTo>
                    <a:pt x="21" y="13"/>
                    <a:pt x="21" y="7"/>
                    <a:pt x="17" y="3"/>
                  </a:cubicBezTo>
                  <a:cubicBezTo>
                    <a:pt x="13" y="0"/>
                    <a:pt x="7" y="0"/>
                    <a:pt x="3" y="4"/>
                  </a:cubicBezTo>
                  <a:cubicBezTo>
                    <a:pt x="0" y="8"/>
                    <a:pt x="0" y="14"/>
                    <a:pt x="4"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 name="出自【趣你的PPT】(微信:qunideppt)：最优质的PPT资源库"/>
            <p:cNvSpPr>
              <a:spLocks/>
            </p:cNvSpPr>
            <p:nvPr/>
          </p:nvSpPr>
          <p:spPr bwMode="auto">
            <a:xfrm>
              <a:off x="1274049" y="2534722"/>
              <a:ext cx="122528" cy="228152"/>
            </a:xfrm>
            <a:custGeom>
              <a:avLst/>
              <a:gdLst>
                <a:gd name="T0" fmla="*/ 3 w 66"/>
                <a:gd name="T1" fmla="*/ 1 h 125"/>
                <a:gd name="T2" fmla="*/ 10 w 66"/>
                <a:gd name="T3" fmla="*/ 3 h 125"/>
                <a:gd name="T4" fmla="*/ 23 w 66"/>
                <a:gd name="T5" fmla="*/ 28 h 125"/>
                <a:gd name="T6" fmla="*/ 25 w 66"/>
                <a:gd name="T7" fmla="*/ 27 h 125"/>
                <a:gd name="T8" fmla="*/ 34 w 66"/>
                <a:gd name="T9" fmla="*/ 27 h 125"/>
                <a:gd name="T10" fmla="*/ 35 w 66"/>
                <a:gd name="T11" fmla="*/ 28 h 125"/>
                <a:gd name="T12" fmla="*/ 43 w 66"/>
                <a:gd name="T13" fmla="*/ 27 h 125"/>
                <a:gd name="T14" fmla="*/ 42 w 66"/>
                <a:gd name="T15" fmla="*/ 22 h 125"/>
                <a:gd name="T16" fmla="*/ 49 w 66"/>
                <a:gd name="T17" fmla="*/ 19 h 125"/>
                <a:gd name="T18" fmla="*/ 63 w 66"/>
                <a:gd name="T19" fmla="*/ 26 h 125"/>
                <a:gd name="T20" fmla="*/ 65 w 66"/>
                <a:gd name="T21" fmla="*/ 33 h 125"/>
                <a:gd name="T22" fmla="*/ 61 w 66"/>
                <a:gd name="T23" fmla="*/ 36 h 125"/>
                <a:gd name="T24" fmla="*/ 61 w 66"/>
                <a:gd name="T25" fmla="*/ 36 h 125"/>
                <a:gd name="T26" fmla="*/ 42 w 66"/>
                <a:gd name="T27" fmla="*/ 37 h 125"/>
                <a:gd name="T28" fmla="*/ 40 w 66"/>
                <a:gd name="T29" fmla="*/ 59 h 125"/>
                <a:gd name="T30" fmla="*/ 40 w 66"/>
                <a:gd name="T31" fmla="*/ 60 h 125"/>
                <a:gd name="T32" fmla="*/ 42 w 66"/>
                <a:gd name="T33" fmla="*/ 91 h 125"/>
                <a:gd name="T34" fmla="*/ 42 w 66"/>
                <a:gd name="T35" fmla="*/ 92 h 125"/>
                <a:gd name="T36" fmla="*/ 43 w 66"/>
                <a:gd name="T37" fmla="*/ 117 h 125"/>
                <a:gd name="T38" fmla="*/ 38 w 66"/>
                <a:gd name="T39" fmla="*/ 124 h 125"/>
                <a:gd name="T40" fmla="*/ 32 w 66"/>
                <a:gd name="T41" fmla="*/ 119 h 125"/>
                <a:gd name="T42" fmla="*/ 30 w 66"/>
                <a:gd name="T43" fmla="*/ 94 h 125"/>
                <a:gd name="T44" fmla="*/ 30 w 66"/>
                <a:gd name="T45" fmla="*/ 91 h 125"/>
                <a:gd name="T46" fmla="*/ 30 w 66"/>
                <a:gd name="T47" fmla="*/ 74 h 125"/>
                <a:gd name="T48" fmla="*/ 26 w 66"/>
                <a:gd name="T49" fmla="*/ 74 h 125"/>
                <a:gd name="T50" fmla="*/ 25 w 66"/>
                <a:gd name="T51" fmla="*/ 91 h 125"/>
                <a:gd name="T52" fmla="*/ 25 w 66"/>
                <a:gd name="T53" fmla="*/ 94 h 125"/>
                <a:gd name="T54" fmla="*/ 24 w 66"/>
                <a:gd name="T55" fmla="*/ 119 h 125"/>
                <a:gd name="T56" fmla="*/ 17 w 66"/>
                <a:gd name="T57" fmla="*/ 124 h 125"/>
                <a:gd name="T58" fmla="*/ 12 w 66"/>
                <a:gd name="T59" fmla="*/ 117 h 125"/>
                <a:gd name="T60" fmla="*/ 13 w 66"/>
                <a:gd name="T61" fmla="*/ 92 h 125"/>
                <a:gd name="T62" fmla="*/ 13 w 66"/>
                <a:gd name="T63" fmla="*/ 91 h 125"/>
                <a:gd name="T64" fmla="*/ 14 w 66"/>
                <a:gd name="T65" fmla="*/ 70 h 125"/>
                <a:gd name="T66" fmla="*/ 14 w 66"/>
                <a:gd name="T67" fmla="*/ 69 h 125"/>
                <a:gd name="T68" fmla="*/ 15 w 66"/>
                <a:gd name="T69" fmla="*/ 62 h 125"/>
                <a:gd name="T70" fmla="*/ 15 w 66"/>
                <a:gd name="T71" fmla="*/ 60 h 125"/>
                <a:gd name="T72" fmla="*/ 15 w 66"/>
                <a:gd name="T73" fmla="*/ 59 h 125"/>
                <a:gd name="T74" fmla="*/ 16 w 66"/>
                <a:gd name="T75" fmla="*/ 38 h 125"/>
                <a:gd name="T76" fmla="*/ 16 w 66"/>
                <a:gd name="T77" fmla="*/ 37 h 125"/>
                <a:gd name="T78" fmla="*/ 16 w 66"/>
                <a:gd name="T79" fmla="*/ 36 h 125"/>
                <a:gd name="T80" fmla="*/ 1 w 66"/>
                <a:gd name="T81" fmla="*/ 8 h 125"/>
                <a:gd name="T82" fmla="*/ 3 w 66"/>
                <a:gd name="T83" fmla="*/ 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125">
                  <a:moveTo>
                    <a:pt x="3" y="1"/>
                  </a:moveTo>
                  <a:cubicBezTo>
                    <a:pt x="6" y="0"/>
                    <a:pt x="8" y="1"/>
                    <a:pt x="10" y="3"/>
                  </a:cubicBezTo>
                  <a:cubicBezTo>
                    <a:pt x="23" y="28"/>
                    <a:pt x="23" y="28"/>
                    <a:pt x="23" y="28"/>
                  </a:cubicBezTo>
                  <a:cubicBezTo>
                    <a:pt x="23" y="27"/>
                    <a:pt x="24" y="27"/>
                    <a:pt x="25" y="27"/>
                  </a:cubicBezTo>
                  <a:cubicBezTo>
                    <a:pt x="34" y="27"/>
                    <a:pt x="34" y="27"/>
                    <a:pt x="34" y="27"/>
                  </a:cubicBezTo>
                  <a:cubicBezTo>
                    <a:pt x="34" y="27"/>
                    <a:pt x="35" y="28"/>
                    <a:pt x="35" y="28"/>
                  </a:cubicBezTo>
                  <a:cubicBezTo>
                    <a:pt x="43" y="27"/>
                    <a:pt x="43" y="27"/>
                    <a:pt x="43" y="27"/>
                  </a:cubicBezTo>
                  <a:cubicBezTo>
                    <a:pt x="42" y="26"/>
                    <a:pt x="41" y="23"/>
                    <a:pt x="42" y="22"/>
                  </a:cubicBezTo>
                  <a:cubicBezTo>
                    <a:pt x="43" y="19"/>
                    <a:pt x="46" y="18"/>
                    <a:pt x="49" y="19"/>
                  </a:cubicBezTo>
                  <a:cubicBezTo>
                    <a:pt x="63" y="26"/>
                    <a:pt x="63" y="26"/>
                    <a:pt x="63" y="26"/>
                  </a:cubicBezTo>
                  <a:cubicBezTo>
                    <a:pt x="65" y="27"/>
                    <a:pt x="66" y="30"/>
                    <a:pt x="65" y="33"/>
                  </a:cubicBezTo>
                  <a:cubicBezTo>
                    <a:pt x="65" y="34"/>
                    <a:pt x="63" y="35"/>
                    <a:pt x="61" y="36"/>
                  </a:cubicBezTo>
                  <a:cubicBezTo>
                    <a:pt x="61" y="36"/>
                    <a:pt x="61" y="36"/>
                    <a:pt x="61" y="36"/>
                  </a:cubicBezTo>
                  <a:cubicBezTo>
                    <a:pt x="42" y="37"/>
                    <a:pt x="42" y="37"/>
                    <a:pt x="42" y="37"/>
                  </a:cubicBezTo>
                  <a:cubicBezTo>
                    <a:pt x="40" y="59"/>
                    <a:pt x="40" y="59"/>
                    <a:pt x="40" y="59"/>
                  </a:cubicBezTo>
                  <a:cubicBezTo>
                    <a:pt x="40" y="59"/>
                    <a:pt x="40" y="59"/>
                    <a:pt x="40" y="60"/>
                  </a:cubicBezTo>
                  <a:cubicBezTo>
                    <a:pt x="42" y="91"/>
                    <a:pt x="42" y="91"/>
                    <a:pt x="42" y="91"/>
                  </a:cubicBezTo>
                  <a:cubicBezTo>
                    <a:pt x="42" y="91"/>
                    <a:pt x="42" y="92"/>
                    <a:pt x="42" y="92"/>
                  </a:cubicBezTo>
                  <a:cubicBezTo>
                    <a:pt x="43" y="117"/>
                    <a:pt x="43" y="117"/>
                    <a:pt x="43" y="117"/>
                  </a:cubicBezTo>
                  <a:cubicBezTo>
                    <a:pt x="44" y="121"/>
                    <a:pt x="42" y="124"/>
                    <a:pt x="38" y="124"/>
                  </a:cubicBezTo>
                  <a:cubicBezTo>
                    <a:pt x="35" y="125"/>
                    <a:pt x="32" y="122"/>
                    <a:pt x="32" y="119"/>
                  </a:cubicBezTo>
                  <a:cubicBezTo>
                    <a:pt x="30" y="94"/>
                    <a:pt x="30" y="94"/>
                    <a:pt x="30" y="94"/>
                  </a:cubicBezTo>
                  <a:cubicBezTo>
                    <a:pt x="30" y="93"/>
                    <a:pt x="30" y="92"/>
                    <a:pt x="30" y="91"/>
                  </a:cubicBezTo>
                  <a:cubicBezTo>
                    <a:pt x="30" y="74"/>
                    <a:pt x="30" y="74"/>
                    <a:pt x="30" y="74"/>
                  </a:cubicBezTo>
                  <a:cubicBezTo>
                    <a:pt x="26" y="74"/>
                    <a:pt x="26" y="74"/>
                    <a:pt x="26" y="74"/>
                  </a:cubicBezTo>
                  <a:cubicBezTo>
                    <a:pt x="25" y="91"/>
                    <a:pt x="25" y="91"/>
                    <a:pt x="25" y="91"/>
                  </a:cubicBezTo>
                  <a:cubicBezTo>
                    <a:pt x="25" y="92"/>
                    <a:pt x="25" y="93"/>
                    <a:pt x="25" y="94"/>
                  </a:cubicBezTo>
                  <a:cubicBezTo>
                    <a:pt x="24" y="119"/>
                    <a:pt x="24" y="119"/>
                    <a:pt x="24" y="119"/>
                  </a:cubicBezTo>
                  <a:cubicBezTo>
                    <a:pt x="23" y="122"/>
                    <a:pt x="20" y="125"/>
                    <a:pt x="17" y="124"/>
                  </a:cubicBezTo>
                  <a:cubicBezTo>
                    <a:pt x="14" y="124"/>
                    <a:pt x="12" y="121"/>
                    <a:pt x="12" y="117"/>
                  </a:cubicBezTo>
                  <a:cubicBezTo>
                    <a:pt x="13" y="92"/>
                    <a:pt x="13" y="92"/>
                    <a:pt x="13" y="92"/>
                  </a:cubicBezTo>
                  <a:cubicBezTo>
                    <a:pt x="13" y="92"/>
                    <a:pt x="13" y="91"/>
                    <a:pt x="13" y="91"/>
                  </a:cubicBezTo>
                  <a:cubicBezTo>
                    <a:pt x="14" y="70"/>
                    <a:pt x="14" y="70"/>
                    <a:pt x="14" y="70"/>
                  </a:cubicBezTo>
                  <a:cubicBezTo>
                    <a:pt x="14" y="70"/>
                    <a:pt x="14" y="69"/>
                    <a:pt x="14" y="69"/>
                  </a:cubicBezTo>
                  <a:cubicBezTo>
                    <a:pt x="15" y="62"/>
                    <a:pt x="15" y="62"/>
                    <a:pt x="15" y="62"/>
                  </a:cubicBezTo>
                  <a:cubicBezTo>
                    <a:pt x="15" y="60"/>
                    <a:pt x="15" y="60"/>
                    <a:pt x="15" y="60"/>
                  </a:cubicBezTo>
                  <a:cubicBezTo>
                    <a:pt x="15" y="60"/>
                    <a:pt x="15" y="59"/>
                    <a:pt x="15" y="59"/>
                  </a:cubicBezTo>
                  <a:cubicBezTo>
                    <a:pt x="16" y="38"/>
                    <a:pt x="16" y="38"/>
                    <a:pt x="16" y="38"/>
                  </a:cubicBezTo>
                  <a:cubicBezTo>
                    <a:pt x="16" y="37"/>
                    <a:pt x="16" y="37"/>
                    <a:pt x="16" y="37"/>
                  </a:cubicBezTo>
                  <a:cubicBezTo>
                    <a:pt x="16" y="36"/>
                    <a:pt x="16" y="36"/>
                    <a:pt x="16" y="36"/>
                  </a:cubicBezTo>
                  <a:cubicBezTo>
                    <a:pt x="1" y="8"/>
                    <a:pt x="1" y="8"/>
                    <a:pt x="1" y="8"/>
                  </a:cubicBezTo>
                  <a:cubicBezTo>
                    <a:pt x="0" y="6"/>
                    <a:pt x="1" y="3"/>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 name="出自【趣你的PPT】(微信:qunideppt)：最优质的PPT资源库"/>
            <p:cNvSpPr>
              <a:spLocks/>
            </p:cNvSpPr>
            <p:nvPr/>
          </p:nvSpPr>
          <p:spPr bwMode="auto">
            <a:xfrm>
              <a:off x="1309962" y="2541060"/>
              <a:ext cx="40139" cy="40138"/>
            </a:xfrm>
            <a:custGeom>
              <a:avLst/>
              <a:gdLst>
                <a:gd name="T0" fmla="*/ 11 w 22"/>
                <a:gd name="T1" fmla="*/ 22 h 22"/>
                <a:gd name="T2" fmla="*/ 1 w 22"/>
                <a:gd name="T3" fmla="*/ 10 h 22"/>
                <a:gd name="T4" fmla="*/ 12 w 22"/>
                <a:gd name="T5" fmla="*/ 0 h 22"/>
                <a:gd name="T6" fmla="*/ 22 w 22"/>
                <a:gd name="T7" fmla="*/ 11 h 22"/>
                <a:gd name="T8" fmla="*/ 11 w 22"/>
                <a:gd name="T9" fmla="*/ 22 h 22"/>
              </a:gdLst>
              <a:ahLst/>
              <a:cxnLst>
                <a:cxn ang="0">
                  <a:pos x="T0" y="T1"/>
                </a:cxn>
                <a:cxn ang="0">
                  <a:pos x="T2" y="T3"/>
                </a:cxn>
                <a:cxn ang="0">
                  <a:pos x="T4" y="T5"/>
                </a:cxn>
                <a:cxn ang="0">
                  <a:pos x="T6" y="T7"/>
                </a:cxn>
                <a:cxn ang="0">
                  <a:pos x="T8" y="T9"/>
                </a:cxn>
              </a:cxnLst>
              <a:rect l="0" t="0" r="r" b="b"/>
              <a:pathLst>
                <a:path w="22" h="22">
                  <a:moveTo>
                    <a:pt x="11" y="22"/>
                  </a:moveTo>
                  <a:cubicBezTo>
                    <a:pt x="5" y="21"/>
                    <a:pt x="0" y="16"/>
                    <a:pt x="1" y="10"/>
                  </a:cubicBezTo>
                  <a:cubicBezTo>
                    <a:pt x="1" y="4"/>
                    <a:pt x="6" y="0"/>
                    <a:pt x="12" y="0"/>
                  </a:cubicBezTo>
                  <a:cubicBezTo>
                    <a:pt x="18" y="0"/>
                    <a:pt x="22" y="5"/>
                    <a:pt x="22" y="11"/>
                  </a:cubicBezTo>
                  <a:cubicBezTo>
                    <a:pt x="22" y="17"/>
                    <a:pt x="17" y="22"/>
                    <a:pt x="11" y="2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 name="出自【趣你的PPT】(微信:qunideppt)：最优质的PPT资源库"/>
            <p:cNvSpPr>
              <a:spLocks/>
            </p:cNvSpPr>
            <p:nvPr/>
          </p:nvSpPr>
          <p:spPr bwMode="auto">
            <a:xfrm>
              <a:off x="1267711" y="2505147"/>
              <a:ext cx="19013" cy="29575"/>
            </a:xfrm>
            <a:custGeom>
              <a:avLst/>
              <a:gdLst>
                <a:gd name="T0" fmla="*/ 3 w 11"/>
                <a:gd name="T1" fmla="*/ 1 h 16"/>
                <a:gd name="T2" fmla="*/ 8 w 11"/>
                <a:gd name="T3" fmla="*/ 0 h 16"/>
                <a:gd name="T4" fmla="*/ 10 w 11"/>
                <a:gd name="T5" fmla="*/ 3 h 16"/>
                <a:gd name="T6" fmla="*/ 11 w 11"/>
                <a:gd name="T7" fmla="*/ 13 h 16"/>
                <a:gd name="T8" fmla="*/ 9 w 11"/>
                <a:gd name="T9" fmla="*/ 16 h 16"/>
                <a:gd name="T10" fmla="*/ 4 w 11"/>
                <a:gd name="T11" fmla="*/ 16 h 16"/>
                <a:gd name="T12" fmla="*/ 1 w 11"/>
                <a:gd name="T13" fmla="*/ 14 h 16"/>
                <a:gd name="T14" fmla="*/ 1 w 11"/>
                <a:gd name="T15" fmla="*/ 4 h 16"/>
                <a:gd name="T16" fmla="*/ 3 w 11"/>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6">
                  <a:moveTo>
                    <a:pt x="3" y="1"/>
                  </a:moveTo>
                  <a:cubicBezTo>
                    <a:pt x="8" y="0"/>
                    <a:pt x="8" y="0"/>
                    <a:pt x="8" y="0"/>
                  </a:cubicBezTo>
                  <a:cubicBezTo>
                    <a:pt x="9" y="0"/>
                    <a:pt x="10" y="1"/>
                    <a:pt x="10" y="3"/>
                  </a:cubicBezTo>
                  <a:cubicBezTo>
                    <a:pt x="11" y="13"/>
                    <a:pt x="11" y="13"/>
                    <a:pt x="11" y="13"/>
                  </a:cubicBezTo>
                  <a:cubicBezTo>
                    <a:pt x="11" y="14"/>
                    <a:pt x="10" y="15"/>
                    <a:pt x="9" y="16"/>
                  </a:cubicBezTo>
                  <a:cubicBezTo>
                    <a:pt x="4" y="16"/>
                    <a:pt x="4" y="16"/>
                    <a:pt x="4" y="16"/>
                  </a:cubicBezTo>
                  <a:cubicBezTo>
                    <a:pt x="3" y="16"/>
                    <a:pt x="1" y="15"/>
                    <a:pt x="1" y="14"/>
                  </a:cubicBezTo>
                  <a:cubicBezTo>
                    <a:pt x="1" y="4"/>
                    <a:pt x="1" y="4"/>
                    <a:pt x="1" y="4"/>
                  </a:cubicBezTo>
                  <a:cubicBezTo>
                    <a:pt x="0" y="2"/>
                    <a:pt x="1"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 name="出自【趣你的PPT】(微信:qunideppt)：最优质的PPT资源库"/>
            <p:cNvSpPr>
              <a:spLocks/>
            </p:cNvSpPr>
            <p:nvPr/>
          </p:nvSpPr>
          <p:spPr bwMode="auto">
            <a:xfrm>
              <a:off x="1244473" y="1691829"/>
              <a:ext cx="169005" cy="354902"/>
            </a:xfrm>
            <a:custGeom>
              <a:avLst/>
              <a:gdLst>
                <a:gd name="T0" fmla="*/ 92 w 92"/>
                <a:gd name="T1" fmla="*/ 24 h 194"/>
                <a:gd name="T2" fmla="*/ 92 w 92"/>
                <a:gd name="T3" fmla="*/ 23 h 194"/>
                <a:gd name="T4" fmla="*/ 91 w 92"/>
                <a:gd name="T5" fmla="*/ 23 h 194"/>
                <a:gd name="T6" fmla="*/ 56 w 92"/>
                <a:gd name="T7" fmla="*/ 3 h 194"/>
                <a:gd name="T8" fmla="*/ 54 w 92"/>
                <a:gd name="T9" fmla="*/ 3 h 194"/>
                <a:gd name="T10" fmla="*/ 41 w 92"/>
                <a:gd name="T11" fmla="*/ 3 h 194"/>
                <a:gd name="T12" fmla="*/ 0 w 92"/>
                <a:gd name="T13" fmla="*/ 26 h 194"/>
                <a:gd name="T14" fmla="*/ 0 w 92"/>
                <a:gd name="T15" fmla="*/ 85 h 194"/>
                <a:gd name="T16" fmla="*/ 9 w 92"/>
                <a:gd name="T17" fmla="*/ 94 h 194"/>
                <a:gd name="T18" fmla="*/ 19 w 92"/>
                <a:gd name="T19" fmla="*/ 85 h 194"/>
                <a:gd name="T20" fmla="*/ 19 w 92"/>
                <a:gd name="T21" fmla="*/ 39 h 194"/>
                <a:gd name="T22" fmla="*/ 22 w 92"/>
                <a:gd name="T23" fmla="*/ 39 h 194"/>
                <a:gd name="T24" fmla="*/ 22 w 92"/>
                <a:gd name="T25" fmla="*/ 67 h 194"/>
                <a:gd name="T26" fmla="*/ 22 w 92"/>
                <a:gd name="T27" fmla="*/ 91 h 194"/>
                <a:gd name="T28" fmla="*/ 22 w 92"/>
                <a:gd name="T29" fmla="*/ 183 h 194"/>
                <a:gd name="T30" fmla="*/ 33 w 92"/>
                <a:gd name="T31" fmla="*/ 194 h 194"/>
                <a:gd name="T32" fmla="*/ 44 w 92"/>
                <a:gd name="T33" fmla="*/ 183 h 194"/>
                <a:gd name="T34" fmla="*/ 44 w 92"/>
                <a:gd name="T35" fmla="*/ 99 h 194"/>
                <a:gd name="T36" fmla="*/ 48 w 92"/>
                <a:gd name="T37" fmla="*/ 99 h 194"/>
                <a:gd name="T38" fmla="*/ 48 w 92"/>
                <a:gd name="T39" fmla="*/ 183 h 194"/>
                <a:gd name="T40" fmla="*/ 59 w 92"/>
                <a:gd name="T41" fmla="*/ 194 h 194"/>
                <a:gd name="T42" fmla="*/ 70 w 92"/>
                <a:gd name="T43" fmla="*/ 183 h 194"/>
                <a:gd name="T44" fmla="*/ 70 w 92"/>
                <a:gd name="T45" fmla="*/ 91 h 194"/>
                <a:gd name="T46" fmla="*/ 70 w 92"/>
                <a:gd name="T47" fmla="*/ 67 h 194"/>
                <a:gd name="T48" fmla="*/ 70 w 92"/>
                <a:gd name="T49" fmla="*/ 39 h 194"/>
                <a:gd name="T50" fmla="*/ 73 w 92"/>
                <a:gd name="T51" fmla="*/ 39 h 194"/>
                <a:gd name="T52" fmla="*/ 73 w 92"/>
                <a:gd name="T53" fmla="*/ 84 h 194"/>
                <a:gd name="T54" fmla="*/ 82 w 92"/>
                <a:gd name="T55" fmla="*/ 94 h 194"/>
                <a:gd name="T56" fmla="*/ 92 w 92"/>
                <a:gd name="T57" fmla="*/ 84 h 194"/>
                <a:gd name="T58" fmla="*/ 92 w 92"/>
                <a:gd name="T59" fmla="*/ 25 h 194"/>
                <a:gd name="T60" fmla="*/ 92 w 92"/>
                <a:gd name="T61" fmla="*/ 2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194">
                  <a:moveTo>
                    <a:pt x="92" y="24"/>
                  </a:moveTo>
                  <a:cubicBezTo>
                    <a:pt x="92" y="24"/>
                    <a:pt x="92" y="24"/>
                    <a:pt x="92" y="23"/>
                  </a:cubicBezTo>
                  <a:cubicBezTo>
                    <a:pt x="91" y="23"/>
                    <a:pt x="91" y="23"/>
                    <a:pt x="91" y="23"/>
                  </a:cubicBezTo>
                  <a:cubicBezTo>
                    <a:pt x="89" y="7"/>
                    <a:pt x="67" y="4"/>
                    <a:pt x="56" y="3"/>
                  </a:cubicBezTo>
                  <a:cubicBezTo>
                    <a:pt x="56" y="3"/>
                    <a:pt x="55" y="3"/>
                    <a:pt x="54" y="3"/>
                  </a:cubicBezTo>
                  <a:cubicBezTo>
                    <a:pt x="41" y="3"/>
                    <a:pt x="41" y="3"/>
                    <a:pt x="41" y="3"/>
                  </a:cubicBezTo>
                  <a:cubicBezTo>
                    <a:pt x="41" y="3"/>
                    <a:pt x="0" y="0"/>
                    <a:pt x="0" y="26"/>
                  </a:cubicBezTo>
                  <a:cubicBezTo>
                    <a:pt x="0" y="85"/>
                    <a:pt x="0" y="85"/>
                    <a:pt x="0" y="85"/>
                  </a:cubicBezTo>
                  <a:cubicBezTo>
                    <a:pt x="0" y="90"/>
                    <a:pt x="4" y="94"/>
                    <a:pt x="9" y="94"/>
                  </a:cubicBezTo>
                  <a:cubicBezTo>
                    <a:pt x="15" y="94"/>
                    <a:pt x="19" y="90"/>
                    <a:pt x="19" y="85"/>
                  </a:cubicBezTo>
                  <a:cubicBezTo>
                    <a:pt x="19" y="39"/>
                    <a:pt x="19" y="39"/>
                    <a:pt x="19" y="39"/>
                  </a:cubicBezTo>
                  <a:cubicBezTo>
                    <a:pt x="22" y="39"/>
                    <a:pt x="22" y="39"/>
                    <a:pt x="22" y="39"/>
                  </a:cubicBezTo>
                  <a:cubicBezTo>
                    <a:pt x="22" y="67"/>
                    <a:pt x="22" y="67"/>
                    <a:pt x="22" y="67"/>
                  </a:cubicBezTo>
                  <a:cubicBezTo>
                    <a:pt x="22" y="91"/>
                    <a:pt x="22" y="91"/>
                    <a:pt x="22" y="91"/>
                  </a:cubicBezTo>
                  <a:cubicBezTo>
                    <a:pt x="22" y="183"/>
                    <a:pt x="22" y="183"/>
                    <a:pt x="22" y="183"/>
                  </a:cubicBezTo>
                  <a:cubicBezTo>
                    <a:pt x="22" y="189"/>
                    <a:pt x="27" y="194"/>
                    <a:pt x="33" y="194"/>
                  </a:cubicBezTo>
                  <a:cubicBezTo>
                    <a:pt x="39" y="194"/>
                    <a:pt x="44" y="189"/>
                    <a:pt x="44" y="183"/>
                  </a:cubicBezTo>
                  <a:cubicBezTo>
                    <a:pt x="44" y="99"/>
                    <a:pt x="44" y="99"/>
                    <a:pt x="44" y="99"/>
                  </a:cubicBezTo>
                  <a:cubicBezTo>
                    <a:pt x="48" y="99"/>
                    <a:pt x="48" y="99"/>
                    <a:pt x="48" y="99"/>
                  </a:cubicBezTo>
                  <a:cubicBezTo>
                    <a:pt x="48" y="183"/>
                    <a:pt x="48" y="183"/>
                    <a:pt x="48" y="183"/>
                  </a:cubicBezTo>
                  <a:cubicBezTo>
                    <a:pt x="48" y="189"/>
                    <a:pt x="53" y="194"/>
                    <a:pt x="59" y="194"/>
                  </a:cubicBezTo>
                  <a:cubicBezTo>
                    <a:pt x="65" y="194"/>
                    <a:pt x="70" y="189"/>
                    <a:pt x="70" y="183"/>
                  </a:cubicBezTo>
                  <a:cubicBezTo>
                    <a:pt x="70" y="91"/>
                    <a:pt x="70" y="91"/>
                    <a:pt x="70" y="91"/>
                  </a:cubicBezTo>
                  <a:cubicBezTo>
                    <a:pt x="70" y="67"/>
                    <a:pt x="70" y="67"/>
                    <a:pt x="70" y="67"/>
                  </a:cubicBezTo>
                  <a:cubicBezTo>
                    <a:pt x="70" y="39"/>
                    <a:pt x="70" y="39"/>
                    <a:pt x="70" y="39"/>
                  </a:cubicBezTo>
                  <a:cubicBezTo>
                    <a:pt x="73" y="39"/>
                    <a:pt x="73" y="39"/>
                    <a:pt x="73" y="39"/>
                  </a:cubicBezTo>
                  <a:cubicBezTo>
                    <a:pt x="73" y="84"/>
                    <a:pt x="73" y="84"/>
                    <a:pt x="73" y="84"/>
                  </a:cubicBezTo>
                  <a:cubicBezTo>
                    <a:pt x="73" y="89"/>
                    <a:pt x="77" y="94"/>
                    <a:pt x="82" y="94"/>
                  </a:cubicBezTo>
                  <a:cubicBezTo>
                    <a:pt x="87" y="94"/>
                    <a:pt x="92" y="89"/>
                    <a:pt x="92" y="84"/>
                  </a:cubicBezTo>
                  <a:cubicBezTo>
                    <a:pt x="92" y="25"/>
                    <a:pt x="92" y="25"/>
                    <a:pt x="92" y="25"/>
                  </a:cubicBezTo>
                  <a:cubicBezTo>
                    <a:pt x="92" y="25"/>
                    <a:pt x="92" y="24"/>
                    <a:pt x="92"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 name="出自【趣你的PPT】(微信:qunideppt)：最优质的PPT资源库"/>
            <p:cNvSpPr>
              <a:spLocks noChangeArrowheads="1"/>
            </p:cNvSpPr>
            <p:nvPr/>
          </p:nvSpPr>
          <p:spPr bwMode="auto">
            <a:xfrm>
              <a:off x="1293062" y="1613666"/>
              <a:ext cx="76052" cy="781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 name="出自【趣你的PPT】(微信:qunideppt)：最优质的PPT资源库"/>
            <p:cNvSpPr>
              <a:spLocks noEditPoints="1"/>
            </p:cNvSpPr>
            <p:nvPr/>
          </p:nvSpPr>
          <p:spPr bwMode="auto">
            <a:xfrm>
              <a:off x="2222588" y="4681037"/>
              <a:ext cx="82390" cy="82388"/>
            </a:xfrm>
            <a:custGeom>
              <a:avLst/>
              <a:gdLst>
                <a:gd name="T0" fmla="*/ 23 w 45"/>
                <a:gd name="T1" fmla="*/ 0 h 45"/>
                <a:gd name="T2" fmla="*/ 0 w 45"/>
                <a:gd name="T3" fmla="*/ 23 h 45"/>
                <a:gd name="T4" fmla="*/ 23 w 45"/>
                <a:gd name="T5" fmla="*/ 45 h 45"/>
                <a:gd name="T6" fmla="*/ 45 w 45"/>
                <a:gd name="T7" fmla="*/ 23 h 45"/>
                <a:gd name="T8" fmla="*/ 23 w 45"/>
                <a:gd name="T9" fmla="*/ 0 h 45"/>
                <a:gd name="T10" fmla="*/ 9 w 45"/>
                <a:gd name="T11" fmla="*/ 39 h 45"/>
                <a:gd name="T12" fmla="*/ 3 w 45"/>
                <a:gd name="T13" fmla="*/ 29 h 45"/>
                <a:gd name="T14" fmla="*/ 3 w 45"/>
                <a:gd name="T15" fmla="*/ 28 h 45"/>
                <a:gd name="T16" fmla="*/ 4 w 45"/>
                <a:gd name="T17" fmla="*/ 28 h 45"/>
                <a:gd name="T18" fmla="*/ 8 w 45"/>
                <a:gd name="T19" fmla="*/ 32 h 45"/>
                <a:gd name="T20" fmla="*/ 9 w 45"/>
                <a:gd name="T21" fmla="*/ 33 h 45"/>
                <a:gd name="T22" fmla="*/ 10 w 45"/>
                <a:gd name="T23" fmla="*/ 38 h 45"/>
                <a:gd name="T24" fmla="*/ 9 w 45"/>
                <a:gd name="T25" fmla="*/ 39 h 45"/>
                <a:gd name="T26" fmla="*/ 12 w 45"/>
                <a:gd name="T27" fmla="*/ 10 h 45"/>
                <a:gd name="T28" fmla="*/ 9 w 45"/>
                <a:gd name="T29" fmla="*/ 15 h 45"/>
                <a:gd name="T30" fmla="*/ 5 w 45"/>
                <a:gd name="T31" fmla="*/ 17 h 45"/>
                <a:gd name="T32" fmla="*/ 4 w 45"/>
                <a:gd name="T33" fmla="*/ 18 h 45"/>
                <a:gd name="T34" fmla="*/ 3 w 45"/>
                <a:gd name="T35" fmla="*/ 15 h 45"/>
                <a:gd name="T36" fmla="*/ 10 w 45"/>
                <a:gd name="T37" fmla="*/ 6 h 45"/>
                <a:gd name="T38" fmla="*/ 12 w 45"/>
                <a:gd name="T39" fmla="*/ 8 h 45"/>
                <a:gd name="T40" fmla="*/ 12 w 45"/>
                <a:gd name="T41" fmla="*/ 10 h 45"/>
                <a:gd name="T42" fmla="*/ 13 w 45"/>
                <a:gd name="T43" fmla="*/ 28 h 45"/>
                <a:gd name="T44" fmla="*/ 13 w 45"/>
                <a:gd name="T45" fmla="*/ 21 h 45"/>
                <a:gd name="T46" fmla="*/ 15 w 45"/>
                <a:gd name="T47" fmla="*/ 20 h 45"/>
                <a:gd name="T48" fmla="*/ 21 w 45"/>
                <a:gd name="T49" fmla="*/ 18 h 45"/>
                <a:gd name="T50" fmla="*/ 23 w 45"/>
                <a:gd name="T51" fmla="*/ 19 h 45"/>
                <a:gd name="T52" fmla="*/ 27 w 45"/>
                <a:gd name="T53" fmla="*/ 25 h 45"/>
                <a:gd name="T54" fmla="*/ 26 w 45"/>
                <a:gd name="T55" fmla="*/ 27 h 45"/>
                <a:gd name="T56" fmla="*/ 22 w 45"/>
                <a:gd name="T57" fmla="*/ 32 h 45"/>
                <a:gd name="T58" fmla="*/ 20 w 45"/>
                <a:gd name="T59" fmla="*/ 32 h 45"/>
                <a:gd name="T60" fmla="*/ 14 w 45"/>
                <a:gd name="T61" fmla="*/ 30 h 45"/>
                <a:gd name="T62" fmla="*/ 13 w 45"/>
                <a:gd name="T63" fmla="*/ 28 h 45"/>
                <a:gd name="T64" fmla="*/ 33 w 45"/>
                <a:gd name="T65" fmla="*/ 42 h 45"/>
                <a:gd name="T66" fmla="*/ 23 w 45"/>
                <a:gd name="T67" fmla="*/ 44 h 45"/>
                <a:gd name="T68" fmla="*/ 19 w 45"/>
                <a:gd name="T69" fmla="*/ 43 h 45"/>
                <a:gd name="T70" fmla="*/ 19 w 45"/>
                <a:gd name="T71" fmla="*/ 42 h 45"/>
                <a:gd name="T72" fmla="*/ 23 w 45"/>
                <a:gd name="T73" fmla="*/ 40 h 45"/>
                <a:gd name="T74" fmla="*/ 25 w 45"/>
                <a:gd name="T75" fmla="*/ 39 h 45"/>
                <a:gd name="T76" fmla="*/ 31 w 45"/>
                <a:gd name="T77" fmla="*/ 39 h 45"/>
                <a:gd name="T78" fmla="*/ 33 w 45"/>
                <a:gd name="T79" fmla="*/ 40 h 45"/>
                <a:gd name="T80" fmla="*/ 33 w 45"/>
                <a:gd name="T81" fmla="*/ 42 h 45"/>
                <a:gd name="T82" fmla="*/ 33 w 45"/>
                <a:gd name="T83" fmla="*/ 10 h 45"/>
                <a:gd name="T84" fmla="*/ 27 w 45"/>
                <a:gd name="T85" fmla="*/ 11 h 45"/>
                <a:gd name="T86" fmla="*/ 26 w 45"/>
                <a:gd name="T87" fmla="*/ 10 h 45"/>
                <a:gd name="T88" fmla="*/ 22 w 45"/>
                <a:gd name="T89" fmla="*/ 6 h 45"/>
                <a:gd name="T90" fmla="*/ 22 w 45"/>
                <a:gd name="T91" fmla="*/ 5 h 45"/>
                <a:gd name="T92" fmla="*/ 26 w 45"/>
                <a:gd name="T93" fmla="*/ 2 h 45"/>
                <a:gd name="T94" fmla="*/ 34 w 45"/>
                <a:gd name="T95" fmla="*/ 5 h 45"/>
                <a:gd name="T96" fmla="*/ 34 w 45"/>
                <a:gd name="T97" fmla="*/ 9 h 45"/>
                <a:gd name="T98" fmla="*/ 33 w 45"/>
                <a:gd name="T99" fmla="*/ 10 h 45"/>
                <a:gd name="T100" fmla="*/ 42 w 45"/>
                <a:gd name="T101" fmla="*/ 29 h 45"/>
                <a:gd name="T102" fmla="*/ 39 w 45"/>
                <a:gd name="T103" fmla="*/ 32 h 45"/>
                <a:gd name="T104" fmla="*/ 38 w 45"/>
                <a:gd name="T105" fmla="*/ 32 h 45"/>
                <a:gd name="T106" fmla="*/ 36 w 45"/>
                <a:gd name="T107" fmla="*/ 27 h 45"/>
                <a:gd name="T108" fmla="*/ 36 w 45"/>
                <a:gd name="T109" fmla="*/ 25 h 45"/>
                <a:gd name="T110" fmla="*/ 38 w 45"/>
                <a:gd name="T111" fmla="*/ 20 h 45"/>
                <a:gd name="T112" fmla="*/ 40 w 45"/>
                <a:gd name="T113" fmla="*/ 19 h 45"/>
                <a:gd name="T114" fmla="*/ 43 w 45"/>
                <a:gd name="T115" fmla="*/ 21 h 45"/>
                <a:gd name="T116" fmla="*/ 43 w 45"/>
                <a:gd name="T117" fmla="*/ 27 h 45"/>
                <a:gd name="T118" fmla="*/ 42 w 45"/>
                <a:gd name="T119" fmla="*/ 2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 h="45">
                  <a:moveTo>
                    <a:pt x="23" y="0"/>
                  </a:moveTo>
                  <a:cubicBezTo>
                    <a:pt x="10" y="0"/>
                    <a:pt x="0" y="10"/>
                    <a:pt x="0" y="23"/>
                  </a:cubicBezTo>
                  <a:cubicBezTo>
                    <a:pt x="0" y="35"/>
                    <a:pt x="10" y="45"/>
                    <a:pt x="23" y="45"/>
                  </a:cubicBezTo>
                  <a:cubicBezTo>
                    <a:pt x="35" y="45"/>
                    <a:pt x="45" y="35"/>
                    <a:pt x="45" y="23"/>
                  </a:cubicBezTo>
                  <a:cubicBezTo>
                    <a:pt x="45" y="10"/>
                    <a:pt x="35" y="0"/>
                    <a:pt x="23" y="0"/>
                  </a:cubicBezTo>
                  <a:close/>
                  <a:moveTo>
                    <a:pt x="9" y="39"/>
                  </a:moveTo>
                  <a:cubicBezTo>
                    <a:pt x="6" y="36"/>
                    <a:pt x="4" y="33"/>
                    <a:pt x="3" y="29"/>
                  </a:cubicBezTo>
                  <a:cubicBezTo>
                    <a:pt x="3" y="28"/>
                    <a:pt x="3" y="28"/>
                    <a:pt x="3" y="28"/>
                  </a:cubicBezTo>
                  <a:cubicBezTo>
                    <a:pt x="3" y="28"/>
                    <a:pt x="4" y="28"/>
                    <a:pt x="4" y="28"/>
                  </a:cubicBezTo>
                  <a:cubicBezTo>
                    <a:pt x="4" y="28"/>
                    <a:pt x="8" y="32"/>
                    <a:pt x="8" y="32"/>
                  </a:cubicBezTo>
                  <a:cubicBezTo>
                    <a:pt x="8" y="32"/>
                    <a:pt x="8" y="33"/>
                    <a:pt x="9" y="33"/>
                  </a:cubicBezTo>
                  <a:cubicBezTo>
                    <a:pt x="9" y="34"/>
                    <a:pt x="10" y="38"/>
                    <a:pt x="10" y="38"/>
                  </a:cubicBezTo>
                  <a:cubicBezTo>
                    <a:pt x="10" y="38"/>
                    <a:pt x="10" y="38"/>
                    <a:pt x="9" y="39"/>
                  </a:cubicBezTo>
                  <a:close/>
                  <a:moveTo>
                    <a:pt x="12" y="10"/>
                  </a:moveTo>
                  <a:cubicBezTo>
                    <a:pt x="11" y="10"/>
                    <a:pt x="10" y="14"/>
                    <a:pt x="9" y="15"/>
                  </a:cubicBezTo>
                  <a:cubicBezTo>
                    <a:pt x="9" y="15"/>
                    <a:pt x="6" y="16"/>
                    <a:pt x="5" y="17"/>
                  </a:cubicBezTo>
                  <a:cubicBezTo>
                    <a:pt x="4" y="18"/>
                    <a:pt x="4" y="18"/>
                    <a:pt x="4" y="18"/>
                  </a:cubicBezTo>
                  <a:cubicBezTo>
                    <a:pt x="3" y="15"/>
                    <a:pt x="3" y="15"/>
                    <a:pt x="3" y="15"/>
                  </a:cubicBezTo>
                  <a:cubicBezTo>
                    <a:pt x="5" y="12"/>
                    <a:pt x="7" y="9"/>
                    <a:pt x="10" y="6"/>
                  </a:cubicBezTo>
                  <a:cubicBezTo>
                    <a:pt x="11" y="7"/>
                    <a:pt x="12" y="7"/>
                    <a:pt x="12" y="8"/>
                  </a:cubicBezTo>
                  <a:cubicBezTo>
                    <a:pt x="13" y="9"/>
                    <a:pt x="12" y="9"/>
                    <a:pt x="12" y="10"/>
                  </a:cubicBezTo>
                  <a:close/>
                  <a:moveTo>
                    <a:pt x="13" y="28"/>
                  </a:moveTo>
                  <a:cubicBezTo>
                    <a:pt x="13" y="21"/>
                    <a:pt x="13" y="21"/>
                    <a:pt x="13" y="21"/>
                  </a:cubicBezTo>
                  <a:cubicBezTo>
                    <a:pt x="13" y="21"/>
                    <a:pt x="14" y="20"/>
                    <a:pt x="15" y="20"/>
                  </a:cubicBezTo>
                  <a:cubicBezTo>
                    <a:pt x="21" y="18"/>
                    <a:pt x="21" y="18"/>
                    <a:pt x="21" y="18"/>
                  </a:cubicBezTo>
                  <a:cubicBezTo>
                    <a:pt x="22" y="18"/>
                    <a:pt x="23" y="18"/>
                    <a:pt x="23" y="19"/>
                  </a:cubicBezTo>
                  <a:cubicBezTo>
                    <a:pt x="27" y="25"/>
                    <a:pt x="27" y="25"/>
                    <a:pt x="27" y="25"/>
                  </a:cubicBezTo>
                  <a:cubicBezTo>
                    <a:pt x="27" y="25"/>
                    <a:pt x="27" y="26"/>
                    <a:pt x="26" y="27"/>
                  </a:cubicBezTo>
                  <a:cubicBezTo>
                    <a:pt x="22" y="32"/>
                    <a:pt x="22" y="32"/>
                    <a:pt x="22" y="32"/>
                  </a:cubicBezTo>
                  <a:cubicBezTo>
                    <a:pt x="22" y="32"/>
                    <a:pt x="21" y="33"/>
                    <a:pt x="20" y="32"/>
                  </a:cubicBezTo>
                  <a:cubicBezTo>
                    <a:pt x="14" y="30"/>
                    <a:pt x="14" y="30"/>
                    <a:pt x="14" y="30"/>
                  </a:cubicBezTo>
                  <a:cubicBezTo>
                    <a:pt x="13" y="30"/>
                    <a:pt x="12" y="29"/>
                    <a:pt x="13" y="28"/>
                  </a:cubicBezTo>
                  <a:close/>
                  <a:moveTo>
                    <a:pt x="33" y="42"/>
                  </a:moveTo>
                  <a:cubicBezTo>
                    <a:pt x="30" y="43"/>
                    <a:pt x="26" y="44"/>
                    <a:pt x="23" y="44"/>
                  </a:cubicBezTo>
                  <a:cubicBezTo>
                    <a:pt x="22" y="44"/>
                    <a:pt x="20" y="44"/>
                    <a:pt x="19" y="43"/>
                  </a:cubicBezTo>
                  <a:cubicBezTo>
                    <a:pt x="19" y="43"/>
                    <a:pt x="19" y="43"/>
                    <a:pt x="19" y="42"/>
                  </a:cubicBezTo>
                  <a:cubicBezTo>
                    <a:pt x="23" y="40"/>
                    <a:pt x="23" y="40"/>
                    <a:pt x="23" y="40"/>
                  </a:cubicBezTo>
                  <a:cubicBezTo>
                    <a:pt x="23" y="39"/>
                    <a:pt x="24" y="39"/>
                    <a:pt x="25" y="39"/>
                  </a:cubicBezTo>
                  <a:cubicBezTo>
                    <a:pt x="31" y="39"/>
                    <a:pt x="31" y="39"/>
                    <a:pt x="31" y="39"/>
                  </a:cubicBezTo>
                  <a:cubicBezTo>
                    <a:pt x="32" y="39"/>
                    <a:pt x="33" y="40"/>
                    <a:pt x="33" y="40"/>
                  </a:cubicBezTo>
                  <a:lnTo>
                    <a:pt x="33" y="42"/>
                  </a:lnTo>
                  <a:close/>
                  <a:moveTo>
                    <a:pt x="33" y="10"/>
                  </a:moveTo>
                  <a:cubicBezTo>
                    <a:pt x="33" y="10"/>
                    <a:pt x="28" y="11"/>
                    <a:pt x="27" y="11"/>
                  </a:cubicBezTo>
                  <a:cubicBezTo>
                    <a:pt x="26" y="11"/>
                    <a:pt x="26" y="10"/>
                    <a:pt x="26" y="10"/>
                  </a:cubicBezTo>
                  <a:cubicBezTo>
                    <a:pt x="26" y="10"/>
                    <a:pt x="23" y="7"/>
                    <a:pt x="22" y="6"/>
                  </a:cubicBezTo>
                  <a:cubicBezTo>
                    <a:pt x="22" y="6"/>
                    <a:pt x="22" y="5"/>
                    <a:pt x="22" y="5"/>
                  </a:cubicBezTo>
                  <a:cubicBezTo>
                    <a:pt x="26" y="2"/>
                    <a:pt x="26" y="2"/>
                    <a:pt x="26" y="2"/>
                  </a:cubicBezTo>
                  <a:cubicBezTo>
                    <a:pt x="29" y="2"/>
                    <a:pt x="32" y="3"/>
                    <a:pt x="34" y="5"/>
                  </a:cubicBezTo>
                  <a:cubicBezTo>
                    <a:pt x="34" y="6"/>
                    <a:pt x="34" y="9"/>
                    <a:pt x="34" y="9"/>
                  </a:cubicBezTo>
                  <a:cubicBezTo>
                    <a:pt x="34" y="10"/>
                    <a:pt x="33" y="10"/>
                    <a:pt x="33" y="10"/>
                  </a:cubicBezTo>
                  <a:close/>
                  <a:moveTo>
                    <a:pt x="42" y="29"/>
                  </a:moveTo>
                  <a:cubicBezTo>
                    <a:pt x="42" y="29"/>
                    <a:pt x="39" y="31"/>
                    <a:pt x="39" y="32"/>
                  </a:cubicBezTo>
                  <a:cubicBezTo>
                    <a:pt x="38" y="32"/>
                    <a:pt x="38" y="32"/>
                    <a:pt x="38" y="32"/>
                  </a:cubicBezTo>
                  <a:cubicBezTo>
                    <a:pt x="38" y="32"/>
                    <a:pt x="36" y="28"/>
                    <a:pt x="36" y="27"/>
                  </a:cubicBezTo>
                  <a:cubicBezTo>
                    <a:pt x="36" y="26"/>
                    <a:pt x="36" y="25"/>
                    <a:pt x="36" y="25"/>
                  </a:cubicBezTo>
                  <a:cubicBezTo>
                    <a:pt x="36" y="25"/>
                    <a:pt x="38" y="20"/>
                    <a:pt x="38" y="20"/>
                  </a:cubicBezTo>
                  <a:cubicBezTo>
                    <a:pt x="39" y="19"/>
                    <a:pt x="39" y="19"/>
                    <a:pt x="40" y="19"/>
                  </a:cubicBezTo>
                  <a:cubicBezTo>
                    <a:pt x="41" y="19"/>
                    <a:pt x="43" y="21"/>
                    <a:pt x="43" y="21"/>
                  </a:cubicBezTo>
                  <a:cubicBezTo>
                    <a:pt x="43" y="21"/>
                    <a:pt x="43" y="27"/>
                    <a:pt x="43" y="27"/>
                  </a:cubicBezTo>
                  <a:cubicBezTo>
                    <a:pt x="43" y="28"/>
                    <a:pt x="42" y="29"/>
                    <a:pt x="42"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 name="出自【趣你的PPT】(微信:qunideppt)：最优质的PPT资源库"/>
            <p:cNvSpPr>
              <a:spLocks noEditPoints="1"/>
            </p:cNvSpPr>
            <p:nvPr/>
          </p:nvSpPr>
          <p:spPr bwMode="auto">
            <a:xfrm>
              <a:off x="2668338" y="4459223"/>
              <a:ext cx="82390" cy="84501"/>
            </a:xfrm>
            <a:custGeom>
              <a:avLst/>
              <a:gdLst>
                <a:gd name="T0" fmla="*/ 23 w 45"/>
                <a:gd name="T1" fmla="*/ 0 h 46"/>
                <a:gd name="T2" fmla="*/ 0 w 45"/>
                <a:gd name="T3" fmla="*/ 23 h 46"/>
                <a:gd name="T4" fmla="*/ 23 w 45"/>
                <a:gd name="T5" fmla="*/ 46 h 46"/>
                <a:gd name="T6" fmla="*/ 45 w 45"/>
                <a:gd name="T7" fmla="*/ 23 h 46"/>
                <a:gd name="T8" fmla="*/ 23 w 45"/>
                <a:gd name="T9" fmla="*/ 0 h 46"/>
                <a:gd name="T10" fmla="*/ 9 w 45"/>
                <a:gd name="T11" fmla="*/ 39 h 46"/>
                <a:gd name="T12" fmla="*/ 3 w 45"/>
                <a:gd name="T13" fmla="*/ 29 h 46"/>
                <a:gd name="T14" fmla="*/ 3 w 45"/>
                <a:gd name="T15" fmla="*/ 28 h 46"/>
                <a:gd name="T16" fmla="*/ 4 w 45"/>
                <a:gd name="T17" fmla="*/ 28 h 46"/>
                <a:gd name="T18" fmla="*/ 8 w 45"/>
                <a:gd name="T19" fmla="*/ 32 h 46"/>
                <a:gd name="T20" fmla="*/ 9 w 45"/>
                <a:gd name="T21" fmla="*/ 33 h 46"/>
                <a:gd name="T22" fmla="*/ 10 w 45"/>
                <a:gd name="T23" fmla="*/ 38 h 46"/>
                <a:gd name="T24" fmla="*/ 9 w 45"/>
                <a:gd name="T25" fmla="*/ 39 h 46"/>
                <a:gd name="T26" fmla="*/ 12 w 45"/>
                <a:gd name="T27" fmla="*/ 10 h 46"/>
                <a:gd name="T28" fmla="*/ 9 w 45"/>
                <a:gd name="T29" fmla="*/ 15 h 46"/>
                <a:gd name="T30" fmla="*/ 5 w 45"/>
                <a:gd name="T31" fmla="*/ 17 h 46"/>
                <a:gd name="T32" fmla="*/ 4 w 45"/>
                <a:gd name="T33" fmla="*/ 18 h 46"/>
                <a:gd name="T34" fmla="*/ 3 w 45"/>
                <a:gd name="T35" fmla="*/ 15 h 46"/>
                <a:gd name="T36" fmla="*/ 10 w 45"/>
                <a:gd name="T37" fmla="*/ 7 h 46"/>
                <a:gd name="T38" fmla="*/ 12 w 45"/>
                <a:gd name="T39" fmla="*/ 8 h 46"/>
                <a:gd name="T40" fmla="*/ 12 w 45"/>
                <a:gd name="T41" fmla="*/ 10 h 46"/>
                <a:gd name="T42" fmla="*/ 13 w 45"/>
                <a:gd name="T43" fmla="*/ 28 h 46"/>
                <a:gd name="T44" fmla="*/ 13 w 45"/>
                <a:gd name="T45" fmla="*/ 22 h 46"/>
                <a:gd name="T46" fmla="*/ 15 w 45"/>
                <a:gd name="T47" fmla="*/ 20 h 46"/>
                <a:gd name="T48" fmla="*/ 21 w 45"/>
                <a:gd name="T49" fmla="*/ 18 h 46"/>
                <a:gd name="T50" fmla="*/ 23 w 45"/>
                <a:gd name="T51" fmla="*/ 19 h 46"/>
                <a:gd name="T52" fmla="*/ 26 w 45"/>
                <a:gd name="T53" fmla="*/ 25 h 46"/>
                <a:gd name="T54" fmla="*/ 26 w 45"/>
                <a:gd name="T55" fmla="*/ 27 h 46"/>
                <a:gd name="T56" fmla="*/ 22 w 45"/>
                <a:gd name="T57" fmla="*/ 32 h 46"/>
                <a:gd name="T58" fmla="*/ 20 w 45"/>
                <a:gd name="T59" fmla="*/ 33 h 46"/>
                <a:gd name="T60" fmla="*/ 14 w 45"/>
                <a:gd name="T61" fmla="*/ 30 h 46"/>
                <a:gd name="T62" fmla="*/ 13 w 45"/>
                <a:gd name="T63" fmla="*/ 28 h 46"/>
                <a:gd name="T64" fmla="*/ 33 w 45"/>
                <a:gd name="T65" fmla="*/ 42 h 46"/>
                <a:gd name="T66" fmla="*/ 23 w 45"/>
                <a:gd name="T67" fmla="*/ 44 h 46"/>
                <a:gd name="T68" fmla="*/ 19 w 45"/>
                <a:gd name="T69" fmla="*/ 44 h 46"/>
                <a:gd name="T70" fmla="*/ 19 w 45"/>
                <a:gd name="T71" fmla="*/ 42 h 46"/>
                <a:gd name="T72" fmla="*/ 23 w 45"/>
                <a:gd name="T73" fmla="*/ 40 h 46"/>
                <a:gd name="T74" fmla="*/ 25 w 45"/>
                <a:gd name="T75" fmla="*/ 39 h 46"/>
                <a:gd name="T76" fmla="*/ 31 w 45"/>
                <a:gd name="T77" fmla="*/ 39 h 46"/>
                <a:gd name="T78" fmla="*/ 33 w 45"/>
                <a:gd name="T79" fmla="*/ 41 h 46"/>
                <a:gd name="T80" fmla="*/ 33 w 45"/>
                <a:gd name="T81" fmla="*/ 42 h 46"/>
                <a:gd name="T82" fmla="*/ 33 w 45"/>
                <a:gd name="T83" fmla="*/ 11 h 46"/>
                <a:gd name="T84" fmla="*/ 27 w 45"/>
                <a:gd name="T85" fmla="*/ 11 h 46"/>
                <a:gd name="T86" fmla="*/ 26 w 45"/>
                <a:gd name="T87" fmla="*/ 10 h 46"/>
                <a:gd name="T88" fmla="*/ 22 w 45"/>
                <a:gd name="T89" fmla="*/ 6 h 46"/>
                <a:gd name="T90" fmla="*/ 22 w 45"/>
                <a:gd name="T91" fmla="*/ 5 h 46"/>
                <a:gd name="T92" fmla="*/ 26 w 45"/>
                <a:gd name="T93" fmla="*/ 2 h 46"/>
                <a:gd name="T94" fmla="*/ 34 w 45"/>
                <a:gd name="T95" fmla="*/ 5 h 46"/>
                <a:gd name="T96" fmla="*/ 34 w 45"/>
                <a:gd name="T97" fmla="*/ 10 h 46"/>
                <a:gd name="T98" fmla="*/ 33 w 45"/>
                <a:gd name="T99" fmla="*/ 11 h 46"/>
                <a:gd name="T100" fmla="*/ 42 w 45"/>
                <a:gd name="T101" fmla="*/ 30 h 46"/>
                <a:gd name="T102" fmla="*/ 39 w 45"/>
                <a:gd name="T103" fmla="*/ 32 h 46"/>
                <a:gd name="T104" fmla="*/ 38 w 45"/>
                <a:gd name="T105" fmla="*/ 32 h 46"/>
                <a:gd name="T106" fmla="*/ 36 w 45"/>
                <a:gd name="T107" fmla="*/ 27 h 46"/>
                <a:gd name="T108" fmla="*/ 36 w 45"/>
                <a:gd name="T109" fmla="*/ 25 h 46"/>
                <a:gd name="T110" fmla="*/ 38 w 45"/>
                <a:gd name="T111" fmla="*/ 20 h 46"/>
                <a:gd name="T112" fmla="*/ 40 w 45"/>
                <a:gd name="T113" fmla="*/ 19 h 46"/>
                <a:gd name="T114" fmla="*/ 43 w 45"/>
                <a:gd name="T115" fmla="*/ 21 h 46"/>
                <a:gd name="T116" fmla="*/ 43 w 45"/>
                <a:gd name="T117" fmla="*/ 28 h 46"/>
                <a:gd name="T118" fmla="*/ 42 w 45"/>
                <a:gd name="T119"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 h="46">
                  <a:moveTo>
                    <a:pt x="23" y="0"/>
                  </a:moveTo>
                  <a:cubicBezTo>
                    <a:pt x="10" y="0"/>
                    <a:pt x="0" y="11"/>
                    <a:pt x="0" y="23"/>
                  </a:cubicBezTo>
                  <a:cubicBezTo>
                    <a:pt x="0" y="35"/>
                    <a:pt x="10" y="46"/>
                    <a:pt x="23" y="46"/>
                  </a:cubicBezTo>
                  <a:cubicBezTo>
                    <a:pt x="35" y="46"/>
                    <a:pt x="45" y="35"/>
                    <a:pt x="45" y="23"/>
                  </a:cubicBezTo>
                  <a:cubicBezTo>
                    <a:pt x="45" y="11"/>
                    <a:pt x="35" y="0"/>
                    <a:pt x="23" y="0"/>
                  </a:cubicBezTo>
                  <a:close/>
                  <a:moveTo>
                    <a:pt x="9" y="39"/>
                  </a:moveTo>
                  <a:cubicBezTo>
                    <a:pt x="6" y="37"/>
                    <a:pt x="4" y="33"/>
                    <a:pt x="3" y="29"/>
                  </a:cubicBezTo>
                  <a:cubicBezTo>
                    <a:pt x="3" y="28"/>
                    <a:pt x="3" y="28"/>
                    <a:pt x="3" y="28"/>
                  </a:cubicBezTo>
                  <a:cubicBezTo>
                    <a:pt x="3" y="28"/>
                    <a:pt x="4" y="28"/>
                    <a:pt x="4" y="28"/>
                  </a:cubicBezTo>
                  <a:cubicBezTo>
                    <a:pt x="4" y="29"/>
                    <a:pt x="8" y="32"/>
                    <a:pt x="8" y="32"/>
                  </a:cubicBezTo>
                  <a:cubicBezTo>
                    <a:pt x="8" y="32"/>
                    <a:pt x="8" y="33"/>
                    <a:pt x="9" y="33"/>
                  </a:cubicBezTo>
                  <a:cubicBezTo>
                    <a:pt x="9" y="34"/>
                    <a:pt x="10" y="38"/>
                    <a:pt x="10" y="38"/>
                  </a:cubicBezTo>
                  <a:cubicBezTo>
                    <a:pt x="10" y="38"/>
                    <a:pt x="10" y="39"/>
                    <a:pt x="9" y="39"/>
                  </a:cubicBezTo>
                  <a:close/>
                  <a:moveTo>
                    <a:pt x="12" y="10"/>
                  </a:moveTo>
                  <a:cubicBezTo>
                    <a:pt x="11" y="11"/>
                    <a:pt x="10" y="15"/>
                    <a:pt x="9" y="15"/>
                  </a:cubicBezTo>
                  <a:cubicBezTo>
                    <a:pt x="9" y="15"/>
                    <a:pt x="6" y="17"/>
                    <a:pt x="5" y="17"/>
                  </a:cubicBezTo>
                  <a:cubicBezTo>
                    <a:pt x="4" y="18"/>
                    <a:pt x="4" y="18"/>
                    <a:pt x="4" y="18"/>
                  </a:cubicBezTo>
                  <a:cubicBezTo>
                    <a:pt x="3" y="15"/>
                    <a:pt x="3" y="15"/>
                    <a:pt x="3" y="15"/>
                  </a:cubicBezTo>
                  <a:cubicBezTo>
                    <a:pt x="5" y="12"/>
                    <a:pt x="7" y="9"/>
                    <a:pt x="10" y="7"/>
                  </a:cubicBezTo>
                  <a:cubicBezTo>
                    <a:pt x="11" y="7"/>
                    <a:pt x="12" y="7"/>
                    <a:pt x="12" y="8"/>
                  </a:cubicBezTo>
                  <a:cubicBezTo>
                    <a:pt x="13" y="9"/>
                    <a:pt x="12" y="10"/>
                    <a:pt x="12" y="10"/>
                  </a:cubicBezTo>
                  <a:close/>
                  <a:moveTo>
                    <a:pt x="13" y="28"/>
                  </a:moveTo>
                  <a:cubicBezTo>
                    <a:pt x="13" y="22"/>
                    <a:pt x="13" y="22"/>
                    <a:pt x="13" y="22"/>
                  </a:cubicBezTo>
                  <a:cubicBezTo>
                    <a:pt x="13" y="21"/>
                    <a:pt x="14" y="20"/>
                    <a:pt x="15" y="20"/>
                  </a:cubicBezTo>
                  <a:cubicBezTo>
                    <a:pt x="21" y="18"/>
                    <a:pt x="21" y="18"/>
                    <a:pt x="21" y="18"/>
                  </a:cubicBezTo>
                  <a:cubicBezTo>
                    <a:pt x="22" y="18"/>
                    <a:pt x="23" y="19"/>
                    <a:pt x="23" y="19"/>
                  </a:cubicBezTo>
                  <a:cubicBezTo>
                    <a:pt x="26" y="25"/>
                    <a:pt x="26" y="25"/>
                    <a:pt x="26" y="25"/>
                  </a:cubicBezTo>
                  <a:cubicBezTo>
                    <a:pt x="27" y="25"/>
                    <a:pt x="27" y="26"/>
                    <a:pt x="26" y="27"/>
                  </a:cubicBezTo>
                  <a:cubicBezTo>
                    <a:pt x="22" y="32"/>
                    <a:pt x="22" y="32"/>
                    <a:pt x="22" y="32"/>
                  </a:cubicBezTo>
                  <a:cubicBezTo>
                    <a:pt x="21" y="33"/>
                    <a:pt x="20" y="33"/>
                    <a:pt x="20" y="33"/>
                  </a:cubicBezTo>
                  <a:cubicBezTo>
                    <a:pt x="14" y="30"/>
                    <a:pt x="14" y="30"/>
                    <a:pt x="14" y="30"/>
                  </a:cubicBezTo>
                  <a:cubicBezTo>
                    <a:pt x="13" y="30"/>
                    <a:pt x="12" y="29"/>
                    <a:pt x="13" y="28"/>
                  </a:cubicBezTo>
                  <a:close/>
                  <a:moveTo>
                    <a:pt x="33" y="42"/>
                  </a:moveTo>
                  <a:cubicBezTo>
                    <a:pt x="30" y="43"/>
                    <a:pt x="26" y="44"/>
                    <a:pt x="23" y="44"/>
                  </a:cubicBezTo>
                  <a:cubicBezTo>
                    <a:pt x="22" y="44"/>
                    <a:pt x="20" y="44"/>
                    <a:pt x="19" y="44"/>
                  </a:cubicBezTo>
                  <a:cubicBezTo>
                    <a:pt x="19" y="43"/>
                    <a:pt x="19" y="43"/>
                    <a:pt x="19" y="42"/>
                  </a:cubicBezTo>
                  <a:cubicBezTo>
                    <a:pt x="23" y="40"/>
                    <a:pt x="23" y="40"/>
                    <a:pt x="23" y="40"/>
                  </a:cubicBezTo>
                  <a:cubicBezTo>
                    <a:pt x="23" y="40"/>
                    <a:pt x="24" y="39"/>
                    <a:pt x="25" y="39"/>
                  </a:cubicBezTo>
                  <a:cubicBezTo>
                    <a:pt x="31" y="39"/>
                    <a:pt x="31" y="39"/>
                    <a:pt x="31" y="39"/>
                  </a:cubicBezTo>
                  <a:cubicBezTo>
                    <a:pt x="32" y="39"/>
                    <a:pt x="32" y="40"/>
                    <a:pt x="33" y="41"/>
                  </a:cubicBezTo>
                  <a:lnTo>
                    <a:pt x="33" y="42"/>
                  </a:lnTo>
                  <a:close/>
                  <a:moveTo>
                    <a:pt x="33" y="11"/>
                  </a:moveTo>
                  <a:cubicBezTo>
                    <a:pt x="33" y="11"/>
                    <a:pt x="27" y="11"/>
                    <a:pt x="27" y="11"/>
                  </a:cubicBezTo>
                  <a:cubicBezTo>
                    <a:pt x="26" y="11"/>
                    <a:pt x="26" y="10"/>
                    <a:pt x="26" y="10"/>
                  </a:cubicBezTo>
                  <a:cubicBezTo>
                    <a:pt x="26" y="10"/>
                    <a:pt x="23" y="7"/>
                    <a:pt x="22" y="6"/>
                  </a:cubicBezTo>
                  <a:cubicBezTo>
                    <a:pt x="22" y="6"/>
                    <a:pt x="22" y="5"/>
                    <a:pt x="22" y="5"/>
                  </a:cubicBezTo>
                  <a:cubicBezTo>
                    <a:pt x="26" y="2"/>
                    <a:pt x="26" y="2"/>
                    <a:pt x="26" y="2"/>
                  </a:cubicBezTo>
                  <a:cubicBezTo>
                    <a:pt x="29" y="3"/>
                    <a:pt x="32" y="4"/>
                    <a:pt x="34" y="5"/>
                  </a:cubicBezTo>
                  <a:cubicBezTo>
                    <a:pt x="34" y="7"/>
                    <a:pt x="34" y="9"/>
                    <a:pt x="34" y="10"/>
                  </a:cubicBezTo>
                  <a:cubicBezTo>
                    <a:pt x="34" y="10"/>
                    <a:pt x="33" y="11"/>
                    <a:pt x="33" y="11"/>
                  </a:cubicBezTo>
                  <a:close/>
                  <a:moveTo>
                    <a:pt x="42" y="30"/>
                  </a:moveTo>
                  <a:cubicBezTo>
                    <a:pt x="42" y="30"/>
                    <a:pt x="39" y="32"/>
                    <a:pt x="39" y="32"/>
                  </a:cubicBezTo>
                  <a:cubicBezTo>
                    <a:pt x="38" y="32"/>
                    <a:pt x="38" y="32"/>
                    <a:pt x="38" y="32"/>
                  </a:cubicBezTo>
                  <a:cubicBezTo>
                    <a:pt x="38" y="32"/>
                    <a:pt x="36" y="28"/>
                    <a:pt x="36" y="27"/>
                  </a:cubicBezTo>
                  <a:cubicBezTo>
                    <a:pt x="36" y="26"/>
                    <a:pt x="36" y="25"/>
                    <a:pt x="36" y="25"/>
                  </a:cubicBezTo>
                  <a:cubicBezTo>
                    <a:pt x="36" y="25"/>
                    <a:pt x="38" y="20"/>
                    <a:pt x="38" y="20"/>
                  </a:cubicBezTo>
                  <a:cubicBezTo>
                    <a:pt x="39" y="20"/>
                    <a:pt x="39" y="19"/>
                    <a:pt x="40" y="19"/>
                  </a:cubicBezTo>
                  <a:cubicBezTo>
                    <a:pt x="41" y="19"/>
                    <a:pt x="43" y="21"/>
                    <a:pt x="43" y="21"/>
                  </a:cubicBezTo>
                  <a:cubicBezTo>
                    <a:pt x="43" y="21"/>
                    <a:pt x="43" y="27"/>
                    <a:pt x="43" y="28"/>
                  </a:cubicBezTo>
                  <a:cubicBezTo>
                    <a:pt x="43" y="28"/>
                    <a:pt x="42" y="30"/>
                    <a:pt x="42" y="3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 name="出自【趣你的PPT】(微信:qunideppt)：最优质的PPT资源库"/>
            <p:cNvSpPr>
              <a:spLocks noEditPoints="1"/>
            </p:cNvSpPr>
            <p:nvPr/>
          </p:nvSpPr>
          <p:spPr bwMode="auto">
            <a:xfrm>
              <a:off x="3272530" y="4528936"/>
              <a:ext cx="82390" cy="82388"/>
            </a:xfrm>
            <a:custGeom>
              <a:avLst/>
              <a:gdLst>
                <a:gd name="T0" fmla="*/ 22 w 45"/>
                <a:gd name="T1" fmla="*/ 0 h 45"/>
                <a:gd name="T2" fmla="*/ 0 w 45"/>
                <a:gd name="T3" fmla="*/ 23 h 45"/>
                <a:gd name="T4" fmla="*/ 22 w 45"/>
                <a:gd name="T5" fmla="*/ 45 h 45"/>
                <a:gd name="T6" fmla="*/ 45 w 45"/>
                <a:gd name="T7" fmla="*/ 23 h 45"/>
                <a:gd name="T8" fmla="*/ 22 w 45"/>
                <a:gd name="T9" fmla="*/ 0 h 45"/>
                <a:gd name="T10" fmla="*/ 8 w 45"/>
                <a:gd name="T11" fmla="*/ 39 h 45"/>
                <a:gd name="T12" fmla="*/ 2 w 45"/>
                <a:gd name="T13" fmla="*/ 29 h 45"/>
                <a:gd name="T14" fmla="*/ 2 w 45"/>
                <a:gd name="T15" fmla="*/ 28 h 45"/>
                <a:gd name="T16" fmla="*/ 3 w 45"/>
                <a:gd name="T17" fmla="*/ 28 h 45"/>
                <a:gd name="T18" fmla="*/ 7 w 45"/>
                <a:gd name="T19" fmla="*/ 32 h 45"/>
                <a:gd name="T20" fmla="*/ 8 w 45"/>
                <a:gd name="T21" fmla="*/ 33 h 45"/>
                <a:gd name="T22" fmla="*/ 9 w 45"/>
                <a:gd name="T23" fmla="*/ 38 h 45"/>
                <a:gd name="T24" fmla="*/ 8 w 45"/>
                <a:gd name="T25" fmla="*/ 39 h 45"/>
                <a:gd name="T26" fmla="*/ 11 w 45"/>
                <a:gd name="T27" fmla="*/ 10 h 45"/>
                <a:gd name="T28" fmla="*/ 8 w 45"/>
                <a:gd name="T29" fmla="*/ 15 h 45"/>
                <a:gd name="T30" fmla="*/ 4 w 45"/>
                <a:gd name="T31" fmla="*/ 17 h 45"/>
                <a:gd name="T32" fmla="*/ 3 w 45"/>
                <a:gd name="T33" fmla="*/ 17 h 45"/>
                <a:gd name="T34" fmla="*/ 3 w 45"/>
                <a:gd name="T35" fmla="*/ 15 h 45"/>
                <a:gd name="T36" fmla="*/ 9 w 45"/>
                <a:gd name="T37" fmla="*/ 6 h 45"/>
                <a:gd name="T38" fmla="*/ 12 w 45"/>
                <a:gd name="T39" fmla="*/ 8 h 45"/>
                <a:gd name="T40" fmla="*/ 11 w 45"/>
                <a:gd name="T41" fmla="*/ 10 h 45"/>
                <a:gd name="T42" fmla="*/ 12 w 45"/>
                <a:gd name="T43" fmla="*/ 28 h 45"/>
                <a:gd name="T44" fmla="*/ 12 w 45"/>
                <a:gd name="T45" fmla="*/ 21 h 45"/>
                <a:gd name="T46" fmla="*/ 14 w 45"/>
                <a:gd name="T47" fmla="*/ 19 h 45"/>
                <a:gd name="T48" fmla="*/ 20 w 45"/>
                <a:gd name="T49" fmla="*/ 18 h 45"/>
                <a:gd name="T50" fmla="*/ 22 w 45"/>
                <a:gd name="T51" fmla="*/ 19 h 45"/>
                <a:gd name="T52" fmla="*/ 26 w 45"/>
                <a:gd name="T53" fmla="*/ 24 h 45"/>
                <a:gd name="T54" fmla="*/ 25 w 45"/>
                <a:gd name="T55" fmla="*/ 27 h 45"/>
                <a:gd name="T56" fmla="*/ 21 w 45"/>
                <a:gd name="T57" fmla="*/ 32 h 45"/>
                <a:gd name="T58" fmla="*/ 19 w 45"/>
                <a:gd name="T59" fmla="*/ 32 h 45"/>
                <a:gd name="T60" fmla="*/ 13 w 45"/>
                <a:gd name="T61" fmla="*/ 30 h 45"/>
                <a:gd name="T62" fmla="*/ 12 w 45"/>
                <a:gd name="T63" fmla="*/ 28 h 45"/>
                <a:gd name="T64" fmla="*/ 32 w 45"/>
                <a:gd name="T65" fmla="*/ 41 h 45"/>
                <a:gd name="T66" fmla="*/ 22 w 45"/>
                <a:gd name="T67" fmla="*/ 44 h 45"/>
                <a:gd name="T68" fmla="*/ 18 w 45"/>
                <a:gd name="T69" fmla="*/ 43 h 45"/>
                <a:gd name="T70" fmla="*/ 19 w 45"/>
                <a:gd name="T71" fmla="*/ 42 h 45"/>
                <a:gd name="T72" fmla="*/ 22 w 45"/>
                <a:gd name="T73" fmla="*/ 40 h 45"/>
                <a:gd name="T74" fmla="*/ 24 w 45"/>
                <a:gd name="T75" fmla="*/ 39 h 45"/>
                <a:gd name="T76" fmla="*/ 30 w 45"/>
                <a:gd name="T77" fmla="*/ 39 h 45"/>
                <a:gd name="T78" fmla="*/ 32 w 45"/>
                <a:gd name="T79" fmla="*/ 40 h 45"/>
                <a:gd name="T80" fmla="*/ 32 w 45"/>
                <a:gd name="T81" fmla="*/ 41 h 45"/>
                <a:gd name="T82" fmla="*/ 32 w 45"/>
                <a:gd name="T83" fmla="*/ 10 h 45"/>
                <a:gd name="T84" fmla="*/ 26 w 45"/>
                <a:gd name="T85" fmla="*/ 11 h 45"/>
                <a:gd name="T86" fmla="*/ 25 w 45"/>
                <a:gd name="T87" fmla="*/ 10 h 45"/>
                <a:gd name="T88" fmla="*/ 21 w 45"/>
                <a:gd name="T89" fmla="*/ 6 h 45"/>
                <a:gd name="T90" fmla="*/ 21 w 45"/>
                <a:gd name="T91" fmla="*/ 5 h 45"/>
                <a:gd name="T92" fmla="*/ 26 w 45"/>
                <a:gd name="T93" fmla="*/ 2 h 45"/>
                <a:gd name="T94" fmla="*/ 33 w 45"/>
                <a:gd name="T95" fmla="*/ 5 h 45"/>
                <a:gd name="T96" fmla="*/ 33 w 45"/>
                <a:gd name="T97" fmla="*/ 9 h 45"/>
                <a:gd name="T98" fmla="*/ 32 w 45"/>
                <a:gd name="T99" fmla="*/ 10 h 45"/>
                <a:gd name="T100" fmla="*/ 41 w 45"/>
                <a:gd name="T101" fmla="*/ 29 h 45"/>
                <a:gd name="T102" fmla="*/ 38 w 45"/>
                <a:gd name="T103" fmla="*/ 31 h 45"/>
                <a:gd name="T104" fmla="*/ 37 w 45"/>
                <a:gd name="T105" fmla="*/ 32 h 45"/>
                <a:gd name="T106" fmla="*/ 35 w 45"/>
                <a:gd name="T107" fmla="*/ 27 h 45"/>
                <a:gd name="T108" fmla="*/ 35 w 45"/>
                <a:gd name="T109" fmla="*/ 25 h 45"/>
                <a:gd name="T110" fmla="*/ 38 w 45"/>
                <a:gd name="T111" fmla="*/ 19 h 45"/>
                <a:gd name="T112" fmla="*/ 39 w 45"/>
                <a:gd name="T113" fmla="*/ 19 h 45"/>
                <a:gd name="T114" fmla="*/ 42 w 45"/>
                <a:gd name="T115" fmla="*/ 21 h 45"/>
                <a:gd name="T116" fmla="*/ 42 w 45"/>
                <a:gd name="T117" fmla="*/ 27 h 45"/>
                <a:gd name="T118" fmla="*/ 41 w 45"/>
                <a:gd name="T119" fmla="*/ 2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 h="45">
                  <a:moveTo>
                    <a:pt x="22" y="0"/>
                  </a:moveTo>
                  <a:cubicBezTo>
                    <a:pt x="10" y="0"/>
                    <a:pt x="0" y="10"/>
                    <a:pt x="0" y="23"/>
                  </a:cubicBezTo>
                  <a:cubicBezTo>
                    <a:pt x="0" y="35"/>
                    <a:pt x="10" y="45"/>
                    <a:pt x="22" y="45"/>
                  </a:cubicBezTo>
                  <a:cubicBezTo>
                    <a:pt x="35" y="45"/>
                    <a:pt x="45" y="35"/>
                    <a:pt x="45" y="23"/>
                  </a:cubicBezTo>
                  <a:cubicBezTo>
                    <a:pt x="45" y="10"/>
                    <a:pt x="35" y="0"/>
                    <a:pt x="22" y="0"/>
                  </a:cubicBezTo>
                  <a:close/>
                  <a:moveTo>
                    <a:pt x="8" y="39"/>
                  </a:moveTo>
                  <a:cubicBezTo>
                    <a:pt x="5" y="36"/>
                    <a:pt x="3" y="33"/>
                    <a:pt x="2" y="29"/>
                  </a:cubicBezTo>
                  <a:cubicBezTo>
                    <a:pt x="2" y="28"/>
                    <a:pt x="2" y="28"/>
                    <a:pt x="2" y="28"/>
                  </a:cubicBezTo>
                  <a:cubicBezTo>
                    <a:pt x="2" y="28"/>
                    <a:pt x="3" y="28"/>
                    <a:pt x="3" y="28"/>
                  </a:cubicBezTo>
                  <a:cubicBezTo>
                    <a:pt x="3" y="28"/>
                    <a:pt x="7" y="32"/>
                    <a:pt x="7" y="32"/>
                  </a:cubicBezTo>
                  <a:cubicBezTo>
                    <a:pt x="7" y="32"/>
                    <a:pt x="8" y="32"/>
                    <a:pt x="8" y="33"/>
                  </a:cubicBezTo>
                  <a:cubicBezTo>
                    <a:pt x="8" y="34"/>
                    <a:pt x="9" y="38"/>
                    <a:pt x="9" y="38"/>
                  </a:cubicBezTo>
                  <a:cubicBezTo>
                    <a:pt x="9" y="38"/>
                    <a:pt x="9" y="38"/>
                    <a:pt x="8" y="39"/>
                  </a:cubicBezTo>
                  <a:close/>
                  <a:moveTo>
                    <a:pt x="11" y="10"/>
                  </a:moveTo>
                  <a:cubicBezTo>
                    <a:pt x="11" y="10"/>
                    <a:pt x="9" y="14"/>
                    <a:pt x="8" y="15"/>
                  </a:cubicBezTo>
                  <a:cubicBezTo>
                    <a:pt x="8" y="15"/>
                    <a:pt x="5" y="16"/>
                    <a:pt x="4" y="17"/>
                  </a:cubicBezTo>
                  <a:cubicBezTo>
                    <a:pt x="3" y="18"/>
                    <a:pt x="3" y="17"/>
                    <a:pt x="3" y="17"/>
                  </a:cubicBezTo>
                  <a:cubicBezTo>
                    <a:pt x="3" y="15"/>
                    <a:pt x="3" y="15"/>
                    <a:pt x="3" y="15"/>
                  </a:cubicBezTo>
                  <a:cubicBezTo>
                    <a:pt x="4" y="11"/>
                    <a:pt x="6" y="8"/>
                    <a:pt x="9" y="6"/>
                  </a:cubicBezTo>
                  <a:cubicBezTo>
                    <a:pt x="10" y="6"/>
                    <a:pt x="11" y="7"/>
                    <a:pt x="12" y="8"/>
                  </a:cubicBezTo>
                  <a:cubicBezTo>
                    <a:pt x="12" y="9"/>
                    <a:pt x="11" y="9"/>
                    <a:pt x="11" y="10"/>
                  </a:cubicBezTo>
                  <a:close/>
                  <a:moveTo>
                    <a:pt x="12" y="28"/>
                  </a:moveTo>
                  <a:cubicBezTo>
                    <a:pt x="12" y="21"/>
                    <a:pt x="12" y="21"/>
                    <a:pt x="12" y="21"/>
                  </a:cubicBezTo>
                  <a:cubicBezTo>
                    <a:pt x="12" y="20"/>
                    <a:pt x="13" y="20"/>
                    <a:pt x="14" y="19"/>
                  </a:cubicBezTo>
                  <a:cubicBezTo>
                    <a:pt x="20" y="18"/>
                    <a:pt x="20" y="18"/>
                    <a:pt x="20" y="18"/>
                  </a:cubicBezTo>
                  <a:cubicBezTo>
                    <a:pt x="21" y="18"/>
                    <a:pt x="22" y="18"/>
                    <a:pt x="22" y="19"/>
                  </a:cubicBezTo>
                  <a:cubicBezTo>
                    <a:pt x="26" y="24"/>
                    <a:pt x="26" y="24"/>
                    <a:pt x="26" y="24"/>
                  </a:cubicBezTo>
                  <a:cubicBezTo>
                    <a:pt x="26" y="25"/>
                    <a:pt x="26" y="26"/>
                    <a:pt x="25" y="27"/>
                  </a:cubicBezTo>
                  <a:cubicBezTo>
                    <a:pt x="21" y="32"/>
                    <a:pt x="21" y="32"/>
                    <a:pt x="21" y="32"/>
                  </a:cubicBezTo>
                  <a:cubicBezTo>
                    <a:pt x="21" y="32"/>
                    <a:pt x="20" y="33"/>
                    <a:pt x="19" y="32"/>
                  </a:cubicBezTo>
                  <a:cubicBezTo>
                    <a:pt x="13" y="30"/>
                    <a:pt x="13" y="30"/>
                    <a:pt x="13" y="30"/>
                  </a:cubicBezTo>
                  <a:cubicBezTo>
                    <a:pt x="12" y="29"/>
                    <a:pt x="12" y="29"/>
                    <a:pt x="12" y="28"/>
                  </a:cubicBezTo>
                  <a:close/>
                  <a:moveTo>
                    <a:pt x="32" y="41"/>
                  </a:moveTo>
                  <a:cubicBezTo>
                    <a:pt x="29" y="43"/>
                    <a:pt x="26" y="44"/>
                    <a:pt x="22" y="44"/>
                  </a:cubicBezTo>
                  <a:cubicBezTo>
                    <a:pt x="21" y="44"/>
                    <a:pt x="20" y="44"/>
                    <a:pt x="18" y="43"/>
                  </a:cubicBezTo>
                  <a:cubicBezTo>
                    <a:pt x="18" y="43"/>
                    <a:pt x="18" y="42"/>
                    <a:pt x="19" y="42"/>
                  </a:cubicBezTo>
                  <a:cubicBezTo>
                    <a:pt x="22" y="40"/>
                    <a:pt x="22" y="40"/>
                    <a:pt x="22" y="40"/>
                  </a:cubicBezTo>
                  <a:cubicBezTo>
                    <a:pt x="22" y="39"/>
                    <a:pt x="23" y="39"/>
                    <a:pt x="24" y="39"/>
                  </a:cubicBezTo>
                  <a:cubicBezTo>
                    <a:pt x="30" y="39"/>
                    <a:pt x="30" y="39"/>
                    <a:pt x="30" y="39"/>
                  </a:cubicBezTo>
                  <a:cubicBezTo>
                    <a:pt x="31" y="39"/>
                    <a:pt x="32" y="40"/>
                    <a:pt x="32" y="40"/>
                  </a:cubicBezTo>
                  <a:lnTo>
                    <a:pt x="32" y="41"/>
                  </a:lnTo>
                  <a:close/>
                  <a:moveTo>
                    <a:pt x="32" y="10"/>
                  </a:moveTo>
                  <a:cubicBezTo>
                    <a:pt x="32" y="10"/>
                    <a:pt x="27" y="10"/>
                    <a:pt x="26" y="11"/>
                  </a:cubicBezTo>
                  <a:cubicBezTo>
                    <a:pt x="26" y="11"/>
                    <a:pt x="25" y="10"/>
                    <a:pt x="25" y="10"/>
                  </a:cubicBezTo>
                  <a:cubicBezTo>
                    <a:pt x="25" y="10"/>
                    <a:pt x="22" y="7"/>
                    <a:pt x="21" y="6"/>
                  </a:cubicBezTo>
                  <a:cubicBezTo>
                    <a:pt x="21" y="5"/>
                    <a:pt x="21" y="5"/>
                    <a:pt x="21" y="5"/>
                  </a:cubicBezTo>
                  <a:cubicBezTo>
                    <a:pt x="26" y="2"/>
                    <a:pt x="26" y="2"/>
                    <a:pt x="26" y="2"/>
                  </a:cubicBezTo>
                  <a:cubicBezTo>
                    <a:pt x="28" y="2"/>
                    <a:pt x="31" y="3"/>
                    <a:pt x="33" y="5"/>
                  </a:cubicBezTo>
                  <a:cubicBezTo>
                    <a:pt x="33" y="6"/>
                    <a:pt x="33" y="9"/>
                    <a:pt x="33" y="9"/>
                  </a:cubicBezTo>
                  <a:cubicBezTo>
                    <a:pt x="33" y="10"/>
                    <a:pt x="32" y="10"/>
                    <a:pt x="32" y="10"/>
                  </a:cubicBezTo>
                  <a:close/>
                  <a:moveTo>
                    <a:pt x="41" y="29"/>
                  </a:moveTo>
                  <a:cubicBezTo>
                    <a:pt x="41" y="29"/>
                    <a:pt x="38" y="31"/>
                    <a:pt x="38" y="31"/>
                  </a:cubicBezTo>
                  <a:cubicBezTo>
                    <a:pt x="38" y="31"/>
                    <a:pt x="37" y="32"/>
                    <a:pt x="37" y="32"/>
                  </a:cubicBezTo>
                  <a:cubicBezTo>
                    <a:pt x="37" y="32"/>
                    <a:pt x="36" y="28"/>
                    <a:pt x="35" y="27"/>
                  </a:cubicBezTo>
                  <a:cubicBezTo>
                    <a:pt x="35" y="26"/>
                    <a:pt x="35" y="25"/>
                    <a:pt x="35" y="25"/>
                  </a:cubicBezTo>
                  <a:cubicBezTo>
                    <a:pt x="35" y="25"/>
                    <a:pt x="37" y="20"/>
                    <a:pt x="38" y="19"/>
                  </a:cubicBezTo>
                  <a:cubicBezTo>
                    <a:pt x="38" y="19"/>
                    <a:pt x="38" y="19"/>
                    <a:pt x="39" y="19"/>
                  </a:cubicBezTo>
                  <a:cubicBezTo>
                    <a:pt x="40" y="19"/>
                    <a:pt x="42" y="21"/>
                    <a:pt x="42" y="21"/>
                  </a:cubicBezTo>
                  <a:cubicBezTo>
                    <a:pt x="42" y="21"/>
                    <a:pt x="42" y="27"/>
                    <a:pt x="42" y="27"/>
                  </a:cubicBezTo>
                  <a:cubicBezTo>
                    <a:pt x="42" y="28"/>
                    <a:pt x="41" y="29"/>
                    <a:pt x="41"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 name="出自【趣你的PPT】(微信:qunideppt)：最优质的PPT资源库"/>
            <p:cNvSpPr>
              <a:spLocks noEditPoints="1"/>
            </p:cNvSpPr>
            <p:nvPr/>
          </p:nvSpPr>
          <p:spPr bwMode="auto">
            <a:xfrm>
              <a:off x="2009220" y="2807237"/>
              <a:ext cx="65489" cy="137313"/>
            </a:xfrm>
            <a:custGeom>
              <a:avLst/>
              <a:gdLst>
                <a:gd name="T0" fmla="*/ 22 w 36"/>
                <a:gd name="T1" fmla="*/ 55 h 75"/>
                <a:gd name="T2" fmla="*/ 36 w 36"/>
                <a:gd name="T3" fmla="*/ 27 h 75"/>
                <a:gd name="T4" fmla="*/ 18 w 36"/>
                <a:gd name="T5" fmla="*/ 0 h 75"/>
                <a:gd name="T6" fmla="*/ 16 w 36"/>
                <a:gd name="T7" fmla="*/ 0 h 75"/>
                <a:gd name="T8" fmla="*/ 30 w 36"/>
                <a:gd name="T9" fmla="*/ 27 h 75"/>
                <a:gd name="T10" fmla="*/ 18 w 36"/>
                <a:gd name="T11" fmla="*/ 54 h 75"/>
                <a:gd name="T12" fmla="*/ 18 w 36"/>
                <a:gd name="T13" fmla="*/ 54 h 75"/>
                <a:gd name="T14" fmla="*/ 5 w 36"/>
                <a:gd name="T15" fmla="*/ 29 h 75"/>
                <a:gd name="T16" fmla="*/ 20 w 36"/>
                <a:gd name="T17" fmla="*/ 3 h 75"/>
                <a:gd name="T18" fmla="*/ 14 w 36"/>
                <a:gd name="T19" fmla="*/ 1 h 75"/>
                <a:gd name="T20" fmla="*/ 0 w 36"/>
                <a:gd name="T21" fmla="*/ 27 h 75"/>
                <a:gd name="T22" fmla="*/ 14 w 36"/>
                <a:gd name="T23" fmla="*/ 55 h 75"/>
                <a:gd name="T24" fmla="*/ 8 w 36"/>
                <a:gd name="T25" fmla="*/ 65 h 75"/>
                <a:gd name="T26" fmla="*/ 18 w 36"/>
                <a:gd name="T27" fmla="*/ 75 h 75"/>
                <a:gd name="T28" fmla="*/ 29 w 36"/>
                <a:gd name="T29" fmla="*/ 65 h 75"/>
                <a:gd name="T30" fmla="*/ 22 w 36"/>
                <a:gd name="T31" fmla="*/ 55 h 75"/>
                <a:gd name="T32" fmla="*/ 18 w 36"/>
                <a:gd name="T33" fmla="*/ 70 h 75"/>
                <a:gd name="T34" fmla="*/ 13 w 36"/>
                <a:gd name="T35" fmla="*/ 65 h 75"/>
                <a:gd name="T36" fmla="*/ 18 w 36"/>
                <a:gd name="T37" fmla="*/ 59 h 75"/>
                <a:gd name="T38" fmla="*/ 23 w 36"/>
                <a:gd name="T39" fmla="*/ 65 h 75"/>
                <a:gd name="T40" fmla="*/ 18 w 36"/>
                <a:gd name="T41" fmla="*/ 7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75">
                  <a:moveTo>
                    <a:pt x="22" y="55"/>
                  </a:moveTo>
                  <a:cubicBezTo>
                    <a:pt x="28" y="49"/>
                    <a:pt x="36" y="39"/>
                    <a:pt x="36" y="27"/>
                  </a:cubicBezTo>
                  <a:cubicBezTo>
                    <a:pt x="36" y="11"/>
                    <a:pt x="29" y="0"/>
                    <a:pt x="18" y="0"/>
                  </a:cubicBezTo>
                  <a:cubicBezTo>
                    <a:pt x="17" y="0"/>
                    <a:pt x="16" y="0"/>
                    <a:pt x="16" y="0"/>
                  </a:cubicBezTo>
                  <a:cubicBezTo>
                    <a:pt x="25" y="2"/>
                    <a:pt x="30" y="13"/>
                    <a:pt x="30" y="27"/>
                  </a:cubicBezTo>
                  <a:cubicBezTo>
                    <a:pt x="30" y="38"/>
                    <a:pt x="23" y="48"/>
                    <a:pt x="18" y="54"/>
                  </a:cubicBezTo>
                  <a:cubicBezTo>
                    <a:pt x="18" y="54"/>
                    <a:pt x="18" y="54"/>
                    <a:pt x="18" y="54"/>
                  </a:cubicBezTo>
                  <a:cubicBezTo>
                    <a:pt x="12" y="48"/>
                    <a:pt x="5" y="39"/>
                    <a:pt x="5" y="29"/>
                  </a:cubicBezTo>
                  <a:cubicBezTo>
                    <a:pt x="5" y="16"/>
                    <a:pt x="11" y="6"/>
                    <a:pt x="20" y="3"/>
                  </a:cubicBezTo>
                  <a:cubicBezTo>
                    <a:pt x="19" y="2"/>
                    <a:pt x="17" y="1"/>
                    <a:pt x="14" y="1"/>
                  </a:cubicBezTo>
                  <a:cubicBezTo>
                    <a:pt x="5" y="3"/>
                    <a:pt x="0" y="13"/>
                    <a:pt x="0" y="27"/>
                  </a:cubicBezTo>
                  <a:cubicBezTo>
                    <a:pt x="0" y="39"/>
                    <a:pt x="8" y="49"/>
                    <a:pt x="14" y="55"/>
                  </a:cubicBezTo>
                  <a:cubicBezTo>
                    <a:pt x="10" y="57"/>
                    <a:pt x="8" y="60"/>
                    <a:pt x="8" y="65"/>
                  </a:cubicBezTo>
                  <a:cubicBezTo>
                    <a:pt x="8" y="70"/>
                    <a:pt x="12" y="75"/>
                    <a:pt x="18" y="75"/>
                  </a:cubicBezTo>
                  <a:cubicBezTo>
                    <a:pt x="24" y="75"/>
                    <a:pt x="29" y="70"/>
                    <a:pt x="29" y="65"/>
                  </a:cubicBezTo>
                  <a:cubicBezTo>
                    <a:pt x="29" y="60"/>
                    <a:pt x="26" y="57"/>
                    <a:pt x="22" y="55"/>
                  </a:cubicBezTo>
                  <a:close/>
                  <a:moveTo>
                    <a:pt x="18" y="70"/>
                  </a:moveTo>
                  <a:cubicBezTo>
                    <a:pt x="15" y="70"/>
                    <a:pt x="13" y="67"/>
                    <a:pt x="13" y="65"/>
                  </a:cubicBezTo>
                  <a:cubicBezTo>
                    <a:pt x="13" y="62"/>
                    <a:pt x="15" y="59"/>
                    <a:pt x="18" y="59"/>
                  </a:cubicBezTo>
                  <a:cubicBezTo>
                    <a:pt x="21" y="59"/>
                    <a:pt x="23" y="62"/>
                    <a:pt x="23" y="65"/>
                  </a:cubicBezTo>
                  <a:cubicBezTo>
                    <a:pt x="23" y="67"/>
                    <a:pt x="21" y="70"/>
                    <a:pt x="18" y="7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 name="出自【趣你的PPT】(微信:qunideppt)：最优质的PPT资源库"/>
            <p:cNvSpPr>
              <a:spLocks noEditPoints="1"/>
            </p:cNvSpPr>
            <p:nvPr/>
          </p:nvSpPr>
          <p:spPr bwMode="auto">
            <a:xfrm>
              <a:off x="2053583" y="3789556"/>
              <a:ext cx="80277" cy="158439"/>
            </a:xfrm>
            <a:custGeom>
              <a:avLst/>
              <a:gdLst>
                <a:gd name="T0" fmla="*/ 26 w 43"/>
                <a:gd name="T1" fmla="*/ 63 h 87"/>
                <a:gd name="T2" fmla="*/ 43 w 43"/>
                <a:gd name="T3" fmla="*/ 31 h 87"/>
                <a:gd name="T4" fmla="*/ 21 w 43"/>
                <a:gd name="T5" fmla="*/ 0 h 87"/>
                <a:gd name="T6" fmla="*/ 19 w 43"/>
                <a:gd name="T7" fmla="*/ 1 h 87"/>
                <a:gd name="T8" fmla="*/ 36 w 43"/>
                <a:gd name="T9" fmla="*/ 32 h 87"/>
                <a:gd name="T10" fmla="*/ 21 w 43"/>
                <a:gd name="T11" fmla="*/ 62 h 87"/>
                <a:gd name="T12" fmla="*/ 21 w 43"/>
                <a:gd name="T13" fmla="*/ 62 h 87"/>
                <a:gd name="T14" fmla="*/ 7 w 43"/>
                <a:gd name="T15" fmla="*/ 34 h 87"/>
                <a:gd name="T16" fmla="*/ 23 w 43"/>
                <a:gd name="T17" fmla="*/ 3 h 87"/>
                <a:gd name="T18" fmla="*/ 17 w 43"/>
                <a:gd name="T19" fmla="*/ 1 h 87"/>
                <a:gd name="T20" fmla="*/ 0 w 43"/>
                <a:gd name="T21" fmla="*/ 32 h 87"/>
                <a:gd name="T22" fmla="*/ 17 w 43"/>
                <a:gd name="T23" fmla="*/ 63 h 87"/>
                <a:gd name="T24" fmla="*/ 9 w 43"/>
                <a:gd name="T25" fmla="*/ 75 h 87"/>
                <a:gd name="T26" fmla="*/ 21 w 43"/>
                <a:gd name="T27" fmla="*/ 87 h 87"/>
                <a:gd name="T28" fmla="*/ 34 w 43"/>
                <a:gd name="T29" fmla="*/ 75 h 87"/>
                <a:gd name="T30" fmla="*/ 26 w 43"/>
                <a:gd name="T31" fmla="*/ 63 h 87"/>
                <a:gd name="T32" fmla="*/ 21 w 43"/>
                <a:gd name="T33" fmla="*/ 81 h 87"/>
                <a:gd name="T34" fmla="*/ 15 w 43"/>
                <a:gd name="T35" fmla="*/ 75 h 87"/>
                <a:gd name="T36" fmla="*/ 21 w 43"/>
                <a:gd name="T37" fmla="*/ 68 h 87"/>
                <a:gd name="T38" fmla="*/ 28 w 43"/>
                <a:gd name="T39" fmla="*/ 75 h 87"/>
                <a:gd name="T40" fmla="*/ 21 w 43"/>
                <a:gd name="T41" fmla="*/ 8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87">
                  <a:moveTo>
                    <a:pt x="26" y="63"/>
                  </a:moveTo>
                  <a:cubicBezTo>
                    <a:pt x="33" y="57"/>
                    <a:pt x="43" y="45"/>
                    <a:pt x="43" y="31"/>
                  </a:cubicBezTo>
                  <a:cubicBezTo>
                    <a:pt x="43" y="13"/>
                    <a:pt x="34" y="0"/>
                    <a:pt x="21" y="0"/>
                  </a:cubicBezTo>
                  <a:cubicBezTo>
                    <a:pt x="20" y="0"/>
                    <a:pt x="19" y="0"/>
                    <a:pt x="19" y="1"/>
                  </a:cubicBezTo>
                  <a:cubicBezTo>
                    <a:pt x="30" y="2"/>
                    <a:pt x="36" y="15"/>
                    <a:pt x="36" y="32"/>
                  </a:cubicBezTo>
                  <a:cubicBezTo>
                    <a:pt x="36" y="44"/>
                    <a:pt x="27" y="56"/>
                    <a:pt x="21" y="62"/>
                  </a:cubicBezTo>
                  <a:cubicBezTo>
                    <a:pt x="21" y="62"/>
                    <a:pt x="21" y="62"/>
                    <a:pt x="21" y="62"/>
                  </a:cubicBezTo>
                  <a:cubicBezTo>
                    <a:pt x="15" y="56"/>
                    <a:pt x="7" y="45"/>
                    <a:pt x="7" y="34"/>
                  </a:cubicBezTo>
                  <a:cubicBezTo>
                    <a:pt x="7" y="18"/>
                    <a:pt x="14" y="7"/>
                    <a:pt x="23" y="3"/>
                  </a:cubicBezTo>
                  <a:cubicBezTo>
                    <a:pt x="22" y="3"/>
                    <a:pt x="20" y="2"/>
                    <a:pt x="17" y="1"/>
                  </a:cubicBezTo>
                  <a:cubicBezTo>
                    <a:pt x="7" y="4"/>
                    <a:pt x="0" y="16"/>
                    <a:pt x="0" y="32"/>
                  </a:cubicBezTo>
                  <a:cubicBezTo>
                    <a:pt x="0" y="45"/>
                    <a:pt x="10" y="57"/>
                    <a:pt x="17" y="63"/>
                  </a:cubicBezTo>
                  <a:cubicBezTo>
                    <a:pt x="12" y="65"/>
                    <a:pt x="9" y="70"/>
                    <a:pt x="9" y="75"/>
                  </a:cubicBezTo>
                  <a:cubicBezTo>
                    <a:pt x="9" y="81"/>
                    <a:pt x="15" y="87"/>
                    <a:pt x="21" y="87"/>
                  </a:cubicBezTo>
                  <a:cubicBezTo>
                    <a:pt x="28" y="87"/>
                    <a:pt x="34" y="81"/>
                    <a:pt x="34" y="75"/>
                  </a:cubicBezTo>
                  <a:cubicBezTo>
                    <a:pt x="34" y="70"/>
                    <a:pt x="31" y="65"/>
                    <a:pt x="26" y="63"/>
                  </a:cubicBezTo>
                  <a:close/>
                  <a:moveTo>
                    <a:pt x="21" y="81"/>
                  </a:moveTo>
                  <a:cubicBezTo>
                    <a:pt x="18" y="81"/>
                    <a:pt x="15" y="78"/>
                    <a:pt x="15" y="75"/>
                  </a:cubicBezTo>
                  <a:cubicBezTo>
                    <a:pt x="15" y="71"/>
                    <a:pt x="18" y="68"/>
                    <a:pt x="21" y="68"/>
                  </a:cubicBezTo>
                  <a:cubicBezTo>
                    <a:pt x="25" y="68"/>
                    <a:pt x="28" y="71"/>
                    <a:pt x="28" y="75"/>
                  </a:cubicBezTo>
                  <a:cubicBezTo>
                    <a:pt x="28" y="78"/>
                    <a:pt x="25" y="81"/>
                    <a:pt x="21" y="8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 name="出自【趣你的PPT】(微信:qunideppt)：最优质的PPT资源库"/>
            <p:cNvSpPr>
              <a:spLocks/>
            </p:cNvSpPr>
            <p:nvPr/>
          </p:nvSpPr>
          <p:spPr bwMode="auto">
            <a:xfrm>
              <a:off x="2062034" y="3014263"/>
              <a:ext cx="164780" cy="29575"/>
            </a:xfrm>
            <a:custGeom>
              <a:avLst/>
              <a:gdLst>
                <a:gd name="T0" fmla="*/ 0 w 90"/>
                <a:gd name="T1" fmla="*/ 8 h 16"/>
                <a:gd name="T2" fmla="*/ 7 w 90"/>
                <a:gd name="T3" fmla="*/ 16 h 16"/>
                <a:gd name="T4" fmla="*/ 83 w 90"/>
                <a:gd name="T5" fmla="*/ 16 h 16"/>
                <a:gd name="T6" fmla="*/ 90 w 90"/>
                <a:gd name="T7" fmla="*/ 8 h 16"/>
                <a:gd name="T8" fmla="*/ 90 w 90"/>
                <a:gd name="T9" fmla="*/ 8 h 16"/>
                <a:gd name="T10" fmla="*/ 83 w 90"/>
                <a:gd name="T11" fmla="*/ 0 h 16"/>
                <a:gd name="T12" fmla="*/ 7 w 90"/>
                <a:gd name="T13" fmla="*/ 0 h 16"/>
                <a:gd name="T14" fmla="*/ 0 w 90"/>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6">
                  <a:moveTo>
                    <a:pt x="0" y="8"/>
                  </a:moveTo>
                  <a:cubicBezTo>
                    <a:pt x="0" y="12"/>
                    <a:pt x="3" y="16"/>
                    <a:pt x="7" y="16"/>
                  </a:cubicBezTo>
                  <a:cubicBezTo>
                    <a:pt x="83" y="16"/>
                    <a:pt x="83" y="16"/>
                    <a:pt x="83" y="16"/>
                  </a:cubicBezTo>
                  <a:cubicBezTo>
                    <a:pt x="87" y="16"/>
                    <a:pt x="90" y="12"/>
                    <a:pt x="90" y="8"/>
                  </a:cubicBezTo>
                  <a:cubicBezTo>
                    <a:pt x="90" y="8"/>
                    <a:pt x="90" y="8"/>
                    <a:pt x="90" y="8"/>
                  </a:cubicBezTo>
                  <a:cubicBezTo>
                    <a:pt x="90" y="4"/>
                    <a:pt x="87" y="0"/>
                    <a:pt x="83" y="0"/>
                  </a:cubicBezTo>
                  <a:cubicBezTo>
                    <a:pt x="7" y="0"/>
                    <a:pt x="7" y="0"/>
                    <a:pt x="7" y="0"/>
                  </a:cubicBezTo>
                  <a:cubicBezTo>
                    <a:pt x="3" y="0"/>
                    <a:pt x="0" y="4"/>
                    <a:pt x="0"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 name="出自【趣你的PPT】(微信:qunideppt)：最优质的PPT资源库"/>
            <p:cNvSpPr>
              <a:spLocks/>
            </p:cNvSpPr>
            <p:nvPr/>
          </p:nvSpPr>
          <p:spPr bwMode="auto">
            <a:xfrm>
              <a:off x="2106397" y="2910750"/>
              <a:ext cx="76052" cy="35913"/>
            </a:xfrm>
            <a:custGeom>
              <a:avLst/>
              <a:gdLst>
                <a:gd name="T0" fmla="*/ 0 w 42"/>
                <a:gd name="T1" fmla="*/ 19 h 19"/>
                <a:gd name="T2" fmla="*/ 6 w 42"/>
                <a:gd name="T3" fmla="*/ 0 h 19"/>
                <a:gd name="T4" fmla="*/ 36 w 42"/>
                <a:gd name="T5" fmla="*/ 0 h 19"/>
                <a:gd name="T6" fmla="*/ 42 w 42"/>
                <a:gd name="T7" fmla="*/ 19 h 19"/>
                <a:gd name="T8" fmla="*/ 0 w 42"/>
                <a:gd name="T9" fmla="*/ 19 h 19"/>
              </a:gdLst>
              <a:ahLst/>
              <a:cxnLst>
                <a:cxn ang="0">
                  <a:pos x="T0" y="T1"/>
                </a:cxn>
                <a:cxn ang="0">
                  <a:pos x="T2" y="T3"/>
                </a:cxn>
                <a:cxn ang="0">
                  <a:pos x="T4" y="T5"/>
                </a:cxn>
                <a:cxn ang="0">
                  <a:pos x="T6" y="T7"/>
                </a:cxn>
                <a:cxn ang="0">
                  <a:pos x="T8" y="T9"/>
                </a:cxn>
              </a:cxnLst>
              <a:rect l="0" t="0" r="r" b="b"/>
              <a:pathLst>
                <a:path w="42" h="19">
                  <a:moveTo>
                    <a:pt x="0" y="19"/>
                  </a:moveTo>
                  <a:cubicBezTo>
                    <a:pt x="2" y="13"/>
                    <a:pt x="4" y="6"/>
                    <a:pt x="6" y="0"/>
                  </a:cubicBezTo>
                  <a:cubicBezTo>
                    <a:pt x="36" y="0"/>
                    <a:pt x="36" y="0"/>
                    <a:pt x="36" y="0"/>
                  </a:cubicBezTo>
                  <a:cubicBezTo>
                    <a:pt x="38" y="6"/>
                    <a:pt x="40" y="13"/>
                    <a:pt x="42" y="19"/>
                  </a:cubicBez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 name="出自【趣你的PPT】(微信:qunideppt)：最优质的PPT资源库"/>
            <p:cNvSpPr>
              <a:spLocks/>
            </p:cNvSpPr>
            <p:nvPr/>
          </p:nvSpPr>
          <p:spPr bwMode="auto">
            <a:xfrm>
              <a:off x="2089497" y="2965675"/>
              <a:ext cx="109853" cy="33800"/>
            </a:xfrm>
            <a:custGeom>
              <a:avLst/>
              <a:gdLst>
                <a:gd name="T0" fmla="*/ 47 w 52"/>
                <a:gd name="T1" fmla="*/ 0 h 16"/>
                <a:gd name="T2" fmla="*/ 52 w 52"/>
                <a:gd name="T3" fmla="*/ 16 h 16"/>
                <a:gd name="T4" fmla="*/ 0 w 52"/>
                <a:gd name="T5" fmla="*/ 16 h 16"/>
                <a:gd name="T6" fmla="*/ 5 w 52"/>
                <a:gd name="T7" fmla="*/ 0 h 16"/>
                <a:gd name="T8" fmla="*/ 47 w 52"/>
                <a:gd name="T9" fmla="*/ 0 h 16"/>
              </a:gdLst>
              <a:ahLst/>
              <a:cxnLst>
                <a:cxn ang="0">
                  <a:pos x="T0" y="T1"/>
                </a:cxn>
                <a:cxn ang="0">
                  <a:pos x="T2" y="T3"/>
                </a:cxn>
                <a:cxn ang="0">
                  <a:pos x="T4" y="T5"/>
                </a:cxn>
                <a:cxn ang="0">
                  <a:pos x="T6" y="T7"/>
                </a:cxn>
                <a:cxn ang="0">
                  <a:pos x="T8" y="T9"/>
                </a:cxn>
              </a:cxnLst>
              <a:rect l="0" t="0" r="r" b="b"/>
              <a:pathLst>
                <a:path w="52" h="16">
                  <a:moveTo>
                    <a:pt x="47" y="0"/>
                  </a:moveTo>
                  <a:lnTo>
                    <a:pt x="52" y="16"/>
                  </a:lnTo>
                  <a:lnTo>
                    <a:pt x="0" y="16"/>
                  </a:lnTo>
                  <a:lnTo>
                    <a:pt x="5" y="0"/>
                  </a:lnTo>
                  <a:lnTo>
                    <a:pt x="4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 name="出自【趣你的PPT】(微信:qunideppt)：最优质的PPT资源库"/>
            <p:cNvSpPr>
              <a:spLocks/>
            </p:cNvSpPr>
            <p:nvPr/>
          </p:nvSpPr>
          <p:spPr bwMode="auto">
            <a:xfrm>
              <a:off x="2123298" y="2845262"/>
              <a:ext cx="42251" cy="48588"/>
            </a:xfrm>
            <a:custGeom>
              <a:avLst/>
              <a:gdLst>
                <a:gd name="T0" fmla="*/ 0 w 22"/>
                <a:gd name="T1" fmla="*/ 26 h 26"/>
                <a:gd name="T2" fmla="*/ 5 w 22"/>
                <a:gd name="T3" fmla="*/ 10 h 26"/>
                <a:gd name="T4" fmla="*/ 17 w 22"/>
                <a:gd name="T5" fmla="*/ 10 h 26"/>
                <a:gd name="T6" fmla="*/ 22 w 22"/>
                <a:gd name="T7" fmla="*/ 26 h 26"/>
                <a:gd name="T8" fmla="*/ 0 w 22"/>
                <a:gd name="T9" fmla="*/ 26 h 26"/>
              </a:gdLst>
              <a:ahLst/>
              <a:cxnLst>
                <a:cxn ang="0">
                  <a:pos x="T0" y="T1"/>
                </a:cxn>
                <a:cxn ang="0">
                  <a:pos x="T2" y="T3"/>
                </a:cxn>
                <a:cxn ang="0">
                  <a:pos x="T4" y="T5"/>
                </a:cxn>
                <a:cxn ang="0">
                  <a:pos x="T6" y="T7"/>
                </a:cxn>
                <a:cxn ang="0">
                  <a:pos x="T8" y="T9"/>
                </a:cxn>
              </a:cxnLst>
              <a:rect l="0" t="0" r="r" b="b"/>
              <a:pathLst>
                <a:path w="22" h="26">
                  <a:moveTo>
                    <a:pt x="0" y="26"/>
                  </a:moveTo>
                  <a:cubicBezTo>
                    <a:pt x="5" y="10"/>
                    <a:pt x="5" y="10"/>
                    <a:pt x="5" y="10"/>
                  </a:cubicBezTo>
                  <a:cubicBezTo>
                    <a:pt x="8" y="0"/>
                    <a:pt x="14" y="0"/>
                    <a:pt x="17" y="10"/>
                  </a:cubicBezTo>
                  <a:cubicBezTo>
                    <a:pt x="22" y="26"/>
                    <a:pt x="22" y="26"/>
                    <a:pt x="22" y="26"/>
                  </a:cubicBezTo>
                  <a:lnTo>
                    <a:pt x="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 name="出自【趣你的PPT】(微信:qunideppt)：最优质的PPT资源库"/>
            <p:cNvSpPr>
              <a:spLocks/>
            </p:cNvSpPr>
            <p:nvPr/>
          </p:nvSpPr>
          <p:spPr bwMode="auto">
            <a:xfrm>
              <a:off x="2685239" y="2743861"/>
              <a:ext cx="76052" cy="12675"/>
            </a:xfrm>
            <a:custGeom>
              <a:avLst/>
              <a:gdLst>
                <a:gd name="T0" fmla="*/ 0 w 41"/>
                <a:gd name="T1" fmla="*/ 4 h 7"/>
                <a:gd name="T2" fmla="*/ 3 w 41"/>
                <a:gd name="T3" fmla="*/ 7 h 7"/>
                <a:gd name="T4" fmla="*/ 38 w 41"/>
                <a:gd name="T5" fmla="*/ 7 h 7"/>
                <a:gd name="T6" fmla="*/ 41 w 41"/>
                <a:gd name="T7" fmla="*/ 4 h 7"/>
                <a:gd name="T8" fmla="*/ 41 w 41"/>
                <a:gd name="T9" fmla="*/ 4 h 7"/>
                <a:gd name="T10" fmla="*/ 38 w 41"/>
                <a:gd name="T11" fmla="*/ 0 h 7"/>
                <a:gd name="T12" fmla="*/ 3 w 41"/>
                <a:gd name="T13" fmla="*/ 0 h 7"/>
                <a:gd name="T14" fmla="*/ 0 w 4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
                  <a:moveTo>
                    <a:pt x="0" y="4"/>
                  </a:moveTo>
                  <a:cubicBezTo>
                    <a:pt x="0" y="6"/>
                    <a:pt x="1" y="7"/>
                    <a:pt x="3" y="7"/>
                  </a:cubicBezTo>
                  <a:cubicBezTo>
                    <a:pt x="38" y="7"/>
                    <a:pt x="38" y="7"/>
                    <a:pt x="38" y="7"/>
                  </a:cubicBezTo>
                  <a:cubicBezTo>
                    <a:pt x="39" y="7"/>
                    <a:pt x="41" y="6"/>
                    <a:pt x="41" y="4"/>
                  </a:cubicBezTo>
                  <a:cubicBezTo>
                    <a:pt x="41" y="4"/>
                    <a:pt x="41" y="4"/>
                    <a:pt x="41" y="4"/>
                  </a:cubicBezTo>
                  <a:cubicBezTo>
                    <a:pt x="41" y="2"/>
                    <a:pt x="39" y="0"/>
                    <a:pt x="38" y="0"/>
                  </a:cubicBezTo>
                  <a:cubicBezTo>
                    <a:pt x="3" y="0"/>
                    <a:pt x="3" y="0"/>
                    <a:pt x="3" y="0"/>
                  </a:cubicBezTo>
                  <a:cubicBezTo>
                    <a:pt x="1" y="0"/>
                    <a:pt x="0" y="2"/>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 name="出自【趣你的PPT】(微信:qunideppt)：最优质的PPT资源库"/>
            <p:cNvSpPr>
              <a:spLocks/>
            </p:cNvSpPr>
            <p:nvPr/>
          </p:nvSpPr>
          <p:spPr bwMode="auto">
            <a:xfrm>
              <a:off x="2706364" y="2697386"/>
              <a:ext cx="33801" cy="16900"/>
            </a:xfrm>
            <a:custGeom>
              <a:avLst/>
              <a:gdLst>
                <a:gd name="T0" fmla="*/ 0 w 19"/>
                <a:gd name="T1" fmla="*/ 9 h 9"/>
                <a:gd name="T2" fmla="*/ 2 w 19"/>
                <a:gd name="T3" fmla="*/ 0 h 9"/>
                <a:gd name="T4" fmla="*/ 16 w 19"/>
                <a:gd name="T5" fmla="*/ 0 h 9"/>
                <a:gd name="T6" fmla="*/ 19 w 19"/>
                <a:gd name="T7" fmla="*/ 9 h 9"/>
                <a:gd name="T8" fmla="*/ 0 w 19"/>
                <a:gd name="T9" fmla="*/ 9 h 9"/>
              </a:gdLst>
              <a:ahLst/>
              <a:cxnLst>
                <a:cxn ang="0">
                  <a:pos x="T0" y="T1"/>
                </a:cxn>
                <a:cxn ang="0">
                  <a:pos x="T2" y="T3"/>
                </a:cxn>
                <a:cxn ang="0">
                  <a:pos x="T4" y="T5"/>
                </a:cxn>
                <a:cxn ang="0">
                  <a:pos x="T6" y="T7"/>
                </a:cxn>
                <a:cxn ang="0">
                  <a:pos x="T8" y="T9"/>
                </a:cxn>
              </a:cxnLst>
              <a:rect l="0" t="0" r="r" b="b"/>
              <a:pathLst>
                <a:path w="19" h="9">
                  <a:moveTo>
                    <a:pt x="0" y="9"/>
                  </a:moveTo>
                  <a:cubicBezTo>
                    <a:pt x="0" y="6"/>
                    <a:pt x="1" y="3"/>
                    <a:pt x="2" y="0"/>
                  </a:cubicBezTo>
                  <a:cubicBezTo>
                    <a:pt x="16" y="0"/>
                    <a:pt x="16" y="0"/>
                    <a:pt x="16" y="0"/>
                  </a:cubicBezTo>
                  <a:cubicBezTo>
                    <a:pt x="17" y="3"/>
                    <a:pt x="18" y="6"/>
                    <a:pt x="19" y="9"/>
                  </a:cubicBez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 name="出自【趣你的PPT】(微信:qunideppt)：最优质的PPT资源库"/>
            <p:cNvSpPr>
              <a:spLocks/>
            </p:cNvSpPr>
            <p:nvPr/>
          </p:nvSpPr>
          <p:spPr bwMode="auto">
            <a:xfrm>
              <a:off x="2695801" y="2722736"/>
              <a:ext cx="52814" cy="14788"/>
            </a:xfrm>
            <a:custGeom>
              <a:avLst/>
              <a:gdLst>
                <a:gd name="T0" fmla="*/ 22 w 25"/>
                <a:gd name="T1" fmla="*/ 0 h 7"/>
                <a:gd name="T2" fmla="*/ 25 w 25"/>
                <a:gd name="T3" fmla="*/ 7 h 7"/>
                <a:gd name="T4" fmla="*/ 0 w 25"/>
                <a:gd name="T5" fmla="*/ 7 h 7"/>
                <a:gd name="T6" fmla="*/ 3 w 25"/>
                <a:gd name="T7" fmla="*/ 0 h 7"/>
                <a:gd name="T8" fmla="*/ 22 w 25"/>
                <a:gd name="T9" fmla="*/ 0 h 7"/>
              </a:gdLst>
              <a:ahLst/>
              <a:cxnLst>
                <a:cxn ang="0">
                  <a:pos x="T0" y="T1"/>
                </a:cxn>
                <a:cxn ang="0">
                  <a:pos x="T2" y="T3"/>
                </a:cxn>
                <a:cxn ang="0">
                  <a:pos x="T4" y="T5"/>
                </a:cxn>
                <a:cxn ang="0">
                  <a:pos x="T6" y="T7"/>
                </a:cxn>
                <a:cxn ang="0">
                  <a:pos x="T8" y="T9"/>
                </a:cxn>
              </a:cxnLst>
              <a:rect l="0" t="0" r="r" b="b"/>
              <a:pathLst>
                <a:path w="25" h="7">
                  <a:moveTo>
                    <a:pt x="22" y="0"/>
                  </a:moveTo>
                  <a:lnTo>
                    <a:pt x="25" y="7"/>
                  </a:lnTo>
                  <a:lnTo>
                    <a:pt x="0" y="7"/>
                  </a:lnTo>
                  <a:lnTo>
                    <a:pt x="3" y="0"/>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 name="出自【趣你的PPT】(微信:qunideppt)：最优质的PPT资源库"/>
            <p:cNvSpPr>
              <a:spLocks/>
            </p:cNvSpPr>
            <p:nvPr/>
          </p:nvSpPr>
          <p:spPr bwMode="auto">
            <a:xfrm>
              <a:off x="2712702" y="2667811"/>
              <a:ext cx="19013" cy="21125"/>
            </a:xfrm>
            <a:custGeom>
              <a:avLst/>
              <a:gdLst>
                <a:gd name="T0" fmla="*/ 0 w 10"/>
                <a:gd name="T1" fmla="*/ 12 h 12"/>
                <a:gd name="T2" fmla="*/ 2 w 10"/>
                <a:gd name="T3" fmla="*/ 4 h 12"/>
                <a:gd name="T4" fmla="*/ 8 w 10"/>
                <a:gd name="T5" fmla="*/ 4 h 12"/>
                <a:gd name="T6" fmla="*/ 10 w 10"/>
                <a:gd name="T7" fmla="*/ 12 h 12"/>
                <a:gd name="T8" fmla="*/ 0 w 10"/>
                <a:gd name="T9" fmla="*/ 12 h 12"/>
              </a:gdLst>
              <a:ahLst/>
              <a:cxnLst>
                <a:cxn ang="0">
                  <a:pos x="T0" y="T1"/>
                </a:cxn>
                <a:cxn ang="0">
                  <a:pos x="T2" y="T3"/>
                </a:cxn>
                <a:cxn ang="0">
                  <a:pos x="T4" y="T5"/>
                </a:cxn>
                <a:cxn ang="0">
                  <a:pos x="T6" y="T7"/>
                </a:cxn>
                <a:cxn ang="0">
                  <a:pos x="T8" y="T9"/>
                </a:cxn>
              </a:cxnLst>
              <a:rect l="0" t="0" r="r" b="b"/>
              <a:pathLst>
                <a:path w="10" h="12">
                  <a:moveTo>
                    <a:pt x="0" y="12"/>
                  </a:moveTo>
                  <a:cubicBezTo>
                    <a:pt x="2" y="4"/>
                    <a:pt x="2" y="4"/>
                    <a:pt x="2" y="4"/>
                  </a:cubicBezTo>
                  <a:cubicBezTo>
                    <a:pt x="4" y="0"/>
                    <a:pt x="6" y="0"/>
                    <a:pt x="8" y="4"/>
                  </a:cubicBezTo>
                  <a:cubicBezTo>
                    <a:pt x="10" y="12"/>
                    <a:pt x="10" y="12"/>
                    <a:pt x="10" y="12"/>
                  </a:cubicBez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 name="出自【趣你的PPT】(微信:qunideppt)：最优质的PPT资源库"/>
            <p:cNvSpPr>
              <a:spLocks/>
            </p:cNvSpPr>
            <p:nvPr/>
          </p:nvSpPr>
          <p:spPr bwMode="auto">
            <a:xfrm>
              <a:off x="2831005" y="2445997"/>
              <a:ext cx="103515" cy="19013"/>
            </a:xfrm>
            <a:custGeom>
              <a:avLst/>
              <a:gdLst>
                <a:gd name="T0" fmla="*/ 0 w 57"/>
                <a:gd name="T1" fmla="*/ 5 h 10"/>
                <a:gd name="T2" fmla="*/ 4 w 57"/>
                <a:gd name="T3" fmla="*/ 10 h 10"/>
                <a:gd name="T4" fmla="*/ 52 w 57"/>
                <a:gd name="T5" fmla="*/ 10 h 10"/>
                <a:gd name="T6" fmla="*/ 57 w 57"/>
                <a:gd name="T7" fmla="*/ 5 h 10"/>
                <a:gd name="T8" fmla="*/ 57 w 57"/>
                <a:gd name="T9" fmla="*/ 5 h 10"/>
                <a:gd name="T10" fmla="*/ 52 w 57"/>
                <a:gd name="T11" fmla="*/ 0 h 10"/>
                <a:gd name="T12" fmla="*/ 4 w 57"/>
                <a:gd name="T13" fmla="*/ 0 h 10"/>
                <a:gd name="T14" fmla="*/ 0 w 57"/>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0">
                  <a:moveTo>
                    <a:pt x="0" y="5"/>
                  </a:moveTo>
                  <a:cubicBezTo>
                    <a:pt x="0" y="8"/>
                    <a:pt x="1" y="10"/>
                    <a:pt x="4" y="10"/>
                  </a:cubicBezTo>
                  <a:cubicBezTo>
                    <a:pt x="52" y="10"/>
                    <a:pt x="52" y="10"/>
                    <a:pt x="52" y="10"/>
                  </a:cubicBezTo>
                  <a:cubicBezTo>
                    <a:pt x="55" y="10"/>
                    <a:pt x="57" y="8"/>
                    <a:pt x="57" y="5"/>
                  </a:cubicBezTo>
                  <a:cubicBezTo>
                    <a:pt x="57" y="5"/>
                    <a:pt x="57" y="5"/>
                    <a:pt x="57" y="5"/>
                  </a:cubicBezTo>
                  <a:cubicBezTo>
                    <a:pt x="57" y="3"/>
                    <a:pt x="55" y="0"/>
                    <a:pt x="52" y="0"/>
                  </a:cubicBezTo>
                  <a:cubicBezTo>
                    <a:pt x="4" y="0"/>
                    <a:pt x="4" y="0"/>
                    <a:pt x="4" y="0"/>
                  </a:cubicBezTo>
                  <a:cubicBezTo>
                    <a:pt x="1" y="0"/>
                    <a:pt x="0" y="3"/>
                    <a:pt x="0"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0" name="出自【趣你的PPT】(微信:qunideppt)：最优质的PPT资源库"/>
            <p:cNvSpPr>
              <a:spLocks/>
            </p:cNvSpPr>
            <p:nvPr/>
          </p:nvSpPr>
          <p:spPr bwMode="auto">
            <a:xfrm>
              <a:off x="2858469" y="2380509"/>
              <a:ext cx="46476" cy="21125"/>
            </a:xfrm>
            <a:custGeom>
              <a:avLst/>
              <a:gdLst>
                <a:gd name="T0" fmla="*/ 0 w 26"/>
                <a:gd name="T1" fmla="*/ 12 h 12"/>
                <a:gd name="T2" fmla="*/ 4 w 26"/>
                <a:gd name="T3" fmla="*/ 0 h 12"/>
                <a:gd name="T4" fmla="*/ 22 w 26"/>
                <a:gd name="T5" fmla="*/ 0 h 12"/>
                <a:gd name="T6" fmla="*/ 26 w 26"/>
                <a:gd name="T7" fmla="*/ 12 h 12"/>
                <a:gd name="T8" fmla="*/ 0 w 26"/>
                <a:gd name="T9" fmla="*/ 12 h 12"/>
              </a:gdLst>
              <a:ahLst/>
              <a:cxnLst>
                <a:cxn ang="0">
                  <a:pos x="T0" y="T1"/>
                </a:cxn>
                <a:cxn ang="0">
                  <a:pos x="T2" y="T3"/>
                </a:cxn>
                <a:cxn ang="0">
                  <a:pos x="T4" y="T5"/>
                </a:cxn>
                <a:cxn ang="0">
                  <a:pos x="T6" y="T7"/>
                </a:cxn>
                <a:cxn ang="0">
                  <a:pos x="T8" y="T9"/>
                </a:cxn>
              </a:cxnLst>
              <a:rect l="0" t="0" r="r" b="b"/>
              <a:pathLst>
                <a:path w="26" h="12">
                  <a:moveTo>
                    <a:pt x="0" y="12"/>
                  </a:moveTo>
                  <a:cubicBezTo>
                    <a:pt x="1" y="9"/>
                    <a:pt x="2" y="4"/>
                    <a:pt x="4" y="0"/>
                  </a:cubicBezTo>
                  <a:cubicBezTo>
                    <a:pt x="22" y="0"/>
                    <a:pt x="22" y="0"/>
                    <a:pt x="22" y="0"/>
                  </a:cubicBezTo>
                  <a:cubicBezTo>
                    <a:pt x="24" y="4"/>
                    <a:pt x="25" y="9"/>
                    <a:pt x="26" y="12"/>
                  </a:cubicBez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1" name="出自【趣你的PPT】(微信:qunideppt)：最优质的PPT资源库"/>
            <p:cNvSpPr>
              <a:spLocks/>
            </p:cNvSpPr>
            <p:nvPr/>
          </p:nvSpPr>
          <p:spPr bwMode="auto">
            <a:xfrm>
              <a:off x="2847906" y="2414309"/>
              <a:ext cx="71827" cy="21125"/>
            </a:xfrm>
            <a:custGeom>
              <a:avLst/>
              <a:gdLst>
                <a:gd name="T0" fmla="*/ 30 w 34"/>
                <a:gd name="T1" fmla="*/ 0 h 10"/>
                <a:gd name="T2" fmla="*/ 34 w 34"/>
                <a:gd name="T3" fmla="*/ 10 h 10"/>
                <a:gd name="T4" fmla="*/ 0 w 34"/>
                <a:gd name="T5" fmla="*/ 10 h 10"/>
                <a:gd name="T6" fmla="*/ 3 w 34"/>
                <a:gd name="T7" fmla="*/ 0 h 10"/>
                <a:gd name="T8" fmla="*/ 30 w 34"/>
                <a:gd name="T9" fmla="*/ 0 h 10"/>
              </a:gdLst>
              <a:ahLst/>
              <a:cxnLst>
                <a:cxn ang="0">
                  <a:pos x="T0" y="T1"/>
                </a:cxn>
                <a:cxn ang="0">
                  <a:pos x="T2" y="T3"/>
                </a:cxn>
                <a:cxn ang="0">
                  <a:pos x="T4" y="T5"/>
                </a:cxn>
                <a:cxn ang="0">
                  <a:pos x="T6" y="T7"/>
                </a:cxn>
                <a:cxn ang="0">
                  <a:pos x="T8" y="T9"/>
                </a:cxn>
              </a:cxnLst>
              <a:rect l="0" t="0" r="r" b="b"/>
              <a:pathLst>
                <a:path w="34" h="10">
                  <a:moveTo>
                    <a:pt x="30" y="0"/>
                  </a:moveTo>
                  <a:lnTo>
                    <a:pt x="34" y="10"/>
                  </a:lnTo>
                  <a:lnTo>
                    <a:pt x="0" y="10"/>
                  </a:lnTo>
                  <a:lnTo>
                    <a:pt x="3" y="0"/>
                  </a:lnTo>
                  <a:lnTo>
                    <a:pt x="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2" name="出自【趣你的PPT】(微信:qunideppt)：最优质的PPT资源库"/>
            <p:cNvSpPr>
              <a:spLocks/>
            </p:cNvSpPr>
            <p:nvPr/>
          </p:nvSpPr>
          <p:spPr bwMode="auto">
            <a:xfrm>
              <a:off x="2869031" y="2338259"/>
              <a:ext cx="25351" cy="29575"/>
            </a:xfrm>
            <a:custGeom>
              <a:avLst/>
              <a:gdLst>
                <a:gd name="T0" fmla="*/ 0 w 14"/>
                <a:gd name="T1" fmla="*/ 17 h 17"/>
                <a:gd name="T2" fmla="*/ 3 w 14"/>
                <a:gd name="T3" fmla="*/ 7 h 17"/>
                <a:gd name="T4" fmla="*/ 11 w 14"/>
                <a:gd name="T5" fmla="*/ 7 h 17"/>
                <a:gd name="T6" fmla="*/ 14 w 14"/>
                <a:gd name="T7" fmla="*/ 17 h 17"/>
                <a:gd name="T8" fmla="*/ 0 w 14"/>
                <a:gd name="T9" fmla="*/ 17 h 17"/>
              </a:gdLst>
              <a:ahLst/>
              <a:cxnLst>
                <a:cxn ang="0">
                  <a:pos x="T0" y="T1"/>
                </a:cxn>
                <a:cxn ang="0">
                  <a:pos x="T2" y="T3"/>
                </a:cxn>
                <a:cxn ang="0">
                  <a:pos x="T4" y="T5"/>
                </a:cxn>
                <a:cxn ang="0">
                  <a:pos x="T6" y="T7"/>
                </a:cxn>
                <a:cxn ang="0">
                  <a:pos x="T8" y="T9"/>
                </a:cxn>
              </a:cxnLst>
              <a:rect l="0" t="0" r="r" b="b"/>
              <a:pathLst>
                <a:path w="14" h="17">
                  <a:moveTo>
                    <a:pt x="0" y="17"/>
                  </a:moveTo>
                  <a:cubicBezTo>
                    <a:pt x="3" y="7"/>
                    <a:pt x="3" y="7"/>
                    <a:pt x="3" y="7"/>
                  </a:cubicBezTo>
                  <a:cubicBezTo>
                    <a:pt x="5" y="0"/>
                    <a:pt x="9" y="0"/>
                    <a:pt x="11" y="7"/>
                  </a:cubicBezTo>
                  <a:cubicBezTo>
                    <a:pt x="14" y="17"/>
                    <a:pt x="14" y="17"/>
                    <a:pt x="14" y="17"/>
                  </a:cubicBezTo>
                  <a:lnTo>
                    <a:pt x="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3" name="出自【趣你的PPT】(微信:qunideppt)：最优质的PPT资源库"/>
            <p:cNvSpPr>
              <a:spLocks/>
            </p:cNvSpPr>
            <p:nvPr/>
          </p:nvSpPr>
          <p:spPr bwMode="auto">
            <a:xfrm>
              <a:off x="2577498" y="3838144"/>
              <a:ext cx="54927" cy="88726"/>
            </a:xfrm>
            <a:custGeom>
              <a:avLst/>
              <a:gdLst>
                <a:gd name="T0" fmla="*/ 17 w 30"/>
                <a:gd name="T1" fmla="*/ 32 h 48"/>
                <a:gd name="T2" fmla="*/ 21 w 30"/>
                <a:gd name="T3" fmla="*/ 16 h 48"/>
                <a:gd name="T4" fmla="*/ 14 w 30"/>
                <a:gd name="T5" fmla="*/ 10 h 48"/>
                <a:gd name="T6" fmla="*/ 4 w 30"/>
                <a:gd name="T7" fmla="*/ 10 h 48"/>
                <a:gd name="T8" fmla="*/ 4 w 30"/>
                <a:gd name="T9" fmla="*/ 0 h 48"/>
                <a:gd name="T10" fmla="*/ 14 w 30"/>
                <a:gd name="T11" fmla="*/ 0 h 48"/>
                <a:gd name="T12" fmla="*/ 30 w 30"/>
                <a:gd name="T13" fmla="*/ 16 h 48"/>
                <a:gd name="T14" fmla="*/ 26 w 30"/>
                <a:gd name="T15" fmla="*/ 32 h 48"/>
                <a:gd name="T16" fmla="*/ 10 w 30"/>
                <a:gd name="T17" fmla="*/ 48 h 48"/>
                <a:gd name="T18" fmla="*/ 0 w 30"/>
                <a:gd name="T19" fmla="*/ 48 h 48"/>
                <a:gd name="T20" fmla="*/ 0 w 30"/>
                <a:gd name="T21" fmla="*/ 39 h 48"/>
                <a:gd name="T22" fmla="*/ 10 w 30"/>
                <a:gd name="T23" fmla="*/ 39 h 48"/>
                <a:gd name="T24" fmla="*/ 17 w 30"/>
                <a:gd name="T25"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8">
                  <a:moveTo>
                    <a:pt x="17" y="32"/>
                  </a:moveTo>
                  <a:cubicBezTo>
                    <a:pt x="21" y="16"/>
                    <a:pt x="21" y="16"/>
                    <a:pt x="21" y="16"/>
                  </a:cubicBezTo>
                  <a:cubicBezTo>
                    <a:pt x="21" y="12"/>
                    <a:pt x="18" y="10"/>
                    <a:pt x="14" y="10"/>
                  </a:cubicBezTo>
                  <a:cubicBezTo>
                    <a:pt x="4" y="10"/>
                    <a:pt x="4" y="10"/>
                    <a:pt x="4" y="10"/>
                  </a:cubicBezTo>
                  <a:cubicBezTo>
                    <a:pt x="4" y="0"/>
                    <a:pt x="4" y="0"/>
                    <a:pt x="4" y="0"/>
                  </a:cubicBezTo>
                  <a:cubicBezTo>
                    <a:pt x="14" y="0"/>
                    <a:pt x="14" y="0"/>
                    <a:pt x="14" y="0"/>
                  </a:cubicBezTo>
                  <a:cubicBezTo>
                    <a:pt x="23" y="0"/>
                    <a:pt x="30" y="7"/>
                    <a:pt x="30" y="16"/>
                  </a:cubicBezTo>
                  <a:cubicBezTo>
                    <a:pt x="26" y="32"/>
                    <a:pt x="26" y="32"/>
                    <a:pt x="26" y="32"/>
                  </a:cubicBezTo>
                  <a:cubicBezTo>
                    <a:pt x="26" y="41"/>
                    <a:pt x="19" y="48"/>
                    <a:pt x="10" y="48"/>
                  </a:cubicBezTo>
                  <a:cubicBezTo>
                    <a:pt x="0" y="48"/>
                    <a:pt x="0" y="48"/>
                    <a:pt x="0" y="48"/>
                  </a:cubicBezTo>
                  <a:cubicBezTo>
                    <a:pt x="0" y="39"/>
                    <a:pt x="0" y="39"/>
                    <a:pt x="0" y="39"/>
                  </a:cubicBezTo>
                  <a:cubicBezTo>
                    <a:pt x="10" y="39"/>
                    <a:pt x="10" y="39"/>
                    <a:pt x="10" y="39"/>
                  </a:cubicBezTo>
                  <a:cubicBezTo>
                    <a:pt x="14" y="39"/>
                    <a:pt x="17" y="36"/>
                    <a:pt x="17"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4" name="出自【趣你的PPT】(微信:qunideppt)：最优质的PPT资源库"/>
            <p:cNvSpPr>
              <a:spLocks/>
            </p:cNvSpPr>
            <p:nvPr/>
          </p:nvSpPr>
          <p:spPr bwMode="auto">
            <a:xfrm>
              <a:off x="2389480" y="3838144"/>
              <a:ext cx="54927" cy="88726"/>
            </a:xfrm>
            <a:custGeom>
              <a:avLst/>
              <a:gdLst>
                <a:gd name="T0" fmla="*/ 16 w 30"/>
                <a:gd name="T1" fmla="*/ 0 h 48"/>
                <a:gd name="T2" fmla="*/ 26 w 30"/>
                <a:gd name="T3" fmla="*/ 0 h 48"/>
                <a:gd name="T4" fmla="*/ 26 w 30"/>
                <a:gd name="T5" fmla="*/ 10 h 48"/>
                <a:gd name="T6" fmla="*/ 16 w 30"/>
                <a:gd name="T7" fmla="*/ 10 h 48"/>
                <a:gd name="T8" fmla="*/ 9 w 30"/>
                <a:gd name="T9" fmla="*/ 16 h 48"/>
                <a:gd name="T10" fmla="*/ 13 w 30"/>
                <a:gd name="T11" fmla="*/ 31 h 48"/>
                <a:gd name="T12" fmla="*/ 13 w 30"/>
                <a:gd name="T13" fmla="*/ 32 h 48"/>
                <a:gd name="T14" fmla="*/ 20 w 30"/>
                <a:gd name="T15" fmla="*/ 39 h 48"/>
                <a:gd name="T16" fmla="*/ 30 w 30"/>
                <a:gd name="T17" fmla="*/ 39 h 48"/>
                <a:gd name="T18" fmla="*/ 30 w 30"/>
                <a:gd name="T19" fmla="*/ 48 h 48"/>
                <a:gd name="T20" fmla="*/ 20 w 30"/>
                <a:gd name="T21" fmla="*/ 48 h 48"/>
                <a:gd name="T22" fmla="*/ 4 w 30"/>
                <a:gd name="T23" fmla="*/ 32 h 48"/>
                <a:gd name="T24" fmla="*/ 0 w 30"/>
                <a:gd name="T25" fmla="*/ 17 h 48"/>
                <a:gd name="T26" fmla="*/ 0 w 30"/>
                <a:gd name="T27" fmla="*/ 16 h 48"/>
                <a:gd name="T28" fmla="*/ 16 w 30"/>
                <a:gd name="T2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48">
                  <a:moveTo>
                    <a:pt x="16" y="0"/>
                  </a:moveTo>
                  <a:cubicBezTo>
                    <a:pt x="26" y="0"/>
                    <a:pt x="26" y="0"/>
                    <a:pt x="26" y="0"/>
                  </a:cubicBezTo>
                  <a:cubicBezTo>
                    <a:pt x="26" y="10"/>
                    <a:pt x="26" y="10"/>
                    <a:pt x="26" y="10"/>
                  </a:cubicBezTo>
                  <a:cubicBezTo>
                    <a:pt x="16" y="10"/>
                    <a:pt x="16" y="10"/>
                    <a:pt x="16" y="10"/>
                  </a:cubicBezTo>
                  <a:cubicBezTo>
                    <a:pt x="13" y="10"/>
                    <a:pt x="10" y="12"/>
                    <a:pt x="9" y="16"/>
                  </a:cubicBezTo>
                  <a:cubicBezTo>
                    <a:pt x="13" y="31"/>
                    <a:pt x="13" y="31"/>
                    <a:pt x="13" y="31"/>
                  </a:cubicBezTo>
                  <a:cubicBezTo>
                    <a:pt x="13" y="32"/>
                    <a:pt x="13" y="32"/>
                    <a:pt x="13" y="32"/>
                  </a:cubicBezTo>
                  <a:cubicBezTo>
                    <a:pt x="13" y="36"/>
                    <a:pt x="16" y="39"/>
                    <a:pt x="20" y="39"/>
                  </a:cubicBezTo>
                  <a:cubicBezTo>
                    <a:pt x="30" y="39"/>
                    <a:pt x="30" y="39"/>
                    <a:pt x="30" y="39"/>
                  </a:cubicBezTo>
                  <a:cubicBezTo>
                    <a:pt x="30" y="48"/>
                    <a:pt x="30" y="48"/>
                    <a:pt x="30" y="48"/>
                  </a:cubicBezTo>
                  <a:cubicBezTo>
                    <a:pt x="20" y="48"/>
                    <a:pt x="20" y="48"/>
                    <a:pt x="20" y="48"/>
                  </a:cubicBezTo>
                  <a:cubicBezTo>
                    <a:pt x="11" y="48"/>
                    <a:pt x="4" y="41"/>
                    <a:pt x="4" y="32"/>
                  </a:cubicBezTo>
                  <a:cubicBezTo>
                    <a:pt x="0" y="17"/>
                    <a:pt x="0" y="17"/>
                    <a:pt x="0" y="17"/>
                  </a:cubicBezTo>
                  <a:cubicBezTo>
                    <a:pt x="0" y="16"/>
                    <a:pt x="0" y="16"/>
                    <a:pt x="0" y="16"/>
                  </a:cubicBezTo>
                  <a:cubicBezTo>
                    <a:pt x="0" y="7"/>
                    <a:pt x="7" y="0"/>
                    <a:pt x="1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5" name="出自【趣你的PPT】(微信:qunideppt)：最优质的PPT资源库"/>
            <p:cNvSpPr>
              <a:spLocks/>
            </p:cNvSpPr>
            <p:nvPr/>
          </p:nvSpPr>
          <p:spPr bwMode="auto">
            <a:xfrm>
              <a:off x="2450745" y="3829694"/>
              <a:ext cx="120416" cy="147876"/>
            </a:xfrm>
            <a:custGeom>
              <a:avLst/>
              <a:gdLst>
                <a:gd name="T0" fmla="*/ 63 w 65"/>
                <a:gd name="T1" fmla="*/ 60 h 81"/>
                <a:gd name="T2" fmla="*/ 42 w 65"/>
                <a:gd name="T3" fmla="*/ 81 h 81"/>
                <a:gd name="T4" fmla="*/ 23 w 65"/>
                <a:gd name="T5" fmla="*/ 81 h 81"/>
                <a:gd name="T6" fmla="*/ 2 w 65"/>
                <a:gd name="T7" fmla="*/ 60 h 81"/>
                <a:gd name="T8" fmla="*/ 0 w 65"/>
                <a:gd name="T9" fmla="*/ 0 h 81"/>
                <a:gd name="T10" fmla="*/ 65 w 65"/>
                <a:gd name="T11" fmla="*/ 0 h 81"/>
                <a:gd name="T12" fmla="*/ 63 w 65"/>
                <a:gd name="T13" fmla="*/ 60 h 81"/>
              </a:gdLst>
              <a:ahLst/>
              <a:cxnLst>
                <a:cxn ang="0">
                  <a:pos x="T0" y="T1"/>
                </a:cxn>
                <a:cxn ang="0">
                  <a:pos x="T2" y="T3"/>
                </a:cxn>
                <a:cxn ang="0">
                  <a:pos x="T4" y="T5"/>
                </a:cxn>
                <a:cxn ang="0">
                  <a:pos x="T6" y="T7"/>
                </a:cxn>
                <a:cxn ang="0">
                  <a:pos x="T8" y="T9"/>
                </a:cxn>
                <a:cxn ang="0">
                  <a:pos x="T10" y="T11"/>
                </a:cxn>
                <a:cxn ang="0">
                  <a:pos x="T12" y="T13"/>
                </a:cxn>
              </a:cxnLst>
              <a:rect l="0" t="0" r="r" b="b"/>
              <a:pathLst>
                <a:path w="65" h="81">
                  <a:moveTo>
                    <a:pt x="63" y="60"/>
                  </a:moveTo>
                  <a:cubicBezTo>
                    <a:pt x="63" y="71"/>
                    <a:pt x="54" y="81"/>
                    <a:pt x="42" y="81"/>
                  </a:cubicBezTo>
                  <a:cubicBezTo>
                    <a:pt x="23" y="81"/>
                    <a:pt x="23" y="81"/>
                    <a:pt x="23" y="81"/>
                  </a:cubicBezTo>
                  <a:cubicBezTo>
                    <a:pt x="12" y="81"/>
                    <a:pt x="2" y="71"/>
                    <a:pt x="2" y="60"/>
                  </a:cubicBezTo>
                  <a:cubicBezTo>
                    <a:pt x="0" y="0"/>
                    <a:pt x="0" y="0"/>
                    <a:pt x="0" y="0"/>
                  </a:cubicBezTo>
                  <a:cubicBezTo>
                    <a:pt x="65" y="0"/>
                    <a:pt x="65" y="0"/>
                    <a:pt x="65" y="0"/>
                  </a:cubicBezTo>
                  <a:lnTo>
                    <a:pt x="63" y="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6" name="出自【趣你的PPT】(微信:qunideppt)：最优质的PPT资源库"/>
            <p:cNvSpPr>
              <a:spLocks/>
            </p:cNvSpPr>
            <p:nvPr/>
          </p:nvSpPr>
          <p:spPr bwMode="auto">
            <a:xfrm>
              <a:off x="2488771" y="3983907"/>
              <a:ext cx="44364" cy="16900"/>
            </a:xfrm>
            <a:custGeom>
              <a:avLst/>
              <a:gdLst>
                <a:gd name="T0" fmla="*/ 0 w 24"/>
                <a:gd name="T1" fmla="*/ 5 h 9"/>
                <a:gd name="T2" fmla="*/ 4 w 24"/>
                <a:gd name="T3" fmla="*/ 0 h 9"/>
                <a:gd name="T4" fmla="*/ 19 w 24"/>
                <a:gd name="T5" fmla="*/ 0 h 9"/>
                <a:gd name="T6" fmla="*/ 24 w 24"/>
                <a:gd name="T7" fmla="*/ 5 h 9"/>
                <a:gd name="T8" fmla="*/ 19 w 24"/>
                <a:gd name="T9" fmla="*/ 9 h 9"/>
                <a:gd name="T10" fmla="*/ 4 w 24"/>
                <a:gd name="T11" fmla="*/ 9 h 9"/>
                <a:gd name="T12" fmla="*/ 0 w 24"/>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5"/>
                  </a:moveTo>
                  <a:cubicBezTo>
                    <a:pt x="0" y="2"/>
                    <a:pt x="2" y="0"/>
                    <a:pt x="4" y="0"/>
                  </a:cubicBezTo>
                  <a:cubicBezTo>
                    <a:pt x="19" y="0"/>
                    <a:pt x="19" y="0"/>
                    <a:pt x="19" y="0"/>
                  </a:cubicBezTo>
                  <a:cubicBezTo>
                    <a:pt x="22" y="0"/>
                    <a:pt x="24" y="2"/>
                    <a:pt x="24" y="5"/>
                  </a:cubicBezTo>
                  <a:cubicBezTo>
                    <a:pt x="24" y="7"/>
                    <a:pt x="22" y="9"/>
                    <a:pt x="19" y="9"/>
                  </a:cubicBezTo>
                  <a:cubicBezTo>
                    <a:pt x="4" y="9"/>
                    <a:pt x="4" y="9"/>
                    <a:pt x="4" y="9"/>
                  </a:cubicBezTo>
                  <a:cubicBezTo>
                    <a:pt x="2" y="9"/>
                    <a:pt x="0" y="7"/>
                    <a:pt x="0"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7" name="出自【趣你的PPT】(微信:qunideppt)：最优质的PPT资源库"/>
            <p:cNvSpPr>
              <a:spLocks/>
            </p:cNvSpPr>
            <p:nvPr/>
          </p:nvSpPr>
          <p:spPr bwMode="auto">
            <a:xfrm>
              <a:off x="2488771" y="4093758"/>
              <a:ext cx="44364" cy="14788"/>
            </a:xfrm>
            <a:custGeom>
              <a:avLst/>
              <a:gdLst>
                <a:gd name="T0" fmla="*/ 19 w 24"/>
                <a:gd name="T1" fmla="*/ 8 h 8"/>
                <a:gd name="T2" fmla="*/ 4 w 24"/>
                <a:gd name="T3" fmla="*/ 8 h 8"/>
                <a:gd name="T4" fmla="*/ 0 w 24"/>
                <a:gd name="T5" fmla="*/ 4 h 8"/>
                <a:gd name="T6" fmla="*/ 4 w 24"/>
                <a:gd name="T7" fmla="*/ 0 h 8"/>
                <a:gd name="T8" fmla="*/ 19 w 24"/>
                <a:gd name="T9" fmla="*/ 0 h 8"/>
                <a:gd name="T10" fmla="*/ 24 w 24"/>
                <a:gd name="T11" fmla="*/ 4 h 8"/>
                <a:gd name="T12" fmla="*/ 19 w 2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19" y="8"/>
                  </a:moveTo>
                  <a:cubicBezTo>
                    <a:pt x="4" y="8"/>
                    <a:pt x="4" y="8"/>
                    <a:pt x="4" y="8"/>
                  </a:cubicBezTo>
                  <a:cubicBezTo>
                    <a:pt x="2" y="8"/>
                    <a:pt x="0" y="6"/>
                    <a:pt x="0" y="4"/>
                  </a:cubicBezTo>
                  <a:cubicBezTo>
                    <a:pt x="0" y="2"/>
                    <a:pt x="2" y="0"/>
                    <a:pt x="4" y="0"/>
                  </a:cubicBezTo>
                  <a:cubicBezTo>
                    <a:pt x="19" y="0"/>
                    <a:pt x="19" y="0"/>
                    <a:pt x="19" y="0"/>
                  </a:cubicBezTo>
                  <a:cubicBezTo>
                    <a:pt x="22" y="0"/>
                    <a:pt x="24" y="2"/>
                    <a:pt x="24" y="4"/>
                  </a:cubicBezTo>
                  <a:cubicBezTo>
                    <a:pt x="24" y="6"/>
                    <a:pt x="22" y="8"/>
                    <a:pt x="19"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8" name="出自【趣你的PPT】(微信:qunideppt)：最优质的PPT资源库"/>
            <p:cNvSpPr>
              <a:spLocks/>
            </p:cNvSpPr>
            <p:nvPr/>
          </p:nvSpPr>
          <p:spPr bwMode="auto">
            <a:xfrm>
              <a:off x="2459195" y="4116995"/>
              <a:ext cx="105628" cy="16900"/>
            </a:xfrm>
            <a:custGeom>
              <a:avLst/>
              <a:gdLst>
                <a:gd name="T0" fmla="*/ 4 w 58"/>
                <a:gd name="T1" fmla="*/ 0 h 9"/>
                <a:gd name="T2" fmla="*/ 54 w 58"/>
                <a:gd name="T3" fmla="*/ 0 h 9"/>
                <a:gd name="T4" fmla="*/ 58 w 58"/>
                <a:gd name="T5" fmla="*/ 5 h 9"/>
                <a:gd name="T6" fmla="*/ 54 w 58"/>
                <a:gd name="T7" fmla="*/ 9 h 9"/>
                <a:gd name="T8" fmla="*/ 4 w 58"/>
                <a:gd name="T9" fmla="*/ 9 h 9"/>
                <a:gd name="T10" fmla="*/ 0 w 58"/>
                <a:gd name="T11" fmla="*/ 5 h 9"/>
                <a:gd name="T12" fmla="*/ 4 w 5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8" h="9">
                  <a:moveTo>
                    <a:pt x="4" y="0"/>
                  </a:moveTo>
                  <a:cubicBezTo>
                    <a:pt x="54" y="0"/>
                    <a:pt x="54" y="0"/>
                    <a:pt x="54" y="0"/>
                  </a:cubicBezTo>
                  <a:cubicBezTo>
                    <a:pt x="56" y="0"/>
                    <a:pt x="58" y="2"/>
                    <a:pt x="58" y="5"/>
                  </a:cubicBezTo>
                  <a:cubicBezTo>
                    <a:pt x="58" y="7"/>
                    <a:pt x="56" y="9"/>
                    <a:pt x="54" y="9"/>
                  </a:cubicBezTo>
                  <a:cubicBezTo>
                    <a:pt x="4" y="9"/>
                    <a:pt x="4" y="9"/>
                    <a:pt x="4" y="9"/>
                  </a:cubicBezTo>
                  <a:cubicBezTo>
                    <a:pt x="2" y="9"/>
                    <a:pt x="0" y="7"/>
                    <a:pt x="0" y="5"/>
                  </a:cubicBezTo>
                  <a:cubicBezTo>
                    <a:pt x="0" y="2"/>
                    <a:pt x="2"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9" name="出自【趣你的PPT】(微信:qunideppt)：最优质的PPT资源库"/>
            <p:cNvSpPr>
              <a:spLocks/>
            </p:cNvSpPr>
            <p:nvPr/>
          </p:nvSpPr>
          <p:spPr bwMode="auto">
            <a:xfrm>
              <a:off x="2499333" y="4011370"/>
              <a:ext cx="25351" cy="71825"/>
            </a:xfrm>
            <a:custGeom>
              <a:avLst/>
              <a:gdLst>
                <a:gd name="T0" fmla="*/ 14 w 14"/>
                <a:gd name="T1" fmla="*/ 5 h 40"/>
                <a:gd name="T2" fmla="*/ 11 w 14"/>
                <a:gd name="T3" fmla="*/ 35 h 40"/>
                <a:gd name="T4" fmla="*/ 7 w 14"/>
                <a:gd name="T5" fmla="*/ 40 h 40"/>
                <a:gd name="T6" fmla="*/ 2 w 14"/>
                <a:gd name="T7" fmla="*/ 35 h 40"/>
                <a:gd name="T8" fmla="*/ 0 w 14"/>
                <a:gd name="T9" fmla="*/ 5 h 40"/>
                <a:gd name="T10" fmla="*/ 7 w 14"/>
                <a:gd name="T11" fmla="*/ 0 h 40"/>
                <a:gd name="T12" fmla="*/ 14 w 14"/>
                <a:gd name="T13" fmla="*/ 5 h 40"/>
              </a:gdLst>
              <a:ahLst/>
              <a:cxnLst>
                <a:cxn ang="0">
                  <a:pos x="T0" y="T1"/>
                </a:cxn>
                <a:cxn ang="0">
                  <a:pos x="T2" y="T3"/>
                </a:cxn>
                <a:cxn ang="0">
                  <a:pos x="T4" y="T5"/>
                </a:cxn>
                <a:cxn ang="0">
                  <a:pos x="T6" y="T7"/>
                </a:cxn>
                <a:cxn ang="0">
                  <a:pos x="T8" y="T9"/>
                </a:cxn>
                <a:cxn ang="0">
                  <a:pos x="T10" y="T11"/>
                </a:cxn>
                <a:cxn ang="0">
                  <a:pos x="T12" y="T13"/>
                </a:cxn>
              </a:cxnLst>
              <a:rect l="0" t="0" r="r" b="b"/>
              <a:pathLst>
                <a:path w="14" h="40">
                  <a:moveTo>
                    <a:pt x="14" y="5"/>
                  </a:moveTo>
                  <a:cubicBezTo>
                    <a:pt x="11" y="35"/>
                    <a:pt x="11" y="35"/>
                    <a:pt x="11" y="35"/>
                  </a:cubicBezTo>
                  <a:cubicBezTo>
                    <a:pt x="11" y="37"/>
                    <a:pt x="9" y="40"/>
                    <a:pt x="7" y="40"/>
                  </a:cubicBezTo>
                  <a:cubicBezTo>
                    <a:pt x="4" y="40"/>
                    <a:pt x="2" y="37"/>
                    <a:pt x="2" y="35"/>
                  </a:cubicBezTo>
                  <a:cubicBezTo>
                    <a:pt x="0" y="5"/>
                    <a:pt x="0" y="5"/>
                    <a:pt x="0" y="5"/>
                  </a:cubicBezTo>
                  <a:cubicBezTo>
                    <a:pt x="0" y="2"/>
                    <a:pt x="4" y="0"/>
                    <a:pt x="7" y="0"/>
                  </a:cubicBezTo>
                  <a:cubicBezTo>
                    <a:pt x="9" y="0"/>
                    <a:pt x="14" y="2"/>
                    <a:pt x="14"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50" name="出自【趣你的PPT】(微信:qunideppt)：最优质的PPT资源库"/>
            <p:cNvSpPr>
              <a:spLocks/>
            </p:cNvSpPr>
            <p:nvPr/>
          </p:nvSpPr>
          <p:spPr bwMode="auto">
            <a:xfrm>
              <a:off x="1231798" y="1571416"/>
              <a:ext cx="42251" cy="69713"/>
            </a:xfrm>
            <a:custGeom>
              <a:avLst/>
              <a:gdLst>
                <a:gd name="T0" fmla="*/ 13 w 24"/>
                <a:gd name="T1" fmla="*/ 24 h 37"/>
                <a:gd name="T2" fmla="*/ 16 w 24"/>
                <a:gd name="T3" fmla="*/ 12 h 37"/>
                <a:gd name="T4" fmla="*/ 11 w 24"/>
                <a:gd name="T5" fmla="*/ 7 h 37"/>
                <a:gd name="T6" fmla="*/ 4 w 24"/>
                <a:gd name="T7" fmla="*/ 7 h 37"/>
                <a:gd name="T8" fmla="*/ 4 w 24"/>
                <a:gd name="T9" fmla="*/ 0 h 37"/>
                <a:gd name="T10" fmla="*/ 11 w 24"/>
                <a:gd name="T11" fmla="*/ 0 h 37"/>
                <a:gd name="T12" fmla="*/ 24 w 24"/>
                <a:gd name="T13" fmla="*/ 12 h 37"/>
                <a:gd name="T14" fmla="*/ 21 w 24"/>
                <a:gd name="T15" fmla="*/ 25 h 37"/>
                <a:gd name="T16" fmla="*/ 8 w 24"/>
                <a:gd name="T17" fmla="*/ 37 h 37"/>
                <a:gd name="T18" fmla="*/ 0 w 24"/>
                <a:gd name="T19" fmla="*/ 37 h 37"/>
                <a:gd name="T20" fmla="*/ 0 w 24"/>
                <a:gd name="T21" fmla="*/ 30 h 37"/>
                <a:gd name="T22" fmla="*/ 8 w 24"/>
                <a:gd name="T23" fmla="*/ 30 h 37"/>
                <a:gd name="T24" fmla="*/ 13 w 24"/>
                <a:gd name="T25"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37">
                  <a:moveTo>
                    <a:pt x="13" y="24"/>
                  </a:moveTo>
                  <a:cubicBezTo>
                    <a:pt x="16" y="12"/>
                    <a:pt x="16" y="12"/>
                    <a:pt x="16" y="12"/>
                  </a:cubicBezTo>
                  <a:cubicBezTo>
                    <a:pt x="16" y="9"/>
                    <a:pt x="14" y="7"/>
                    <a:pt x="11" y="7"/>
                  </a:cubicBezTo>
                  <a:cubicBezTo>
                    <a:pt x="4" y="7"/>
                    <a:pt x="4" y="7"/>
                    <a:pt x="4" y="7"/>
                  </a:cubicBezTo>
                  <a:cubicBezTo>
                    <a:pt x="4" y="0"/>
                    <a:pt x="4" y="0"/>
                    <a:pt x="4" y="0"/>
                  </a:cubicBezTo>
                  <a:cubicBezTo>
                    <a:pt x="11" y="0"/>
                    <a:pt x="11" y="0"/>
                    <a:pt x="11" y="0"/>
                  </a:cubicBezTo>
                  <a:cubicBezTo>
                    <a:pt x="18" y="0"/>
                    <a:pt x="24" y="5"/>
                    <a:pt x="24" y="12"/>
                  </a:cubicBezTo>
                  <a:cubicBezTo>
                    <a:pt x="21" y="25"/>
                    <a:pt x="21" y="25"/>
                    <a:pt x="21" y="25"/>
                  </a:cubicBezTo>
                  <a:cubicBezTo>
                    <a:pt x="20" y="32"/>
                    <a:pt x="15" y="37"/>
                    <a:pt x="8" y="37"/>
                  </a:cubicBezTo>
                  <a:cubicBezTo>
                    <a:pt x="0" y="37"/>
                    <a:pt x="0" y="37"/>
                    <a:pt x="0" y="37"/>
                  </a:cubicBezTo>
                  <a:cubicBezTo>
                    <a:pt x="0" y="30"/>
                    <a:pt x="0" y="30"/>
                    <a:pt x="0" y="30"/>
                  </a:cubicBezTo>
                  <a:cubicBezTo>
                    <a:pt x="8" y="30"/>
                    <a:pt x="8" y="30"/>
                    <a:pt x="8" y="30"/>
                  </a:cubicBezTo>
                  <a:cubicBezTo>
                    <a:pt x="11" y="30"/>
                    <a:pt x="13" y="27"/>
                    <a:pt x="13"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51" name="出自【趣你的PPT】(微信:qunideppt)：最优质的PPT资源库"/>
            <p:cNvSpPr>
              <a:spLocks/>
            </p:cNvSpPr>
            <p:nvPr/>
          </p:nvSpPr>
          <p:spPr bwMode="auto">
            <a:xfrm>
              <a:off x="1083919" y="1571416"/>
              <a:ext cx="42251" cy="69713"/>
            </a:xfrm>
            <a:custGeom>
              <a:avLst/>
              <a:gdLst>
                <a:gd name="T0" fmla="*/ 12 w 23"/>
                <a:gd name="T1" fmla="*/ 0 h 37"/>
                <a:gd name="T2" fmla="*/ 20 w 23"/>
                <a:gd name="T3" fmla="*/ 0 h 37"/>
                <a:gd name="T4" fmla="*/ 20 w 23"/>
                <a:gd name="T5" fmla="*/ 7 h 37"/>
                <a:gd name="T6" fmla="*/ 12 w 23"/>
                <a:gd name="T7" fmla="*/ 7 h 37"/>
                <a:gd name="T8" fmla="*/ 7 w 23"/>
                <a:gd name="T9" fmla="*/ 12 h 37"/>
                <a:gd name="T10" fmla="*/ 10 w 23"/>
                <a:gd name="T11" fmla="*/ 24 h 37"/>
                <a:gd name="T12" fmla="*/ 10 w 23"/>
                <a:gd name="T13" fmla="*/ 24 h 37"/>
                <a:gd name="T14" fmla="*/ 15 w 23"/>
                <a:gd name="T15" fmla="*/ 30 h 37"/>
                <a:gd name="T16" fmla="*/ 23 w 23"/>
                <a:gd name="T17" fmla="*/ 30 h 37"/>
                <a:gd name="T18" fmla="*/ 23 w 23"/>
                <a:gd name="T19" fmla="*/ 37 h 37"/>
                <a:gd name="T20" fmla="*/ 15 w 23"/>
                <a:gd name="T21" fmla="*/ 37 h 37"/>
                <a:gd name="T22" fmla="*/ 3 w 23"/>
                <a:gd name="T23" fmla="*/ 25 h 37"/>
                <a:gd name="T24" fmla="*/ 0 w 23"/>
                <a:gd name="T25" fmla="*/ 13 h 37"/>
                <a:gd name="T26" fmla="*/ 0 w 23"/>
                <a:gd name="T27" fmla="*/ 12 h 37"/>
                <a:gd name="T28" fmla="*/ 12 w 23"/>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7">
                  <a:moveTo>
                    <a:pt x="12" y="0"/>
                  </a:moveTo>
                  <a:cubicBezTo>
                    <a:pt x="20" y="0"/>
                    <a:pt x="20" y="0"/>
                    <a:pt x="20" y="0"/>
                  </a:cubicBezTo>
                  <a:cubicBezTo>
                    <a:pt x="20" y="7"/>
                    <a:pt x="20" y="7"/>
                    <a:pt x="20" y="7"/>
                  </a:cubicBezTo>
                  <a:cubicBezTo>
                    <a:pt x="12" y="7"/>
                    <a:pt x="12" y="7"/>
                    <a:pt x="12" y="7"/>
                  </a:cubicBezTo>
                  <a:cubicBezTo>
                    <a:pt x="9" y="7"/>
                    <a:pt x="7" y="9"/>
                    <a:pt x="7" y="12"/>
                  </a:cubicBezTo>
                  <a:cubicBezTo>
                    <a:pt x="10" y="24"/>
                    <a:pt x="10" y="24"/>
                    <a:pt x="10" y="24"/>
                  </a:cubicBezTo>
                  <a:cubicBezTo>
                    <a:pt x="10" y="24"/>
                    <a:pt x="10" y="24"/>
                    <a:pt x="10" y="24"/>
                  </a:cubicBezTo>
                  <a:cubicBezTo>
                    <a:pt x="10" y="27"/>
                    <a:pt x="12" y="30"/>
                    <a:pt x="15" y="30"/>
                  </a:cubicBezTo>
                  <a:cubicBezTo>
                    <a:pt x="23" y="30"/>
                    <a:pt x="23" y="30"/>
                    <a:pt x="23" y="30"/>
                  </a:cubicBezTo>
                  <a:cubicBezTo>
                    <a:pt x="23" y="37"/>
                    <a:pt x="23" y="37"/>
                    <a:pt x="23" y="37"/>
                  </a:cubicBezTo>
                  <a:cubicBezTo>
                    <a:pt x="15" y="37"/>
                    <a:pt x="15" y="37"/>
                    <a:pt x="15" y="37"/>
                  </a:cubicBezTo>
                  <a:cubicBezTo>
                    <a:pt x="9" y="37"/>
                    <a:pt x="3" y="32"/>
                    <a:pt x="3" y="25"/>
                  </a:cubicBezTo>
                  <a:cubicBezTo>
                    <a:pt x="0" y="13"/>
                    <a:pt x="0" y="13"/>
                    <a:pt x="0" y="13"/>
                  </a:cubicBezTo>
                  <a:cubicBezTo>
                    <a:pt x="0" y="12"/>
                    <a:pt x="0" y="12"/>
                    <a:pt x="0" y="12"/>
                  </a:cubicBezTo>
                  <a:cubicBezTo>
                    <a:pt x="0" y="5"/>
                    <a:pt x="5" y="0"/>
                    <a:pt x="1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52" name="出自【趣你的PPT】(微信:qunideppt)：最优质的PPT资源库"/>
            <p:cNvSpPr>
              <a:spLocks/>
            </p:cNvSpPr>
            <p:nvPr/>
          </p:nvSpPr>
          <p:spPr bwMode="auto">
            <a:xfrm>
              <a:off x="1132507" y="1562966"/>
              <a:ext cx="92953" cy="118301"/>
            </a:xfrm>
            <a:custGeom>
              <a:avLst/>
              <a:gdLst>
                <a:gd name="T0" fmla="*/ 49 w 51"/>
                <a:gd name="T1" fmla="*/ 47 h 64"/>
                <a:gd name="T2" fmla="*/ 33 w 51"/>
                <a:gd name="T3" fmla="*/ 64 h 64"/>
                <a:gd name="T4" fmla="*/ 18 w 51"/>
                <a:gd name="T5" fmla="*/ 64 h 64"/>
                <a:gd name="T6" fmla="*/ 2 w 51"/>
                <a:gd name="T7" fmla="*/ 47 h 64"/>
                <a:gd name="T8" fmla="*/ 0 w 51"/>
                <a:gd name="T9" fmla="*/ 0 h 64"/>
                <a:gd name="T10" fmla="*/ 51 w 51"/>
                <a:gd name="T11" fmla="*/ 0 h 64"/>
                <a:gd name="T12" fmla="*/ 49 w 51"/>
                <a:gd name="T13" fmla="*/ 47 h 64"/>
              </a:gdLst>
              <a:ahLst/>
              <a:cxnLst>
                <a:cxn ang="0">
                  <a:pos x="T0" y="T1"/>
                </a:cxn>
                <a:cxn ang="0">
                  <a:pos x="T2" y="T3"/>
                </a:cxn>
                <a:cxn ang="0">
                  <a:pos x="T4" y="T5"/>
                </a:cxn>
                <a:cxn ang="0">
                  <a:pos x="T6" y="T7"/>
                </a:cxn>
                <a:cxn ang="0">
                  <a:pos x="T8" y="T9"/>
                </a:cxn>
                <a:cxn ang="0">
                  <a:pos x="T10" y="T11"/>
                </a:cxn>
                <a:cxn ang="0">
                  <a:pos x="T12" y="T13"/>
                </a:cxn>
              </a:cxnLst>
              <a:rect l="0" t="0" r="r" b="b"/>
              <a:pathLst>
                <a:path w="51" h="64">
                  <a:moveTo>
                    <a:pt x="49" y="47"/>
                  </a:moveTo>
                  <a:cubicBezTo>
                    <a:pt x="49" y="56"/>
                    <a:pt x="42" y="64"/>
                    <a:pt x="33" y="64"/>
                  </a:cubicBezTo>
                  <a:cubicBezTo>
                    <a:pt x="18" y="64"/>
                    <a:pt x="18" y="64"/>
                    <a:pt x="18" y="64"/>
                  </a:cubicBezTo>
                  <a:cubicBezTo>
                    <a:pt x="9" y="64"/>
                    <a:pt x="2" y="56"/>
                    <a:pt x="2" y="47"/>
                  </a:cubicBezTo>
                  <a:cubicBezTo>
                    <a:pt x="0" y="0"/>
                    <a:pt x="0" y="0"/>
                    <a:pt x="0" y="0"/>
                  </a:cubicBezTo>
                  <a:cubicBezTo>
                    <a:pt x="51" y="0"/>
                    <a:pt x="51" y="0"/>
                    <a:pt x="51" y="0"/>
                  </a:cubicBezTo>
                  <a:lnTo>
                    <a:pt x="49"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53" name="出自【趣你的PPT】(微信:qunideppt)：最优质的PPT资源库"/>
            <p:cNvSpPr>
              <a:spLocks/>
            </p:cNvSpPr>
            <p:nvPr/>
          </p:nvSpPr>
          <p:spPr bwMode="auto">
            <a:xfrm>
              <a:off x="1162083" y="1685492"/>
              <a:ext cx="33801" cy="12675"/>
            </a:xfrm>
            <a:custGeom>
              <a:avLst/>
              <a:gdLst>
                <a:gd name="T0" fmla="*/ 0 w 19"/>
                <a:gd name="T1" fmla="*/ 4 h 7"/>
                <a:gd name="T2" fmla="*/ 4 w 19"/>
                <a:gd name="T3" fmla="*/ 0 h 7"/>
                <a:gd name="T4" fmla="*/ 16 w 19"/>
                <a:gd name="T5" fmla="*/ 0 h 7"/>
                <a:gd name="T6" fmla="*/ 19 w 19"/>
                <a:gd name="T7" fmla="*/ 4 h 7"/>
                <a:gd name="T8" fmla="*/ 16 w 19"/>
                <a:gd name="T9" fmla="*/ 7 h 7"/>
                <a:gd name="T10" fmla="*/ 4 w 19"/>
                <a:gd name="T11" fmla="*/ 7 h 7"/>
                <a:gd name="T12" fmla="*/ 0 w 19"/>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0" y="4"/>
                  </a:moveTo>
                  <a:cubicBezTo>
                    <a:pt x="0" y="2"/>
                    <a:pt x="2" y="0"/>
                    <a:pt x="4" y="0"/>
                  </a:cubicBezTo>
                  <a:cubicBezTo>
                    <a:pt x="16" y="0"/>
                    <a:pt x="16" y="0"/>
                    <a:pt x="16" y="0"/>
                  </a:cubicBezTo>
                  <a:cubicBezTo>
                    <a:pt x="18" y="0"/>
                    <a:pt x="19" y="2"/>
                    <a:pt x="19" y="4"/>
                  </a:cubicBezTo>
                  <a:cubicBezTo>
                    <a:pt x="19" y="5"/>
                    <a:pt x="18" y="7"/>
                    <a:pt x="16" y="7"/>
                  </a:cubicBezTo>
                  <a:cubicBezTo>
                    <a:pt x="4" y="7"/>
                    <a:pt x="4" y="7"/>
                    <a:pt x="4" y="7"/>
                  </a:cubicBezTo>
                  <a:cubicBezTo>
                    <a:pt x="2" y="7"/>
                    <a:pt x="0" y="5"/>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54" name="出自【趣你的PPT】(微信:qunideppt)：最优质的PPT资源库"/>
            <p:cNvSpPr>
              <a:spLocks/>
            </p:cNvSpPr>
            <p:nvPr/>
          </p:nvSpPr>
          <p:spPr bwMode="auto">
            <a:xfrm>
              <a:off x="1162083" y="1769992"/>
              <a:ext cx="33801" cy="10563"/>
            </a:xfrm>
            <a:custGeom>
              <a:avLst/>
              <a:gdLst>
                <a:gd name="T0" fmla="*/ 16 w 19"/>
                <a:gd name="T1" fmla="*/ 6 h 6"/>
                <a:gd name="T2" fmla="*/ 4 w 19"/>
                <a:gd name="T3" fmla="*/ 6 h 6"/>
                <a:gd name="T4" fmla="*/ 0 w 19"/>
                <a:gd name="T5" fmla="*/ 3 h 6"/>
                <a:gd name="T6" fmla="*/ 4 w 19"/>
                <a:gd name="T7" fmla="*/ 0 h 6"/>
                <a:gd name="T8" fmla="*/ 16 w 19"/>
                <a:gd name="T9" fmla="*/ 0 h 6"/>
                <a:gd name="T10" fmla="*/ 19 w 19"/>
                <a:gd name="T11" fmla="*/ 3 h 6"/>
                <a:gd name="T12" fmla="*/ 16 w 19"/>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9" h="6">
                  <a:moveTo>
                    <a:pt x="16" y="6"/>
                  </a:moveTo>
                  <a:cubicBezTo>
                    <a:pt x="4" y="6"/>
                    <a:pt x="4" y="6"/>
                    <a:pt x="4" y="6"/>
                  </a:cubicBezTo>
                  <a:cubicBezTo>
                    <a:pt x="2" y="6"/>
                    <a:pt x="0" y="5"/>
                    <a:pt x="0" y="3"/>
                  </a:cubicBezTo>
                  <a:cubicBezTo>
                    <a:pt x="0" y="1"/>
                    <a:pt x="2" y="0"/>
                    <a:pt x="4" y="0"/>
                  </a:cubicBezTo>
                  <a:cubicBezTo>
                    <a:pt x="16" y="0"/>
                    <a:pt x="16" y="0"/>
                    <a:pt x="16" y="0"/>
                  </a:cubicBezTo>
                  <a:cubicBezTo>
                    <a:pt x="18" y="0"/>
                    <a:pt x="19" y="1"/>
                    <a:pt x="19" y="3"/>
                  </a:cubicBezTo>
                  <a:cubicBezTo>
                    <a:pt x="19" y="5"/>
                    <a:pt x="18" y="6"/>
                    <a:pt x="1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55" name="出自【趣你的PPT】(微信:qunideppt)：最优质的PPT资源库"/>
            <p:cNvSpPr>
              <a:spLocks/>
            </p:cNvSpPr>
            <p:nvPr/>
          </p:nvSpPr>
          <p:spPr bwMode="auto">
            <a:xfrm>
              <a:off x="1136733" y="1789005"/>
              <a:ext cx="82390" cy="12675"/>
            </a:xfrm>
            <a:custGeom>
              <a:avLst/>
              <a:gdLst>
                <a:gd name="T0" fmla="*/ 3 w 45"/>
                <a:gd name="T1" fmla="*/ 0 h 7"/>
                <a:gd name="T2" fmla="*/ 42 w 45"/>
                <a:gd name="T3" fmla="*/ 0 h 7"/>
                <a:gd name="T4" fmla="*/ 45 w 45"/>
                <a:gd name="T5" fmla="*/ 4 h 7"/>
                <a:gd name="T6" fmla="*/ 42 w 45"/>
                <a:gd name="T7" fmla="*/ 7 h 7"/>
                <a:gd name="T8" fmla="*/ 3 w 45"/>
                <a:gd name="T9" fmla="*/ 7 h 7"/>
                <a:gd name="T10" fmla="*/ 0 w 45"/>
                <a:gd name="T11" fmla="*/ 4 h 7"/>
                <a:gd name="T12" fmla="*/ 3 w 4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5" h="7">
                  <a:moveTo>
                    <a:pt x="3" y="0"/>
                  </a:moveTo>
                  <a:cubicBezTo>
                    <a:pt x="42" y="0"/>
                    <a:pt x="42" y="0"/>
                    <a:pt x="42" y="0"/>
                  </a:cubicBezTo>
                  <a:cubicBezTo>
                    <a:pt x="44" y="0"/>
                    <a:pt x="45" y="2"/>
                    <a:pt x="45" y="4"/>
                  </a:cubicBezTo>
                  <a:cubicBezTo>
                    <a:pt x="45" y="6"/>
                    <a:pt x="44" y="7"/>
                    <a:pt x="42" y="7"/>
                  </a:cubicBezTo>
                  <a:cubicBezTo>
                    <a:pt x="3" y="7"/>
                    <a:pt x="3" y="7"/>
                    <a:pt x="3" y="7"/>
                  </a:cubicBezTo>
                  <a:cubicBezTo>
                    <a:pt x="2" y="7"/>
                    <a:pt x="0" y="6"/>
                    <a:pt x="0" y="4"/>
                  </a:cubicBezTo>
                  <a:cubicBezTo>
                    <a:pt x="0" y="2"/>
                    <a:pt x="2"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56" name="出自【趣你的PPT】(微信:qunideppt)：最优质的PPT资源库"/>
            <p:cNvSpPr>
              <a:spLocks/>
            </p:cNvSpPr>
            <p:nvPr/>
          </p:nvSpPr>
          <p:spPr bwMode="auto">
            <a:xfrm>
              <a:off x="1168421" y="1706617"/>
              <a:ext cx="21126" cy="57038"/>
            </a:xfrm>
            <a:custGeom>
              <a:avLst/>
              <a:gdLst>
                <a:gd name="T0" fmla="*/ 11 w 11"/>
                <a:gd name="T1" fmla="*/ 4 h 31"/>
                <a:gd name="T2" fmla="*/ 9 w 11"/>
                <a:gd name="T3" fmla="*/ 27 h 31"/>
                <a:gd name="T4" fmla="*/ 6 w 11"/>
                <a:gd name="T5" fmla="*/ 31 h 31"/>
                <a:gd name="T6" fmla="*/ 2 w 11"/>
                <a:gd name="T7" fmla="*/ 27 h 31"/>
                <a:gd name="T8" fmla="*/ 0 w 11"/>
                <a:gd name="T9" fmla="*/ 4 h 31"/>
                <a:gd name="T10" fmla="*/ 6 w 11"/>
                <a:gd name="T11" fmla="*/ 0 h 31"/>
                <a:gd name="T12" fmla="*/ 11 w 11"/>
                <a:gd name="T13" fmla="*/ 4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11" y="4"/>
                  </a:moveTo>
                  <a:cubicBezTo>
                    <a:pt x="9" y="27"/>
                    <a:pt x="9" y="27"/>
                    <a:pt x="9" y="27"/>
                  </a:cubicBezTo>
                  <a:cubicBezTo>
                    <a:pt x="9" y="29"/>
                    <a:pt x="8" y="31"/>
                    <a:pt x="6" y="31"/>
                  </a:cubicBezTo>
                  <a:cubicBezTo>
                    <a:pt x="4" y="31"/>
                    <a:pt x="2" y="29"/>
                    <a:pt x="2" y="27"/>
                  </a:cubicBezTo>
                  <a:cubicBezTo>
                    <a:pt x="0" y="4"/>
                    <a:pt x="0" y="4"/>
                    <a:pt x="0" y="4"/>
                  </a:cubicBezTo>
                  <a:cubicBezTo>
                    <a:pt x="0" y="2"/>
                    <a:pt x="4" y="0"/>
                    <a:pt x="6" y="0"/>
                  </a:cubicBezTo>
                  <a:cubicBezTo>
                    <a:pt x="8" y="0"/>
                    <a:pt x="11" y="2"/>
                    <a:pt x="11"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57" name="出自【趣你的PPT】(微信:qunideppt)：最优质的PPT资源库"/>
            <p:cNvSpPr>
              <a:spLocks/>
            </p:cNvSpPr>
            <p:nvPr/>
          </p:nvSpPr>
          <p:spPr bwMode="auto">
            <a:xfrm>
              <a:off x="2752841" y="2811462"/>
              <a:ext cx="135204" cy="84501"/>
            </a:xfrm>
            <a:custGeom>
              <a:avLst/>
              <a:gdLst>
                <a:gd name="T0" fmla="*/ 1 w 73"/>
                <a:gd name="T1" fmla="*/ 18 h 47"/>
                <a:gd name="T2" fmla="*/ 5 w 73"/>
                <a:gd name="T3" fmla="*/ 18 h 47"/>
                <a:gd name="T4" fmla="*/ 8 w 73"/>
                <a:gd name="T5" fmla="*/ 19 h 47"/>
                <a:gd name="T6" fmla="*/ 8 w 73"/>
                <a:gd name="T7" fmla="*/ 19 h 47"/>
                <a:gd name="T8" fmla="*/ 13 w 73"/>
                <a:gd name="T9" fmla="*/ 17 h 47"/>
                <a:gd name="T10" fmla="*/ 13 w 73"/>
                <a:gd name="T11" fmla="*/ 17 h 47"/>
                <a:gd name="T12" fmla="*/ 27 w 73"/>
                <a:gd name="T13" fmla="*/ 1 h 47"/>
                <a:gd name="T14" fmla="*/ 73 w 73"/>
                <a:gd name="T15" fmla="*/ 0 h 47"/>
                <a:gd name="T16" fmla="*/ 54 w 73"/>
                <a:gd name="T17" fmla="*/ 15 h 47"/>
                <a:gd name="T18" fmla="*/ 44 w 73"/>
                <a:gd name="T19" fmla="*/ 33 h 47"/>
                <a:gd name="T20" fmla="*/ 44 w 73"/>
                <a:gd name="T21" fmla="*/ 33 h 47"/>
                <a:gd name="T22" fmla="*/ 44 w 73"/>
                <a:gd name="T23" fmla="*/ 34 h 47"/>
                <a:gd name="T24" fmla="*/ 45 w 73"/>
                <a:gd name="T25" fmla="*/ 38 h 47"/>
                <a:gd name="T26" fmla="*/ 45 w 73"/>
                <a:gd name="T27" fmla="*/ 38 h 47"/>
                <a:gd name="T28" fmla="*/ 50 w 73"/>
                <a:gd name="T29" fmla="*/ 41 h 47"/>
                <a:gd name="T30" fmla="*/ 50 w 73"/>
                <a:gd name="T31" fmla="*/ 41 h 47"/>
                <a:gd name="T32" fmla="*/ 50 w 73"/>
                <a:gd name="T33" fmla="*/ 41 h 47"/>
                <a:gd name="T34" fmla="*/ 50 w 73"/>
                <a:gd name="T35" fmla="*/ 41 h 47"/>
                <a:gd name="T36" fmla="*/ 51 w 73"/>
                <a:gd name="T37" fmla="*/ 44 h 47"/>
                <a:gd name="T38" fmla="*/ 48 w 73"/>
                <a:gd name="T39" fmla="*/ 46 h 47"/>
                <a:gd name="T40" fmla="*/ 19 w 73"/>
                <a:gd name="T41" fmla="*/ 47 h 47"/>
                <a:gd name="T42" fmla="*/ 1 w 73"/>
                <a:gd name="T43" fmla="*/ 21 h 47"/>
                <a:gd name="T44" fmla="*/ 1 w 73"/>
                <a:gd name="T45" fmla="*/ 21 h 47"/>
                <a:gd name="T46" fmla="*/ 1 w 73"/>
                <a:gd name="T47" fmla="*/ 1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47">
                  <a:moveTo>
                    <a:pt x="1" y="18"/>
                  </a:moveTo>
                  <a:cubicBezTo>
                    <a:pt x="2" y="17"/>
                    <a:pt x="4" y="17"/>
                    <a:pt x="5" y="18"/>
                  </a:cubicBezTo>
                  <a:cubicBezTo>
                    <a:pt x="8" y="19"/>
                    <a:pt x="8" y="19"/>
                    <a:pt x="8" y="19"/>
                  </a:cubicBezTo>
                  <a:cubicBezTo>
                    <a:pt x="8" y="19"/>
                    <a:pt x="8" y="19"/>
                    <a:pt x="8" y="19"/>
                  </a:cubicBezTo>
                  <a:cubicBezTo>
                    <a:pt x="11" y="20"/>
                    <a:pt x="13" y="17"/>
                    <a:pt x="13" y="17"/>
                  </a:cubicBezTo>
                  <a:cubicBezTo>
                    <a:pt x="13" y="17"/>
                    <a:pt x="13" y="17"/>
                    <a:pt x="13" y="17"/>
                  </a:cubicBezTo>
                  <a:cubicBezTo>
                    <a:pt x="15" y="12"/>
                    <a:pt x="19" y="5"/>
                    <a:pt x="27" y="1"/>
                  </a:cubicBezTo>
                  <a:cubicBezTo>
                    <a:pt x="73" y="0"/>
                    <a:pt x="73" y="0"/>
                    <a:pt x="73" y="0"/>
                  </a:cubicBezTo>
                  <a:cubicBezTo>
                    <a:pt x="73" y="0"/>
                    <a:pt x="60" y="4"/>
                    <a:pt x="54" y="15"/>
                  </a:cubicBezTo>
                  <a:cubicBezTo>
                    <a:pt x="50" y="22"/>
                    <a:pt x="46" y="29"/>
                    <a:pt x="44" y="33"/>
                  </a:cubicBezTo>
                  <a:cubicBezTo>
                    <a:pt x="44" y="33"/>
                    <a:pt x="44" y="33"/>
                    <a:pt x="44" y="33"/>
                  </a:cubicBezTo>
                  <a:cubicBezTo>
                    <a:pt x="44" y="34"/>
                    <a:pt x="44" y="34"/>
                    <a:pt x="44" y="34"/>
                  </a:cubicBezTo>
                  <a:cubicBezTo>
                    <a:pt x="44" y="34"/>
                    <a:pt x="42" y="37"/>
                    <a:pt x="45" y="38"/>
                  </a:cubicBezTo>
                  <a:cubicBezTo>
                    <a:pt x="45" y="38"/>
                    <a:pt x="45" y="38"/>
                    <a:pt x="45" y="38"/>
                  </a:cubicBezTo>
                  <a:cubicBezTo>
                    <a:pt x="50" y="41"/>
                    <a:pt x="50" y="41"/>
                    <a:pt x="50" y="41"/>
                  </a:cubicBezTo>
                  <a:cubicBezTo>
                    <a:pt x="50" y="41"/>
                    <a:pt x="50" y="41"/>
                    <a:pt x="50" y="41"/>
                  </a:cubicBezTo>
                  <a:cubicBezTo>
                    <a:pt x="50" y="41"/>
                    <a:pt x="50" y="41"/>
                    <a:pt x="50" y="41"/>
                  </a:cubicBezTo>
                  <a:cubicBezTo>
                    <a:pt x="50" y="41"/>
                    <a:pt x="50" y="41"/>
                    <a:pt x="50" y="41"/>
                  </a:cubicBezTo>
                  <a:cubicBezTo>
                    <a:pt x="51" y="41"/>
                    <a:pt x="52" y="42"/>
                    <a:pt x="51" y="44"/>
                  </a:cubicBezTo>
                  <a:cubicBezTo>
                    <a:pt x="51" y="45"/>
                    <a:pt x="50" y="46"/>
                    <a:pt x="48" y="46"/>
                  </a:cubicBezTo>
                  <a:cubicBezTo>
                    <a:pt x="19" y="47"/>
                    <a:pt x="19" y="47"/>
                    <a:pt x="19" y="47"/>
                  </a:cubicBezTo>
                  <a:cubicBezTo>
                    <a:pt x="1" y="21"/>
                    <a:pt x="1" y="21"/>
                    <a:pt x="1" y="21"/>
                  </a:cubicBezTo>
                  <a:cubicBezTo>
                    <a:pt x="1" y="21"/>
                    <a:pt x="1" y="21"/>
                    <a:pt x="1" y="21"/>
                  </a:cubicBezTo>
                  <a:cubicBezTo>
                    <a:pt x="0" y="20"/>
                    <a:pt x="0" y="19"/>
                    <a:pt x="1"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58" name="出自【趣你的PPT】(微信:qunideppt)：最优质的PPT资源库"/>
            <p:cNvSpPr>
              <a:spLocks/>
            </p:cNvSpPr>
            <p:nvPr/>
          </p:nvSpPr>
          <p:spPr bwMode="auto">
            <a:xfrm>
              <a:off x="2856356" y="2803012"/>
              <a:ext cx="99290" cy="103513"/>
            </a:xfrm>
            <a:custGeom>
              <a:avLst/>
              <a:gdLst>
                <a:gd name="T0" fmla="*/ 52 w 54"/>
                <a:gd name="T1" fmla="*/ 32 h 56"/>
                <a:gd name="T2" fmla="*/ 51 w 54"/>
                <a:gd name="T3" fmla="*/ 39 h 56"/>
                <a:gd name="T4" fmla="*/ 25 w 54"/>
                <a:gd name="T5" fmla="*/ 54 h 56"/>
                <a:gd name="T6" fmla="*/ 25 w 54"/>
                <a:gd name="T7" fmla="*/ 54 h 56"/>
                <a:gd name="T8" fmla="*/ 19 w 54"/>
                <a:gd name="T9" fmla="*/ 53 h 56"/>
                <a:gd name="T10" fmla="*/ 0 w 54"/>
                <a:gd name="T11" fmla="*/ 20 h 56"/>
                <a:gd name="T12" fmla="*/ 13 w 54"/>
                <a:gd name="T13" fmla="*/ 8 h 56"/>
                <a:gd name="T14" fmla="*/ 41 w 54"/>
                <a:gd name="T15" fmla="*/ 13 h 56"/>
                <a:gd name="T16" fmla="*/ 52 w 54"/>
                <a:gd name="T17"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6">
                  <a:moveTo>
                    <a:pt x="52" y="32"/>
                  </a:moveTo>
                  <a:cubicBezTo>
                    <a:pt x="52" y="32"/>
                    <a:pt x="54" y="36"/>
                    <a:pt x="51" y="39"/>
                  </a:cubicBezTo>
                  <a:cubicBezTo>
                    <a:pt x="25" y="54"/>
                    <a:pt x="25" y="54"/>
                    <a:pt x="25" y="54"/>
                  </a:cubicBezTo>
                  <a:cubicBezTo>
                    <a:pt x="25" y="54"/>
                    <a:pt x="25" y="54"/>
                    <a:pt x="25" y="54"/>
                  </a:cubicBezTo>
                  <a:cubicBezTo>
                    <a:pt x="25" y="54"/>
                    <a:pt x="22" y="56"/>
                    <a:pt x="19" y="53"/>
                  </a:cubicBezTo>
                  <a:cubicBezTo>
                    <a:pt x="0" y="20"/>
                    <a:pt x="0" y="20"/>
                    <a:pt x="0" y="20"/>
                  </a:cubicBezTo>
                  <a:cubicBezTo>
                    <a:pt x="7" y="10"/>
                    <a:pt x="13" y="8"/>
                    <a:pt x="13" y="8"/>
                  </a:cubicBezTo>
                  <a:cubicBezTo>
                    <a:pt x="30" y="0"/>
                    <a:pt x="41" y="13"/>
                    <a:pt x="41" y="13"/>
                  </a:cubicBezTo>
                  <a:cubicBezTo>
                    <a:pt x="52" y="32"/>
                    <a:pt x="52" y="32"/>
                    <a:pt x="52"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59" name="出自【趣你的PPT】(微信:qunideppt)：最优质的PPT资源库"/>
            <p:cNvSpPr>
              <a:spLocks/>
            </p:cNvSpPr>
            <p:nvPr/>
          </p:nvSpPr>
          <p:spPr bwMode="auto">
            <a:xfrm>
              <a:off x="2820442" y="2923425"/>
              <a:ext cx="133091" cy="84501"/>
            </a:xfrm>
            <a:custGeom>
              <a:avLst/>
              <a:gdLst>
                <a:gd name="T0" fmla="*/ 72 w 73"/>
                <a:gd name="T1" fmla="*/ 29 h 47"/>
                <a:gd name="T2" fmla="*/ 68 w 73"/>
                <a:gd name="T3" fmla="*/ 29 h 47"/>
                <a:gd name="T4" fmla="*/ 65 w 73"/>
                <a:gd name="T5" fmla="*/ 28 h 47"/>
                <a:gd name="T6" fmla="*/ 65 w 73"/>
                <a:gd name="T7" fmla="*/ 28 h 47"/>
                <a:gd name="T8" fmla="*/ 60 w 73"/>
                <a:gd name="T9" fmla="*/ 30 h 47"/>
                <a:gd name="T10" fmla="*/ 60 w 73"/>
                <a:gd name="T11" fmla="*/ 30 h 47"/>
                <a:gd name="T12" fmla="*/ 46 w 73"/>
                <a:gd name="T13" fmla="*/ 46 h 47"/>
                <a:gd name="T14" fmla="*/ 0 w 73"/>
                <a:gd name="T15" fmla="*/ 47 h 47"/>
                <a:gd name="T16" fmla="*/ 19 w 73"/>
                <a:gd name="T17" fmla="*/ 32 h 47"/>
                <a:gd name="T18" fmla="*/ 29 w 73"/>
                <a:gd name="T19" fmla="*/ 13 h 47"/>
                <a:gd name="T20" fmla="*/ 29 w 73"/>
                <a:gd name="T21" fmla="*/ 13 h 47"/>
                <a:gd name="T22" fmla="*/ 29 w 73"/>
                <a:gd name="T23" fmla="*/ 13 h 47"/>
                <a:gd name="T24" fmla="*/ 28 w 73"/>
                <a:gd name="T25" fmla="*/ 9 h 47"/>
                <a:gd name="T26" fmla="*/ 28 w 73"/>
                <a:gd name="T27" fmla="*/ 9 h 47"/>
                <a:gd name="T28" fmla="*/ 23 w 73"/>
                <a:gd name="T29" fmla="*/ 6 h 47"/>
                <a:gd name="T30" fmla="*/ 23 w 73"/>
                <a:gd name="T31" fmla="*/ 6 h 47"/>
                <a:gd name="T32" fmla="*/ 23 w 73"/>
                <a:gd name="T33" fmla="*/ 6 h 47"/>
                <a:gd name="T34" fmla="*/ 23 w 73"/>
                <a:gd name="T35" fmla="*/ 6 h 47"/>
                <a:gd name="T36" fmla="*/ 22 w 73"/>
                <a:gd name="T37" fmla="*/ 3 h 47"/>
                <a:gd name="T38" fmla="*/ 25 w 73"/>
                <a:gd name="T39" fmla="*/ 1 h 47"/>
                <a:gd name="T40" fmla="*/ 54 w 73"/>
                <a:gd name="T41" fmla="*/ 0 h 47"/>
                <a:gd name="T42" fmla="*/ 72 w 73"/>
                <a:gd name="T43" fmla="*/ 26 h 47"/>
                <a:gd name="T44" fmla="*/ 72 w 73"/>
                <a:gd name="T45" fmla="*/ 26 h 47"/>
                <a:gd name="T46" fmla="*/ 72 w 73"/>
                <a:gd name="T47"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47">
                  <a:moveTo>
                    <a:pt x="72" y="29"/>
                  </a:moveTo>
                  <a:cubicBezTo>
                    <a:pt x="71" y="30"/>
                    <a:pt x="69" y="30"/>
                    <a:pt x="68" y="29"/>
                  </a:cubicBezTo>
                  <a:cubicBezTo>
                    <a:pt x="65" y="28"/>
                    <a:pt x="65" y="28"/>
                    <a:pt x="65" y="28"/>
                  </a:cubicBezTo>
                  <a:cubicBezTo>
                    <a:pt x="65" y="28"/>
                    <a:pt x="65" y="28"/>
                    <a:pt x="65" y="28"/>
                  </a:cubicBezTo>
                  <a:cubicBezTo>
                    <a:pt x="62" y="26"/>
                    <a:pt x="60" y="30"/>
                    <a:pt x="60" y="30"/>
                  </a:cubicBezTo>
                  <a:cubicBezTo>
                    <a:pt x="60" y="30"/>
                    <a:pt x="60" y="30"/>
                    <a:pt x="60" y="30"/>
                  </a:cubicBezTo>
                  <a:cubicBezTo>
                    <a:pt x="58" y="34"/>
                    <a:pt x="54" y="42"/>
                    <a:pt x="46" y="46"/>
                  </a:cubicBezTo>
                  <a:cubicBezTo>
                    <a:pt x="0" y="47"/>
                    <a:pt x="0" y="47"/>
                    <a:pt x="0" y="47"/>
                  </a:cubicBezTo>
                  <a:cubicBezTo>
                    <a:pt x="0" y="47"/>
                    <a:pt x="13" y="43"/>
                    <a:pt x="19" y="32"/>
                  </a:cubicBezTo>
                  <a:cubicBezTo>
                    <a:pt x="23" y="25"/>
                    <a:pt x="27" y="17"/>
                    <a:pt x="29" y="13"/>
                  </a:cubicBezTo>
                  <a:cubicBezTo>
                    <a:pt x="29" y="13"/>
                    <a:pt x="29" y="13"/>
                    <a:pt x="29" y="13"/>
                  </a:cubicBezTo>
                  <a:cubicBezTo>
                    <a:pt x="29" y="13"/>
                    <a:pt x="29" y="13"/>
                    <a:pt x="29" y="13"/>
                  </a:cubicBezTo>
                  <a:cubicBezTo>
                    <a:pt x="29" y="13"/>
                    <a:pt x="31" y="10"/>
                    <a:pt x="28" y="9"/>
                  </a:cubicBezTo>
                  <a:cubicBezTo>
                    <a:pt x="28" y="9"/>
                    <a:pt x="28" y="9"/>
                    <a:pt x="28" y="9"/>
                  </a:cubicBezTo>
                  <a:cubicBezTo>
                    <a:pt x="23" y="6"/>
                    <a:pt x="23" y="6"/>
                    <a:pt x="23" y="6"/>
                  </a:cubicBezTo>
                  <a:cubicBezTo>
                    <a:pt x="23" y="6"/>
                    <a:pt x="23" y="6"/>
                    <a:pt x="23" y="6"/>
                  </a:cubicBezTo>
                  <a:cubicBezTo>
                    <a:pt x="23" y="6"/>
                    <a:pt x="23" y="6"/>
                    <a:pt x="23" y="6"/>
                  </a:cubicBezTo>
                  <a:cubicBezTo>
                    <a:pt x="23" y="6"/>
                    <a:pt x="23" y="6"/>
                    <a:pt x="23" y="6"/>
                  </a:cubicBezTo>
                  <a:cubicBezTo>
                    <a:pt x="22" y="6"/>
                    <a:pt x="21" y="5"/>
                    <a:pt x="22" y="3"/>
                  </a:cubicBezTo>
                  <a:cubicBezTo>
                    <a:pt x="22" y="2"/>
                    <a:pt x="23" y="1"/>
                    <a:pt x="25" y="1"/>
                  </a:cubicBezTo>
                  <a:cubicBezTo>
                    <a:pt x="54" y="0"/>
                    <a:pt x="54" y="0"/>
                    <a:pt x="54" y="0"/>
                  </a:cubicBezTo>
                  <a:cubicBezTo>
                    <a:pt x="72" y="26"/>
                    <a:pt x="72" y="26"/>
                    <a:pt x="72" y="26"/>
                  </a:cubicBezTo>
                  <a:cubicBezTo>
                    <a:pt x="72" y="26"/>
                    <a:pt x="72" y="26"/>
                    <a:pt x="72" y="26"/>
                  </a:cubicBezTo>
                  <a:cubicBezTo>
                    <a:pt x="73" y="27"/>
                    <a:pt x="73" y="28"/>
                    <a:pt x="72"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60" name="出自【趣你的PPT】(微信:qunideppt)：最优质的PPT资源库"/>
            <p:cNvSpPr>
              <a:spLocks/>
            </p:cNvSpPr>
            <p:nvPr/>
          </p:nvSpPr>
          <p:spPr bwMode="auto">
            <a:xfrm>
              <a:off x="2750728" y="2912862"/>
              <a:ext cx="99290" cy="103513"/>
            </a:xfrm>
            <a:custGeom>
              <a:avLst/>
              <a:gdLst>
                <a:gd name="T0" fmla="*/ 2 w 54"/>
                <a:gd name="T1" fmla="*/ 24 h 56"/>
                <a:gd name="T2" fmla="*/ 3 w 54"/>
                <a:gd name="T3" fmla="*/ 17 h 56"/>
                <a:gd name="T4" fmla="*/ 29 w 54"/>
                <a:gd name="T5" fmla="*/ 2 h 56"/>
                <a:gd name="T6" fmla="*/ 29 w 54"/>
                <a:gd name="T7" fmla="*/ 2 h 56"/>
                <a:gd name="T8" fmla="*/ 35 w 54"/>
                <a:gd name="T9" fmla="*/ 3 h 56"/>
                <a:gd name="T10" fmla="*/ 54 w 54"/>
                <a:gd name="T11" fmla="*/ 36 h 56"/>
                <a:gd name="T12" fmla="*/ 41 w 54"/>
                <a:gd name="T13" fmla="*/ 48 h 56"/>
                <a:gd name="T14" fmla="*/ 13 w 54"/>
                <a:gd name="T15" fmla="*/ 42 h 56"/>
                <a:gd name="T16" fmla="*/ 2 w 54"/>
                <a:gd name="T17"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6">
                  <a:moveTo>
                    <a:pt x="2" y="24"/>
                  </a:moveTo>
                  <a:cubicBezTo>
                    <a:pt x="2" y="24"/>
                    <a:pt x="0" y="20"/>
                    <a:pt x="3" y="17"/>
                  </a:cubicBezTo>
                  <a:cubicBezTo>
                    <a:pt x="29" y="2"/>
                    <a:pt x="29" y="2"/>
                    <a:pt x="29" y="2"/>
                  </a:cubicBezTo>
                  <a:cubicBezTo>
                    <a:pt x="29" y="2"/>
                    <a:pt x="29" y="2"/>
                    <a:pt x="29" y="2"/>
                  </a:cubicBezTo>
                  <a:cubicBezTo>
                    <a:pt x="29" y="2"/>
                    <a:pt x="32" y="0"/>
                    <a:pt x="35" y="3"/>
                  </a:cubicBezTo>
                  <a:cubicBezTo>
                    <a:pt x="54" y="36"/>
                    <a:pt x="54" y="36"/>
                    <a:pt x="54" y="36"/>
                  </a:cubicBezTo>
                  <a:cubicBezTo>
                    <a:pt x="47" y="46"/>
                    <a:pt x="41" y="48"/>
                    <a:pt x="41" y="48"/>
                  </a:cubicBezTo>
                  <a:cubicBezTo>
                    <a:pt x="24" y="56"/>
                    <a:pt x="13" y="42"/>
                    <a:pt x="13" y="42"/>
                  </a:cubicBezTo>
                  <a:cubicBezTo>
                    <a:pt x="2" y="24"/>
                    <a:pt x="2" y="24"/>
                    <a:pt x="2"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61" name="出自【趣你的PPT】(微信:qunideppt)：最优质的PPT资源库"/>
            <p:cNvSpPr>
              <a:spLocks/>
            </p:cNvSpPr>
            <p:nvPr/>
          </p:nvSpPr>
          <p:spPr bwMode="auto">
            <a:xfrm>
              <a:off x="1844440" y="4009257"/>
              <a:ext cx="321109" cy="399265"/>
            </a:xfrm>
            <a:custGeom>
              <a:avLst/>
              <a:gdLst>
                <a:gd name="T0" fmla="*/ 165 w 175"/>
                <a:gd name="T1" fmla="*/ 157 h 218"/>
                <a:gd name="T2" fmla="*/ 122 w 175"/>
                <a:gd name="T3" fmla="*/ 138 h 218"/>
                <a:gd name="T4" fmla="*/ 113 w 175"/>
                <a:gd name="T5" fmla="*/ 102 h 218"/>
                <a:gd name="T6" fmla="*/ 116 w 175"/>
                <a:gd name="T7" fmla="*/ 42 h 218"/>
                <a:gd name="T8" fmla="*/ 156 w 175"/>
                <a:gd name="T9" fmla="*/ 60 h 218"/>
                <a:gd name="T10" fmla="*/ 170 w 175"/>
                <a:gd name="T11" fmla="*/ 55 h 218"/>
                <a:gd name="T12" fmla="*/ 165 w 175"/>
                <a:gd name="T13" fmla="*/ 41 h 218"/>
                <a:gd name="T14" fmla="*/ 106 w 175"/>
                <a:gd name="T15" fmla="*/ 16 h 218"/>
                <a:gd name="T16" fmla="*/ 102 w 175"/>
                <a:gd name="T17" fmla="*/ 15 h 218"/>
                <a:gd name="T18" fmla="*/ 101 w 175"/>
                <a:gd name="T19" fmla="*/ 15 h 218"/>
                <a:gd name="T20" fmla="*/ 82 w 175"/>
                <a:gd name="T21" fmla="*/ 14 h 218"/>
                <a:gd name="T22" fmla="*/ 79 w 175"/>
                <a:gd name="T23" fmla="*/ 14 h 218"/>
                <a:gd name="T24" fmla="*/ 13 w 175"/>
                <a:gd name="T25" fmla="*/ 1 h 218"/>
                <a:gd name="T26" fmla="*/ 1 w 175"/>
                <a:gd name="T27" fmla="*/ 9 h 218"/>
                <a:gd name="T28" fmla="*/ 9 w 175"/>
                <a:gd name="T29" fmla="*/ 21 h 218"/>
                <a:gd name="T30" fmla="*/ 64 w 175"/>
                <a:gd name="T31" fmla="*/ 32 h 218"/>
                <a:gd name="T32" fmla="*/ 62 w 175"/>
                <a:gd name="T33" fmla="*/ 100 h 218"/>
                <a:gd name="T34" fmla="*/ 38 w 175"/>
                <a:gd name="T35" fmla="*/ 135 h 218"/>
                <a:gd name="T36" fmla="*/ 34 w 175"/>
                <a:gd name="T37" fmla="*/ 143 h 218"/>
                <a:gd name="T38" fmla="*/ 31 w 175"/>
                <a:gd name="T39" fmla="*/ 205 h 218"/>
                <a:gd name="T40" fmla="*/ 42 w 175"/>
                <a:gd name="T41" fmla="*/ 218 h 218"/>
                <a:gd name="T42" fmla="*/ 54 w 175"/>
                <a:gd name="T43" fmla="*/ 207 h 218"/>
                <a:gd name="T44" fmla="*/ 58 w 175"/>
                <a:gd name="T45" fmla="*/ 149 h 218"/>
                <a:gd name="T46" fmla="*/ 83 w 175"/>
                <a:gd name="T47" fmla="*/ 110 h 218"/>
                <a:gd name="T48" fmla="*/ 91 w 175"/>
                <a:gd name="T49" fmla="*/ 111 h 218"/>
                <a:gd name="T50" fmla="*/ 101 w 175"/>
                <a:gd name="T51" fmla="*/ 150 h 218"/>
                <a:gd name="T52" fmla="*/ 110 w 175"/>
                <a:gd name="T53" fmla="*/ 158 h 218"/>
                <a:gd name="T54" fmla="*/ 158 w 175"/>
                <a:gd name="T55" fmla="*/ 179 h 218"/>
                <a:gd name="T56" fmla="*/ 173 w 175"/>
                <a:gd name="T57" fmla="*/ 171 h 218"/>
                <a:gd name="T58" fmla="*/ 165 w 175"/>
                <a:gd name="T59" fmla="*/ 15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218">
                  <a:moveTo>
                    <a:pt x="165" y="157"/>
                  </a:moveTo>
                  <a:cubicBezTo>
                    <a:pt x="122" y="138"/>
                    <a:pt x="122" y="138"/>
                    <a:pt x="122" y="138"/>
                  </a:cubicBezTo>
                  <a:cubicBezTo>
                    <a:pt x="113" y="102"/>
                    <a:pt x="113" y="102"/>
                    <a:pt x="113" y="102"/>
                  </a:cubicBezTo>
                  <a:cubicBezTo>
                    <a:pt x="116" y="42"/>
                    <a:pt x="116" y="42"/>
                    <a:pt x="116" y="42"/>
                  </a:cubicBezTo>
                  <a:cubicBezTo>
                    <a:pt x="156" y="60"/>
                    <a:pt x="156" y="60"/>
                    <a:pt x="156" y="60"/>
                  </a:cubicBezTo>
                  <a:cubicBezTo>
                    <a:pt x="162" y="62"/>
                    <a:pt x="168" y="60"/>
                    <a:pt x="170" y="55"/>
                  </a:cubicBezTo>
                  <a:cubicBezTo>
                    <a:pt x="172" y="50"/>
                    <a:pt x="170" y="44"/>
                    <a:pt x="165" y="41"/>
                  </a:cubicBezTo>
                  <a:cubicBezTo>
                    <a:pt x="106" y="16"/>
                    <a:pt x="106" y="16"/>
                    <a:pt x="106" y="16"/>
                  </a:cubicBezTo>
                  <a:cubicBezTo>
                    <a:pt x="105" y="15"/>
                    <a:pt x="103" y="15"/>
                    <a:pt x="102" y="15"/>
                  </a:cubicBezTo>
                  <a:cubicBezTo>
                    <a:pt x="102" y="15"/>
                    <a:pt x="101" y="15"/>
                    <a:pt x="101" y="15"/>
                  </a:cubicBezTo>
                  <a:cubicBezTo>
                    <a:pt x="82" y="14"/>
                    <a:pt x="82" y="14"/>
                    <a:pt x="82" y="14"/>
                  </a:cubicBezTo>
                  <a:cubicBezTo>
                    <a:pt x="81" y="13"/>
                    <a:pt x="80" y="14"/>
                    <a:pt x="79" y="14"/>
                  </a:cubicBezTo>
                  <a:cubicBezTo>
                    <a:pt x="13" y="1"/>
                    <a:pt x="13" y="1"/>
                    <a:pt x="13" y="1"/>
                  </a:cubicBezTo>
                  <a:cubicBezTo>
                    <a:pt x="8" y="0"/>
                    <a:pt x="2" y="3"/>
                    <a:pt x="1" y="9"/>
                  </a:cubicBezTo>
                  <a:cubicBezTo>
                    <a:pt x="0" y="14"/>
                    <a:pt x="4" y="20"/>
                    <a:pt x="9" y="21"/>
                  </a:cubicBezTo>
                  <a:cubicBezTo>
                    <a:pt x="64" y="32"/>
                    <a:pt x="64" y="32"/>
                    <a:pt x="64" y="32"/>
                  </a:cubicBezTo>
                  <a:cubicBezTo>
                    <a:pt x="62" y="100"/>
                    <a:pt x="62" y="100"/>
                    <a:pt x="62" y="100"/>
                  </a:cubicBezTo>
                  <a:cubicBezTo>
                    <a:pt x="38" y="135"/>
                    <a:pt x="38" y="135"/>
                    <a:pt x="38" y="135"/>
                  </a:cubicBezTo>
                  <a:cubicBezTo>
                    <a:pt x="36" y="137"/>
                    <a:pt x="35" y="140"/>
                    <a:pt x="34" y="143"/>
                  </a:cubicBezTo>
                  <a:cubicBezTo>
                    <a:pt x="31" y="205"/>
                    <a:pt x="31" y="205"/>
                    <a:pt x="31" y="205"/>
                  </a:cubicBezTo>
                  <a:cubicBezTo>
                    <a:pt x="30" y="212"/>
                    <a:pt x="35" y="218"/>
                    <a:pt x="42" y="218"/>
                  </a:cubicBezTo>
                  <a:cubicBezTo>
                    <a:pt x="48" y="218"/>
                    <a:pt x="54" y="213"/>
                    <a:pt x="54" y="207"/>
                  </a:cubicBezTo>
                  <a:cubicBezTo>
                    <a:pt x="58" y="149"/>
                    <a:pt x="58" y="149"/>
                    <a:pt x="58" y="149"/>
                  </a:cubicBezTo>
                  <a:cubicBezTo>
                    <a:pt x="83" y="110"/>
                    <a:pt x="83" y="110"/>
                    <a:pt x="83" y="110"/>
                  </a:cubicBezTo>
                  <a:cubicBezTo>
                    <a:pt x="91" y="111"/>
                    <a:pt x="91" y="111"/>
                    <a:pt x="91" y="111"/>
                  </a:cubicBezTo>
                  <a:cubicBezTo>
                    <a:pt x="101" y="150"/>
                    <a:pt x="101" y="150"/>
                    <a:pt x="101" y="150"/>
                  </a:cubicBezTo>
                  <a:cubicBezTo>
                    <a:pt x="102" y="154"/>
                    <a:pt x="105" y="157"/>
                    <a:pt x="110" y="158"/>
                  </a:cubicBezTo>
                  <a:cubicBezTo>
                    <a:pt x="158" y="179"/>
                    <a:pt x="158" y="179"/>
                    <a:pt x="158" y="179"/>
                  </a:cubicBezTo>
                  <a:cubicBezTo>
                    <a:pt x="164" y="181"/>
                    <a:pt x="171" y="178"/>
                    <a:pt x="173" y="171"/>
                  </a:cubicBezTo>
                  <a:cubicBezTo>
                    <a:pt x="175" y="165"/>
                    <a:pt x="171" y="158"/>
                    <a:pt x="165" y="1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62" name="出自【趣你的PPT】(微信:qunideppt)：最优质的PPT资源库"/>
            <p:cNvSpPr>
              <a:spLocks/>
            </p:cNvSpPr>
            <p:nvPr/>
          </p:nvSpPr>
          <p:spPr bwMode="auto">
            <a:xfrm>
              <a:off x="1971194" y="3943769"/>
              <a:ext cx="84502" cy="84501"/>
            </a:xfrm>
            <a:custGeom>
              <a:avLst/>
              <a:gdLst>
                <a:gd name="T0" fmla="*/ 22 w 46"/>
                <a:gd name="T1" fmla="*/ 46 h 46"/>
                <a:gd name="T2" fmla="*/ 45 w 46"/>
                <a:gd name="T3" fmla="*/ 25 h 46"/>
                <a:gd name="T4" fmla="*/ 24 w 46"/>
                <a:gd name="T5" fmla="*/ 1 h 46"/>
                <a:gd name="T6" fmla="*/ 1 w 46"/>
                <a:gd name="T7" fmla="*/ 22 h 46"/>
                <a:gd name="T8" fmla="*/ 22 w 46"/>
                <a:gd name="T9" fmla="*/ 46 h 46"/>
              </a:gdLst>
              <a:ahLst/>
              <a:cxnLst>
                <a:cxn ang="0">
                  <a:pos x="T0" y="T1"/>
                </a:cxn>
                <a:cxn ang="0">
                  <a:pos x="T2" y="T3"/>
                </a:cxn>
                <a:cxn ang="0">
                  <a:pos x="T4" y="T5"/>
                </a:cxn>
                <a:cxn ang="0">
                  <a:pos x="T6" y="T7"/>
                </a:cxn>
                <a:cxn ang="0">
                  <a:pos x="T8" y="T9"/>
                </a:cxn>
              </a:cxnLst>
              <a:rect l="0" t="0" r="r" b="b"/>
              <a:pathLst>
                <a:path w="46" h="46">
                  <a:moveTo>
                    <a:pt x="22" y="46"/>
                  </a:moveTo>
                  <a:cubicBezTo>
                    <a:pt x="34" y="46"/>
                    <a:pt x="45" y="37"/>
                    <a:pt x="45" y="25"/>
                  </a:cubicBezTo>
                  <a:cubicBezTo>
                    <a:pt x="46" y="12"/>
                    <a:pt x="36" y="2"/>
                    <a:pt x="24" y="1"/>
                  </a:cubicBezTo>
                  <a:cubicBezTo>
                    <a:pt x="12" y="0"/>
                    <a:pt x="1" y="10"/>
                    <a:pt x="1" y="22"/>
                  </a:cubicBezTo>
                  <a:cubicBezTo>
                    <a:pt x="0" y="35"/>
                    <a:pt x="9" y="45"/>
                    <a:pt x="22" y="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63" name="出自【趣你的PPT】(微信:qunideppt)：最优质的PPT资源库"/>
            <p:cNvSpPr>
              <a:spLocks/>
            </p:cNvSpPr>
            <p:nvPr/>
          </p:nvSpPr>
          <p:spPr bwMode="auto">
            <a:xfrm>
              <a:off x="1964856" y="4345147"/>
              <a:ext cx="76052" cy="78163"/>
            </a:xfrm>
            <a:custGeom>
              <a:avLst/>
              <a:gdLst>
                <a:gd name="T0" fmla="*/ 22 w 42"/>
                <a:gd name="T1" fmla="*/ 1 h 42"/>
                <a:gd name="T2" fmla="*/ 1 w 42"/>
                <a:gd name="T3" fmla="*/ 20 h 42"/>
                <a:gd name="T4" fmla="*/ 20 w 42"/>
                <a:gd name="T5" fmla="*/ 42 h 42"/>
                <a:gd name="T6" fmla="*/ 41 w 42"/>
                <a:gd name="T7" fmla="*/ 23 h 42"/>
                <a:gd name="T8" fmla="*/ 22 w 42"/>
                <a:gd name="T9" fmla="*/ 1 h 42"/>
              </a:gdLst>
              <a:ahLst/>
              <a:cxnLst>
                <a:cxn ang="0">
                  <a:pos x="T0" y="T1"/>
                </a:cxn>
                <a:cxn ang="0">
                  <a:pos x="T2" y="T3"/>
                </a:cxn>
                <a:cxn ang="0">
                  <a:pos x="T4" y="T5"/>
                </a:cxn>
                <a:cxn ang="0">
                  <a:pos x="T6" y="T7"/>
                </a:cxn>
                <a:cxn ang="0">
                  <a:pos x="T8" y="T9"/>
                </a:cxn>
              </a:cxnLst>
              <a:rect l="0" t="0" r="r" b="b"/>
              <a:pathLst>
                <a:path w="42" h="42">
                  <a:moveTo>
                    <a:pt x="22" y="1"/>
                  </a:moveTo>
                  <a:cubicBezTo>
                    <a:pt x="11" y="0"/>
                    <a:pt x="1" y="9"/>
                    <a:pt x="1" y="20"/>
                  </a:cubicBezTo>
                  <a:cubicBezTo>
                    <a:pt x="0" y="32"/>
                    <a:pt x="9" y="41"/>
                    <a:pt x="20" y="42"/>
                  </a:cubicBezTo>
                  <a:cubicBezTo>
                    <a:pt x="31" y="42"/>
                    <a:pt x="41" y="34"/>
                    <a:pt x="41" y="23"/>
                  </a:cubicBezTo>
                  <a:cubicBezTo>
                    <a:pt x="42" y="11"/>
                    <a:pt x="33" y="2"/>
                    <a:pt x="2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64" name="出自【趣你的PPT】(微信:qunideppt)：最优质的PPT资源库"/>
            <p:cNvSpPr>
              <a:spLocks/>
            </p:cNvSpPr>
            <p:nvPr/>
          </p:nvSpPr>
          <p:spPr bwMode="auto">
            <a:xfrm>
              <a:off x="3661241" y="5940095"/>
              <a:ext cx="207031" cy="435178"/>
            </a:xfrm>
            <a:custGeom>
              <a:avLst/>
              <a:gdLst>
                <a:gd name="T0" fmla="*/ 1 w 112"/>
                <a:gd name="T1" fmla="*/ 30 h 237"/>
                <a:gd name="T2" fmla="*/ 1 w 112"/>
                <a:gd name="T3" fmla="*/ 29 h 237"/>
                <a:gd name="T4" fmla="*/ 1 w 112"/>
                <a:gd name="T5" fmla="*/ 29 h 237"/>
                <a:gd name="T6" fmla="*/ 43 w 112"/>
                <a:gd name="T7" fmla="*/ 4 h 237"/>
                <a:gd name="T8" fmla="*/ 46 w 112"/>
                <a:gd name="T9" fmla="*/ 4 h 237"/>
                <a:gd name="T10" fmla="*/ 63 w 112"/>
                <a:gd name="T11" fmla="*/ 4 h 237"/>
                <a:gd name="T12" fmla="*/ 112 w 112"/>
                <a:gd name="T13" fmla="*/ 32 h 237"/>
                <a:gd name="T14" fmla="*/ 112 w 112"/>
                <a:gd name="T15" fmla="*/ 104 h 237"/>
                <a:gd name="T16" fmla="*/ 100 w 112"/>
                <a:gd name="T17" fmla="*/ 116 h 237"/>
                <a:gd name="T18" fmla="*/ 89 w 112"/>
                <a:gd name="T19" fmla="*/ 104 h 237"/>
                <a:gd name="T20" fmla="*/ 89 w 112"/>
                <a:gd name="T21" fmla="*/ 48 h 237"/>
                <a:gd name="T22" fmla="*/ 85 w 112"/>
                <a:gd name="T23" fmla="*/ 48 h 237"/>
                <a:gd name="T24" fmla="*/ 85 w 112"/>
                <a:gd name="T25" fmla="*/ 82 h 237"/>
                <a:gd name="T26" fmla="*/ 85 w 112"/>
                <a:gd name="T27" fmla="*/ 112 h 237"/>
                <a:gd name="T28" fmla="*/ 85 w 112"/>
                <a:gd name="T29" fmla="*/ 224 h 237"/>
                <a:gd name="T30" fmla="*/ 71 w 112"/>
                <a:gd name="T31" fmla="*/ 237 h 237"/>
                <a:gd name="T32" fmla="*/ 58 w 112"/>
                <a:gd name="T33" fmla="*/ 224 h 237"/>
                <a:gd name="T34" fmla="*/ 58 w 112"/>
                <a:gd name="T35" fmla="*/ 122 h 237"/>
                <a:gd name="T36" fmla="*/ 54 w 112"/>
                <a:gd name="T37" fmla="*/ 122 h 237"/>
                <a:gd name="T38" fmla="*/ 54 w 112"/>
                <a:gd name="T39" fmla="*/ 224 h 237"/>
                <a:gd name="T40" fmla="*/ 40 w 112"/>
                <a:gd name="T41" fmla="*/ 237 h 237"/>
                <a:gd name="T42" fmla="*/ 27 w 112"/>
                <a:gd name="T43" fmla="*/ 224 h 237"/>
                <a:gd name="T44" fmla="*/ 27 w 112"/>
                <a:gd name="T45" fmla="*/ 112 h 237"/>
                <a:gd name="T46" fmla="*/ 27 w 112"/>
                <a:gd name="T47" fmla="*/ 82 h 237"/>
                <a:gd name="T48" fmla="*/ 27 w 112"/>
                <a:gd name="T49" fmla="*/ 48 h 237"/>
                <a:gd name="T50" fmla="*/ 23 w 112"/>
                <a:gd name="T51" fmla="*/ 48 h 237"/>
                <a:gd name="T52" fmla="*/ 23 w 112"/>
                <a:gd name="T53" fmla="*/ 103 h 237"/>
                <a:gd name="T54" fmla="*/ 12 w 112"/>
                <a:gd name="T55" fmla="*/ 115 h 237"/>
                <a:gd name="T56" fmla="*/ 0 w 112"/>
                <a:gd name="T57" fmla="*/ 103 h 237"/>
                <a:gd name="T58" fmla="*/ 0 w 112"/>
                <a:gd name="T59" fmla="*/ 31 h 237"/>
                <a:gd name="T60" fmla="*/ 1 w 112"/>
                <a:gd name="T61" fmla="*/ 3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 h="237">
                  <a:moveTo>
                    <a:pt x="1" y="30"/>
                  </a:moveTo>
                  <a:cubicBezTo>
                    <a:pt x="1" y="30"/>
                    <a:pt x="1" y="30"/>
                    <a:pt x="1" y="29"/>
                  </a:cubicBezTo>
                  <a:cubicBezTo>
                    <a:pt x="1" y="29"/>
                    <a:pt x="1" y="29"/>
                    <a:pt x="1" y="29"/>
                  </a:cubicBezTo>
                  <a:cubicBezTo>
                    <a:pt x="4" y="10"/>
                    <a:pt x="31" y="5"/>
                    <a:pt x="43" y="4"/>
                  </a:cubicBezTo>
                  <a:cubicBezTo>
                    <a:pt x="44" y="4"/>
                    <a:pt x="45" y="4"/>
                    <a:pt x="46" y="4"/>
                  </a:cubicBezTo>
                  <a:cubicBezTo>
                    <a:pt x="63" y="4"/>
                    <a:pt x="63" y="4"/>
                    <a:pt x="63" y="4"/>
                  </a:cubicBezTo>
                  <a:cubicBezTo>
                    <a:pt x="63" y="4"/>
                    <a:pt x="112" y="0"/>
                    <a:pt x="112" y="32"/>
                  </a:cubicBezTo>
                  <a:cubicBezTo>
                    <a:pt x="112" y="104"/>
                    <a:pt x="112" y="104"/>
                    <a:pt x="112" y="104"/>
                  </a:cubicBezTo>
                  <a:cubicBezTo>
                    <a:pt x="112" y="111"/>
                    <a:pt x="107" y="116"/>
                    <a:pt x="100" y="116"/>
                  </a:cubicBezTo>
                  <a:cubicBezTo>
                    <a:pt x="94" y="116"/>
                    <a:pt x="89" y="111"/>
                    <a:pt x="89" y="104"/>
                  </a:cubicBezTo>
                  <a:cubicBezTo>
                    <a:pt x="89" y="48"/>
                    <a:pt x="89" y="48"/>
                    <a:pt x="89" y="48"/>
                  </a:cubicBezTo>
                  <a:cubicBezTo>
                    <a:pt x="85" y="48"/>
                    <a:pt x="85" y="48"/>
                    <a:pt x="85" y="48"/>
                  </a:cubicBezTo>
                  <a:cubicBezTo>
                    <a:pt x="85" y="82"/>
                    <a:pt x="85" y="82"/>
                    <a:pt x="85" y="82"/>
                  </a:cubicBezTo>
                  <a:cubicBezTo>
                    <a:pt x="85" y="112"/>
                    <a:pt x="85" y="112"/>
                    <a:pt x="85" y="112"/>
                  </a:cubicBezTo>
                  <a:cubicBezTo>
                    <a:pt x="85" y="224"/>
                    <a:pt x="85" y="224"/>
                    <a:pt x="85" y="224"/>
                  </a:cubicBezTo>
                  <a:cubicBezTo>
                    <a:pt x="85" y="231"/>
                    <a:pt x="79" y="237"/>
                    <a:pt x="71" y="237"/>
                  </a:cubicBezTo>
                  <a:cubicBezTo>
                    <a:pt x="64" y="237"/>
                    <a:pt x="58" y="231"/>
                    <a:pt x="58" y="224"/>
                  </a:cubicBezTo>
                  <a:cubicBezTo>
                    <a:pt x="58" y="122"/>
                    <a:pt x="58" y="122"/>
                    <a:pt x="58" y="122"/>
                  </a:cubicBezTo>
                  <a:cubicBezTo>
                    <a:pt x="54" y="122"/>
                    <a:pt x="54" y="122"/>
                    <a:pt x="54" y="122"/>
                  </a:cubicBezTo>
                  <a:cubicBezTo>
                    <a:pt x="54" y="224"/>
                    <a:pt x="54" y="224"/>
                    <a:pt x="54" y="224"/>
                  </a:cubicBezTo>
                  <a:cubicBezTo>
                    <a:pt x="54" y="231"/>
                    <a:pt x="48" y="237"/>
                    <a:pt x="40" y="237"/>
                  </a:cubicBezTo>
                  <a:cubicBezTo>
                    <a:pt x="33" y="237"/>
                    <a:pt x="27" y="231"/>
                    <a:pt x="27" y="224"/>
                  </a:cubicBezTo>
                  <a:cubicBezTo>
                    <a:pt x="27" y="112"/>
                    <a:pt x="27" y="112"/>
                    <a:pt x="27" y="112"/>
                  </a:cubicBezTo>
                  <a:cubicBezTo>
                    <a:pt x="27" y="82"/>
                    <a:pt x="27" y="82"/>
                    <a:pt x="27" y="82"/>
                  </a:cubicBezTo>
                  <a:cubicBezTo>
                    <a:pt x="27" y="48"/>
                    <a:pt x="27" y="48"/>
                    <a:pt x="27" y="48"/>
                  </a:cubicBezTo>
                  <a:cubicBezTo>
                    <a:pt x="23" y="48"/>
                    <a:pt x="23" y="48"/>
                    <a:pt x="23" y="48"/>
                  </a:cubicBezTo>
                  <a:cubicBezTo>
                    <a:pt x="23" y="103"/>
                    <a:pt x="23" y="103"/>
                    <a:pt x="23" y="103"/>
                  </a:cubicBezTo>
                  <a:cubicBezTo>
                    <a:pt x="23" y="110"/>
                    <a:pt x="18" y="115"/>
                    <a:pt x="12" y="115"/>
                  </a:cubicBezTo>
                  <a:cubicBezTo>
                    <a:pt x="6" y="115"/>
                    <a:pt x="0" y="110"/>
                    <a:pt x="0" y="103"/>
                  </a:cubicBezTo>
                  <a:cubicBezTo>
                    <a:pt x="0" y="31"/>
                    <a:pt x="0" y="31"/>
                    <a:pt x="0" y="31"/>
                  </a:cubicBezTo>
                  <a:cubicBezTo>
                    <a:pt x="0" y="31"/>
                    <a:pt x="1" y="31"/>
                    <a:pt x="1" y="3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65" name="出自【趣你的PPT】(微信:qunideppt)：最优质的PPT资源库"/>
            <p:cNvSpPr>
              <a:spLocks noChangeArrowheads="1"/>
            </p:cNvSpPr>
            <p:nvPr/>
          </p:nvSpPr>
          <p:spPr bwMode="auto">
            <a:xfrm>
              <a:off x="3718280" y="5849257"/>
              <a:ext cx="92953" cy="908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66" name="出自【趣你的PPT】(微信:qunideppt)：最优质的PPT资源库"/>
            <p:cNvSpPr>
              <a:spLocks/>
            </p:cNvSpPr>
            <p:nvPr/>
          </p:nvSpPr>
          <p:spPr bwMode="auto">
            <a:xfrm>
              <a:off x="3671804" y="2488247"/>
              <a:ext cx="97178" cy="194351"/>
            </a:xfrm>
            <a:custGeom>
              <a:avLst/>
              <a:gdLst>
                <a:gd name="T0" fmla="*/ 0 w 52"/>
                <a:gd name="T1" fmla="*/ 19 h 106"/>
                <a:gd name="T2" fmla="*/ 0 w 52"/>
                <a:gd name="T3" fmla="*/ 18 h 106"/>
                <a:gd name="T4" fmla="*/ 0 w 52"/>
                <a:gd name="T5" fmla="*/ 18 h 106"/>
                <a:gd name="T6" fmla="*/ 17 w 52"/>
                <a:gd name="T7" fmla="*/ 5 h 106"/>
                <a:gd name="T8" fmla="*/ 18 w 52"/>
                <a:gd name="T9" fmla="*/ 5 h 106"/>
                <a:gd name="T10" fmla="*/ 25 w 52"/>
                <a:gd name="T11" fmla="*/ 4 h 106"/>
                <a:gd name="T12" fmla="*/ 47 w 52"/>
                <a:gd name="T13" fmla="*/ 14 h 106"/>
                <a:gd name="T14" fmla="*/ 51 w 52"/>
                <a:gd name="T15" fmla="*/ 45 h 106"/>
                <a:gd name="T16" fmla="*/ 47 w 52"/>
                <a:gd name="T17" fmla="*/ 50 h 106"/>
                <a:gd name="T18" fmla="*/ 41 w 52"/>
                <a:gd name="T19" fmla="*/ 46 h 106"/>
                <a:gd name="T20" fmla="*/ 38 w 52"/>
                <a:gd name="T21" fmla="*/ 22 h 106"/>
                <a:gd name="T22" fmla="*/ 37 w 52"/>
                <a:gd name="T23" fmla="*/ 22 h 106"/>
                <a:gd name="T24" fmla="*/ 38 w 52"/>
                <a:gd name="T25" fmla="*/ 37 h 106"/>
                <a:gd name="T26" fmla="*/ 40 w 52"/>
                <a:gd name="T27" fmla="*/ 49 h 106"/>
                <a:gd name="T28" fmla="*/ 46 w 52"/>
                <a:gd name="T29" fmla="*/ 97 h 106"/>
                <a:gd name="T30" fmla="*/ 41 w 52"/>
                <a:gd name="T31" fmla="*/ 104 h 106"/>
                <a:gd name="T32" fmla="*/ 34 w 52"/>
                <a:gd name="T33" fmla="*/ 99 h 106"/>
                <a:gd name="T34" fmla="*/ 29 w 52"/>
                <a:gd name="T35" fmla="*/ 55 h 106"/>
                <a:gd name="T36" fmla="*/ 27 w 52"/>
                <a:gd name="T37" fmla="*/ 55 h 106"/>
                <a:gd name="T38" fmla="*/ 33 w 52"/>
                <a:gd name="T39" fmla="*/ 99 h 106"/>
                <a:gd name="T40" fmla="*/ 28 w 52"/>
                <a:gd name="T41" fmla="*/ 105 h 106"/>
                <a:gd name="T42" fmla="*/ 21 w 52"/>
                <a:gd name="T43" fmla="*/ 100 h 106"/>
                <a:gd name="T44" fmla="*/ 15 w 52"/>
                <a:gd name="T45" fmla="*/ 52 h 106"/>
                <a:gd name="T46" fmla="*/ 14 w 52"/>
                <a:gd name="T47" fmla="*/ 40 h 106"/>
                <a:gd name="T48" fmla="*/ 12 w 52"/>
                <a:gd name="T49" fmla="*/ 25 h 106"/>
                <a:gd name="T50" fmla="*/ 10 w 52"/>
                <a:gd name="T51" fmla="*/ 25 h 106"/>
                <a:gd name="T52" fmla="*/ 13 w 52"/>
                <a:gd name="T53" fmla="*/ 49 h 106"/>
                <a:gd name="T54" fmla="*/ 9 w 52"/>
                <a:gd name="T55" fmla="*/ 54 h 106"/>
                <a:gd name="T56" fmla="*/ 3 w 52"/>
                <a:gd name="T57" fmla="*/ 50 h 106"/>
                <a:gd name="T58" fmla="*/ 0 w 52"/>
                <a:gd name="T59" fmla="*/ 19 h 106"/>
                <a:gd name="T60" fmla="*/ 0 w 52"/>
                <a:gd name="T61"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06">
                  <a:moveTo>
                    <a:pt x="0" y="19"/>
                  </a:moveTo>
                  <a:cubicBezTo>
                    <a:pt x="0" y="19"/>
                    <a:pt x="0" y="18"/>
                    <a:pt x="0" y="18"/>
                  </a:cubicBezTo>
                  <a:cubicBezTo>
                    <a:pt x="0" y="18"/>
                    <a:pt x="0" y="18"/>
                    <a:pt x="0" y="18"/>
                  </a:cubicBezTo>
                  <a:cubicBezTo>
                    <a:pt x="0" y="10"/>
                    <a:pt x="11" y="6"/>
                    <a:pt x="17" y="5"/>
                  </a:cubicBezTo>
                  <a:cubicBezTo>
                    <a:pt x="17" y="5"/>
                    <a:pt x="17" y="5"/>
                    <a:pt x="18" y="5"/>
                  </a:cubicBezTo>
                  <a:cubicBezTo>
                    <a:pt x="25" y="4"/>
                    <a:pt x="25" y="4"/>
                    <a:pt x="25" y="4"/>
                  </a:cubicBezTo>
                  <a:cubicBezTo>
                    <a:pt x="25" y="4"/>
                    <a:pt x="46" y="0"/>
                    <a:pt x="47" y="14"/>
                  </a:cubicBezTo>
                  <a:cubicBezTo>
                    <a:pt x="51" y="45"/>
                    <a:pt x="51" y="45"/>
                    <a:pt x="51" y="45"/>
                  </a:cubicBezTo>
                  <a:cubicBezTo>
                    <a:pt x="52" y="47"/>
                    <a:pt x="50" y="50"/>
                    <a:pt x="47" y="50"/>
                  </a:cubicBezTo>
                  <a:cubicBezTo>
                    <a:pt x="44" y="50"/>
                    <a:pt x="42" y="48"/>
                    <a:pt x="41" y="46"/>
                  </a:cubicBezTo>
                  <a:cubicBezTo>
                    <a:pt x="38" y="22"/>
                    <a:pt x="38" y="22"/>
                    <a:pt x="38" y="22"/>
                  </a:cubicBezTo>
                  <a:cubicBezTo>
                    <a:pt x="37" y="22"/>
                    <a:pt x="37" y="22"/>
                    <a:pt x="37" y="22"/>
                  </a:cubicBezTo>
                  <a:cubicBezTo>
                    <a:pt x="38" y="37"/>
                    <a:pt x="38" y="37"/>
                    <a:pt x="38" y="37"/>
                  </a:cubicBezTo>
                  <a:cubicBezTo>
                    <a:pt x="40" y="49"/>
                    <a:pt x="40" y="49"/>
                    <a:pt x="40" y="49"/>
                  </a:cubicBezTo>
                  <a:cubicBezTo>
                    <a:pt x="46" y="97"/>
                    <a:pt x="46" y="97"/>
                    <a:pt x="46" y="97"/>
                  </a:cubicBezTo>
                  <a:cubicBezTo>
                    <a:pt x="46" y="100"/>
                    <a:pt x="44" y="103"/>
                    <a:pt x="41" y="104"/>
                  </a:cubicBezTo>
                  <a:cubicBezTo>
                    <a:pt x="38" y="104"/>
                    <a:pt x="35" y="102"/>
                    <a:pt x="34" y="99"/>
                  </a:cubicBezTo>
                  <a:cubicBezTo>
                    <a:pt x="29" y="55"/>
                    <a:pt x="29" y="55"/>
                    <a:pt x="29" y="55"/>
                  </a:cubicBezTo>
                  <a:cubicBezTo>
                    <a:pt x="27" y="55"/>
                    <a:pt x="27" y="55"/>
                    <a:pt x="27" y="55"/>
                  </a:cubicBezTo>
                  <a:cubicBezTo>
                    <a:pt x="33" y="99"/>
                    <a:pt x="33" y="99"/>
                    <a:pt x="33" y="99"/>
                  </a:cubicBezTo>
                  <a:cubicBezTo>
                    <a:pt x="33" y="102"/>
                    <a:pt x="31" y="105"/>
                    <a:pt x="28" y="105"/>
                  </a:cubicBezTo>
                  <a:cubicBezTo>
                    <a:pt x="24" y="106"/>
                    <a:pt x="21" y="103"/>
                    <a:pt x="21" y="100"/>
                  </a:cubicBezTo>
                  <a:cubicBezTo>
                    <a:pt x="15" y="52"/>
                    <a:pt x="15" y="52"/>
                    <a:pt x="15" y="52"/>
                  </a:cubicBezTo>
                  <a:cubicBezTo>
                    <a:pt x="14" y="40"/>
                    <a:pt x="14" y="40"/>
                    <a:pt x="14" y="40"/>
                  </a:cubicBezTo>
                  <a:cubicBezTo>
                    <a:pt x="12" y="25"/>
                    <a:pt x="12" y="25"/>
                    <a:pt x="12" y="25"/>
                  </a:cubicBezTo>
                  <a:cubicBezTo>
                    <a:pt x="10" y="25"/>
                    <a:pt x="10" y="25"/>
                    <a:pt x="10" y="25"/>
                  </a:cubicBezTo>
                  <a:cubicBezTo>
                    <a:pt x="13" y="49"/>
                    <a:pt x="13" y="49"/>
                    <a:pt x="13" y="49"/>
                  </a:cubicBezTo>
                  <a:cubicBezTo>
                    <a:pt x="14" y="52"/>
                    <a:pt x="12" y="54"/>
                    <a:pt x="9" y="54"/>
                  </a:cubicBezTo>
                  <a:cubicBezTo>
                    <a:pt x="6" y="55"/>
                    <a:pt x="4" y="53"/>
                    <a:pt x="3" y="50"/>
                  </a:cubicBezTo>
                  <a:cubicBezTo>
                    <a:pt x="0" y="19"/>
                    <a:pt x="0" y="19"/>
                    <a:pt x="0" y="19"/>
                  </a:cubicBezTo>
                  <a:cubicBezTo>
                    <a:pt x="0" y="19"/>
                    <a:pt x="0" y="19"/>
                    <a:pt x="0"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67" name="出自【趣你的PPT】(微信:qunideppt)：最优质的PPT资源库"/>
            <p:cNvSpPr>
              <a:spLocks/>
            </p:cNvSpPr>
            <p:nvPr/>
          </p:nvSpPr>
          <p:spPr bwMode="auto">
            <a:xfrm>
              <a:off x="3688704" y="2452334"/>
              <a:ext cx="42251" cy="42250"/>
            </a:xfrm>
            <a:custGeom>
              <a:avLst/>
              <a:gdLst>
                <a:gd name="T0" fmla="*/ 13 w 23"/>
                <a:gd name="T1" fmla="*/ 22 h 23"/>
                <a:gd name="T2" fmla="*/ 1 w 23"/>
                <a:gd name="T3" fmla="*/ 13 h 23"/>
                <a:gd name="T4" fmla="*/ 10 w 23"/>
                <a:gd name="T5" fmla="*/ 1 h 23"/>
                <a:gd name="T6" fmla="*/ 22 w 23"/>
                <a:gd name="T7" fmla="*/ 10 h 23"/>
                <a:gd name="T8" fmla="*/ 13 w 23"/>
                <a:gd name="T9" fmla="*/ 22 h 23"/>
              </a:gdLst>
              <a:ahLst/>
              <a:cxnLst>
                <a:cxn ang="0">
                  <a:pos x="T0" y="T1"/>
                </a:cxn>
                <a:cxn ang="0">
                  <a:pos x="T2" y="T3"/>
                </a:cxn>
                <a:cxn ang="0">
                  <a:pos x="T4" y="T5"/>
                </a:cxn>
                <a:cxn ang="0">
                  <a:pos x="T6" y="T7"/>
                </a:cxn>
                <a:cxn ang="0">
                  <a:pos x="T8" y="T9"/>
                </a:cxn>
              </a:cxnLst>
              <a:rect l="0" t="0" r="r" b="b"/>
              <a:pathLst>
                <a:path w="23" h="23">
                  <a:moveTo>
                    <a:pt x="13" y="22"/>
                  </a:moveTo>
                  <a:cubicBezTo>
                    <a:pt x="7" y="23"/>
                    <a:pt x="1" y="19"/>
                    <a:pt x="1" y="13"/>
                  </a:cubicBezTo>
                  <a:cubicBezTo>
                    <a:pt x="0" y="7"/>
                    <a:pt x="4" y="1"/>
                    <a:pt x="10" y="1"/>
                  </a:cubicBezTo>
                  <a:cubicBezTo>
                    <a:pt x="16" y="0"/>
                    <a:pt x="21" y="4"/>
                    <a:pt x="22" y="10"/>
                  </a:cubicBezTo>
                  <a:cubicBezTo>
                    <a:pt x="23" y="16"/>
                    <a:pt x="19" y="21"/>
                    <a:pt x="13" y="2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68" name="出自【趣你的PPT】(微信:qunideppt)：最优质的PPT资源库"/>
            <p:cNvSpPr>
              <a:spLocks/>
            </p:cNvSpPr>
            <p:nvPr/>
          </p:nvSpPr>
          <p:spPr bwMode="auto">
            <a:xfrm>
              <a:off x="3152114" y="2805124"/>
              <a:ext cx="95065" cy="194351"/>
            </a:xfrm>
            <a:custGeom>
              <a:avLst/>
              <a:gdLst>
                <a:gd name="T0" fmla="*/ 0 w 52"/>
                <a:gd name="T1" fmla="*/ 19 h 106"/>
                <a:gd name="T2" fmla="*/ 0 w 52"/>
                <a:gd name="T3" fmla="*/ 18 h 106"/>
                <a:gd name="T4" fmla="*/ 0 w 52"/>
                <a:gd name="T5" fmla="*/ 18 h 106"/>
                <a:gd name="T6" fmla="*/ 17 w 52"/>
                <a:gd name="T7" fmla="*/ 5 h 106"/>
                <a:gd name="T8" fmla="*/ 18 w 52"/>
                <a:gd name="T9" fmla="*/ 5 h 106"/>
                <a:gd name="T10" fmla="*/ 26 w 52"/>
                <a:gd name="T11" fmla="*/ 4 h 106"/>
                <a:gd name="T12" fmla="*/ 48 w 52"/>
                <a:gd name="T13" fmla="*/ 14 h 106"/>
                <a:gd name="T14" fmla="*/ 52 w 52"/>
                <a:gd name="T15" fmla="*/ 45 h 106"/>
                <a:gd name="T16" fmla="*/ 48 w 52"/>
                <a:gd name="T17" fmla="*/ 50 h 106"/>
                <a:gd name="T18" fmla="*/ 42 w 52"/>
                <a:gd name="T19" fmla="*/ 46 h 106"/>
                <a:gd name="T20" fmla="*/ 39 w 52"/>
                <a:gd name="T21" fmla="*/ 22 h 106"/>
                <a:gd name="T22" fmla="*/ 37 w 52"/>
                <a:gd name="T23" fmla="*/ 22 h 106"/>
                <a:gd name="T24" fmla="*/ 39 w 52"/>
                <a:gd name="T25" fmla="*/ 37 h 106"/>
                <a:gd name="T26" fmla="*/ 41 w 52"/>
                <a:gd name="T27" fmla="*/ 49 h 106"/>
                <a:gd name="T28" fmla="*/ 47 w 52"/>
                <a:gd name="T29" fmla="*/ 97 h 106"/>
                <a:gd name="T30" fmla="*/ 42 w 52"/>
                <a:gd name="T31" fmla="*/ 104 h 106"/>
                <a:gd name="T32" fmla="*/ 35 w 52"/>
                <a:gd name="T33" fmla="*/ 99 h 106"/>
                <a:gd name="T34" fmla="*/ 30 w 52"/>
                <a:gd name="T35" fmla="*/ 55 h 106"/>
                <a:gd name="T36" fmla="*/ 28 w 52"/>
                <a:gd name="T37" fmla="*/ 55 h 106"/>
                <a:gd name="T38" fmla="*/ 33 w 52"/>
                <a:gd name="T39" fmla="*/ 99 h 106"/>
                <a:gd name="T40" fmla="*/ 28 w 52"/>
                <a:gd name="T41" fmla="*/ 105 h 106"/>
                <a:gd name="T42" fmla="*/ 22 w 52"/>
                <a:gd name="T43" fmla="*/ 100 h 106"/>
                <a:gd name="T44" fmla="*/ 16 w 52"/>
                <a:gd name="T45" fmla="*/ 52 h 106"/>
                <a:gd name="T46" fmla="*/ 14 w 52"/>
                <a:gd name="T47" fmla="*/ 40 h 106"/>
                <a:gd name="T48" fmla="*/ 13 w 52"/>
                <a:gd name="T49" fmla="*/ 25 h 106"/>
                <a:gd name="T50" fmla="*/ 11 w 52"/>
                <a:gd name="T51" fmla="*/ 25 h 106"/>
                <a:gd name="T52" fmla="*/ 14 w 52"/>
                <a:gd name="T53" fmla="*/ 49 h 106"/>
                <a:gd name="T54" fmla="*/ 10 w 52"/>
                <a:gd name="T55" fmla="*/ 54 h 106"/>
                <a:gd name="T56" fmla="*/ 4 w 52"/>
                <a:gd name="T57" fmla="*/ 50 h 106"/>
                <a:gd name="T58" fmla="*/ 0 w 52"/>
                <a:gd name="T59" fmla="*/ 19 h 106"/>
                <a:gd name="T60" fmla="*/ 0 w 52"/>
                <a:gd name="T61"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06">
                  <a:moveTo>
                    <a:pt x="0" y="19"/>
                  </a:moveTo>
                  <a:cubicBezTo>
                    <a:pt x="0" y="19"/>
                    <a:pt x="0" y="18"/>
                    <a:pt x="0" y="18"/>
                  </a:cubicBezTo>
                  <a:cubicBezTo>
                    <a:pt x="0" y="18"/>
                    <a:pt x="0" y="18"/>
                    <a:pt x="0" y="18"/>
                  </a:cubicBezTo>
                  <a:cubicBezTo>
                    <a:pt x="1" y="10"/>
                    <a:pt x="12" y="6"/>
                    <a:pt x="17" y="5"/>
                  </a:cubicBezTo>
                  <a:cubicBezTo>
                    <a:pt x="18" y="5"/>
                    <a:pt x="18" y="5"/>
                    <a:pt x="18" y="5"/>
                  </a:cubicBezTo>
                  <a:cubicBezTo>
                    <a:pt x="26" y="4"/>
                    <a:pt x="26" y="4"/>
                    <a:pt x="26" y="4"/>
                  </a:cubicBezTo>
                  <a:cubicBezTo>
                    <a:pt x="26" y="4"/>
                    <a:pt x="46" y="0"/>
                    <a:pt x="48" y="14"/>
                  </a:cubicBezTo>
                  <a:cubicBezTo>
                    <a:pt x="52" y="45"/>
                    <a:pt x="52" y="45"/>
                    <a:pt x="52" y="45"/>
                  </a:cubicBezTo>
                  <a:cubicBezTo>
                    <a:pt x="52" y="47"/>
                    <a:pt x="50" y="50"/>
                    <a:pt x="48" y="50"/>
                  </a:cubicBezTo>
                  <a:cubicBezTo>
                    <a:pt x="45" y="50"/>
                    <a:pt x="42" y="48"/>
                    <a:pt x="42" y="46"/>
                  </a:cubicBezTo>
                  <a:cubicBezTo>
                    <a:pt x="39" y="22"/>
                    <a:pt x="39" y="22"/>
                    <a:pt x="39" y="22"/>
                  </a:cubicBezTo>
                  <a:cubicBezTo>
                    <a:pt x="37" y="22"/>
                    <a:pt x="37" y="22"/>
                    <a:pt x="37" y="22"/>
                  </a:cubicBezTo>
                  <a:cubicBezTo>
                    <a:pt x="39" y="37"/>
                    <a:pt x="39" y="37"/>
                    <a:pt x="39" y="37"/>
                  </a:cubicBezTo>
                  <a:cubicBezTo>
                    <a:pt x="41" y="49"/>
                    <a:pt x="41" y="49"/>
                    <a:pt x="41" y="49"/>
                  </a:cubicBezTo>
                  <a:cubicBezTo>
                    <a:pt x="47" y="97"/>
                    <a:pt x="47" y="97"/>
                    <a:pt x="47" y="97"/>
                  </a:cubicBezTo>
                  <a:cubicBezTo>
                    <a:pt x="47" y="100"/>
                    <a:pt x="45" y="103"/>
                    <a:pt x="42" y="104"/>
                  </a:cubicBezTo>
                  <a:cubicBezTo>
                    <a:pt x="38" y="104"/>
                    <a:pt x="36" y="102"/>
                    <a:pt x="35" y="99"/>
                  </a:cubicBezTo>
                  <a:cubicBezTo>
                    <a:pt x="30" y="55"/>
                    <a:pt x="30" y="55"/>
                    <a:pt x="30" y="55"/>
                  </a:cubicBezTo>
                  <a:cubicBezTo>
                    <a:pt x="28" y="55"/>
                    <a:pt x="28" y="55"/>
                    <a:pt x="28" y="55"/>
                  </a:cubicBezTo>
                  <a:cubicBezTo>
                    <a:pt x="33" y="99"/>
                    <a:pt x="33" y="99"/>
                    <a:pt x="33" y="99"/>
                  </a:cubicBezTo>
                  <a:cubicBezTo>
                    <a:pt x="34" y="102"/>
                    <a:pt x="31" y="105"/>
                    <a:pt x="28" y="105"/>
                  </a:cubicBezTo>
                  <a:cubicBezTo>
                    <a:pt x="25" y="106"/>
                    <a:pt x="22" y="103"/>
                    <a:pt x="22" y="100"/>
                  </a:cubicBezTo>
                  <a:cubicBezTo>
                    <a:pt x="16" y="52"/>
                    <a:pt x="16" y="52"/>
                    <a:pt x="16" y="52"/>
                  </a:cubicBezTo>
                  <a:cubicBezTo>
                    <a:pt x="14" y="40"/>
                    <a:pt x="14" y="40"/>
                    <a:pt x="14" y="40"/>
                  </a:cubicBezTo>
                  <a:cubicBezTo>
                    <a:pt x="13" y="25"/>
                    <a:pt x="13" y="25"/>
                    <a:pt x="13" y="25"/>
                  </a:cubicBezTo>
                  <a:cubicBezTo>
                    <a:pt x="11" y="25"/>
                    <a:pt x="11" y="25"/>
                    <a:pt x="11" y="25"/>
                  </a:cubicBezTo>
                  <a:cubicBezTo>
                    <a:pt x="14" y="49"/>
                    <a:pt x="14" y="49"/>
                    <a:pt x="14" y="49"/>
                  </a:cubicBezTo>
                  <a:cubicBezTo>
                    <a:pt x="14" y="52"/>
                    <a:pt x="12" y="54"/>
                    <a:pt x="10" y="54"/>
                  </a:cubicBezTo>
                  <a:cubicBezTo>
                    <a:pt x="7" y="55"/>
                    <a:pt x="4" y="53"/>
                    <a:pt x="4" y="50"/>
                  </a:cubicBezTo>
                  <a:cubicBezTo>
                    <a:pt x="0" y="19"/>
                    <a:pt x="0" y="19"/>
                    <a:pt x="0" y="19"/>
                  </a:cubicBezTo>
                  <a:cubicBezTo>
                    <a:pt x="0" y="19"/>
                    <a:pt x="0" y="19"/>
                    <a:pt x="0"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69" name="出自【趣你的PPT】(微信:qunideppt)：最优质的PPT资源库"/>
            <p:cNvSpPr>
              <a:spLocks/>
            </p:cNvSpPr>
            <p:nvPr/>
          </p:nvSpPr>
          <p:spPr bwMode="auto">
            <a:xfrm>
              <a:off x="3171127" y="2771324"/>
              <a:ext cx="40139" cy="42250"/>
            </a:xfrm>
            <a:custGeom>
              <a:avLst/>
              <a:gdLst>
                <a:gd name="T0" fmla="*/ 12 w 23"/>
                <a:gd name="T1" fmla="*/ 22 h 23"/>
                <a:gd name="T2" fmla="*/ 0 w 23"/>
                <a:gd name="T3" fmla="*/ 13 h 23"/>
                <a:gd name="T4" fmla="*/ 10 w 23"/>
                <a:gd name="T5" fmla="*/ 1 h 23"/>
                <a:gd name="T6" fmla="*/ 22 w 23"/>
                <a:gd name="T7" fmla="*/ 10 h 23"/>
                <a:gd name="T8" fmla="*/ 12 w 23"/>
                <a:gd name="T9" fmla="*/ 22 h 23"/>
              </a:gdLst>
              <a:ahLst/>
              <a:cxnLst>
                <a:cxn ang="0">
                  <a:pos x="T0" y="T1"/>
                </a:cxn>
                <a:cxn ang="0">
                  <a:pos x="T2" y="T3"/>
                </a:cxn>
                <a:cxn ang="0">
                  <a:pos x="T4" y="T5"/>
                </a:cxn>
                <a:cxn ang="0">
                  <a:pos x="T6" y="T7"/>
                </a:cxn>
                <a:cxn ang="0">
                  <a:pos x="T8" y="T9"/>
                </a:cxn>
              </a:cxnLst>
              <a:rect l="0" t="0" r="r" b="b"/>
              <a:pathLst>
                <a:path w="23" h="23">
                  <a:moveTo>
                    <a:pt x="12" y="22"/>
                  </a:moveTo>
                  <a:cubicBezTo>
                    <a:pt x="7" y="23"/>
                    <a:pt x="1" y="19"/>
                    <a:pt x="0" y="13"/>
                  </a:cubicBezTo>
                  <a:cubicBezTo>
                    <a:pt x="0" y="7"/>
                    <a:pt x="4" y="1"/>
                    <a:pt x="10" y="1"/>
                  </a:cubicBezTo>
                  <a:cubicBezTo>
                    <a:pt x="16" y="0"/>
                    <a:pt x="21" y="4"/>
                    <a:pt x="22" y="10"/>
                  </a:cubicBezTo>
                  <a:cubicBezTo>
                    <a:pt x="23" y="16"/>
                    <a:pt x="18" y="21"/>
                    <a:pt x="12" y="2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70" name="出自【趣你的PPT】(微信:qunideppt)：最优质的PPT资源库"/>
            <p:cNvSpPr>
              <a:spLocks/>
            </p:cNvSpPr>
            <p:nvPr/>
          </p:nvSpPr>
          <p:spPr bwMode="auto">
            <a:xfrm>
              <a:off x="3593639" y="2568523"/>
              <a:ext cx="57039" cy="114076"/>
            </a:xfrm>
            <a:custGeom>
              <a:avLst/>
              <a:gdLst>
                <a:gd name="T0" fmla="*/ 0 w 31"/>
                <a:gd name="T1" fmla="*/ 11 h 62"/>
                <a:gd name="T2" fmla="*/ 0 w 31"/>
                <a:gd name="T3" fmla="*/ 10 h 62"/>
                <a:gd name="T4" fmla="*/ 0 w 31"/>
                <a:gd name="T5" fmla="*/ 10 h 62"/>
                <a:gd name="T6" fmla="*/ 10 w 31"/>
                <a:gd name="T7" fmla="*/ 3 h 62"/>
                <a:gd name="T8" fmla="*/ 11 w 31"/>
                <a:gd name="T9" fmla="*/ 3 h 62"/>
                <a:gd name="T10" fmla="*/ 15 w 31"/>
                <a:gd name="T11" fmla="*/ 2 h 62"/>
                <a:gd name="T12" fmla="*/ 28 w 31"/>
                <a:gd name="T13" fmla="*/ 8 h 62"/>
                <a:gd name="T14" fmla="*/ 31 w 31"/>
                <a:gd name="T15" fmla="*/ 26 h 62"/>
                <a:gd name="T16" fmla="*/ 28 w 31"/>
                <a:gd name="T17" fmla="*/ 29 h 62"/>
                <a:gd name="T18" fmla="*/ 25 w 31"/>
                <a:gd name="T19" fmla="*/ 27 h 62"/>
                <a:gd name="T20" fmla="*/ 23 w 31"/>
                <a:gd name="T21" fmla="*/ 12 h 62"/>
                <a:gd name="T22" fmla="*/ 22 w 31"/>
                <a:gd name="T23" fmla="*/ 13 h 62"/>
                <a:gd name="T24" fmla="*/ 23 w 31"/>
                <a:gd name="T25" fmla="*/ 21 h 62"/>
                <a:gd name="T26" fmla="*/ 24 w 31"/>
                <a:gd name="T27" fmla="*/ 29 h 62"/>
                <a:gd name="T28" fmla="*/ 28 w 31"/>
                <a:gd name="T29" fmla="*/ 57 h 62"/>
                <a:gd name="T30" fmla="*/ 25 w 31"/>
                <a:gd name="T31" fmla="*/ 61 h 62"/>
                <a:gd name="T32" fmla="*/ 21 w 31"/>
                <a:gd name="T33" fmla="*/ 58 h 62"/>
                <a:gd name="T34" fmla="*/ 18 w 31"/>
                <a:gd name="T35" fmla="*/ 32 h 62"/>
                <a:gd name="T36" fmla="*/ 16 w 31"/>
                <a:gd name="T37" fmla="*/ 32 h 62"/>
                <a:gd name="T38" fmla="*/ 20 w 31"/>
                <a:gd name="T39" fmla="*/ 58 h 62"/>
                <a:gd name="T40" fmla="*/ 17 w 31"/>
                <a:gd name="T41" fmla="*/ 62 h 62"/>
                <a:gd name="T42" fmla="*/ 13 w 31"/>
                <a:gd name="T43" fmla="*/ 59 h 62"/>
                <a:gd name="T44" fmla="*/ 9 w 31"/>
                <a:gd name="T45" fmla="*/ 31 h 62"/>
                <a:gd name="T46" fmla="*/ 8 w 31"/>
                <a:gd name="T47" fmla="*/ 23 h 62"/>
                <a:gd name="T48" fmla="*/ 7 w 31"/>
                <a:gd name="T49" fmla="*/ 14 h 62"/>
                <a:gd name="T50" fmla="*/ 6 w 31"/>
                <a:gd name="T51" fmla="*/ 15 h 62"/>
                <a:gd name="T52" fmla="*/ 8 w 31"/>
                <a:gd name="T53" fmla="*/ 29 h 62"/>
                <a:gd name="T54" fmla="*/ 6 w 31"/>
                <a:gd name="T55" fmla="*/ 32 h 62"/>
                <a:gd name="T56" fmla="*/ 2 w 31"/>
                <a:gd name="T57" fmla="*/ 29 h 62"/>
                <a:gd name="T58" fmla="*/ 0 w 31"/>
                <a:gd name="T59" fmla="*/ 11 h 62"/>
                <a:gd name="T60" fmla="*/ 0 w 31"/>
                <a:gd name="T61"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62">
                  <a:moveTo>
                    <a:pt x="0" y="11"/>
                  </a:moveTo>
                  <a:cubicBezTo>
                    <a:pt x="0" y="11"/>
                    <a:pt x="0" y="11"/>
                    <a:pt x="0" y="10"/>
                  </a:cubicBezTo>
                  <a:cubicBezTo>
                    <a:pt x="0" y="10"/>
                    <a:pt x="0" y="10"/>
                    <a:pt x="0" y="10"/>
                  </a:cubicBezTo>
                  <a:cubicBezTo>
                    <a:pt x="0" y="5"/>
                    <a:pt x="7" y="3"/>
                    <a:pt x="10" y="3"/>
                  </a:cubicBezTo>
                  <a:cubicBezTo>
                    <a:pt x="10" y="3"/>
                    <a:pt x="11" y="3"/>
                    <a:pt x="11" y="3"/>
                  </a:cubicBezTo>
                  <a:cubicBezTo>
                    <a:pt x="15" y="2"/>
                    <a:pt x="15" y="2"/>
                    <a:pt x="15" y="2"/>
                  </a:cubicBezTo>
                  <a:cubicBezTo>
                    <a:pt x="15" y="2"/>
                    <a:pt x="27" y="0"/>
                    <a:pt x="28" y="8"/>
                  </a:cubicBezTo>
                  <a:cubicBezTo>
                    <a:pt x="31" y="26"/>
                    <a:pt x="31" y="26"/>
                    <a:pt x="31" y="26"/>
                  </a:cubicBezTo>
                  <a:cubicBezTo>
                    <a:pt x="31" y="28"/>
                    <a:pt x="30" y="29"/>
                    <a:pt x="28" y="29"/>
                  </a:cubicBezTo>
                  <a:cubicBezTo>
                    <a:pt x="27" y="30"/>
                    <a:pt x="25" y="28"/>
                    <a:pt x="25" y="27"/>
                  </a:cubicBezTo>
                  <a:cubicBezTo>
                    <a:pt x="23" y="12"/>
                    <a:pt x="23" y="12"/>
                    <a:pt x="23" y="12"/>
                  </a:cubicBezTo>
                  <a:cubicBezTo>
                    <a:pt x="22" y="13"/>
                    <a:pt x="22" y="13"/>
                    <a:pt x="22" y="13"/>
                  </a:cubicBezTo>
                  <a:cubicBezTo>
                    <a:pt x="23" y="21"/>
                    <a:pt x="23" y="21"/>
                    <a:pt x="23" y="21"/>
                  </a:cubicBezTo>
                  <a:cubicBezTo>
                    <a:pt x="24" y="29"/>
                    <a:pt x="24" y="29"/>
                    <a:pt x="24" y="29"/>
                  </a:cubicBezTo>
                  <a:cubicBezTo>
                    <a:pt x="28" y="57"/>
                    <a:pt x="28" y="57"/>
                    <a:pt x="28" y="57"/>
                  </a:cubicBezTo>
                  <a:cubicBezTo>
                    <a:pt x="28" y="59"/>
                    <a:pt x="26" y="61"/>
                    <a:pt x="25" y="61"/>
                  </a:cubicBezTo>
                  <a:cubicBezTo>
                    <a:pt x="23" y="61"/>
                    <a:pt x="21" y="60"/>
                    <a:pt x="21" y="58"/>
                  </a:cubicBezTo>
                  <a:cubicBezTo>
                    <a:pt x="18" y="32"/>
                    <a:pt x="18" y="32"/>
                    <a:pt x="18" y="32"/>
                  </a:cubicBezTo>
                  <a:cubicBezTo>
                    <a:pt x="16" y="32"/>
                    <a:pt x="16" y="32"/>
                    <a:pt x="16" y="32"/>
                  </a:cubicBezTo>
                  <a:cubicBezTo>
                    <a:pt x="20" y="58"/>
                    <a:pt x="20" y="58"/>
                    <a:pt x="20" y="58"/>
                  </a:cubicBezTo>
                  <a:cubicBezTo>
                    <a:pt x="20" y="60"/>
                    <a:pt x="18" y="62"/>
                    <a:pt x="17" y="62"/>
                  </a:cubicBezTo>
                  <a:cubicBezTo>
                    <a:pt x="15" y="62"/>
                    <a:pt x="13" y="61"/>
                    <a:pt x="13" y="59"/>
                  </a:cubicBezTo>
                  <a:cubicBezTo>
                    <a:pt x="9" y="31"/>
                    <a:pt x="9" y="31"/>
                    <a:pt x="9" y="31"/>
                  </a:cubicBezTo>
                  <a:cubicBezTo>
                    <a:pt x="8" y="23"/>
                    <a:pt x="8" y="23"/>
                    <a:pt x="8" y="23"/>
                  </a:cubicBezTo>
                  <a:cubicBezTo>
                    <a:pt x="7" y="14"/>
                    <a:pt x="7" y="14"/>
                    <a:pt x="7" y="14"/>
                  </a:cubicBezTo>
                  <a:cubicBezTo>
                    <a:pt x="6" y="15"/>
                    <a:pt x="6" y="15"/>
                    <a:pt x="6" y="15"/>
                  </a:cubicBezTo>
                  <a:cubicBezTo>
                    <a:pt x="8" y="29"/>
                    <a:pt x="8" y="29"/>
                    <a:pt x="8" y="29"/>
                  </a:cubicBezTo>
                  <a:cubicBezTo>
                    <a:pt x="8" y="30"/>
                    <a:pt x="7" y="32"/>
                    <a:pt x="6" y="32"/>
                  </a:cubicBezTo>
                  <a:cubicBezTo>
                    <a:pt x="4" y="32"/>
                    <a:pt x="2" y="31"/>
                    <a:pt x="2" y="29"/>
                  </a:cubicBezTo>
                  <a:cubicBezTo>
                    <a:pt x="0" y="11"/>
                    <a:pt x="0" y="11"/>
                    <a:pt x="0" y="11"/>
                  </a:cubicBezTo>
                  <a:cubicBezTo>
                    <a:pt x="0" y="11"/>
                    <a:pt x="0" y="11"/>
                    <a:pt x="0"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71" name="出自【趣你的PPT】(微信:qunideppt)：最优质的PPT资源库"/>
            <p:cNvSpPr>
              <a:spLocks/>
            </p:cNvSpPr>
            <p:nvPr/>
          </p:nvSpPr>
          <p:spPr bwMode="auto">
            <a:xfrm>
              <a:off x="3604202" y="2547398"/>
              <a:ext cx="25351" cy="25350"/>
            </a:xfrm>
            <a:custGeom>
              <a:avLst/>
              <a:gdLst>
                <a:gd name="T0" fmla="*/ 7 w 13"/>
                <a:gd name="T1" fmla="*/ 13 h 14"/>
                <a:gd name="T2" fmla="*/ 0 w 13"/>
                <a:gd name="T3" fmla="*/ 8 h 14"/>
                <a:gd name="T4" fmla="*/ 6 w 13"/>
                <a:gd name="T5" fmla="*/ 1 h 14"/>
                <a:gd name="T6" fmla="*/ 13 w 13"/>
                <a:gd name="T7" fmla="*/ 6 h 14"/>
                <a:gd name="T8" fmla="*/ 7 w 13"/>
                <a:gd name="T9" fmla="*/ 13 h 14"/>
              </a:gdLst>
              <a:ahLst/>
              <a:cxnLst>
                <a:cxn ang="0">
                  <a:pos x="T0" y="T1"/>
                </a:cxn>
                <a:cxn ang="0">
                  <a:pos x="T2" y="T3"/>
                </a:cxn>
                <a:cxn ang="0">
                  <a:pos x="T4" y="T5"/>
                </a:cxn>
                <a:cxn ang="0">
                  <a:pos x="T6" y="T7"/>
                </a:cxn>
                <a:cxn ang="0">
                  <a:pos x="T8" y="T9"/>
                </a:cxn>
              </a:cxnLst>
              <a:rect l="0" t="0" r="r" b="b"/>
              <a:pathLst>
                <a:path w="13" h="14">
                  <a:moveTo>
                    <a:pt x="7" y="13"/>
                  </a:moveTo>
                  <a:cubicBezTo>
                    <a:pt x="4" y="14"/>
                    <a:pt x="0" y="11"/>
                    <a:pt x="0" y="8"/>
                  </a:cubicBezTo>
                  <a:cubicBezTo>
                    <a:pt x="0" y="4"/>
                    <a:pt x="2" y="1"/>
                    <a:pt x="6" y="1"/>
                  </a:cubicBezTo>
                  <a:cubicBezTo>
                    <a:pt x="9" y="0"/>
                    <a:pt x="12" y="3"/>
                    <a:pt x="13" y="6"/>
                  </a:cubicBezTo>
                  <a:cubicBezTo>
                    <a:pt x="13" y="10"/>
                    <a:pt x="11" y="13"/>
                    <a:pt x="7"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72" name="出自【趣你的PPT】(微信:qunideppt)：最优质的PPT资源库"/>
            <p:cNvSpPr>
              <a:spLocks/>
            </p:cNvSpPr>
            <p:nvPr/>
          </p:nvSpPr>
          <p:spPr bwMode="auto">
            <a:xfrm>
              <a:off x="1757825" y="3840256"/>
              <a:ext cx="156329" cy="217589"/>
            </a:xfrm>
            <a:custGeom>
              <a:avLst/>
              <a:gdLst>
                <a:gd name="T0" fmla="*/ 30 w 86"/>
                <a:gd name="T1" fmla="*/ 114 h 119"/>
                <a:gd name="T2" fmla="*/ 33 w 86"/>
                <a:gd name="T3" fmla="*/ 94 h 119"/>
                <a:gd name="T4" fmla="*/ 34 w 86"/>
                <a:gd name="T5" fmla="*/ 93 h 119"/>
                <a:gd name="T6" fmla="*/ 39 w 86"/>
                <a:gd name="T7" fmla="*/ 75 h 119"/>
                <a:gd name="T8" fmla="*/ 53 w 86"/>
                <a:gd name="T9" fmla="*/ 52 h 119"/>
                <a:gd name="T10" fmla="*/ 54 w 86"/>
                <a:gd name="T11" fmla="*/ 50 h 119"/>
                <a:gd name="T12" fmla="*/ 54 w 86"/>
                <a:gd name="T13" fmla="*/ 50 h 119"/>
                <a:gd name="T14" fmla="*/ 83 w 86"/>
                <a:gd name="T15" fmla="*/ 39 h 119"/>
                <a:gd name="T16" fmla="*/ 86 w 86"/>
                <a:gd name="T17" fmla="*/ 34 h 119"/>
                <a:gd name="T18" fmla="*/ 80 w 86"/>
                <a:gd name="T19" fmla="*/ 31 h 119"/>
                <a:gd name="T20" fmla="*/ 53 w 86"/>
                <a:gd name="T21" fmla="*/ 41 h 119"/>
                <a:gd name="T22" fmla="*/ 52 w 86"/>
                <a:gd name="T23" fmla="*/ 40 h 119"/>
                <a:gd name="T24" fmla="*/ 45 w 86"/>
                <a:gd name="T25" fmla="*/ 36 h 119"/>
                <a:gd name="T26" fmla="*/ 44 w 86"/>
                <a:gd name="T27" fmla="*/ 35 h 119"/>
                <a:gd name="T28" fmla="*/ 47 w 86"/>
                <a:gd name="T29" fmla="*/ 5 h 119"/>
                <a:gd name="T30" fmla="*/ 43 w 86"/>
                <a:gd name="T31" fmla="*/ 0 h 119"/>
                <a:gd name="T32" fmla="*/ 39 w 86"/>
                <a:gd name="T33" fmla="*/ 4 h 119"/>
                <a:gd name="T34" fmla="*/ 35 w 86"/>
                <a:gd name="T35" fmla="*/ 38 h 119"/>
                <a:gd name="T36" fmla="*/ 35 w 86"/>
                <a:gd name="T37" fmla="*/ 38 h 119"/>
                <a:gd name="T38" fmla="*/ 20 w 86"/>
                <a:gd name="T39" fmla="*/ 64 h 119"/>
                <a:gd name="T40" fmla="*/ 19 w 86"/>
                <a:gd name="T41" fmla="*/ 65 h 119"/>
                <a:gd name="T42" fmla="*/ 8 w 86"/>
                <a:gd name="T43" fmla="*/ 78 h 119"/>
                <a:gd name="T44" fmla="*/ 6 w 86"/>
                <a:gd name="T45" fmla="*/ 81 h 119"/>
                <a:gd name="T46" fmla="*/ 0 w 86"/>
                <a:gd name="T47" fmla="*/ 107 h 119"/>
                <a:gd name="T48" fmla="*/ 4 w 86"/>
                <a:gd name="T49" fmla="*/ 113 h 119"/>
                <a:gd name="T50" fmla="*/ 10 w 86"/>
                <a:gd name="T51" fmla="*/ 109 h 119"/>
                <a:gd name="T52" fmla="*/ 15 w 86"/>
                <a:gd name="T53" fmla="*/ 85 h 119"/>
                <a:gd name="T54" fmla="*/ 26 w 86"/>
                <a:gd name="T55" fmla="*/ 73 h 119"/>
                <a:gd name="T56" fmla="*/ 28 w 86"/>
                <a:gd name="T57" fmla="*/ 74 h 119"/>
                <a:gd name="T58" fmla="*/ 25 w 86"/>
                <a:gd name="T59" fmla="*/ 88 h 119"/>
                <a:gd name="T60" fmla="*/ 24 w 86"/>
                <a:gd name="T61" fmla="*/ 91 h 119"/>
                <a:gd name="T62" fmla="*/ 20 w 86"/>
                <a:gd name="T63" fmla="*/ 114 h 119"/>
                <a:gd name="T64" fmla="*/ 25 w 86"/>
                <a:gd name="T65" fmla="*/ 119 h 119"/>
                <a:gd name="T66" fmla="*/ 30 w 86"/>
                <a:gd name="T67" fmla="*/ 1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119">
                  <a:moveTo>
                    <a:pt x="30" y="114"/>
                  </a:moveTo>
                  <a:cubicBezTo>
                    <a:pt x="33" y="94"/>
                    <a:pt x="33" y="94"/>
                    <a:pt x="33" y="94"/>
                  </a:cubicBezTo>
                  <a:cubicBezTo>
                    <a:pt x="34" y="94"/>
                    <a:pt x="34" y="94"/>
                    <a:pt x="34" y="93"/>
                  </a:cubicBezTo>
                  <a:cubicBezTo>
                    <a:pt x="39" y="75"/>
                    <a:pt x="39" y="75"/>
                    <a:pt x="39" y="75"/>
                  </a:cubicBezTo>
                  <a:cubicBezTo>
                    <a:pt x="53" y="52"/>
                    <a:pt x="53" y="52"/>
                    <a:pt x="53" y="52"/>
                  </a:cubicBezTo>
                  <a:cubicBezTo>
                    <a:pt x="53" y="51"/>
                    <a:pt x="54" y="51"/>
                    <a:pt x="54" y="50"/>
                  </a:cubicBezTo>
                  <a:cubicBezTo>
                    <a:pt x="54" y="50"/>
                    <a:pt x="54" y="50"/>
                    <a:pt x="54" y="50"/>
                  </a:cubicBezTo>
                  <a:cubicBezTo>
                    <a:pt x="83" y="39"/>
                    <a:pt x="83" y="39"/>
                    <a:pt x="83" y="39"/>
                  </a:cubicBezTo>
                  <a:cubicBezTo>
                    <a:pt x="85" y="38"/>
                    <a:pt x="86" y="36"/>
                    <a:pt x="86" y="34"/>
                  </a:cubicBezTo>
                  <a:cubicBezTo>
                    <a:pt x="85" y="31"/>
                    <a:pt x="82" y="30"/>
                    <a:pt x="80" y="31"/>
                  </a:cubicBezTo>
                  <a:cubicBezTo>
                    <a:pt x="53" y="41"/>
                    <a:pt x="53" y="41"/>
                    <a:pt x="53" y="41"/>
                  </a:cubicBezTo>
                  <a:cubicBezTo>
                    <a:pt x="53" y="40"/>
                    <a:pt x="52" y="40"/>
                    <a:pt x="52" y="40"/>
                  </a:cubicBezTo>
                  <a:cubicBezTo>
                    <a:pt x="45" y="36"/>
                    <a:pt x="45" y="36"/>
                    <a:pt x="45" y="36"/>
                  </a:cubicBezTo>
                  <a:cubicBezTo>
                    <a:pt x="45" y="36"/>
                    <a:pt x="44" y="35"/>
                    <a:pt x="44" y="35"/>
                  </a:cubicBezTo>
                  <a:cubicBezTo>
                    <a:pt x="47" y="5"/>
                    <a:pt x="47" y="5"/>
                    <a:pt x="47" y="5"/>
                  </a:cubicBezTo>
                  <a:cubicBezTo>
                    <a:pt x="48" y="2"/>
                    <a:pt x="46" y="0"/>
                    <a:pt x="43" y="0"/>
                  </a:cubicBezTo>
                  <a:cubicBezTo>
                    <a:pt x="41" y="0"/>
                    <a:pt x="39" y="1"/>
                    <a:pt x="39" y="4"/>
                  </a:cubicBezTo>
                  <a:cubicBezTo>
                    <a:pt x="35" y="38"/>
                    <a:pt x="35" y="38"/>
                    <a:pt x="35" y="38"/>
                  </a:cubicBezTo>
                  <a:cubicBezTo>
                    <a:pt x="35" y="38"/>
                    <a:pt x="35" y="38"/>
                    <a:pt x="35" y="38"/>
                  </a:cubicBezTo>
                  <a:cubicBezTo>
                    <a:pt x="20" y="64"/>
                    <a:pt x="20" y="64"/>
                    <a:pt x="20" y="64"/>
                  </a:cubicBezTo>
                  <a:cubicBezTo>
                    <a:pt x="19" y="64"/>
                    <a:pt x="19" y="65"/>
                    <a:pt x="19" y="65"/>
                  </a:cubicBezTo>
                  <a:cubicBezTo>
                    <a:pt x="8" y="78"/>
                    <a:pt x="8" y="78"/>
                    <a:pt x="8" y="78"/>
                  </a:cubicBezTo>
                  <a:cubicBezTo>
                    <a:pt x="7" y="79"/>
                    <a:pt x="6" y="80"/>
                    <a:pt x="6" y="81"/>
                  </a:cubicBezTo>
                  <a:cubicBezTo>
                    <a:pt x="0" y="107"/>
                    <a:pt x="0" y="107"/>
                    <a:pt x="0" y="107"/>
                  </a:cubicBezTo>
                  <a:cubicBezTo>
                    <a:pt x="0" y="110"/>
                    <a:pt x="2" y="112"/>
                    <a:pt x="4" y="113"/>
                  </a:cubicBezTo>
                  <a:cubicBezTo>
                    <a:pt x="7" y="114"/>
                    <a:pt x="10" y="112"/>
                    <a:pt x="10" y="109"/>
                  </a:cubicBezTo>
                  <a:cubicBezTo>
                    <a:pt x="15" y="85"/>
                    <a:pt x="15" y="85"/>
                    <a:pt x="15" y="85"/>
                  </a:cubicBezTo>
                  <a:cubicBezTo>
                    <a:pt x="26" y="73"/>
                    <a:pt x="26" y="73"/>
                    <a:pt x="26" y="73"/>
                  </a:cubicBezTo>
                  <a:cubicBezTo>
                    <a:pt x="28" y="74"/>
                    <a:pt x="28" y="74"/>
                    <a:pt x="28" y="74"/>
                  </a:cubicBezTo>
                  <a:cubicBezTo>
                    <a:pt x="25" y="88"/>
                    <a:pt x="25" y="88"/>
                    <a:pt x="25" y="88"/>
                  </a:cubicBezTo>
                  <a:cubicBezTo>
                    <a:pt x="24" y="89"/>
                    <a:pt x="24" y="90"/>
                    <a:pt x="24" y="91"/>
                  </a:cubicBezTo>
                  <a:cubicBezTo>
                    <a:pt x="20" y="114"/>
                    <a:pt x="20" y="114"/>
                    <a:pt x="20" y="114"/>
                  </a:cubicBezTo>
                  <a:cubicBezTo>
                    <a:pt x="20" y="117"/>
                    <a:pt x="22" y="119"/>
                    <a:pt x="25" y="119"/>
                  </a:cubicBezTo>
                  <a:cubicBezTo>
                    <a:pt x="28" y="119"/>
                    <a:pt x="30" y="117"/>
                    <a:pt x="30" y="1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73" name="出自【趣你的PPT】(微信:qunideppt)：最优质的PPT资源库"/>
            <p:cNvSpPr>
              <a:spLocks/>
            </p:cNvSpPr>
            <p:nvPr/>
          </p:nvSpPr>
          <p:spPr bwMode="auto">
            <a:xfrm>
              <a:off x="1842327" y="3874056"/>
              <a:ext cx="33801" cy="35913"/>
            </a:xfrm>
            <a:custGeom>
              <a:avLst/>
              <a:gdLst>
                <a:gd name="T0" fmla="*/ 2 w 19"/>
                <a:gd name="T1" fmla="*/ 5 h 19"/>
                <a:gd name="T2" fmla="*/ 5 w 19"/>
                <a:gd name="T3" fmla="*/ 16 h 19"/>
                <a:gd name="T4" fmla="*/ 16 w 19"/>
                <a:gd name="T5" fmla="*/ 14 h 19"/>
                <a:gd name="T6" fmla="*/ 14 w 19"/>
                <a:gd name="T7" fmla="*/ 2 h 19"/>
                <a:gd name="T8" fmla="*/ 2 w 19"/>
                <a:gd name="T9" fmla="*/ 5 h 19"/>
              </a:gdLst>
              <a:ahLst/>
              <a:cxnLst>
                <a:cxn ang="0">
                  <a:pos x="T0" y="T1"/>
                </a:cxn>
                <a:cxn ang="0">
                  <a:pos x="T2" y="T3"/>
                </a:cxn>
                <a:cxn ang="0">
                  <a:pos x="T4" y="T5"/>
                </a:cxn>
                <a:cxn ang="0">
                  <a:pos x="T6" y="T7"/>
                </a:cxn>
                <a:cxn ang="0">
                  <a:pos x="T8" y="T9"/>
                </a:cxn>
              </a:cxnLst>
              <a:rect l="0" t="0" r="r" b="b"/>
              <a:pathLst>
                <a:path w="19" h="19">
                  <a:moveTo>
                    <a:pt x="2" y="5"/>
                  </a:moveTo>
                  <a:cubicBezTo>
                    <a:pt x="0" y="9"/>
                    <a:pt x="1" y="14"/>
                    <a:pt x="5" y="16"/>
                  </a:cubicBezTo>
                  <a:cubicBezTo>
                    <a:pt x="9" y="19"/>
                    <a:pt x="14" y="18"/>
                    <a:pt x="16" y="14"/>
                  </a:cubicBezTo>
                  <a:cubicBezTo>
                    <a:pt x="19" y="10"/>
                    <a:pt x="18" y="5"/>
                    <a:pt x="14" y="2"/>
                  </a:cubicBezTo>
                  <a:cubicBezTo>
                    <a:pt x="10" y="0"/>
                    <a:pt x="5" y="1"/>
                    <a:pt x="2"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74" name="出自【趣你的PPT】(微信:qunideppt)：最优质的PPT资源库"/>
            <p:cNvSpPr>
              <a:spLocks/>
            </p:cNvSpPr>
            <p:nvPr/>
          </p:nvSpPr>
          <p:spPr bwMode="auto">
            <a:xfrm>
              <a:off x="1901479" y="2156582"/>
              <a:ext cx="149992" cy="105626"/>
            </a:xfrm>
            <a:custGeom>
              <a:avLst/>
              <a:gdLst>
                <a:gd name="T0" fmla="*/ 59 w 71"/>
                <a:gd name="T1" fmla="*/ 20 h 50"/>
                <a:gd name="T2" fmla="*/ 55 w 71"/>
                <a:gd name="T3" fmla="*/ 19 h 50"/>
                <a:gd name="T4" fmla="*/ 55 w 71"/>
                <a:gd name="T5" fmla="*/ 19 h 50"/>
                <a:gd name="T6" fmla="*/ 0 w 71"/>
                <a:gd name="T7" fmla="*/ 0 h 50"/>
                <a:gd name="T8" fmla="*/ 0 w 71"/>
                <a:gd name="T9" fmla="*/ 50 h 50"/>
                <a:gd name="T10" fmla="*/ 58 w 71"/>
                <a:gd name="T11" fmla="*/ 31 h 50"/>
                <a:gd name="T12" fmla="*/ 58 w 71"/>
                <a:gd name="T13" fmla="*/ 31 h 50"/>
                <a:gd name="T14" fmla="*/ 59 w 71"/>
                <a:gd name="T15" fmla="*/ 31 h 50"/>
                <a:gd name="T16" fmla="*/ 71 w 71"/>
                <a:gd name="T17" fmla="*/ 34 h 50"/>
                <a:gd name="T18" fmla="*/ 71 w 71"/>
                <a:gd name="T19" fmla="*/ 16 h 50"/>
                <a:gd name="T20" fmla="*/ 59 w 71"/>
                <a:gd name="T21"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50">
                  <a:moveTo>
                    <a:pt x="59" y="20"/>
                  </a:moveTo>
                  <a:lnTo>
                    <a:pt x="55" y="19"/>
                  </a:lnTo>
                  <a:lnTo>
                    <a:pt x="55" y="19"/>
                  </a:lnTo>
                  <a:lnTo>
                    <a:pt x="0" y="0"/>
                  </a:lnTo>
                  <a:lnTo>
                    <a:pt x="0" y="50"/>
                  </a:lnTo>
                  <a:lnTo>
                    <a:pt x="58" y="31"/>
                  </a:lnTo>
                  <a:lnTo>
                    <a:pt x="58" y="31"/>
                  </a:lnTo>
                  <a:lnTo>
                    <a:pt x="59" y="31"/>
                  </a:lnTo>
                  <a:lnTo>
                    <a:pt x="71" y="34"/>
                  </a:lnTo>
                  <a:lnTo>
                    <a:pt x="71" y="16"/>
                  </a:lnTo>
                  <a:lnTo>
                    <a:pt x="59"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75" name="出自【趣你的PPT】(微信:qunideppt)：最优质的PPT资源库"/>
            <p:cNvSpPr>
              <a:spLocks/>
            </p:cNvSpPr>
            <p:nvPr/>
          </p:nvSpPr>
          <p:spPr bwMode="auto">
            <a:xfrm>
              <a:off x="1810639" y="2200945"/>
              <a:ext cx="76052" cy="16900"/>
            </a:xfrm>
            <a:custGeom>
              <a:avLst/>
              <a:gdLst>
                <a:gd name="T0" fmla="*/ 37 w 42"/>
                <a:gd name="T1" fmla="*/ 0 h 9"/>
                <a:gd name="T2" fmla="*/ 5 w 42"/>
                <a:gd name="T3" fmla="*/ 0 h 9"/>
                <a:gd name="T4" fmla="*/ 0 w 42"/>
                <a:gd name="T5" fmla="*/ 5 h 9"/>
                <a:gd name="T6" fmla="*/ 5 w 42"/>
                <a:gd name="T7" fmla="*/ 9 h 9"/>
                <a:gd name="T8" fmla="*/ 37 w 42"/>
                <a:gd name="T9" fmla="*/ 9 h 9"/>
                <a:gd name="T10" fmla="*/ 42 w 42"/>
                <a:gd name="T11" fmla="*/ 5 h 9"/>
                <a:gd name="T12" fmla="*/ 37 w 4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42" h="9">
                  <a:moveTo>
                    <a:pt x="37" y="0"/>
                  </a:moveTo>
                  <a:cubicBezTo>
                    <a:pt x="5" y="0"/>
                    <a:pt x="5" y="0"/>
                    <a:pt x="5" y="0"/>
                  </a:cubicBezTo>
                  <a:cubicBezTo>
                    <a:pt x="2" y="0"/>
                    <a:pt x="0" y="2"/>
                    <a:pt x="0" y="5"/>
                  </a:cubicBezTo>
                  <a:cubicBezTo>
                    <a:pt x="0" y="7"/>
                    <a:pt x="2" y="9"/>
                    <a:pt x="5" y="9"/>
                  </a:cubicBezTo>
                  <a:cubicBezTo>
                    <a:pt x="37" y="9"/>
                    <a:pt x="37" y="9"/>
                    <a:pt x="37" y="9"/>
                  </a:cubicBezTo>
                  <a:cubicBezTo>
                    <a:pt x="40" y="9"/>
                    <a:pt x="42" y="7"/>
                    <a:pt x="42" y="5"/>
                  </a:cubicBezTo>
                  <a:cubicBezTo>
                    <a:pt x="42" y="2"/>
                    <a:pt x="40" y="0"/>
                    <a:pt x="3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76" name="出自【趣你的PPT】(微信:qunideppt)：最优质的PPT资源库"/>
            <p:cNvSpPr>
              <a:spLocks/>
            </p:cNvSpPr>
            <p:nvPr/>
          </p:nvSpPr>
          <p:spPr bwMode="auto">
            <a:xfrm>
              <a:off x="1812752" y="2135457"/>
              <a:ext cx="73940" cy="35913"/>
            </a:xfrm>
            <a:custGeom>
              <a:avLst/>
              <a:gdLst>
                <a:gd name="T0" fmla="*/ 4 w 41"/>
                <a:gd name="T1" fmla="*/ 9 h 20"/>
                <a:gd name="T2" fmla="*/ 35 w 41"/>
                <a:gd name="T3" fmla="*/ 19 h 20"/>
                <a:gd name="T4" fmla="*/ 40 w 41"/>
                <a:gd name="T5" fmla="*/ 16 h 20"/>
                <a:gd name="T6" fmla="*/ 37 w 41"/>
                <a:gd name="T7" fmla="*/ 10 h 20"/>
                <a:gd name="T8" fmla="*/ 7 w 41"/>
                <a:gd name="T9" fmla="*/ 0 h 20"/>
                <a:gd name="T10" fmla="*/ 1 w 41"/>
                <a:gd name="T11" fmla="*/ 3 h 20"/>
                <a:gd name="T12" fmla="*/ 4 w 4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41" h="20">
                  <a:moveTo>
                    <a:pt x="4" y="9"/>
                  </a:moveTo>
                  <a:cubicBezTo>
                    <a:pt x="35" y="19"/>
                    <a:pt x="35" y="19"/>
                    <a:pt x="35" y="19"/>
                  </a:cubicBezTo>
                  <a:cubicBezTo>
                    <a:pt x="37" y="20"/>
                    <a:pt x="40" y="18"/>
                    <a:pt x="40" y="16"/>
                  </a:cubicBezTo>
                  <a:cubicBezTo>
                    <a:pt x="41" y="14"/>
                    <a:pt x="40" y="11"/>
                    <a:pt x="37" y="10"/>
                  </a:cubicBezTo>
                  <a:cubicBezTo>
                    <a:pt x="7" y="0"/>
                    <a:pt x="7" y="0"/>
                    <a:pt x="7" y="0"/>
                  </a:cubicBezTo>
                  <a:cubicBezTo>
                    <a:pt x="4" y="0"/>
                    <a:pt x="2" y="1"/>
                    <a:pt x="1" y="3"/>
                  </a:cubicBezTo>
                  <a:cubicBezTo>
                    <a:pt x="0" y="6"/>
                    <a:pt x="1" y="9"/>
                    <a:pt x="4"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77" name="出自【趣你的PPT】(微信:qunideppt)：最优质的PPT资源库"/>
            <p:cNvSpPr>
              <a:spLocks/>
            </p:cNvSpPr>
            <p:nvPr/>
          </p:nvSpPr>
          <p:spPr bwMode="auto">
            <a:xfrm>
              <a:off x="1812752" y="2249533"/>
              <a:ext cx="73940" cy="35913"/>
            </a:xfrm>
            <a:custGeom>
              <a:avLst/>
              <a:gdLst>
                <a:gd name="T0" fmla="*/ 35 w 41"/>
                <a:gd name="T1" fmla="*/ 1 h 20"/>
                <a:gd name="T2" fmla="*/ 4 w 41"/>
                <a:gd name="T3" fmla="*/ 10 h 20"/>
                <a:gd name="T4" fmla="*/ 1 w 41"/>
                <a:gd name="T5" fmla="*/ 16 h 20"/>
                <a:gd name="T6" fmla="*/ 7 w 41"/>
                <a:gd name="T7" fmla="*/ 19 h 20"/>
                <a:gd name="T8" fmla="*/ 37 w 41"/>
                <a:gd name="T9" fmla="*/ 10 h 20"/>
                <a:gd name="T10" fmla="*/ 40 w 41"/>
                <a:gd name="T11" fmla="*/ 4 h 20"/>
                <a:gd name="T12" fmla="*/ 35 w 41"/>
                <a:gd name="T13" fmla="*/ 1 h 20"/>
              </a:gdLst>
              <a:ahLst/>
              <a:cxnLst>
                <a:cxn ang="0">
                  <a:pos x="T0" y="T1"/>
                </a:cxn>
                <a:cxn ang="0">
                  <a:pos x="T2" y="T3"/>
                </a:cxn>
                <a:cxn ang="0">
                  <a:pos x="T4" y="T5"/>
                </a:cxn>
                <a:cxn ang="0">
                  <a:pos x="T6" y="T7"/>
                </a:cxn>
                <a:cxn ang="0">
                  <a:pos x="T8" y="T9"/>
                </a:cxn>
                <a:cxn ang="0">
                  <a:pos x="T10" y="T11"/>
                </a:cxn>
                <a:cxn ang="0">
                  <a:pos x="T12" y="T13"/>
                </a:cxn>
              </a:cxnLst>
              <a:rect l="0" t="0" r="r" b="b"/>
              <a:pathLst>
                <a:path w="41" h="20">
                  <a:moveTo>
                    <a:pt x="35" y="1"/>
                  </a:moveTo>
                  <a:cubicBezTo>
                    <a:pt x="4" y="10"/>
                    <a:pt x="4" y="10"/>
                    <a:pt x="4" y="10"/>
                  </a:cubicBezTo>
                  <a:cubicBezTo>
                    <a:pt x="1" y="11"/>
                    <a:pt x="0" y="14"/>
                    <a:pt x="1" y="16"/>
                  </a:cubicBezTo>
                  <a:cubicBezTo>
                    <a:pt x="2" y="19"/>
                    <a:pt x="4" y="20"/>
                    <a:pt x="7" y="19"/>
                  </a:cubicBezTo>
                  <a:cubicBezTo>
                    <a:pt x="37" y="10"/>
                    <a:pt x="37" y="10"/>
                    <a:pt x="37" y="10"/>
                  </a:cubicBezTo>
                  <a:cubicBezTo>
                    <a:pt x="40" y="9"/>
                    <a:pt x="41" y="6"/>
                    <a:pt x="40" y="4"/>
                  </a:cubicBezTo>
                  <a:cubicBezTo>
                    <a:pt x="40" y="1"/>
                    <a:pt x="37" y="0"/>
                    <a:pt x="3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78" name="出自【趣你的PPT】(微信:qunideppt)：最优质的PPT资源库"/>
            <p:cNvSpPr>
              <a:spLocks/>
            </p:cNvSpPr>
            <p:nvPr/>
          </p:nvSpPr>
          <p:spPr bwMode="auto">
            <a:xfrm>
              <a:off x="1753600" y="4402185"/>
              <a:ext cx="202806" cy="145763"/>
            </a:xfrm>
            <a:custGeom>
              <a:avLst/>
              <a:gdLst>
                <a:gd name="T0" fmla="*/ 81 w 96"/>
                <a:gd name="T1" fmla="*/ 27 h 69"/>
                <a:gd name="T2" fmla="*/ 75 w 96"/>
                <a:gd name="T3" fmla="*/ 26 h 69"/>
                <a:gd name="T4" fmla="*/ 75 w 96"/>
                <a:gd name="T5" fmla="*/ 26 h 69"/>
                <a:gd name="T6" fmla="*/ 0 w 96"/>
                <a:gd name="T7" fmla="*/ 0 h 69"/>
                <a:gd name="T8" fmla="*/ 0 w 96"/>
                <a:gd name="T9" fmla="*/ 69 h 69"/>
                <a:gd name="T10" fmla="*/ 79 w 96"/>
                <a:gd name="T11" fmla="*/ 43 h 69"/>
                <a:gd name="T12" fmla="*/ 79 w 96"/>
                <a:gd name="T13" fmla="*/ 43 h 69"/>
                <a:gd name="T14" fmla="*/ 80 w 96"/>
                <a:gd name="T15" fmla="*/ 43 h 69"/>
                <a:gd name="T16" fmla="*/ 96 w 96"/>
                <a:gd name="T17" fmla="*/ 47 h 69"/>
                <a:gd name="T18" fmla="*/ 96 w 96"/>
                <a:gd name="T19" fmla="*/ 22 h 69"/>
                <a:gd name="T20" fmla="*/ 81 w 96"/>
                <a:gd name="T21" fmla="*/ 2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69">
                  <a:moveTo>
                    <a:pt x="81" y="27"/>
                  </a:moveTo>
                  <a:lnTo>
                    <a:pt x="75" y="26"/>
                  </a:lnTo>
                  <a:lnTo>
                    <a:pt x="75" y="26"/>
                  </a:lnTo>
                  <a:lnTo>
                    <a:pt x="0" y="0"/>
                  </a:lnTo>
                  <a:lnTo>
                    <a:pt x="0" y="69"/>
                  </a:lnTo>
                  <a:lnTo>
                    <a:pt x="79" y="43"/>
                  </a:lnTo>
                  <a:lnTo>
                    <a:pt x="79" y="43"/>
                  </a:lnTo>
                  <a:lnTo>
                    <a:pt x="80" y="43"/>
                  </a:lnTo>
                  <a:lnTo>
                    <a:pt x="96" y="47"/>
                  </a:lnTo>
                  <a:lnTo>
                    <a:pt x="96" y="22"/>
                  </a:lnTo>
                  <a:lnTo>
                    <a:pt x="81"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79" name="出自【趣你的PPT】(微信:qunideppt)：最优质的PPT资源库"/>
            <p:cNvSpPr>
              <a:spLocks/>
            </p:cNvSpPr>
            <p:nvPr/>
          </p:nvSpPr>
          <p:spPr bwMode="auto">
            <a:xfrm>
              <a:off x="1626846" y="4463448"/>
              <a:ext cx="105628" cy="23238"/>
            </a:xfrm>
            <a:custGeom>
              <a:avLst/>
              <a:gdLst>
                <a:gd name="T0" fmla="*/ 51 w 57"/>
                <a:gd name="T1" fmla="*/ 0 h 13"/>
                <a:gd name="T2" fmla="*/ 7 w 57"/>
                <a:gd name="T3" fmla="*/ 0 h 13"/>
                <a:gd name="T4" fmla="*/ 0 w 57"/>
                <a:gd name="T5" fmla="*/ 7 h 13"/>
                <a:gd name="T6" fmla="*/ 7 w 57"/>
                <a:gd name="T7" fmla="*/ 13 h 13"/>
                <a:gd name="T8" fmla="*/ 51 w 57"/>
                <a:gd name="T9" fmla="*/ 13 h 13"/>
                <a:gd name="T10" fmla="*/ 57 w 57"/>
                <a:gd name="T11" fmla="*/ 7 h 13"/>
                <a:gd name="T12" fmla="*/ 51 w 57"/>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57" h="13">
                  <a:moveTo>
                    <a:pt x="51" y="0"/>
                  </a:moveTo>
                  <a:cubicBezTo>
                    <a:pt x="7" y="0"/>
                    <a:pt x="7" y="0"/>
                    <a:pt x="7" y="0"/>
                  </a:cubicBezTo>
                  <a:cubicBezTo>
                    <a:pt x="3" y="0"/>
                    <a:pt x="0" y="3"/>
                    <a:pt x="0" y="7"/>
                  </a:cubicBezTo>
                  <a:cubicBezTo>
                    <a:pt x="0" y="10"/>
                    <a:pt x="3" y="13"/>
                    <a:pt x="7" y="13"/>
                  </a:cubicBezTo>
                  <a:cubicBezTo>
                    <a:pt x="51" y="13"/>
                    <a:pt x="51" y="13"/>
                    <a:pt x="51" y="13"/>
                  </a:cubicBezTo>
                  <a:cubicBezTo>
                    <a:pt x="54" y="13"/>
                    <a:pt x="57" y="10"/>
                    <a:pt x="57" y="7"/>
                  </a:cubicBezTo>
                  <a:cubicBezTo>
                    <a:pt x="57" y="3"/>
                    <a:pt x="54" y="0"/>
                    <a:pt x="5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0" name="出自【趣你的PPT】(微信:qunideppt)：最优质的PPT资源库"/>
            <p:cNvSpPr>
              <a:spLocks/>
            </p:cNvSpPr>
            <p:nvPr/>
          </p:nvSpPr>
          <p:spPr bwMode="auto">
            <a:xfrm>
              <a:off x="1628959" y="4374722"/>
              <a:ext cx="103515" cy="48588"/>
            </a:xfrm>
            <a:custGeom>
              <a:avLst/>
              <a:gdLst>
                <a:gd name="T0" fmla="*/ 6 w 57"/>
                <a:gd name="T1" fmla="*/ 13 h 27"/>
                <a:gd name="T2" fmla="*/ 48 w 57"/>
                <a:gd name="T3" fmla="*/ 26 h 27"/>
                <a:gd name="T4" fmla="*/ 56 w 57"/>
                <a:gd name="T5" fmla="*/ 22 h 27"/>
                <a:gd name="T6" fmla="*/ 52 w 57"/>
                <a:gd name="T7" fmla="*/ 14 h 27"/>
                <a:gd name="T8" fmla="*/ 10 w 57"/>
                <a:gd name="T9" fmla="*/ 1 h 27"/>
                <a:gd name="T10" fmla="*/ 2 w 57"/>
                <a:gd name="T11" fmla="*/ 5 h 27"/>
                <a:gd name="T12" fmla="*/ 6 w 57"/>
                <a:gd name="T13" fmla="*/ 13 h 27"/>
              </a:gdLst>
              <a:ahLst/>
              <a:cxnLst>
                <a:cxn ang="0">
                  <a:pos x="T0" y="T1"/>
                </a:cxn>
                <a:cxn ang="0">
                  <a:pos x="T2" y="T3"/>
                </a:cxn>
                <a:cxn ang="0">
                  <a:pos x="T4" y="T5"/>
                </a:cxn>
                <a:cxn ang="0">
                  <a:pos x="T6" y="T7"/>
                </a:cxn>
                <a:cxn ang="0">
                  <a:pos x="T8" y="T9"/>
                </a:cxn>
                <a:cxn ang="0">
                  <a:pos x="T10" y="T11"/>
                </a:cxn>
                <a:cxn ang="0">
                  <a:pos x="T12" y="T13"/>
                </a:cxn>
              </a:cxnLst>
              <a:rect l="0" t="0" r="r" b="b"/>
              <a:pathLst>
                <a:path w="57" h="27">
                  <a:moveTo>
                    <a:pt x="6" y="13"/>
                  </a:moveTo>
                  <a:cubicBezTo>
                    <a:pt x="48" y="26"/>
                    <a:pt x="48" y="26"/>
                    <a:pt x="48" y="26"/>
                  </a:cubicBezTo>
                  <a:cubicBezTo>
                    <a:pt x="51" y="27"/>
                    <a:pt x="55" y="26"/>
                    <a:pt x="56" y="22"/>
                  </a:cubicBezTo>
                  <a:cubicBezTo>
                    <a:pt x="57" y="19"/>
                    <a:pt x="55" y="15"/>
                    <a:pt x="52" y="14"/>
                  </a:cubicBezTo>
                  <a:cubicBezTo>
                    <a:pt x="10" y="1"/>
                    <a:pt x="10" y="1"/>
                    <a:pt x="10" y="1"/>
                  </a:cubicBezTo>
                  <a:cubicBezTo>
                    <a:pt x="6" y="0"/>
                    <a:pt x="3" y="2"/>
                    <a:pt x="2" y="5"/>
                  </a:cubicBezTo>
                  <a:cubicBezTo>
                    <a:pt x="0" y="8"/>
                    <a:pt x="2" y="12"/>
                    <a:pt x="6"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1" name="出自【趣你的PPT】(微信:qunideppt)：最优质的PPT资源库"/>
            <p:cNvSpPr>
              <a:spLocks/>
            </p:cNvSpPr>
            <p:nvPr/>
          </p:nvSpPr>
          <p:spPr bwMode="auto">
            <a:xfrm>
              <a:off x="1628959" y="4528936"/>
              <a:ext cx="103515" cy="52813"/>
            </a:xfrm>
            <a:custGeom>
              <a:avLst/>
              <a:gdLst>
                <a:gd name="T0" fmla="*/ 48 w 57"/>
                <a:gd name="T1" fmla="*/ 1 h 28"/>
                <a:gd name="T2" fmla="*/ 6 w 57"/>
                <a:gd name="T3" fmla="*/ 14 h 28"/>
                <a:gd name="T4" fmla="*/ 2 w 57"/>
                <a:gd name="T5" fmla="*/ 23 h 28"/>
                <a:gd name="T6" fmla="*/ 10 w 57"/>
                <a:gd name="T7" fmla="*/ 27 h 28"/>
                <a:gd name="T8" fmla="*/ 52 w 57"/>
                <a:gd name="T9" fmla="*/ 13 h 28"/>
                <a:gd name="T10" fmla="*/ 56 w 57"/>
                <a:gd name="T11" fmla="*/ 5 h 28"/>
                <a:gd name="T12" fmla="*/ 48 w 57"/>
                <a:gd name="T13" fmla="*/ 1 h 28"/>
              </a:gdLst>
              <a:ahLst/>
              <a:cxnLst>
                <a:cxn ang="0">
                  <a:pos x="T0" y="T1"/>
                </a:cxn>
                <a:cxn ang="0">
                  <a:pos x="T2" y="T3"/>
                </a:cxn>
                <a:cxn ang="0">
                  <a:pos x="T4" y="T5"/>
                </a:cxn>
                <a:cxn ang="0">
                  <a:pos x="T6" y="T7"/>
                </a:cxn>
                <a:cxn ang="0">
                  <a:pos x="T8" y="T9"/>
                </a:cxn>
                <a:cxn ang="0">
                  <a:pos x="T10" y="T11"/>
                </a:cxn>
                <a:cxn ang="0">
                  <a:pos x="T12" y="T13"/>
                </a:cxn>
              </a:cxnLst>
              <a:rect l="0" t="0" r="r" b="b"/>
              <a:pathLst>
                <a:path w="57" h="28">
                  <a:moveTo>
                    <a:pt x="48" y="1"/>
                  </a:moveTo>
                  <a:cubicBezTo>
                    <a:pt x="6" y="14"/>
                    <a:pt x="6" y="14"/>
                    <a:pt x="6" y="14"/>
                  </a:cubicBezTo>
                  <a:cubicBezTo>
                    <a:pt x="2" y="16"/>
                    <a:pt x="0" y="19"/>
                    <a:pt x="2" y="23"/>
                  </a:cubicBezTo>
                  <a:cubicBezTo>
                    <a:pt x="3" y="26"/>
                    <a:pt x="6" y="28"/>
                    <a:pt x="10" y="27"/>
                  </a:cubicBezTo>
                  <a:cubicBezTo>
                    <a:pt x="52" y="13"/>
                    <a:pt x="52" y="13"/>
                    <a:pt x="52" y="13"/>
                  </a:cubicBezTo>
                  <a:cubicBezTo>
                    <a:pt x="55" y="12"/>
                    <a:pt x="57" y="9"/>
                    <a:pt x="56" y="5"/>
                  </a:cubicBezTo>
                  <a:cubicBezTo>
                    <a:pt x="55" y="2"/>
                    <a:pt x="51" y="0"/>
                    <a:pt x="4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2" name="出自【趣你的PPT】(微信:qunideppt)：最优质的PPT资源库"/>
            <p:cNvSpPr>
              <a:spLocks/>
            </p:cNvSpPr>
            <p:nvPr/>
          </p:nvSpPr>
          <p:spPr bwMode="auto">
            <a:xfrm>
              <a:off x="2239489" y="4518373"/>
              <a:ext cx="200693" cy="143651"/>
            </a:xfrm>
            <a:custGeom>
              <a:avLst/>
              <a:gdLst>
                <a:gd name="T0" fmla="*/ 80 w 95"/>
                <a:gd name="T1" fmla="*/ 26 h 68"/>
                <a:gd name="T2" fmla="*/ 74 w 95"/>
                <a:gd name="T3" fmla="*/ 24 h 68"/>
                <a:gd name="T4" fmla="*/ 74 w 95"/>
                <a:gd name="T5" fmla="*/ 24 h 68"/>
                <a:gd name="T6" fmla="*/ 0 w 95"/>
                <a:gd name="T7" fmla="*/ 0 h 68"/>
                <a:gd name="T8" fmla="*/ 0 w 95"/>
                <a:gd name="T9" fmla="*/ 68 h 68"/>
                <a:gd name="T10" fmla="*/ 78 w 95"/>
                <a:gd name="T11" fmla="*/ 42 h 68"/>
                <a:gd name="T12" fmla="*/ 78 w 95"/>
                <a:gd name="T13" fmla="*/ 42 h 68"/>
                <a:gd name="T14" fmla="*/ 80 w 95"/>
                <a:gd name="T15" fmla="*/ 41 h 68"/>
                <a:gd name="T16" fmla="*/ 95 w 95"/>
                <a:gd name="T17" fmla="*/ 46 h 68"/>
                <a:gd name="T18" fmla="*/ 95 w 95"/>
                <a:gd name="T19" fmla="*/ 21 h 68"/>
                <a:gd name="T20" fmla="*/ 80 w 95"/>
                <a:gd name="T21"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8">
                  <a:moveTo>
                    <a:pt x="80" y="26"/>
                  </a:moveTo>
                  <a:lnTo>
                    <a:pt x="74" y="24"/>
                  </a:lnTo>
                  <a:lnTo>
                    <a:pt x="74" y="24"/>
                  </a:lnTo>
                  <a:lnTo>
                    <a:pt x="0" y="0"/>
                  </a:lnTo>
                  <a:lnTo>
                    <a:pt x="0" y="68"/>
                  </a:lnTo>
                  <a:lnTo>
                    <a:pt x="78" y="42"/>
                  </a:lnTo>
                  <a:lnTo>
                    <a:pt x="78" y="42"/>
                  </a:lnTo>
                  <a:lnTo>
                    <a:pt x="80" y="41"/>
                  </a:lnTo>
                  <a:lnTo>
                    <a:pt x="95" y="46"/>
                  </a:lnTo>
                  <a:lnTo>
                    <a:pt x="95" y="21"/>
                  </a:lnTo>
                  <a:lnTo>
                    <a:pt x="8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3" name="出自【趣你的PPT】(微信:qunideppt)：最优质的PPT资源库"/>
            <p:cNvSpPr>
              <a:spLocks/>
            </p:cNvSpPr>
            <p:nvPr/>
          </p:nvSpPr>
          <p:spPr bwMode="auto">
            <a:xfrm>
              <a:off x="2114848" y="4577524"/>
              <a:ext cx="103515" cy="23238"/>
            </a:xfrm>
            <a:custGeom>
              <a:avLst/>
              <a:gdLst>
                <a:gd name="T0" fmla="*/ 50 w 56"/>
                <a:gd name="T1" fmla="*/ 0 h 13"/>
                <a:gd name="T2" fmla="*/ 6 w 56"/>
                <a:gd name="T3" fmla="*/ 0 h 13"/>
                <a:gd name="T4" fmla="*/ 0 w 56"/>
                <a:gd name="T5" fmla="*/ 7 h 13"/>
                <a:gd name="T6" fmla="*/ 6 w 56"/>
                <a:gd name="T7" fmla="*/ 13 h 13"/>
                <a:gd name="T8" fmla="*/ 50 w 56"/>
                <a:gd name="T9" fmla="*/ 13 h 13"/>
                <a:gd name="T10" fmla="*/ 56 w 56"/>
                <a:gd name="T11" fmla="*/ 7 h 13"/>
                <a:gd name="T12" fmla="*/ 50 w 56"/>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56" h="13">
                  <a:moveTo>
                    <a:pt x="50" y="0"/>
                  </a:moveTo>
                  <a:cubicBezTo>
                    <a:pt x="6" y="0"/>
                    <a:pt x="6" y="0"/>
                    <a:pt x="6" y="0"/>
                  </a:cubicBezTo>
                  <a:cubicBezTo>
                    <a:pt x="3" y="0"/>
                    <a:pt x="0" y="3"/>
                    <a:pt x="0" y="7"/>
                  </a:cubicBezTo>
                  <a:cubicBezTo>
                    <a:pt x="0" y="10"/>
                    <a:pt x="3" y="13"/>
                    <a:pt x="6" y="13"/>
                  </a:cubicBezTo>
                  <a:cubicBezTo>
                    <a:pt x="50" y="13"/>
                    <a:pt x="50" y="13"/>
                    <a:pt x="50" y="13"/>
                  </a:cubicBezTo>
                  <a:cubicBezTo>
                    <a:pt x="53" y="13"/>
                    <a:pt x="56" y="10"/>
                    <a:pt x="56" y="7"/>
                  </a:cubicBezTo>
                  <a:cubicBezTo>
                    <a:pt x="56" y="3"/>
                    <a:pt x="53" y="0"/>
                    <a:pt x="5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4" name="出自【趣你的PPT】(微信:qunideppt)：最优质的PPT资源库"/>
            <p:cNvSpPr>
              <a:spLocks/>
            </p:cNvSpPr>
            <p:nvPr/>
          </p:nvSpPr>
          <p:spPr bwMode="auto">
            <a:xfrm>
              <a:off x="2116960" y="4486685"/>
              <a:ext cx="103515" cy="52813"/>
            </a:xfrm>
            <a:custGeom>
              <a:avLst/>
              <a:gdLst>
                <a:gd name="T0" fmla="*/ 5 w 56"/>
                <a:gd name="T1" fmla="*/ 13 h 28"/>
                <a:gd name="T2" fmla="*/ 47 w 56"/>
                <a:gd name="T3" fmla="*/ 27 h 28"/>
                <a:gd name="T4" fmla="*/ 55 w 56"/>
                <a:gd name="T5" fmla="*/ 22 h 28"/>
                <a:gd name="T6" fmla="*/ 51 w 56"/>
                <a:gd name="T7" fmla="*/ 14 h 28"/>
                <a:gd name="T8" fmla="*/ 9 w 56"/>
                <a:gd name="T9" fmla="*/ 1 h 28"/>
                <a:gd name="T10" fmla="*/ 1 w 56"/>
                <a:gd name="T11" fmla="*/ 5 h 28"/>
                <a:gd name="T12" fmla="*/ 5 w 56"/>
                <a:gd name="T13" fmla="*/ 13 h 28"/>
              </a:gdLst>
              <a:ahLst/>
              <a:cxnLst>
                <a:cxn ang="0">
                  <a:pos x="T0" y="T1"/>
                </a:cxn>
                <a:cxn ang="0">
                  <a:pos x="T2" y="T3"/>
                </a:cxn>
                <a:cxn ang="0">
                  <a:pos x="T4" y="T5"/>
                </a:cxn>
                <a:cxn ang="0">
                  <a:pos x="T6" y="T7"/>
                </a:cxn>
                <a:cxn ang="0">
                  <a:pos x="T8" y="T9"/>
                </a:cxn>
                <a:cxn ang="0">
                  <a:pos x="T10" y="T11"/>
                </a:cxn>
                <a:cxn ang="0">
                  <a:pos x="T12" y="T13"/>
                </a:cxn>
              </a:cxnLst>
              <a:rect l="0" t="0" r="r" b="b"/>
              <a:pathLst>
                <a:path w="56" h="28">
                  <a:moveTo>
                    <a:pt x="5" y="13"/>
                  </a:moveTo>
                  <a:cubicBezTo>
                    <a:pt x="47" y="27"/>
                    <a:pt x="47" y="27"/>
                    <a:pt x="47" y="27"/>
                  </a:cubicBezTo>
                  <a:cubicBezTo>
                    <a:pt x="50" y="28"/>
                    <a:pt x="54" y="26"/>
                    <a:pt x="55" y="22"/>
                  </a:cubicBezTo>
                  <a:cubicBezTo>
                    <a:pt x="56" y="19"/>
                    <a:pt x="54" y="15"/>
                    <a:pt x="51" y="14"/>
                  </a:cubicBezTo>
                  <a:cubicBezTo>
                    <a:pt x="9" y="1"/>
                    <a:pt x="9" y="1"/>
                    <a:pt x="9" y="1"/>
                  </a:cubicBezTo>
                  <a:cubicBezTo>
                    <a:pt x="6" y="0"/>
                    <a:pt x="2" y="2"/>
                    <a:pt x="1" y="5"/>
                  </a:cubicBezTo>
                  <a:cubicBezTo>
                    <a:pt x="0" y="9"/>
                    <a:pt x="2" y="12"/>
                    <a:pt x="5"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5" name="出自【趣你的PPT】(微信:qunideppt)：最优质的PPT资源库"/>
            <p:cNvSpPr>
              <a:spLocks/>
            </p:cNvSpPr>
            <p:nvPr/>
          </p:nvSpPr>
          <p:spPr bwMode="auto">
            <a:xfrm>
              <a:off x="2116960" y="4643011"/>
              <a:ext cx="103515" cy="50700"/>
            </a:xfrm>
            <a:custGeom>
              <a:avLst/>
              <a:gdLst>
                <a:gd name="T0" fmla="*/ 47 w 56"/>
                <a:gd name="T1" fmla="*/ 1 h 27"/>
                <a:gd name="T2" fmla="*/ 5 w 56"/>
                <a:gd name="T3" fmla="*/ 14 h 27"/>
                <a:gd name="T4" fmla="*/ 1 w 56"/>
                <a:gd name="T5" fmla="*/ 22 h 27"/>
                <a:gd name="T6" fmla="*/ 9 w 56"/>
                <a:gd name="T7" fmla="*/ 26 h 27"/>
                <a:gd name="T8" fmla="*/ 51 w 56"/>
                <a:gd name="T9" fmla="*/ 13 h 27"/>
                <a:gd name="T10" fmla="*/ 55 w 56"/>
                <a:gd name="T11" fmla="*/ 5 h 27"/>
                <a:gd name="T12" fmla="*/ 47 w 56"/>
                <a:gd name="T13" fmla="*/ 1 h 27"/>
              </a:gdLst>
              <a:ahLst/>
              <a:cxnLst>
                <a:cxn ang="0">
                  <a:pos x="T0" y="T1"/>
                </a:cxn>
                <a:cxn ang="0">
                  <a:pos x="T2" y="T3"/>
                </a:cxn>
                <a:cxn ang="0">
                  <a:pos x="T4" y="T5"/>
                </a:cxn>
                <a:cxn ang="0">
                  <a:pos x="T6" y="T7"/>
                </a:cxn>
                <a:cxn ang="0">
                  <a:pos x="T8" y="T9"/>
                </a:cxn>
                <a:cxn ang="0">
                  <a:pos x="T10" y="T11"/>
                </a:cxn>
                <a:cxn ang="0">
                  <a:pos x="T12" y="T13"/>
                </a:cxn>
              </a:cxnLst>
              <a:rect l="0" t="0" r="r" b="b"/>
              <a:pathLst>
                <a:path w="56" h="27">
                  <a:moveTo>
                    <a:pt x="47" y="1"/>
                  </a:moveTo>
                  <a:cubicBezTo>
                    <a:pt x="5" y="14"/>
                    <a:pt x="5" y="14"/>
                    <a:pt x="5" y="14"/>
                  </a:cubicBezTo>
                  <a:cubicBezTo>
                    <a:pt x="2" y="15"/>
                    <a:pt x="0" y="19"/>
                    <a:pt x="1" y="22"/>
                  </a:cubicBezTo>
                  <a:cubicBezTo>
                    <a:pt x="2" y="25"/>
                    <a:pt x="6" y="27"/>
                    <a:pt x="9" y="26"/>
                  </a:cubicBezTo>
                  <a:cubicBezTo>
                    <a:pt x="51" y="13"/>
                    <a:pt x="51" y="13"/>
                    <a:pt x="51" y="13"/>
                  </a:cubicBezTo>
                  <a:cubicBezTo>
                    <a:pt x="54" y="12"/>
                    <a:pt x="56" y="8"/>
                    <a:pt x="55" y="5"/>
                  </a:cubicBezTo>
                  <a:cubicBezTo>
                    <a:pt x="54" y="2"/>
                    <a:pt x="50" y="0"/>
                    <a:pt x="4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6" name="出自【趣你的PPT】(微信:qunideppt)：最优质的PPT资源库"/>
            <p:cNvSpPr>
              <a:spLocks noEditPoints="1"/>
            </p:cNvSpPr>
            <p:nvPr/>
          </p:nvSpPr>
          <p:spPr bwMode="auto">
            <a:xfrm>
              <a:off x="3568289" y="6153459"/>
              <a:ext cx="114078" cy="114076"/>
            </a:xfrm>
            <a:custGeom>
              <a:avLst/>
              <a:gdLst>
                <a:gd name="T0" fmla="*/ 31 w 62"/>
                <a:gd name="T1" fmla="*/ 0 h 62"/>
                <a:gd name="T2" fmla="*/ 0 w 62"/>
                <a:gd name="T3" fmla="*/ 31 h 62"/>
                <a:gd name="T4" fmla="*/ 31 w 62"/>
                <a:gd name="T5" fmla="*/ 62 h 62"/>
                <a:gd name="T6" fmla="*/ 62 w 62"/>
                <a:gd name="T7" fmla="*/ 31 h 62"/>
                <a:gd name="T8" fmla="*/ 31 w 62"/>
                <a:gd name="T9" fmla="*/ 0 h 62"/>
                <a:gd name="T10" fmla="*/ 12 w 62"/>
                <a:gd name="T11" fmla="*/ 53 h 62"/>
                <a:gd name="T12" fmla="*/ 3 w 62"/>
                <a:gd name="T13" fmla="*/ 40 h 62"/>
                <a:gd name="T14" fmla="*/ 4 w 62"/>
                <a:gd name="T15" fmla="*/ 38 h 62"/>
                <a:gd name="T16" fmla="*/ 5 w 62"/>
                <a:gd name="T17" fmla="*/ 38 h 62"/>
                <a:gd name="T18" fmla="*/ 10 w 62"/>
                <a:gd name="T19" fmla="*/ 43 h 62"/>
                <a:gd name="T20" fmla="*/ 11 w 62"/>
                <a:gd name="T21" fmla="*/ 45 h 62"/>
                <a:gd name="T22" fmla="*/ 13 w 62"/>
                <a:gd name="T23" fmla="*/ 52 h 62"/>
                <a:gd name="T24" fmla="*/ 12 w 62"/>
                <a:gd name="T25" fmla="*/ 53 h 62"/>
                <a:gd name="T26" fmla="*/ 15 w 62"/>
                <a:gd name="T27" fmla="*/ 13 h 62"/>
                <a:gd name="T28" fmla="*/ 12 w 62"/>
                <a:gd name="T29" fmla="*/ 20 h 62"/>
                <a:gd name="T30" fmla="*/ 6 w 62"/>
                <a:gd name="T31" fmla="*/ 23 h 62"/>
                <a:gd name="T32" fmla="*/ 5 w 62"/>
                <a:gd name="T33" fmla="*/ 24 h 62"/>
                <a:gd name="T34" fmla="*/ 4 w 62"/>
                <a:gd name="T35" fmla="*/ 20 h 62"/>
                <a:gd name="T36" fmla="*/ 13 w 62"/>
                <a:gd name="T37" fmla="*/ 9 h 62"/>
                <a:gd name="T38" fmla="*/ 16 w 62"/>
                <a:gd name="T39" fmla="*/ 10 h 62"/>
                <a:gd name="T40" fmla="*/ 15 w 62"/>
                <a:gd name="T41" fmla="*/ 13 h 62"/>
                <a:gd name="T42" fmla="*/ 17 w 62"/>
                <a:gd name="T43" fmla="*/ 38 h 62"/>
                <a:gd name="T44" fmla="*/ 17 w 62"/>
                <a:gd name="T45" fmla="*/ 29 h 62"/>
                <a:gd name="T46" fmla="*/ 19 w 62"/>
                <a:gd name="T47" fmla="*/ 27 h 62"/>
                <a:gd name="T48" fmla="*/ 28 w 62"/>
                <a:gd name="T49" fmla="*/ 25 h 62"/>
                <a:gd name="T50" fmla="*/ 31 w 62"/>
                <a:gd name="T51" fmla="*/ 26 h 62"/>
                <a:gd name="T52" fmla="*/ 36 w 62"/>
                <a:gd name="T53" fmla="*/ 33 h 62"/>
                <a:gd name="T54" fmla="*/ 35 w 62"/>
                <a:gd name="T55" fmla="*/ 37 h 62"/>
                <a:gd name="T56" fmla="*/ 30 w 62"/>
                <a:gd name="T57" fmla="*/ 43 h 62"/>
                <a:gd name="T58" fmla="*/ 27 w 62"/>
                <a:gd name="T59" fmla="*/ 44 h 62"/>
                <a:gd name="T60" fmla="*/ 18 w 62"/>
                <a:gd name="T61" fmla="*/ 41 h 62"/>
                <a:gd name="T62" fmla="*/ 17 w 62"/>
                <a:gd name="T63" fmla="*/ 38 h 62"/>
                <a:gd name="T64" fmla="*/ 44 w 62"/>
                <a:gd name="T65" fmla="*/ 57 h 62"/>
                <a:gd name="T66" fmla="*/ 31 w 62"/>
                <a:gd name="T67" fmla="*/ 60 h 62"/>
                <a:gd name="T68" fmla="*/ 26 w 62"/>
                <a:gd name="T69" fmla="*/ 59 h 62"/>
                <a:gd name="T70" fmla="*/ 26 w 62"/>
                <a:gd name="T71" fmla="*/ 57 h 62"/>
                <a:gd name="T72" fmla="*/ 30 w 62"/>
                <a:gd name="T73" fmla="*/ 55 h 62"/>
                <a:gd name="T74" fmla="*/ 33 w 62"/>
                <a:gd name="T75" fmla="*/ 53 h 62"/>
                <a:gd name="T76" fmla="*/ 42 w 62"/>
                <a:gd name="T77" fmla="*/ 53 h 62"/>
                <a:gd name="T78" fmla="*/ 44 w 62"/>
                <a:gd name="T79" fmla="*/ 55 h 62"/>
                <a:gd name="T80" fmla="*/ 44 w 62"/>
                <a:gd name="T81" fmla="*/ 57 h 62"/>
                <a:gd name="T82" fmla="*/ 45 w 62"/>
                <a:gd name="T83" fmla="*/ 14 h 62"/>
                <a:gd name="T84" fmla="*/ 36 w 62"/>
                <a:gd name="T85" fmla="*/ 15 h 62"/>
                <a:gd name="T86" fmla="*/ 35 w 62"/>
                <a:gd name="T87" fmla="*/ 14 h 62"/>
                <a:gd name="T88" fmla="*/ 30 w 62"/>
                <a:gd name="T89" fmla="*/ 8 h 62"/>
                <a:gd name="T90" fmla="*/ 30 w 62"/>
                <a:gd name="T91" fmla="*/ 7 h 62"/>
                <a:gd name="T92" fmla="*/ 36 w 62"/>
                <a:gd name="T93" fmla="*/ 2 h 62"/>
                <a:gd name="T94" fmla="*/ 46 w 62"/>
                <a:gd name="T95" fmla="*/ 7 h 62"/>
                <a:gd name="T96" fmla="*/ 46 w 62"/>
                <a:gd name="T97" fmla="*/ 13 h 62"/>
                <a:gd name="T98" fmla="*/ 45 w 62"/>
                <a:gd name="T99" fmla="*/ 14 h 62"/>
                <a:gd name="T100" fmla="*/ 57 w 62"/>
                <a:gd name="T101" fmla="*/ 40 h 62"/>
                <a:gd name="T102" fmla="*/ 53 w 62"/>
                <a:gd name="T103" fmla="*/ 43 h 62"/>
                <a:gd name="T104" fmla="*/ 51 w 62"/>
                <a:gd name="T105" fmla="*/ 43 h 62"/>
                <a:gd name="T106" fmla="*/ 49 w 62"/>
                <a:gd name="T107" fmla="*/ 37 h 62"/>
                <a:gd name="T108" fmla="*/ 48 w 62"/>
                <a:gd name="T109" fmla="*/ 34 h 62"/>
                <a:gd name="T110" fmla="*/ 52 w 62"/>
                <a:gd name="T111" fmla="*/ 27 h 62"/>
                <a:gd name="T112" fmla="*/ 54 w 62"/>
                <a:gd name="T113" fmla="*/ 26 h 62"/>
                <a:gd name="T114" fmla="*/ 59 w 62"/>
                <a:gd name="T115" fmla="*/ 29 h 62"/>
                <a:gd name="T116" fmla="*/ 58 w 62"/>
                <a:gd name="T117" fmla="*/ 37 h 62"/>
                <a:gd name="T118" fmla="*/ 57 w 62"/>
                <a:gd name="T119" fmla="*/ 4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62">
                  <a:moveTo>
                    <a:pt x="31" y="0"/>
                  </a:moveTo>
                  <a:cubicBezTo>
                    <a:pt x="14" y="0"/>
                    <a:pt x="0" y="14"/>
                    <a:pt x="0" y="31"/>
                  </a:cubicBezTo>
                  <a:cubicBezTo>
                    <a:pt x="0" y="48"/>
                    <a:pt x="14" y="62"/>
                    <a:pt x="31" y="62"/>
                  </a:cubicBezTo>
                  <a:cubicBezTo>
                    <a:pt x="48" y="62"/>
                    <a:pt x="62" y="48"/>
                    <a:pt x="62" y="31"/>
                  </a:cubicBezTo>
                  <a:cubicBezTo>
                    <a:pt x="62" y="14"/>
                    <a:pt x="48" y="0"/>
                    <a:pt x="31" y="0"/>
                  </a:cubicBezTo>
                  <a:close/>
                  <a:moveTo>
                    <a:pt x="12" y="53"/>
                  </a:moveTo>
                  <a:cubicBezTo>
                    <a:pt x="8" y="49"/>
                    <a:pt x="5" y="45"/>
                    <a:pt x="3" y="40"/>
                  </a:cubicBezTo>
                  <a:cubicBezTo>
                    <a:pt x="4" y="38"/>
                    <a:pt x="4" y="38"/>
                    <a:pt x="4" y="38"/>
                  </a:cubicBezTo>
                  <a:cubicBezTo>
                    <a:pt x="4" y="38"/>
                    <a:pt x="5" y="38"/>
                    <a:pt x="5" y="38"/>
                  </a:cubicBezTo>
                  <a:cubicBezTo>
                    <a:pt x="5" y="39"/>
                    <a:pt x="10" y="43"/>
                    <a:pt x="10" y="43"/>
                  </a:cubicBezTo>
                  <a:cubicBezTo>
                    <a:pt x="10" y="43"/>
                    <a:pt x="11" y="44"/>
                    <a:pt x="11" y="45"/>
                  </a:cubicBezTo>
                  <a:cubicBezTo>
                    <a:pt x="11" y="46"/>
                    <a:pt x="13" y="52"/>
                    <a:pt x="13" y="52"/>
                  </a:cubicBezTo>
                  <a:cubicBezTo>
                    <a:pt x="13" y="52"/>
                    <a:pt x="13" y="52"/>
                    <a:pt x="12" y="53"/>
                  </a:cubicBezTo>
                  <a:close/>
                  <a:moveTo>
                    <a:pt x="15" y="13"/>
                  </a:moveTo>
                  <a:cubicBezTo>
                    <a:pt x="15" y="14"/>
                    <a:pt x="13" y="20"/>
                    <a:pt x="12" y="20"/>
                  </a:cubicBezTo>
                  <a:cubicBezTo>
                    <a:pt x="11" y="20"/>
                    <a:pt x="8" y="22"/>
                    <a:pt x="6" y="23"/>
                  </a:cubicBezTo>
                  <a:cubicBezTo>
                    <a:pt x="5" y="24"/>
                    <a:pt x="5" y="24"/>
                    <a:pt x="5" y="24"/>
                  </a:cubicBezTo>
                  <a:cubicBezTo>
                    <a:pt x="4" y="20"/>
                    <a:pt x="4" y="20"/>
                    <a:pt x="4" y="20"/>
                  </a:cubicBezTo>
                  <a:cubicBezTo>
                    <a:pt x="6" y="16"/>
                    <a:pt x="9" y="12"/>
                    <a:pt x="13" y="9"/>
                  </a:cubicBezTo>
                  <a:cubicBezTo>
                    <a:pt x="14" y="9"/>
                    <a:pt x="16" y="10"/>
                    <a:pt x="16" y="10"/>
                  </a:cubicBezTo>
                  <a:cubicBezTo>
                    <a:pt x="17" y="12"/>
                    <a:pt x="16" y="13"/>
                    <a:pt x="15" y="13"/>
                  </a:cubicBezTo>
                  <a:close/>
                  <a:moveTo>
                    <a:pt x="17" y="38"/>
                  </a:moveTo>
                  <a:cubicBezTo>
                    <a:pt x="17" y="29"/>
                    <a:pt x="17" y="29"/>
                    <a:pt x="17" y="29"/>
                  </a:cubicBezTo>
                  <a:cubicBezTo>
                    <a:pt x="17" y="28"/>
                    <a:pt x="18" y="27"/>
                    <a:pt x="19" y="27"/>
                  </a:cubicBezTo>
                  <a:cubicBezTo>
                    <a:pt x="28" y="25"/>
                    <a:pt x="28" y="25"/>
                    <a:pt x="28" y="25"/>
                  </a:cubicBezTo>
                  <a:cubicBezTo>
                    <a:pt x="29" y="24"/>
                    <a:pt x="30" y="25"/>
                    <a:pt x="31" y="26"/>
                  </a:cubicBezTo>
                  <a:cubicBezTo>
                    <a:pt x="36" y="33"/>
                    <a:pt x="36" y="33"/>
                    <a:pt x="36" y="33"/>
                  </a:cubicBezTo>
                  <a:cubicBezTo>
                    <a:pt x="36" y="34"/>
                    <a:pt x="36" y="36"/>
                    <a:pt x="35" y="37"/>
                  </a:cubicBezTo>
                  <a:cubicBezTo>
                    <a:pt x="30" y="43"/>
                    <a:pt x="30" y="43"/>
                    <a:pt x="30" y="43"/>
                  </a:cubicBezTo>
                  <a:cubicBezTo>
                    <a:pt x="29" y="44"/>
                    <a:pt x="28" y="45"/>
                    <a:pt x="27" y="44"/>
                  </a:cubicBezTo>
                  <a:cubicBezTo>
                    <a:pt x="18" y="41"/>
                    <a:pt x="18" y="41"/>
                    <a:pt x="18" y="41"/>
                  </a:cubicBezTo>
                  <a:cubicBezTo>
                    <a:pt x="17" y="40"/>
                    <a:pt x="17" y="39"/>
                    <a:pt x="17" y="38"/>
                  </a:cubicBezTo>
                  <a:close/>
                  <a:moveTo>
                    <a:pt x="44" y="57"/>
                  </a:moveTo>
                  <a:cubicBezTo>
                    <a:pt x="40" y="59"/>
                    <a:pt x="36" y="60"/>
                    <a:pt x="31" y="60"/>
                  </a:cubicBezTo>
                  <a:cubicBezTo>
                    <a:pt x="29" y="60"/>
                    <a:pt x="27" y="60"/>
                    <a:pt x="26" y="59"/>
                  </a:cubicBezTo>
                  <a:cubicBezTo>
                    <a:pt x="26" y="59"/>
                    <a:pt x="26" y="58"/>
                    <a:pt x="26" y="57"/>
                  </a:cubicBezTo>
                  <a:cubicBezTo>
                    <a:pt x="30" y="55"/>
                    <a:pt x="30" y="55"/>
                    <a:pt x="30" y="55"/>
                  </a:cubicBezTo>
                  <a:cubicBezTo>
                    <a:pt x="31" y="54"/>
                    <a:pt x="32" y="53"/>
                    <a:pt x="33" y="53"/>
                  </a:cubicBezTo>
                  <a:cubicBezTo>
                    <a:pt x="42" y="53"/>
                    <a:pt x="42" y="53"/>
                    <a:pt x="42" y="53"/>
                  </a:cubicBezTo>
                  <a:cubicBezTo>
                    <a:pt x="43" y="53"/>
                    <a:pt x="44" y="54"/>
                    <a:pt x="44" y="55"/>
                  </a:cubicBezTo>
                  <a:lnTo>
                    <a:pt x="44" y="57"/>
                  </a:lnTo>
                  <a:close/>
                  <a:moveTo>
                    <a:pt x="45" y="14"/>
                  </a:moveTo>
                  <a:cubicBezTo>
                    <a:pt x="45" y="14"/>
                    <a:pt x="37" y="14"/>
                    <a:pt x="36" y="15"/>
                  </a:cubicBezTo>
                  <a:cubicBezTo>
                    <a:pt x="36" y="15"/>
                    <a:pt x="35" y="14"/>
                    <a:pt x="35" y="14"/>
                  </a:cubicBezTo>
                  <a:cubicBezTo>
                    <a:pt x="35" y="14"/>
                    <a:pt x="30" y="9"/>
                    <a:pt x="30" y="8"/>
                  </a:cubicBezTo>
                  <a:cubicBezTo>
                    <a:pt x="29" y="7"/>
                    <a:pt x="30" y="7"/>
                    <a:pt x="30" y="7"/>
                  </a:cubicBezTo>
                  <a:cubicBezTo>
                    <a:pt x="36" y="2"/>
                    <a:pt x="36" y="2"/>
                    <a:pt x="36" y="2"/>
                  </a:cubicBezTo>
                  <a:cubicBezTo>
                    <a:pt x="39" y="3"/>
                    <a:pt x="43" y="5"/>
                    <a:pt x="46" y="7"/>
                  </a:cubicBezTo>
                  <a:cubicBezTo>
                    <a:pt x="46" y="9"/>
                    <a:pt x="46" y="12"/>
                    <a:pt x="46" y="13"/>
                  </a:cubicBezTo>
                  <a:cubicBezTo>
                    <a:pt x="46" y="13"/>
                    <a:pt x="45" y="14"/>
                    <a:pt x="45" y="14"/>
                  </a:cubicBezTo>
                  <a:close/>
                  <a:moveTo>
                    <a:pt x="57" y="40"/>
                  </a:moveTo>
                  <a:cubicBezTo>
                    <a:pt x="57" y="40"/>
                    <a:pt x="53" y="43"/>
                    <a:pt x="53" y="43"/>
                  </a:cubicBezTo>
                  <a:cubicBezTo>
                    <a:pt x="52" y="43"/>
                    <a:pt x="51" y="43"/>
                    <a:pt x="51" y="43"/>
                  </a:cubicBezTo>
                  <a:cubicBezTo>
                    <a:pt x="51" y="43"/>
                    <a:pt x="49" y="38"/>
                    <a:pt x="49" y="37"/>
                  </a:cubicBezTo>
                  <a:cubicBezTo>
                    <a:pt x="49" y="35"/>
                    <a:pt x="48" y="34"/>
                    <a:pt x="48" y="34"/>
                  </a:cubicBezTo>
                  <a:cubicBezTo>
                    <a:pt x="48" y="34"/>
                    <a:pt x="52" y="27"/>
                    <a:pt x="52" y="27"/>
                  </a:cubicBezTo>
                  <a:cubicBezTo>
                    <a:pt x="52" y="26"/>
                    <a:pt x="53" y="26"/>
                    <a:pt x="54" y="26"/>
                  </a:cubicBezTo>
                  <a:cubicBezTo>
                    <a:pt x="55" y="26"/>
                    <a:pt x="59" y="29"/>
                    <a:pt x="59" y="29"/>
                  </a:cubicBezTo>
                  <a:cubicBezTo>
                    <a:pt x="59" y="29"/>
                    <a:pt x="58" y="37"/>
                    <a:pt x="58" y="37"/>
                  </a:cubicBezTo>
                  <a:cubicBezTo>
                    <a:pt x="58" y="38"/>
                    <a:pt x="57" y="40"/>
                    <a:pt x="57"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7" name="出自【趣你的PPT】(微信:qunideppt)：最优质的PPT资源库"/>
            <p:cNvSpPr>
              <a:spLocks/>
            </p:cNvSpPr>
            <p:nvPr/>
          </p:nvSpPr>
          <p:spPr bwMode="auto">
            <a:xfrm>
              <a:off x="3285206" y="4638786"/>
              <a:ext cx="211256" cy="221814"/>
            </a:xfrm>
            <a:custGeom>
              <a:avLst/>
              <a:gdLst>
                <a:gd name="T0" fmla="*/ 110 w 115"/>
                <a:gd name="T1" fmla="*/ 0 h 120"/>
                <a:gd name="T2" fmla="*/ 70 w 115"/>
                <a:gd name="T3" fmla="*/ 0 h 120"/>
                <a:gd name="T4" fmla="*/ 45 w 115"/>
                <a:gd name="T5" fmla="*/ 0 h 120"/>
                <a:gd name="T6" fmla="*/ 5 w 115"/>
                <a:gd name="T7" fmla="*/ 0 h 120"/>
                <a:gd name="T8" fmla="*/ 0 w 115"/>
                <a:gd name="T9" fmla="*/ 5 h 120"/>
                <a:gd name="T10" fmla="*/ 5 w 115"/>
                <a:gd name="T11" fmla="*/ 9 h 120"/>
                <a:gd name="T12" fmla="*/ 43 w 115"/>
                <a:gd name="T13" fmla="*/ 9 h 120"/>
                <a:gd name="T14" fmla="*/ 43 w 115"/>
                <a:gd name="T15" fmla="*/ 54 h 120"/>
                <a:gd name="T16" fmla="*/ 17 w 115"/>
                <a:gd name="T17" fmla="*/ 110 h 120"/>
                <a:gd name="T18" fmla="*/ 20 w 115"/>
                <a:gd name="T19" fmla="*/ 118 h 120"/>
                <a:gd name="T20" fmla="*/ 28 w 115"/>
                <a:gd name="T21" fmla="*/ 115 h 120"/>
                <a:gd name="T22" fmla="*/ 54 w 115"/>
                <a:gd name="T23" fmla="*/ 60 h 120"/>
                <a:gd name="T24" fmla="*/ 62 w 115"/>
                <a:gd name="T25" fmla="*/ 60 h 120"/>
                <a:gd name="T26" fmla="*/ 87 w 115"/>
                <a:gd name="T27" fmla="*/ 115 h 120"/>
                <a:gd name="T28" fmla="*/ 96 w 115"/>
                <a:gd name="T29" fmla="*/ 118 h 120"/>
                <a:gd name="T30" fmla="*/ 99 w 115"/>
                <a:gd name="T31" fmla="*/ 110 h 120"/>
                <a:gd name="T32" fmla="*/ 73 w 115"/>
                <a:gd name="T33" fmla="*/ 53 h 120"/>
                <a:gd name="T34" fmla="*/ 73 w 115"/>
                <a:gd name="T35" fmla="*/ 9 h 120"/>
                <a:gd name="T36" fmla="*/ 110 w 115"/>
                <a:gd name="T37" fmla="*/ 9 h 120"/>
                <a:gd name="T38" fmla="*/ 115 w 115"/>
                <a:gd name="T39" fmla="*/ 5 h 120"/>
                <a:gd name="T40" fmla="*/ 110 w 115"/>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5" h="120">
                  <a:moveTo>
                    <a:pt x="110" y="0"/>
                  </a:moveTo>
                  <a:cubicBezTo>
                    <a:pt x="70" y="0"/>
                    <a:pt x="70" y="0"/>
                    <a:pt x="70" y="0"/>
                  </a:cubicBezTo>
                  <a:cubicBezTo>
                    <a:pt x="45" y="0"/>
                    <a:pt x="45" y="0"/>
                    <a:pt x="45" y="0"/>
                  </a:cubicBezTo>
                  <a:cubicBezTo>
                    <a:pt x="5" y="0"/>
                    <a:pt x="5" y="0"/>
                    <a:pt x="5" y="0"/>
                  </a:cubicBezTo>
                  <a:cubicBezTo>
                    <a:pt x="3" y="0"/>
                    <a:pt x="0" y="2"/>
                    <a:pt x="0" y="5"/>
                  </a:cubicBezTo>
                  <a:cubicBezTo>
                    <a:pt x="0" y="7"/>
                    <a:pt x="3" y="9"/>
                    <a:pt x="5" y="9"/>
                  </a:cubicBezTo>
                  <a:cubicBezTo>
                    <a:pt x="43" y="9"/>
                    <a:pt x="43" y="9"/>
                    <a:pt x="43" y="9"/>
                  </a:cubicBezTo>
                  <a:cubicBezTo>
                    <a:pt x="43" y="54"/>
                    <a:pt x="43" y="54"/>
                    <a:pt x="43" y="54"/>
                  </a:cubicBezTo>
                  <a:cubicBezTo>
                    <a:pt x="17" y="110"/>
                    <a:pt x="17" y="110"/>
                    <a:pt x="17" y="110"/>
                  </a:cubicBezTo>
                  <a:cubicBezTo>
                    <a:pt x="15" y="113"/>
                    <a:pt x="17" y="117"/>
                    <a:pt x="20" y="118"/>
                  </a:cubicBezTo>
                  <a:cubicBezTo>
                    <a:pt x="23" y="120"/>
                    <a:pt x="27" y="118"/>
                    <a:pt x="28" y="115"/>
                  </a:cubicBezTo>
                  <a:cubicBezTo>
                    <a:pt x="54" y="60"/>
                    <a:pt x="54" y="60"/>
                    <a:pt x="54" y="60"/>
                  </a:cubicBezTo>
                  <a:cubicBezTo>
                    <a:pt x="62" y="60"/>
                    <a:pt x="62" y="60"/>
                    <a:pt x="62" y="60"/>
                  </a:cubicBezTo>
                  <a:cubicBezTo>
                    <a:pt x="87" y="115"/>
                    <a:pt x="87" y="115"/>
                    <a:pt x="87" y="115"/>
                  </a:cubicBezTo>
                  <a:cubicBezTo>
                    <a:pt x="89" y="118"/>
                    <a:pt x="93" y="120"/>
                    <a:pt x="96" y="118"/>
                  </a:cubicBezTo>
                  <a:cubicBezTo>
                    <a:pt x="99" y="117"/>
                    <a:pt x="100" y="113"/>
                    <a:pt x="99" y="110"/>
                  </a:cubicBezTo>
                  <a:cubicBezTo>
                    <a:pt x="73" y="53"/>
                    <a:pt x="73" y="53"/>
                    <a:pt x="73" y="53"/>
                  </a:cubicBezTo>
                  <a:cubicBezTo>
                    <a:pt x="73" y="9"/>
                    <a:pt x="73" y="9"/>
                    <a:pt x="73" y="9"/>
                  </a:cubicBezTo>
                  <a:cubicBezTo>
                    <a:pt x="110" y="9"/>
                    <a:pt x="110" y="9"/>
                    <a:pt x="110" y="9"/>
                  </a:cubicBezTo>
                  <a:cubicBezTo>
                    <a:pt x="113" y="9"/>
                    <a:pt x="115" y="7"/>
                    <a:pt x="115" y="5"/>
                  </a:cubicBezTo>
                  <a:cubicBezTo>
                    <a:pt x="115" y="2"/>
                    <a:pt x="113" y="0"/>
                    <a:pt x="11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8" name="出自【趣你的PPT】(微信:qunideppt)：最优质的PPT资源库"/>
            <p:cNvSpPr>
              <a:spLocks noChangeArrowheads="1"/>
            </p:cNvSpPr>
            <p:nvPr/>
          </p:nvSpPr>
          <p:spPr bwMode="auto">
            <a:xfrm>
              <a:off x="3369708" y="4592311"/>
              <a:ext cx="42251" cy="422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89" name="出自【趣你的PPT】(微信:qunideppt)：最优质的PPT资源库"/>
            <p:cNvSpPr>
              <a:spLocks/>
            </p:cNvSpPr>
            <p:nvPr/>
          </p:nvSpPr>
          <p:spPr bwMode="auto">
            <a:xfrm>
              <a:off x="3128876" y="2786112"/>
              <a:ext cx="14788" cy="27463"/>
            </a:xfrm>
            <a:custGeom>
              <a:avLst/>
              <a:gdLst>
                <a:gd name="T0" fmla="*/ 5 w 9"/>
                <a:gd name="T1" fmla="*/ 10 h 15"/>
                <a:gd name="T2" fmla="*/ 6 w 9"/>
                <a:gd name="T3" fmla="*/ 5 h 15"/>
                <a:gd name="T4" fmla="*/ 4 w 9"/>
                <a:gd name="T5" fmla="*/ 3 h 15"/>
                <a:gd name="T6" fmla="*/ 1 w 9"/>
                <a:gd name="T7" fmla="*/ 3 h 15"/>
                <a:gd name="T8" fmla="*/ 1 w 9"/>
                <a:gd name="T9" fmla="*/ 0 h 15"/>
                <a:gd name="T10" fmla="*/ 4 w 9"/>
                <a:gd name="T11" fmla="*/ 0 h 15"/>
                <a:gd name="T12" fmla="*/ 9 w 9"/>
                <a:gd name="T13" fmla="*/ 5 h 15"/>
                <a:gd name="T14" fmla="*/ 8 w 9"/>
                <a:gd name="T15" fmla="*/ 10 h 15"/>
                <a:gd name="T16" fmla="*/ 3 w 9"/>
                <a:gd name="T17" fmla="*/ 15 h 15"/>
                <a:gd name="T18" fmla="*/ 0 w 9"/>
                <a:gd name="T19" fmla="*/ 15 h 15"/>
                <a:gd name="T20" fmla="*/ 0 w 9"/>
                <a:gd name="T21" fmla="*/ 12 h 15"/>
                <a:gd name="T22" fmla="*/ 3 w 9"/>
                <a:gd name="T23" fmla="*/ 12 h 15"/>
                <a:gd name="T24" fmla="*/ 5 w 9"/>
                <a:gd name="T25"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5">
                  <a:moveTo>
                    <a:pt x="5" y="10"/>
                  </a:moveTo>
                  <a:cubicBezTo>
                    <a:pt x="6" y="5"/>
                    <a:pt x="6" y="5"/>
                    <a:pt x="6" y="5"/>
                  </a:cubicBezTo>
                  <a:cubicBezTo>
                    <a:pt x="6" y="4"/>
                    <a:pt x="5" y="3"/>
                    <a:pt x="4" y="3"/>
                  </a:cubicBezTo>
                  <a:cubicBezTo>
                    <a:pt x="1" y="3"/>
                    <a:pt x="1" y="3"/>
                    <a:pt x="1" y="3"/>
                  </a:cubicBezTo>
                  <a:cubicBezTo>
                    <a:pt x="1" y="0"/>
                    <a:pt x="1" y="0"/>
                    <a:pt x="1" y="0"/>
                  </a:cubicBezTo>
                  <a:cubicBezTo>
                    <a:pt x="4" y="0"/>
                    <a:pt x="4" y="0"/>
                    <a:pt x="4" y="0"/>
                  </a:cubicBezTo>
                  <a:cubicBezTo>
                    <a:pt x="7" y="0"/>
                    <a:pt x="9" y="2"/>
                    <a:pt x="9" y="5"/>
                  </a:cubicBezTo>
                  <a:cubicBezTo>
                    <a:pt x="8" y="10"/>
                    <a:pt x="8" y="10"/>
                    <a:pt x="8" y="10"/>
                  </a:cubicBezTo>
                  <a:cubicBezTo>
                    <a:pt x="8" y="13"/>
                    <a:pt x="6" y="15"/>
                    <a:pt x="3" y="15"/>
                  </a:cubicBezTo>
                  <a:cubicBezTo>
                    <a:pt x="0" y="15"/>
                    <a:pt x="0" y="15"/>
                    <a:pt x="0" y="15"/>
                  </a:cubicBezTo>
                  <a:cubicBezTo>
                    <a:pt x="0" y="12"/>
                    <a:pt x="0" y="12"/>
                    <a:pt x="0" y="12"/>
                  </a:cubicBezTo>
                  <a:cubicBezTo>
                    <a:pt x="3" y="12"/>
                    <a:pt x="3" y="12"/>
                    <a:pt x="3" y="12"/>
                  </a:cubicBezTo>
                  <a:cubicBezTo>
                    <a:pt x="4" y="12"/>
                    <a:pt x="5" y="11"/>
                    <a:pt x="5"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0" name="出自【趣你的PPT】(微信:qunideppt)：最优质的PPT资源库"/>
            <p:cNvSpPr>
              <a:spLocks/>
            </p:cNvSpPr>
            <p:nvPr/>
          </p:nvSpPr>
          <p:spPr bwMode="auto">
            <a:xfrm>
              <a:off x="3067612" y="2786112"/>
              <a:ext cx="19013" cy="27463"/>
            </a:xfrm>
            <a:custGeom>
              <a:avLst/>
              <a:gdLst>
                <a:gd name="T0" fmla="*/ 6 w 10"/>
                <a:gd name="T1" fmla="*/ 0 h 15"/>
                <a:gd name="T2" fmla="*/ 8 w 10"/>
                <a:gd name="T3" fmla="*/ 0 h 15"/>
                <a:gd name="T4" fmla="*/ 8 w 10"/>
                <a:gd name="T5" fmla="*/ 3 h 15"/>
                <a:gd name="T6" fmla="*/ 6 w 10"/>
                <a:gd name="T7" fmla="*/ 3 h 15"/>
                <a:gd name="T8" fmla="*/ 3 w 10"/>
                <a:gd name="T9" fmla="*/ 5 h 15"/>
                <a:gd name="T10" fmla="*/ 5 w 10"/>
                <a:gd name="T11" fmla="*/ 10 h 15"/>
                <a:gd name="T12" fmla="*/ 5 w 10"/>
                <a:gd name="T13" fmla="*/ 10 h 15"/>
                <a:gd name="T14" fmla="*/ 7 w 10"/>
                <a:gd name="T15" fmla="*/ 12 h 15"/>
                <a:gd name="T16" fmla="*/ 10 w 10"/>
                <a:gd name="T17" fmla="*/ 12 h 15"/>
                <a:gd name="T18" fmla="*/ 10 w 10"/>
                <a:gd name="T19" fmla="*/ 15 h 15"/>
                <a:gd name="T20" fmla="*/ 7 w 10"/>
                <a:gd name="T21" fmla="*/ 15 h 15"/>
                <a:gd name="T22" fmla="*/ 2 w 10"/>
                <a:gd name="T23" fmla="*/ 10 h 15"/>
                <a:gd name="T24" fmla="*/ 0 w 10"/>
                <a:gd name="T25" fmla="*/ 5 h 15"/>
                <a:gd name="T26" fmla="*/ 0 w 10"/>
                <a:gd name="T27" fmla="*/ 5 h 15"/>
                <a:gd name="T28" fmla="*/ 6 w 10"/>
                <a:gd name="T2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5">
                  <a:moveTo>
                    <a:pt x="6" y="0"/>
                  </a:moveTo>
                  <a:cubicBezTo>
                    <a:pt x="8" y="0"/>
                    <a:pt x="8" y="0"/>
                    <a:pt x="8" y="0"/>
                  </a:cubicBezTo>
                  <a:cubicBezTo>
                    <a:pt x="8" y="3"/>
                    <a:pt x="8" y="3"/>
                    <a:pt x="8" y="3"/>
                  </a:cubicBezTo>
                  <a:cubicBezTo>
                    <a:pt x="6" y="3"/>
                    <a:pt x="6" y="3"/>
                    <a:pt x="6" y="3"/>
                  </a:cubicBezTo>
                  <a:cubicBezTo>
                    <a:pt x="4" y="3"/>
                    <a:pt x="3" y="4"/>
                    <a:pt x="3" y="5"/>
                  </a:cubicBezTo>
                  <a:cubicBezTo>
                    <a:pt x="5" y="10"/>
                    <a:pt x="5" y="10"/>
                    <a:pt x="5" y="10"/>
                  </a:cubicBezTo>
                  <a:cubicBezTo>
                    <a:pt x="5" y="10"/>
                    <a:pt x="5" y="10"/>
                    <a:pt x="5" y="10"/>
                  </a:cubicBezTo>
                  <a:cubicBezTo>
                    <a:pt x="5" y="11"/>
                    <a:pt x="6" y="12"/>
                    <a:pt x="7" y="12"/>
                  </a:cubicBezTo>
                  <a:cubicBezTo>
                    <a:pt x="10" y="12"/>
                    <a:pt x="10" y="12"/>
                    <a:pt x="10" y="12"/>
                  </a:cubicBezTo>
                  <a:cubicBezTo>
                    <a:pt x="10" y="15"/>
                    <a:pt x="10" y="15"/>
                    <a:pt x="10" y="15"/>
                  </a:cubicBezTo>
                  <a:cubicBezTo>
                    <a:pt x="7" y="15"/>
                    <a:pt x="7" y="15"/>
                    <a:pt x="7" y="15"/>
                  </a:cubicBezTo>
                  <a:cubicBezTo>
                    <a:pt x="4" y="15"/>
                    <a:pt x="2" y="13"/>
                    <a:pt x="2" y="10"/>
                  </a:cubicBezTo>
                  <a:cubicBezTo>
                    <a:pt x="0" y="5"/>
                    <a:pt x="0" y="5"/>
                    <a:pt x="0" y="5"/>
                  </a:cubicBezTo>
                  <a:cubicBezTo>
                    <a:pt x="0" y="5"/>
                    <a:pt x="0" y="5"/>
                    <a:pt x="0" y="5"/>
                  </a:cubicBezTo>
                  <a:cubicBezTo>
                    <a:pt x="0" y="2"/>
                    <a:pt x="3"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1" name="出自【趣你的PPT】(微信:qunideppt)：最优质的PPT资源库"/>
            <p:cNvSpPr>
              <a:spLocks/>
            </p:cNvSpPr>
            <p:nvPr/>
          </p:nvSpPr>
          <p:spPr bwMode="auto">
            <a:xfrm>
              <a:off x="3086625" y="2783999"/>
              <a:ext cx="40139" cy="46475"/>
            </a:xfrm>
            <a:custGeom>
              <a:avLst/>
              <a:gdLst>
                <a:gd name="T0" fmla="*/ 20 w 21"/>
                <a:gd name="T1" fmla="*/ 19 h 26"/>
                <a:gd name="T2" fmla="*/ 13 w 21"/>
                <a:gd name="T3" fmla="*/ 26 h 26"/>
                <a:gd name="T4" fmla="*/ 7 w 21"/>
                <a:gd name="T5" fmla="*/ 26 h 26"/>
                <a:gd name="T6" fmla="*/ 1 w 21"/>
                <a:gd name="T7" fmla="*/ 19 h 26"/>
                <a:gd name="T8" fmla="*/ 0 w 21"/>
                <a:gd name="T9" fmla="*/ 0 h 26"/>
                <a:gd name="T10" fmla="*/ 21 w 21"/>
                <a:gd name="T11" fmla="*/ 0 h 26"/>
                <a:gd name="T12" fmla="*/ 20 w 21"/>
                <a:gd name="T13" fmla="*/ 19 h 26"/>
              </a:gdLst>
              <a:ahLst/>
              <a:cxnLst>
                <a:cxn ang="0">
                  <a:pos x="T0" y="T1"/>
                </a:cxn>
                <a:cxn ang="0">
                  <a:pos x="T2" y="T3"/>
                </a:cxn>
                <a:cxn ang="0">
                  <a:pos x="T4" y="T5"/>
                </a:cxn>
                <a:cxn ang="0">
                  <a:pos x="T6" y="T7"/>
                </a:cxn>
                <a:cxn ang="0">
                  <a:pos x="T8" y="T9"/>
                </a:cxn>
                <a:cxn ang="0">
                  <a:pos x="T10" y="T11"/>
                </a:cxn>
                <a:cxn ang="0">
                  <a:pos x="T12" y="T13"/>
                </a:cxn>
              </a:cxnLst>
              <a:rect l="0" t="0" r="r" b="b"/>
              <a:pathLst>
                <a:path w="21" h="26">
                  <a:moveTo>
                    <a:pt x="20" y="19"/>
                  </a:moveTo>
                  <a:cubicBezTo>
                    <a:pt x="20" y="23"/>
                    <a:pt x="17" y="26"/>
                    <a:pt x="13" y="26"/>
                  </a:cubicBezTo>
                  <a:cubicBezTo>
                    <a:pt x="7" y="26"/>
                    <a:pt x="7" y="26"/>
                    <a:pt x="7" y="26"/>
                  </a:cubicBezTo>
                  <a:cubicBezTo>
                    <a:pt x="4" y="26"/>
                    <a:pt x="1" y="23"/>
                    <a:pt x="1" y="19"/>
                  </a:cubicBezTo>
                  <a:cubicBezTo>
                    <a:pt x="0" y="0"/>
                    <a:pt x="0" y="0"/>
                    <a:pt x="0" y="0"/>
                  </a:cubicBezTo>
                  <a:cubicBezTo>
                    <a:pt x="21" y="0"/>
                    <a:pt x="21" y="0"/>
                    <a:pt x="21" y="0"/>
                  </a:cubicBezTo>
                  <a:lnTo>
                    <a:pt x="2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2" name="出自【趣你的PPT】(微信:qunideppt)：最优质的PPT资源库"/>
            <p:cNvSpPr>
              <a:spLocks/>
            </p:cNvSpPr>
            <p:nvPr/>
          </p:nvSpPr>
          <p:spPr bwMode="auto">
            <a:xfrm>
              <a:off x="3101413" y="2832587"/>
              <a:ext cx="12675" cy="6338"/>
            </a:xfrm>
            <a:custGeom>
              <a:avLst/>
              <a:gdLst>
                <a:gd name="T0" fmla="*/ 0 w 7"/>
                <a:gd name="T1" fmla="*/ 2 h 3"/>
                <a:gd name="T2" fmla="*/ 1 w 7"/>
                <a:gd name="T3" fmla="*/ 0 h 3"/>
                <a:gd name="T4" fmla="*/ 6 w 7"/>
                <a:gd name="T5" fmla="*/ 0 h 3"/>
                <a:gd name="T6" fmla="*/ 7 w 7"/>
                <a:gd name="T7" fmla="*/ 2 h 3"/>
                <a:gd name="T8" fmla="*/ 6 w 7"/>
                <a:gd name="T9" fmla="*/ 3 h 3"/>
                <a:gd name="T10" fmla="*/ 1 w 7"/>
                <a:gd name="T11" fmla="*/ 3 h 3"/>
                <a:gd name="T12" fmla="*/ 0 w 7"/>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7" h="3">
                  <a:moveTo>
                    <a:pt x="0" y="2"/>
                  </a:moveTo>
                  <a:cubicBezTo>
                    <a:pt x="0" y="1"/>
                    <a:pt x="0" y="0"/>
                    <a:pt x="1" y="0"/>
                  </a:cubicBezTo>
                  <a:cubicBezTo>
                    <a:pt x="6" y="0"/>
                    <a:pt x="6" y="0"/>
                    <a:pt x="6" y="0"/>
                  </a:cubicBezTo>
                  <a:cubicBezTo>
                    <a:pt x="7" y="0"/>
                    <a:pt x="7" y="1"/>
                    <a:pt x="7" y="2"/>
                  </a:cubicBezTo>
                  <a:cubicBezTo>
                    <a:pt x="7" y="2"/>
                    <a:pt x="7" y="3"/>
                    <a:pt x="6" y="3"/>
                  </a:cubicBezTo>
                  <a:cubicBezTo>
                    <a:pt x="1" y="3"/>
                    <a:pt x="1" y="3"/>
                    <a:pt x="1" y="3"/>
                  </a:cubicBezTo>
                  <a:cubicBezTo>
                    <a:pt x="0" y="3"/>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3" name="出自【趣你的PPT】(微信:qunideppt)：最优质的PPT资源库"/>
            <p:cNvSpPr>
              <a:spLocks/>
            </p:cNvSpPr>
            <p:nvPr/>
          </p:nvSpPr>
          <p:spPr bwMode="auto">
            <a:xfrm>
              <a:off x="3101413" y="2868500"/>
              <a:ext cx="12675" cy="2113"/>
            </a:xfrm>
            <a:custGeom>
              <a:avLst/>
              <a:gdLst>
                <a:gd name="T0" fmla="*/ 6 w 7"/>
                <a:gd name="T1" fmla="*/ 2 h 2"/>
                <a:gd name="T2" fmla="*/ 1 w 7"/>
                <a:gd name="T3" fmla="*/ 2 h 2"/>
                <a:gd name="T4" fmla="*/ 0 w 7"/>
                <a:gd name="T5" fmla="*/ 1 h 2"/>
                <a:gd name="T6" fmla="*/ 1 w 7"/>
                <a:gd name="T7" fmla="*/ 0 h 2"/>
                <a:gd name="T8" fmla="*/ 6 w 7"/>
                <a:gd name="T9" fmla="*/ 0 h 2"/>
                <a:gd name="T10" fmla="*/ 7 w 7"/>
                <a:gd name="T11" fmla="*/ 1 h 2"/>
                <a:gd name="T12" fmla="*/ 6 w 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6" y="2"/>
                  </a:moveTo>
                  <a:cubicBezTo>
                    <a:pt x="1" y="2"/>
                    <a:pt x="1" y="2"/>
                    <a:pt x="1" y="2"/>
                  </a:cubicBezTo>
                  <a:cubicBezTo>
                    <a:pt x="0" y="2"/>
                    <a:pt x="0" y="2"/>
                    <a:pt x="0" y="1"/>
                  </a:cubicBezTo>
                  <a:cubicBezTo>
                    <a:pt x="0" y="0"/>
                    <a:pt x="0" y="0"/>
                    <a:pt x="1" y="0"/>
                  </a:cubicBezTo>
                  <a:cubicBezTo>
                    <a:pt x="6" y="0"/>
                    <a:pt x="6" y="0"/>
                    <a:pt x="6" y="0"/>
                  </a:cubicBezTo>
                  <a:cubicBezTo>
                    <a:pt x="7" y="0"/>
                    <a:pt x="7" y="0"/>
                    <a:pt x="7" y="1"/>
                  </a:cubicBezTo>
                  <a:cubicBezTo>
                    <a:pt x="7" y="2"/>
                    <a:pt x="7" y="2"/>
                    <a:pt x="6"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4" name="出自【趣你的PPT】(微信:qunideppt)：最优质的PPT资源库"/>
            <p:cNvSpPr>
              <a:spLocks/>
            </p:cNvSpPr>
            <p:nvPr/>
          </p:nvSpPr>
          <p:spPr bwMode="auto">
            <a:xfrm>
              <a:off x="3088738" y="2874837"/>
              <a:ext cx="35914" cy="6338"/>
            </a:xfrm>
            <a:custGeom>
              <a:avLst/>
              <a:gdLst>
                <a:gd name="T0" fmla="*/ 2 w 19"/>
                <a:gd name="T1" fmla="*/ 0 h 3"/>
                <a:gd name="T2" fmla="*/ 17 w 19"/>
                <a:gd name="T3" fmla="*/ 0 h 3"/>
                <a:gd name="T4" fmla="*/ 19 w 19"/>
                <a:gd name="T5" fmla="*/ 1 h 3"/>
                <a:gd name="T6" fmla="*/ 17 w 19"/>
                <a:gd name="T7" fmla="*/ 3 h 3"/>
                <a:gd name="T8" fmla="*/ 2 w 19"/>
                <a:gd name="T9" fmla="*/ 3 h 3"/>
                <a:gd name="T10" fmla="*/ 0 w 19"/>
                <a:gd name="T11" fmla="*/ 1 h 3"/>
                <a:gd name="T12" fmla="*/ 2 w 1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9" h="3">
                  <a:moveTo>
                    <a:pt x="2" y="0"/>
                  </a:moveTo>
                  <a:cubicBezTo>
                    <a:pt x="17" y="0"/>
                    <a:pt x="17" y="0"/>
                    <a:pt x="17" y="0"/>
                  </a:cubicBezTo>
                  <a:cubicBezTo>
                    <a:pt x="18" y="0"/>
                    <a:pt x="19" y="1"/>
                    <a:pt x="19" y="1"/>
                  </a:cubicBezTo>
                  <a:cubicBezTo>
                    <a:pt x="19" y="2"/>
                    <a:pt x="18" y="3"/>
                    <a:pt x="17" y="3"/>
                  </a:cubicBezTo>
                  <a:cubicBezTo>
                    <a:pt x="2" y="3"/>
                    <a:pt x="2" y="3"/>
                    <a:pt x="2" y="3"/>
                  </a:cubicBezTo>
                  <a:cubicBezTo>
                    <a:pt x="1" y="3"/>
                    <a:pt x="0" y="2"/>
                    <a:pt x="0" y="1"/>
                  </a:cubicBezTo>
                  <a:cubicBezTo>
                    <a:pt x="0" y="1"/>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5" name="出自【趣你的PPT】(微信:qunideppt)：最优质的PPT资源库"/>
            <p:cNvSpPr>
              <a:spLocks/>
            </p:cNvSpPr>
            <p:nvPr/>
          </p:nvSpPr>
          <p:spPr bwMode="auto">
            <a:xfrm>
              <a:off x="3101413" y="2841037"/>
              <a:ext cx="10563" cy="23238"/>
            </a:xfrm>
            <a:custGeom>
              <a:avLst/>
              <a:gdLst>
                <a:gd name="T0" fmla="*/ 5 w 5"/>
                <a:gd name="T1" fmla="*/ 1 h 12"/>
                <a:gd name="T2" fmla="*/ 4 w 5"/>
                <a:gd name="T3" fmla="*/ 11 h 12"/>
                <a:gd name="T4" fmla="*/ 2 w 5"/>
                <a:gd name="T5" fmla="*/ 12 h 12"/>
                <a:gd name="T6" fmla="*/ 1 w 5"/>
                <a:gd name="T7" fmla="*/ 11 h 12"/>
                <a:gd name="T8" fmla="*/ 0 w 5"/>
                <a:gd name="T9" fmla="*/ 1 h 12"/>
                <a:gd name="T10" fmla="*/ 2 w 5"/>
                <a:gd name="T11" fmla="*/ 0 h 12"/>
                <a:gd name="T12" fmla="*/ 5 w 5"/>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5" h="12">
                  <a:moveTo>
                    <a:pt x="5" y="1"/>
                  </a:moveTo>
                  <a:cubicBezTo>
                    <a:pt x="4" y="11"/>
                    <a:pt x="4" y="11"/>
                    <a:pt x="4" y="11"/>
                  </a:cubicBezTo>
                  <a:cubicBezTo>
                    <a:pt x="4" y="11"/>
                    <a:pt x="3" y="12"/>
                    <a:pt x="2" y="12"/>
                  </a:cubicBezTo>
                  <a:cubicBezTo>
                    <a:pt x="2" y="12"/>
                    <a:pt x="1" y="11"/>
                    <a:pt x="1" y="11"/>
                  </a:cubicBezTo>
                  <a:cubicBezTo>
                    <a:pt x="0" y="1"/>
                    <a:pt x="0" y="1"/>
                    <a:pt x="0" y="1"/>
                  </a:cubicBezTo>
                  <a:cubicBezTo>
                    <a:pt x="0" y="0"/>
                    <a:pt x="2" y="0"/>
                    <a:pt x="2" y="0"/>
                  </a:cubicBezTo>
                  <a:cubicBezTo>
                    <a:pt x="3" y="0"/>
                    <a:pt x="5" y="0"/>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6" name="出自【趣你的PPT】(微信:qunideppt)：最优质的PPT资源库"/>
            <p:cNvSpPr>
              <a:spLocks/>
            </p:cNvSpPr>
            <p:nvPr/>
          </p:nvSpPr>
          <p:spPr bwMode="auto">
            <a:xfrm>
              <a:off x="3684479" y="4833138"/>
              <a:ext cx="16900" cy="29575"/>
            </a:xfrm>
            <a:custGeom>
              <a:avLst/>
              <a:gdLst>
                <a:gd name="T0" fmla="*/ 5 w 9"/>
                <a:gd name="T1" fmla="*/ 10 h 16"/>
                <a:gd name="T2" fmla="*/ 6 w 9"/>
                <a:gd name="T3" fmla="*/ 5 h 16"/>
                <a:gd name="T4" fmla="*/ 4 w 9"/>
                <a:gd name="T5" fmla="*/ 3 h 16"/>
                <a:gd name="T6" fmla="*/ 1 w 9"/>
                <a:gd name="T7" fmla="*/ 3 h 16"/>
                <a:gd name="T8" fmla="*/ 1 w 9"/>
                <a:gd name="T9" fmla="*/ 0 h 16"/>
                <a:gd name="T10" fmla="*/ 4 w 9"/>
                <a:gd name="T11" fmla="*/ 0 h 16"/>
                <a:gd name="T12" fmla="*/ 9 w 9"/>
                <a:gd name="T13" fmla="*/ 5 h 16"/>
                <a:gd name="T14" fmla="*/ 8 w 9"/>
                <a:gd name="T15" fmla="*/ 11 h 16"/>
                <a:gd name="T16" fmla="*/ 3 w 9"/>
                <a:gd name="T17" fmla="*/ 16 h 16"/>
                <a:gd name="T18" fmla="*/ 0 w 9"/>
                <a:gd name="T19" fmla="*/ 16 h 16"/>
                <a:gd name="T20" fmla="*/ 0 w 9"/>
                <a:gd name="T21" fmla="*/ 13 h 16"/>
                <a:gd name="T22" fmla="*/ 3 w 9"/>
                <a:gd name="T23" fmla="*/ 13 h 16"/>
                <a:gd name="T24" fmla="*/ 5 w 9"/>
                <a:gd name="T2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6">
                  <a:moveTo>
                    <a:pt x="5" y="10"/>
                  </a:moveTo>
                  <a:cubicBezTo>
                    <a:pt x="6" y="5"/>
                    <a:pt x="6" y="5"/>
                    <a:pt x="6" y="5"/>
                  </a:cubicBezTo>
                  <a:cubicBezTo>
                    <a:pt x="6" y="4"/>
                    <a:pt x="5" y="3"/>
                    <a:pt x="4" y="3"/>
                  </a:cubicBezTo>
                  <a:cubicBezTo>
                    <a:pt x="1" y="3"/>
                    <a:pt x="1" y="3"/>
                    <a:pt x="1" y="3"/>
                  </a:cubicBezTo>
                  <a:cubicBezTo>
                    <a:pt x="1" y="0"/>
                    <a:pt x="1" y="0"/>
                    <a:pt x="1" y="0"/>
                  </a:cubicBezTo>
                  <a:cubicBezTo>
                    <a:pt x="4" y="0"/>
                    <a:pt x="4" y="0"/>
                    <a:pt x="4" y="0"/>
                  </a:cubicBezTo>
                  <a:cubicBezTo>
                    <a:pt x="7" y="0"/>
                    <a:pt x="9" y="3"/>
                    <a:pt x="9" y="5"/>
                  </a:cubicBezTo>
                  <a:cubicBezTo>
                    <a:pt x="8" y="11"/>
                    <a:pt x="8" y="11"/>
                    <a:pt x="8" y="11"/>
                  </a:cubicBezTo>
                  <a:cubicBezTo>
                    <a:pt x="8" y="13"/>
                    <a:pt x="6" y="16"/>
                    <a:pt x="3" y="16"/>
                  </a:cubicBezTo>
                  <a:cubicBezTo>
                    <a:pt x="0" y="16"/>
                    <a:pt x="0" y="16"/>
                    <a:pt x="0" y="16"/>
                  </a:cubicBezTo>
                  <a:cubicBezTo>
                    <a:pt x="0" y="13"/>
                    <a:pt x="0" y="13"/>
                    <a:pt x="0" y="13"/>
                  </a:cubicBezTo>
                  <a:cubicBezTo>
                    <a:pt x="3" y="13"/>
                    <a:pt x="3" y="13"/>
                    <a:pt x="3" y="13"/>
                  </a:cubicBezTo>
                  <a:cubicBezTo>
                    <a:pt x="4" y="13"/>
                    <a:pt x="5" y="12"/>
                    <a:pt x="5"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7" name="出自【趣你的PPT】(微信:qunideppt)：最优质的PPT资源库"/>
            <p:cNvSpPr>
              <a:spLocks/>
            </p:cNvSpPr>
            <p:nvPr/>
          </p:nvSpPr>
          <p:spPr bwMode="auto">
            <a:xfrm>
              <a:off x="3623215" y="4833138"/>
              <a:ext cx="16900" cy="29575"/>
            </a:xfrm>
            <a:custGeom>
              <a:avLst/>
              <a:gdLst>
                <a:gd name="T0" fmla="*/ 5 w 9"/>
                <a:gd name="T1" fmla="*/ 0 h 16"/>
                <a:gd name="T2" fmla="*/ 8 w 9"/>
                <a:gd name="T3" fmla="*/ 0 h 16"/>
                <a:gd name="T4" fmla="*/ 8 w 9"/>
                <a:gd name="T5" fmla="*/ 3 h 16"/>
                <a:gd name="T6" fmla="*/ 5 w 9"/>
                <a:gd name="T7" fmla="*/ 3 h 16"/>
                <a:gd name="T8" fmla="*/ 3 w 9"/>
                <a:gd name="T9" fmla="*/ 5 h 16"/>
                <a:gd name="T10" fmla="*/ 4 w 9"/>
                <a:gd name="T11" fmla="*/ 10 h 16"/>
                <a:gd name="T12" fmla="*/ 4 w 9"/>
                <a:gd name="T13" fmla="*/ 10 h 16"/>
                <a:gd name="T14" fmla="*/ 6 w 9"/>
                <a:gd name="T15" fmla="*/ 13 h 16"/>
                <a:gd name="T16" fmla="*/ 9 w 9"/>
                <a:gd name="T17" fmla="*/ 13 h 16"/>
                <a:gd name="T18" fmla="*/ 9 w 9"/>
                <a:gd name="T19" fmla="*/ 16 h 16"/>
                <a:gd name="T20" fmla="*/ 6 w 9"/>
                <a:gd name="T21" fmla="*/ 16 h 16"/>
                <a:gd name="T22" fmla="*/ 1 w 9"/>
                <a:gd name="T23" fmla="*/ 11 h 16"/>
                <a:gd name="T24" fmla="*/ 0 w 9"/>
                <a:gd name="T25" fmla="*/ 6 h 16"/>
                <a:gd name="T26" fmla="*/ 0 w 9"/>
                <a:gd name="T27" fmla="*/ 5 h 16"/>
                <a:gd name="T28" fmla="*/ 5 w 9"/>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6">
                  <a:moveTo>
                    <a:pt x="5" y="0"/>
                  </a:moveTo>
                  <a:cubicBezTo>
                    <a:pt x="8" y="0"/>
                    <a:pt x="8" y="0"/>
                    <a:pt x="8" y="0"/>
                  </a:cubicBezTo>
                  <a:cubicBezTo>
                    <a:pt x="8" y="3"/>
                    <a:pt x="8" y="3"/>
                    <a:pt x="8" y="3"/>
                  </a:cubicBezTo>
                  <a:cubicBezTo>
                    <a:pt x="5" y="3"/>
                    <a:pt x="5" y="3"/>
                    <a:pt x="5" y="3"/>
                  </a:cubicBezTo>
                  <a:cubicBezTo>
                    <a:pt x="4" y="3"/>
                    <a:pt x="3" y="4"/>
                    <a:pt x="3" y="5"/>
                  </a:cubicBezTo>
                  <a:cubicBezTo>
                    <a:pt x="4" y="10"/>
                    <a:pt x="4" y="10"/>
                    <a:pt x="4" y="10"/>
                  </a:cubicBezTo>
                  <a:cubicBezTo>
                    <a:pt x="4" y="10"/>
                    <a:pt x="4" y="10"/>
                    <a:pt x="4" y="10"/>
                  </a:cubicBezTo>
                  <a:cubicBezTo>
                    <a:pt x="4" y="12"/>
                    <a:pt x="5" y="13"/>
                    <a:pt x="6" y="13"/>
                  </a:cubicBezTo>
                  <a:cubicBezTo>
                    <a:pt x="9" y="13"/>
                    <a:pt x="9" y="13"/>
                    <a:pt x="9" y="13"/>
                  </a:cubicBezTo>
                  <a:cubicBezTo>
                    <a:pt x="9" y="16"/>
                    <a:pt x="9" y="16"/>
                    <a:pt x="9" y="16"/>
                  </a:cubicBezTo>
                  <a:cubicBezTo>
                    <a:pt x="6" y="16"/>
                    <a:pt x="6" y="16"/>
                    <a:pt x="6" y="16"/>
                  </a:cubicBezTo>
                  <a:cubicBezTo>
                    <a:pt x="4" y="16"/>
                    <a:pt x="1" y="13"/>
                    <a:pt x="1" y="11"/>
                  </a:cubicBezTo>
                  <a:cubicBezTo>
                    <a:pt x="0" y="6"/>
                    <a:pt x="0" y="6"/>
                    <a:pt x="0" y="6"/>
                  </a:cubicBezTo>
                  <a:cubicBezTo>
                    <a:pt x="0" y="5"/>
                    <a:pt x="0" y="5"/>
                    <a:pt x="0" y="5"/>
                  </a:cubicBezTo>
                  <a:cubicBezTo>
                    <a:pt x="0" y="3"/>
                    <a:pt x="2"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8" name="出自【趣你的PPT】(微信:qunideppt)：最优质的PPT资源库"/>
            <p:cNvSpPr>
              <a:spLocks/>
            </p:cNvSpPr>
            <p:nvPr/>
          </p:nvSpPr>
          <p:spPr bwMode="auto">
            <a:xfrm>
              <a:off x="3644341" y="4831025"/>
              <a:ext cx="35914" cy="44363"/>
            </a:xfrm>
            <a:custGeom>
              <a:avLst/>
              <a:gdLst>
                <a:gd name="T0" fmla="*/ 20 w 20"/>
                <a:gd name="T1" fmla="*/ 19 h 25"/>
                <a:gd name="T2" fmla="*/ 13 w 20"/>
                <a:gd name="T3" fmla="*/ 25 h 25"/>
                <a:gd name="T4" fmla="*/ 7 w 20"/>
                <a:gd name="T5" fmla="*/ 25 h 25"/>
                <a:gd name="T6" fmla="*/ 0 w 20"/>
                <a:gd name="T7" fmla="*/ 19 h 25"/>
                <a:gd name="T8" fmla="*/ 0 w 20"/>
                <a:gd name="T9" fmla="*/ 0 h 25"/>
                <a:gd name="T10" fmla="*/ 20 w 20"/>
                <a:gd name="T11" fmla="*/ 0 h 25"/>
                <a:gd name="T12" fmla="*/ 20 w 20"/>
                <a:gd name="T13" fmla="*/ 19 h 25"/>
              </a:gdLst>
              <a:ahLst/>
              <a:cxnLst>
                <a:cxn ang="0">
                  <a:pos x="T0" y="T1"/>
                </a:cxn>
                <a:cxn ang="0">
                  <a:pos x="T2" y="T3"/>
                </a:cxn>
                <a:cxn ang="0">
                  <a:pos x="T4" y="T5"/>
                </a:cxn>
                <a:cxn ang="0">
                  <a:pos x="T6" y="T7"/>
                </a:cxn>
                <a:cxn ang="0">
                  <a:pos x="T8" y="T9"/>
                </a:cxn>
                <a:cxn ang="0">
                  <a:pos x="T10" y="T11"/>
                </a:cxn>
                <a:cxn ang="0">
                  <a:pos x="T12" y="T13"/>
                </a:cxn>
              </a:cxnLst>
              <a:rect l="0" t="0" r="r" b="b"/>
              <a:pathLst>
                <a:path w="20" h="25">
                  <a:moveTo>
                    <a:pt x="20" y="19"/>
                  </a:moveTo>
                  <a:cubicBezTo>
                    <a:pt x="20" y="22"/>
                    <a:pt x="17" y="25"/>
                    <a:pt x="13" y="25"/>
                  </a:cubicBezTo>
                  <a:cubicBezTo>
                    <a:pt x="7" y="25"/>
                    <a:pt x="7" y="25"/>
                    <a:pt x="7" y="25"/>
                  </a:cubicBezTo>
                  <a:cubicBezTo>
                    <a:pt x="3" y="25"/>
                    <a:pt x="0" y="22"/>
                    <a:pt x="0" y="19"/>
                  </a:cubicBezTo>
                  <a:cubicBezTo>
                    <a:pt x="0" y="0"/>
                    <a:pt x="0" y="0"/>
                    <a:pt x="0" y="0"/>
                  </a:cubicBezTo>
                  <a:cubicBezTo>
                    <a:pt x="20" y="0"/>
                    <a:pt x="20" y="0"/>
                    <a:pt x="20" y="0"/>
                  </a:cubicBezTo>
                  <a:lnTo>
                    <a:pt x="2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99" name="出自【趣你的PPT】(微信:qunideppt)：最优质的PPT资源库"/>
            <p:cNvSpPr>
              <a:spLocks/>
            </p:cNvSpPr>
            <p:nvPr/>
          </p:nvSpPr>
          <p:spPr bwMode="auto">
            <a:xfrm>
              <a:off x="3654903" y="4879613"/>
              <a:ext cx="14788" cy="4225"/>
            </a:xfrm>
            <a:custGeom>
              <a:avLst/>
              <a:gdLst>
                <a:gd name="T0" fmla="*/ 0 w 8"/>
                <a:gd name="T1" fmla="*/ 1 h 2"/>
                <a:gd name="T2" fmla="*/ 2 w 8"/>
                <a:gd name="T3" fmla="*/ 0 h 2"/>
                <a:gd name="T4" fmla="*/ 7 w 8"/>
                <a:gd name="T5" fmla="*/ 0 h 2"/>
                <a:gd name="T6" fmla="*/ 8 w 8"/>
                <a:gd name="T7" fmla="*/ 1 h 2"/>
                <a:gd name="T8" fmla="*/ 7 w 8"/>
                <a:gd name="T9" fmla="*/ 2 h 2"/>
                <a:gd name="T10" fmla="*/ 2 w 8"/>
                <a:gd name="T11" fmla="*/ 2 h 2"/>
                <a:gd name="T12" fmla="*/ 0 w 8"/>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0" y="1"/>
                  </a:moveTo>
                  <a:cubicBezTo>
                    <a:pt x="0" y="0"/>
                    <a:pt x="1" y="0"/>
                    <a:pt x="2" y="0"/>
                  </a:cubicBezTo>
                  <a:cubicBezTo>
                    <a:pt x="7" y="0"/>
                    <a:pt x="7" y="0"/>
                    <a:pt x="7" y="0"/>
                  </a:cubicBezTo>
                  <a:cubicBezTo>
                    <a:pt x="7" y="0"/>
                    <a:pt x="8" y="0"/>
                    <a:pt x="8" y="1"/>
                  </a:cubicBezTo>
                  <a:cubicBezTo>
                    <a:pt x="8" y="2"/>
                    <a:pt x="7" y="2"/>
                    <a:pt x="7" y="2"/>
                  </a:cubicBezTo>
                  <a:cubicBezTo>
                    <a:pt x="2" y="2"/>
                    <a:pt x="2" y="2"/>
                    <a:pt x="2" y="2"/>
                  </a:cubicBezTo>
                  <a:cubicBezTo>
                    <a:pt x="1" y="2"/>
                    <a:pt x="0" y="2"/>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0" name="出自【趣你的PPT】(微信:qunideppt)：最优质的PPT资源库"/>
            <p:cNvSpPr>
              <a:spLocks/>
            </p:cNvSpPr>
            <p:nvPr/>
          </p:nvSpPr>
          <p:spPr bwMode="auto">
            <a:xfrm>
              <a:off x="3654903" y="4913413"/>
              <a:ext cx="14788" cy="4225"/>
            </a:xfrm>
            <a:custGeom>
              <a:avLst/>
              <a:gdLst>
                <a:gd name="T0" fmla="*/ 7 w 8"/>
                <a:gd name="T1" fmla="*/ 3 h 3"/>
                <a:gd name="T2" fmla="*/ 2 w 8"/>
                <a:gd name="T3" fmla="*/ 3 h 3"/>
                <a:gd name="T4" fmla="*/ 0 w 8"/>
                <a:gd name="T5" fmla="*/ 1 h 3"/>
                <a:gd name="T6" fmla="*/ 2 w 8"/>
                <a:gd name="T7" fmla="*/ 0 h 3"/>
                <a:gd name="T8" fmla="*/ 7 w 8"/>
                <a:gd name="T9" fmla="*/ 0 h 3"/>
                <a:gd name="T10" fmla="*/ 8 w 8"/>
                <a:gd name="T11" fmla="*/ 1 h 3"/>
                <a:gd name="T12" fmla="*/ 7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7" y="3"/>
                  </a:moveTo>
                  <a:cubicBezTo>
                    <a:pt x="2" y="3"/>
                    <a:pt x="2" y="3"/>
                    <a:pt x="2" y="3"/>
                  </a:cubicBezTo>
                  <a:cubicBezTo>
                    <a:pt x="1" y="3"/>
                    <a:pt x="0" y="2"/>
                    <a:pt x="0" y="1"/>
                  </a:cubicBezTo>
                  <a:cubicBezTo>
                    <a:pt x="0" y="1"/>
                    <a:pt x="1" y="0"/>
                    <a:pt x="2" y="0"/>
                  </a:cubicBezTo>
                  <a:cubicBezTo>
                    <a:pt x="7" y="0"/>
                    <a:pt x="7" y="0"/>
                    <a:pt x="7" y="0"/>
                  </a:cubicBezTo>
                  <a:cubicBezTo>
                    <a:pt x="7" y="0"/>
                    <a:pt x="8" y="1"/>
                    <a:pt x="8" y="1"/>
                  </a:cubicBezTo>
                  <a:cubicBezTo>
                    <a:pt x="8" y="2"/>
                    <a:pt x="7" y="3"/>
                    <a:pt x="7"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1" name="出自【趣你的PPT】(微信:qunideppt)：最优质的PPT资源库"/>
            <p:cNvSpPr>
              <a:spLocks/>
            </p:cNvSpPr>
            <p:nvPr/>
          </p:nvSpPr>
          <p:spPr bwMode="auto">
            <a:xfrm>
              <a:off x="3644341" y="4919751"/>
              <a:ext cx="33801" cy="6338"/>
            </a:xfrm>
            <a:custGeom>
              <a:avLst/>
              <a:gdLst>
                <a:gd name="T0" fmla="*/ 1 w 18"/>
                <a:gd name="T1" fmla="*/ 0 h 3"/>
                <a:gd name="T2" fmla="*/ 17 w 18"/>
                <a:gd name="T3" fmla="*/ 0 h 3"/>
                <a:gd name="T4" fmla="*/ 18 w 18"/>
                <a:gd name="T5" fmla="*/ 2 h 3"/>
                <a:gd name="T6" fmla="*/ 17 w 18"/>
                <a:gd name="T7" fmla="*/ 3 h 3"/>
                <a:gd name="T8" fmla="*/ 1 w 18"/>
                <a:gd name="T9" fmla="*/ 3 h 3"/>
                <a:gd name="T10" fmla="*/ 0 w 18"/>
                <a:gd name="T11" fmla="*/ 2 h 3"/>
                <a:gd name="T12" fmla="*/ 1 w 1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8" h="3">
                  <a:moveTo>
                    <a:pt x="1" y="0"/>
                  </a:moveTo>
                  <a:cubicBezTo>
                    <a:pt x="17" y="0"/>
                    <a:pt x="17" y="0"/>
                    <a:pt x="17" y="0"/>
                  </a:cubicBezTo>
                  <a:cubicBezTo>
                    <a:pt x="18" y="0"/>
                    <a:pt x="18" y="1"/>
                    <a:pt x="18" y="2"/>
                  </a:cubicBezTo>
                  <a:cubicBezTo>
                    <a:pt x="18" y="3"/>
                    <a:pt x="18" y="3"/>
                    <a:pt x="17" y="3"/>
                  </a:cubicBezTo>
                  <a:cubicBezTo>
                    <a:pt x="1" y="3"/>
                    <a:pt x="1" y="3"/>
                    <a:pt x="1" y="3"/>
                  </a:cubicBezTo>
                  <a:cubicBezTo>
                    <a:pt x="1" y="3"/>
                    <a:pt x="0" y="3"/>
                    <a:pt x="0" y="2"/>
                  </a:cubicBezTo>
                  <a:cubicBezTo>
                    <a:pt x="0" y="1"/>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2" name="出自【趣你的PPT】(微信:qunideppt)：最优质的PPT资源库"/>
            <p:cNvSpPr>
              <a:spLocks/>
            </p:cNvSpPr>
            <p:nvPr/>
          </p:nvSpPr>
          <p:spPr bwMode="auto">
            <a:xfrm>
              <a:off x="3659129" y="4888063"/>
              <a:ext cx="6338" cy="21125"/>
            </a:xfrm>
            <a:custGeom>
              <a:avLst/>
              <a:gdLst>
                <a:gd name="T0" fmla="*/ 4 w 4"/>
                <a:gd name="T1" fmla="*/ 1 h 12"/>
                <a:gd name="T2" fmla="*/ 4 w 4"/>
                <a:gd name="T3" fmla="*/ 11 h 12"/>
                <a:gd name="T4" fmla="*/ 2 w 4"/>
                <a:gd name="T5" fmla="*/ 12 h 12"/>
                <a:gd name="T6" fmla="*/ 1 w 4"/>
                <a:gd name="T7" fmla="*/ 11 h 12"/>
                <a:gd name="T8" fmla="*/ 0 w 4"/>
                <a:gd name="T9" fmla="*/ 1 h 12"/>
                <a:gd name="T10" fmla="*/ 2 w 4"/>
                <a:gd name="T11" fmla="*/ 0 h 12"/>
                <a:gd name="T12" fmla="*/ 4 w 4"/>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4" y="1"/>
                  </a:moveTo>
                  <a:cubicBezTo>
                    <a:pt x="4" y="11"/>
                    <a:pt x="4" y="11"/>
                    <a:pt x="4" y="11"/>
                  </a:cubicBezTo>
                  <a:cubicBezTo>
                    <a:pt x="4" y="12"/>
                    <a:pt x="3" y="12"/>
                    <a:pt x="2" y="12"/>
                  </a:cubicBezTo>
                  <a:cubicBezTo>
                    <a:pt x="1" y="12"/>
                    <a:pt x="1" y="12"/>
                    <a:pt x="1" y="11"/>
                  </a:cubicBezTo>
                  <a:cubicBezTo>
                    <a:pt x="0" y="1"/>
                    <a:pt x="0" y="1"/>
                    <a:pt x="0" y="1"/>
                  </a:cubicBezTo>
                  <a:cubicBezTo>
                    <a:pt x="0" y="1"/>
                    <a:pt x="1" y="0"/>
                    <a:pt x="2" y="0"/>
                  </a:cubicBezTo>
                  <a:cubicBezTo>
                    <a:pt x="3" y="0"/>
                    <a:pt x="4" y="1"/>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3" name="出自【趣你的PPT】(微信:qunideppt)：最优质的PPT资源库"/>
            <p:cNvSpPr>
              <a:spLocks/>
            </p:cNvSpPr>
            <p:nvPr/>
          </p:nvSpPr>
          <p:spPr bwMode="auto">
            <a:xfrm>
              <a:off x="3076062" y="4928201"/>
              <a:ext cx="16900" cy="29575"/>
            </a:xfrm>
            <a:custGeom>
              <a:avLst/>
              <a:gdLst>
                <a:gd name="T0" fmla="*/ 5 w 9"/>
                <a:gd name="T1" fmla="*/ 10 h 16"/>
                <a:gd name="T2" fmla="*/ 6 w 9"/>
                <a:gd name="T3" fmla="*/ 5 h 16"/>
                <a:gd name="T4" fmla="*/ 4 w 9"/>
                <a:gd name="T5" fmla="*/ 3 h 16"/>
                <a:gd name="T6" fmla="*/ 1 w 9"/>
                <a:gd name="T7" fmla="*/ 3 h 16"/>
                <a:gd name="T8" fmla="*/ 1 w 9"/>
                <a:gd name="T9" fmla="*/ 0 h 16"/>
                <a:gd name="T10" fmla="*/ 4 w 9"/>
                <a:gd name="T11" fmla="*/ 0 h 16"/>
                <a:gd name="T12" fmla="*/ 9 w 9"/>
                <a:gd name="T13" fmla="*/ 6 h 16"/>
                <a:gd name="T14" fmla="*/ 8 w 9"/>
                <a:gd name="T15" fmla="*/ 11 h 16"/>
                <a:gd name="T16" fmla="*/ 3 w 9"/>
                <a:gd name="T17" fmla="*/ 16 h 16"/>
                <a:gd name="T18" fmla="*/ 0 w 9"/>
                <a:gd name="T19" fmla="*/ 16 h 16"/>
                <a:gd name="T20" fmla="*/ 0 w 9"/>
                <a:gd name="T21" fmla="*/ 13 h 16"/>
                <a:gd name="T22" fmla="*/ 3 w 9"/>
                <a:gd name="T23" fmla="*/ 13 h 16"/>
                <a:gd name="T24" fmla="*/ 5 w 9"/>
                <a:gd name="T2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6">
                  <a:moveTo>
                    <a:pt x="5" y="10"/>
                  </a:moveTo>
                  <a:cubicBezTo>
                    <a:pt x="6" y="5"/>
                    <a:pt x="6" y="5"/>
                    <a:pt x="6" y="5"/>
                  </a:cubicBezTo>
                  <a:cubicBezTo>
                    <a:pt x="6" y="4"/>
                    <a:pt x="5" y="3"/>
                    <a:pt x="4" y="3"/>
                  </a:cubicBezTo>
                  <a:cubicBezTo>
                    <a:pt x="1" y="3"/>
                    <a:pt x="1" y="3"/>
                    <a:pt x="1" y="3"/>
                  </a:cubicBezTo>
                  <a:cubicBezTo>
                    <a:pt x="1" y="0"/>
                    <a:pt x="1" y="0"/>
                    <a:pt x="1" y="0"/>
                  </a:cubicBezTo>
                  <a:cubicBezTo>
                    <a:pt x="4" y="0"/>
                    <a:pt x="4" y="0"/>
                    <a:pt x="4" y="0"/>
                  </a:cubicBezTo>
                  <a:cubicBezTo>
                    <a:pt x="7" y="0"/>
                    <a:pt x="9" y="3"/>
                    <a:pt x="9" y="6"/>
                  </a:cubicBezTo>
                  <a:cubicBezTo>
                    <a:pt x="8" y="11"/>
                    <a:pt x="8" y="11"/>
                    <a:pt x="8" y="11"/>
                  </a:cubicBezTo>
                  <a:cubicBezTo>
                    <a:pt x="8" y="13"/>
                    <a:pt x="5" y="16"/>
                    <a:pt x="3" y="16"/>
                  </a:cubicBezTo>
                  <a:cubicBezTo>
                    <a:pt x="0" y="16"/>
                    <a:pt x="0" y="16"/>
                    <a:pt x="0" y="16"/>
                  </a:cubicBezTo>
                  <a:cubicBezTo>
                    <a:pt x="0" y="13"/>
                    <a:pt x="0" y="13"/>
                    <a:pt x="0" y="13"/>
                  </a:cubicBezTo>
                  <a:cubicBezTo>
                    <a:pt x="3" y="13"/>
                    <a:pt x="3" y="13"/>
                    <a:pt x="3" y="13"/>
                  </a:cubicBezTo>
                  <a:cubicBezTo>
                    <a:pt x="4" y="13"/>
                    <a:pt x="5" y="12"/>
                    <a:pt x="5"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4" name="出自【趣你的PPT】(微信:qunideppt)：最优质的PPT资源库"/>
            <p:cNvSpPr>
              <a:spLocks/>
            </p:cNvSpPr>
            <p:nvPr/>
          </p:nvSpPr>
          <p:spPr bwMode="auto">
            <a:xfrm>
              <a:off x="3016910" y="4928201"/>
              <a:ext cx="14788" cy="29575"/>
            </a:xfrm>
            <a:custGeom>
              <a:avLst/>
              <a:gdLst>
                <a:gd name="T0" fmla="*/ 5 w 9"/>
                <a:gd name="T1" fmla="*/ 0 h 16"/>
                <a:gd name="T2" fmla="*/ 8 w 9"/>
                <a:gd name="T3" fmla="*/ 0 h 16"/>
                <a:gd name="T4" fmla="*/ 8 w 9"/>
                <a:gd name="T5" fmla="*/ 3 h 16"/>
                <a:gd name="T6" fmla="*/ 5 w 9"/>
                <a:gd name="T7" fmla="*/ 3 h 16"/>
                <a:gd name="T8" fmla="*/ 3 w 9"/>
                <a:gd name="T9" fmla="*/ 5 h 16"/>
                <a:gd name="T10" fmla="*/ 4 w 9"/>
                <a:gd name="T11" fmla="*/ 10 h 16"/>
                <a:gd name="T12" fmla="*/ 4 w 9"/>
                <a:gd name="T13" fmla="*/ 10 h 16"/>
                <a:gd name="T14" fmla="*/ 6 w 9"/>
                <a:gd name="T15" fmla="*/ 13 h 16"/>
                <a:gd name="T16" fmla="*/ 9 w 9"/>
                <a:gd name="T17" fmla="*/ 13 h 16"/>
                <a:gd name="T18" fmla="*/ 9 w 9"/>
                <a:gd name="T19" fmla="*/ 16 h 16"/>
                <a:gd name="T20" fmla="*/ 6 w 9"/>
                <a:gd name="T21" fmla="*/ 16 h 16"/>
                <a:gd name="T22" fmla="*/ 1 w 9"/>
                <a:gd name="T23" fmla="*/ 11 h 16"/>
                <a:gd name="T24" fmla="*/ 0 w 9"/>
                <a:gd name="T25" fmla="*/ 6 h 16"/>
                <a:gd name="T26" fmla="*/ 0 w 9"/>
                <a:gd name="T27" fmla="*/ 6 h 16"/>
                <a:gd name="T28" fmla="*/ 5 w 9"/>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6">
                  <a:moveTo>
                    <a:pt x="5" y="0"/>
                  </a:moveTo>
                  <a:cubicBezTo>
                    <a:pt x="8" y="0"/>
                    <a:pt x="8" y="0"/>
                    <a:pt x="8" y="0"/>
                  </a:cubicBezTo>
                  <a:cubicBezTo>
                    <a:pt x="8" y="3"/>
                    <a:pt x="8" y="3"/>
                    <a:pt x="8" y="3"/>
                  </a:cubicBezTo>
                  <a:cubicBezTo>
                    <a:pt x="5" y="3"/>
                    <a:pt x="5" y="3"/>
                    <a:pt x="5" y="3"/>
                  </a:cubicBezTo>
                  <a:cubicBezTo>
                    <a:pt x="4" y="3"/>
                    <a:pt x="3" y="4"/>
                    <a:pt x="3" y="5"/>
                  </a:cubicBezTo>
                  <a:cubicBezTo>
                    <a:pt x="4" y="10"/>
                    <a:pt x="4" y="10"/>
                    <a:pt x="4" y="10"/>
                  </a:cubicBezTo>
                  <a:cubicBezTo>
                    <a:pt x="4" y="10"/>
                    <a:pt x="4" y="10"/>
                    <a:pt x="4" y="10"/>
                  </a:cubicBezTo>
                  <a:cubicBezTo>
                    <a:pt x="4" y="12"/>
                    <a:pt x="5" y="13"/>
                    <a:pt x="6" y="13"/>
                  </a:cubicBezTo>
                  <a:cubicBezTo>
                    <a:pt x="9" y="13"/>
                    <a:pt x="9" y="13"/>
                    <a:pt x="9" y="13"/>
                  </a:cubicBezTo>
                  <a:cubicBezTo>
                    <a:pt x="9" y="16"/>
                    <a:pt x="9" y="16"/>
                    <a:pt x="9" y="16"/>
                  </a:cubicBezTo>
                  <a:cubicBezTo>
                    <a:pt x="6" y="16"/>
                    <a:pt x="6" y="16"/>
                    <a:pt x="6" y="16"/>
                  </a:cubicBezTo>
                  <a:cubicBezTo>
                    <a:pt x="4" y="16"/>
                    <a:pt x="1" y="13"/>
                    <a:pt x="1" y="11"/>
                  </a:cubicBezTo>
                  <a:cubicBezTo>
                    <a:pt x="0" y="6"/>
                    <a:pt x="0" y="6"/>
                    <a:pt x="0" y="6"/>
                  </a:cubicBezTo>
                  <a:cubicBezTo>
                    <a:pt x="0" y="6"/>
                    <a:pt x="0" y="6"/>
                    <a:pt x="0" y="6"/>
                  </a:cubicBezTo>
                  <a:cubicBezTo>
                    <a:pt x="0" y="3"/>
                    <a:pt x="2"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5" name="出自【趣你的PPT】(微信:qunideppt)：最优质的PPT资源库"/>
            <p:cNvSpPr>
              <a:spLocks/>
            </p:cNvSpPr>
            <p:nvPr/>
          </p:nvSpPr>
          <p:spPr bwMode="auto">
            <a:xfrm>
              <a:off x="3035924" y="4926088"/>
              <a:ext cx="35914" cy="46475"/>
            </a:xfrm>
            <a:custGeom>
              <a:avLst/>
              <a:gdLst>
                <a:gd name="T0" fmla="*/ 20 w 20"/>
                <a:gd name="T1" fmla="*/ 19 h 25"/>
                <a:gd name="T2" fmla="*/ 13 w 20"/>
                <a:gd name="T3" fmla="*/ 25 h 25"/>
                <a:gd name="T4" fmla="*/ 7 w 20"/>
                <a:gd name="T5" fmla="*/ 25 h 25"/>
                <a:gd name="T6" fmla="*/ 0 w 20"/>
                <a:gd name="T7" fmla="*/ 19 h 25"/>
                <a:gd name="T8" fmla="*/ 0 w 20"/>
                <a:gd name="T9" fmla="*/ 0 h 25"/>
                <a:gd name="T10" fmla="*/ 20 w 20"/>
                <a:gd name="T11" fmla="*/ 0 h 25"/>
                <a:gd name="T12" fmla="*/ 20 w 20"/>
                <a:gd name="T13" fmla="*/ 19 h 25"/>
              </a:gdLst>
              <a:ahLst/>
              <a:cxnLst>
                <a:cxn ang="0">
                  <a:pos x="T0" y="T1"/>
                </a:cxn>
                <a:cxn ang="0">
                  <a:pos x="T2" y="T3"/>
                </a:cxn>
                <a:cxn ang="0">
                  <a:pos x="T4" y="T5"/>
                </a:cxn>
                <a:cxn ang="0">
                  <a:pos x="T6" y="T7"/>
                </a:cxn>
                <a:cxn ang="0">
                  <a:pos x="T8" y="T9"/>
                </a:cxn>
                <a:cxn ang="0">
                  <a:pos x="T10" y="T11"/>
                </a:cxn>
                <a:cxn ang="0">
                  <a:pos x="T12" y="T13"/>
                </a:cxn>
              </a:cxnLst>
              <a:rect l="0" t="0" r="r" b="b"/>
              <a:pathLst>
                <a:path w="20" h="25">
                  <a:moveTo>
                    <a:pt x="20" y="19"/>
                  </a:moveTo>
                  <a:cubicBezTo>
                    <a:pt x="20" y="22"/>
                    <a:pt x="17" y="25"/>
                    <a:pt x="13" y="25"/>
                  </a:cubicBezTo>
                  <a:cubicBezTo>
                    <a:pt x="7" y="25"/>
                    <a:pt x="7" y="25"/>
                    <a:pt x="7" y="25"/>
                  </a:cubicBezTo>
                  <a:cubicBezTo>
                    <a:pt x="3" y="25"/>
                    <a:pt x="0" y="22"/>
                    <a:pt x="0" y="19"/>
                  </a:cubicBezTo>
                  <a:cubicBezTo>
                    <a:pt x="0" y="0"/>
                    <a:pt x="0" y="0"/>
                    <a:pt x="0" y="0"/>
                  </a:cubicBezTo>
                  <a:cubicBezTo>
                    <a:pt x="20" y="0"/>
                    <a:pt x="20" y="0"/>
                    <a:pt x="20" y="0"/>
                  </a:cubicBezTo>
                  <a:lnTo>
                    <a:pt x="2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6" name="出自【趣你的PPT】(微信:qunideppt)：最优质的PPT资源库"/>
            <p:cNvSpPr>
              <a:spLocks/>
            </p:cNvSpPr>
            <p:nvPr/>
          </p:nvSpPr>
          <p:spPr bwMode="auto">
            <a:xfrm>
              <a:off x="3046486" y="4974676"/>
              <a:ext cx="14788" cy="4225"/>
            </a:xfrm>
            <a:custGeom>
              <a:avLst/>
              <a:gdLst>
                <a:gd name="T0" fmla="*/ 0 w 8"/>
                <a:gd name="T1" fmla="*/ 1 h 2"/>
                <a:gd name="T2" fmla="*/ 2 w 8"/>
                <a:gd name="T3" fmla="*/ 0 h 2"/>
                <a:gd name="T4" fmla="*/ 6 w 8"/>
                <a:gd name="T5" fmla="*/ 0 h 2"/>
                <a:gd name="T6" fmla="*/ 8 w 8"/>
                <a:gd name="T7" fmla="*/ 1 h 2"/>
                <a:gd name="T8" fmla="*/ 6 w 8"/>
                <a:gd name="T9" fmla="*/ 2 h 2"/>
                <a:gd name="T10" fmla="*/ 2 w 8"/>
                <a:gd name="T11" fmla="*/ 2 h 2"/>
                <a:gd name="T12" fmla="*/ 0 w 8"/>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0" y="1"/>
                  </a:moveTo>
                  <a:cubicBezTo>
                    <a:pt x="0" y="0"/>
                    <a:pt x="1" y="0"/>
                    <a:pt x="2" y="0"/>
                  </a:cubicBezTo>
                  <a:cubicBezTo>
                    <a:pt x="6" y="0"/>
                    <a:pt x="6" y="0"/>
                    <a:pt x="6" y="0"/>
                  </a:cubicBezTo>
                  <a:cubicBezTo>
                    <a:pt x="7" y="0"/>
                    <a:pt x="8" y="0"/>
                    <a:pt x="8" y="1"/>
                  </a:cubicBezTo>
                  <a:cubicBezTo>
                    <a:pt x="8" y="2"/>
                    <a:pt x="7" y="2"/>
                    <a:pt x="6" y="2"/>
                  </a:cubicBezTo>
                  <a:cubicBezTo>
                    <a:pt x="2" y="2"/>
                    <a:pt x="2" y="2"/>
                    <a:pt x="2" y="2"/>
                  </a:cubicBezTo>
                  <a:cubicBezTo>
                    <a:pt x="1" y="2"/>
                    <a:pt x="0" y="2"/>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7" name="出自【趣你的PPT】(微信:qunideppt)：最优质的PPT资源库"/>
            <p:cNvSpPr>
              <a:spLocks/>
            </p:cNvSpPr>
            <p:nvPr/>
          </p:nvSpPr>
          <p:spPr bwMode="auto">
            <a:xfrm>
              <a:off x="3046486" y="5008476"/>
              <a:ext cx="14788" cy="6338"/>
            </a:xfrm>
            <a:custGeom>
              <a:avLst/>
              <a:gdLst>
                <a:gd name="T0" fmla="*/ 6 w 8"/>
                <a:gd name="T1" fmla="*/ 3 h 3"/>
                <a:gd name="T2" fmla="*/ 2 w 8"/>
                <a:gd name="T3" fmla="*/ 3 h 3"/>
                <a:gd name="T4" fmla="*/ 0 w 8"/>
                <a:gd name="T5" fmla="*/ 2 h 3"/>
                <a:gd name="T6" fmla="*/ 2 w 8"/>
                <a:gd name="T7" fmla="*/ 0 h 3"/>
                <a:gd name="T8" fmla="*/ 6 w 8"/>
                <a:gd name="T9" fmla="*/ 0 h 3"/>
                <a:gd name="T10" fmla="*/ 8 w 8"/>
                <a:gd name="T11" fmla="*/ 2 h 3"/>
                <a:gd name="T12" fmla="*/ 6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3"/>
                  </a:moveTo>
                  <a:cubicBezTo>
                    <a:pt x="2" y="3"/>
                    <a:pt x="2" y="3"/>
                    <a:pt x="2" y="3"/>
                  </a:cubicBezTo>
                  <a:cubicBezTo>
                    <a:pt x="1" y="3"/>
                    <a:pt x="0" y="2"/>
                    <a:pt x="0" y="2"/>
                  </a:cubicBezTo>
                  <a:cubicBezTo>
                    <a:pt x="0" y="1"/>
                    <a:pt x="1" y="0"/>
                    <a:pt x="2" y="0"/>
                  </a:cubicBezTo>
                  <a:cubicBezTo>
                    <a:pt x="6" y="0"/>
                    <a:pt x="6" y="0"/>
                    <a:pt x="6" y="0"/>
                  </a:cubicBezTo>
                  <a:cubicBezTo>
                    <a:pt x="7" y="0"/>
                    <a:pt x="8" y="1"/>
                    <a:pt x="8" y="2"/>
                  </a:cubicBezTo>
                  <a:cubicBezTo>
                    <a:pt x="8" y="2"/>
                    <a:pt x="7" y="3"/>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8" name="出自【趣你的PPT】(微信:qunideppt)：最优质的PPT资源库"/>
            <p:cNvSpPr>
              <a:spLocks/>
            </p:cNvSpPr>
            <p:nvPr/>
          </p:nvSpPr>
          <p:spPr bwMode="auto">
            <a:xfrm>
              <a:off x="3038036" y="5014814"/>
              <a:ext cx="33801" cy="6338"/>
            </a:xfrm>
            <a:custGeom>
              <a:avLst/>
              <a:gdLst>
                <a:gd name="T0" fmla="*/ 1 w 18"/>
                <a:gd name="T1" fmla="*/ 0 h 3"/>
                <a:gd name="T2" fmla="*/ 17 w 18"/>
                <a:gd name="T3" fmla="*/ 0 h 3"/>
                <a:gd name="T4" fmla="*/ 18 w 18"/>
                <a:gd name="T5" fmla="*/ 2 h 3"/>
                <a:gd name="T6" fmla="*/ 17 w 18"/>
                <a:gd name="T7" fmla="*/ 3 h 3"/>
                <a:gd name="T8" fmla="*/ 1 w 18"/>
                <a:gd name="T9" fmla="*/ 3 h 3"/>
                <a:gd name="T10" fmla="*/ 0 w 18"/>
                <a:gd name="T11" fmla="*/ 2 h 3"/>
                <a:gd name="T12" fmla="*/ 1 w 1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8" h="3">
                  <a:moveTo>
                    <a:pt x="1" y="0"/>
                  </a:moveTo>
                  <a:cubicBezTo>
                    <a:pt x="17" y="0"/>
                    <a:pt x="17" y="0"/>
                    <a:pt x="17" y="0"/>
                  </a:cubicBezTo>
                  <a:cubicBezTo>
                    <a:pt x="18" y="0"/>
                    <a:pt x="18" y="1"/>
                    <a:pt x="18" y="2"/>
                  </a:cubicBezTo>
                  <a:cubicBezTo>
                    <a:pt x="18" y="3"/>
                    <a:pt x="18" y="3"/>
                    <a:pt x="17" y="3"/>
                  </a:cubicBezTo>
                  <a:cubicBezTo>
                    <a:pt x="1" y="3"/>
                    <a:pt x="1" y="3"/>
                    <a:pt x="1" y="3"/>
                  </a:cubicBezTo>
                  <a:cubicBezTo>
                    <a:pt x="0" y="3"/>
                    <a:pt x="0" y="3"/>
                    <a:pt x="0" y="2"/>
                  </a:cubicBezTo>
                  <a:cubicBezTo>
                    <a:pt x="0" y="1"/>
                    <a:pt x="0"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09" name="出自【趣你的PPT】(微信:qunideppt)：最优质的PPT资源库"/>
            <p:cNvSpPr>
              <a:spLocks/>
            </p:cNvSpPr>
            <p:nvPr/>
          </p:nvSpPr>
          <p:spPr bwMode="auto">
            <a:xfrm>
              <a:off x="3050711" y="4983126"/>
              <a:ext cx="8450" cy="23238"/>
            </a:xfrm>
            <a:custGeom>
              <a:avLst/>
              <a:gdLst>
                <a:gd name="T0" fmla="*/ 4 w 4"/>
                <a:gd name="T1" fmla="*/ 2 h 13"/>
                <a:gd name="T2" fmla="*/ 3 w 4"/>
                <a:gd name="T3" fmla="*/ 11 h 13"/>
                <a:gd name="T4" fmla="*/ 2 w 4"/>
                <a:gd name="T5" fmla="*/ 13 h 13"/>
                <a:gd name="T6" fmla="*/ 1 w 4"/>
                <a:gd name="T7" fmla="*/ 11 h 13"/>
                <a:gd name="T8" fmla="*/ 0 w 4"/>
                <a:gd name="T9" fmla="*/ 2 h 13"/>
                <a:gd name="T10" fmla="*/ 2 w 4"/>
                <a:gd name="T11" fmla="*/ 0 h 13"/>
                <a:gd name="T12" fmla="*/ 4 w 4"/>
                <a:gd name="T13" fmla="*/ 2 h 13"/>
              </a:gdLst>
              <a:ahLst/>
              <a:cxnLst>
                <a:cxn ang="0">
                  <a:pos x="T0" y="T1"/>
                </a:cxn>
                <a:cxn ang="0">
                  <a:pos x="T2" y="T3"/>
                </a:cxn>
                <a:cxn ang="0">
                  <a:pos x="T4" y="T5"/>
                </a:cxn>
                <a:cxn ang="0">
                  <a:pos x="T6" y="T7"/>
                </a:cxn>
                <a:cxn ang="0">
                  <a:pos x="T8" y="T9"/>
                </a:cxn>
                <a:cxn ang="0">
                  <a:pos x="T10" y="T11"/>
                </a:cxn>
                <a:cxn ang="0">
                  <a:pos x="T12" y="T13"/>
                </a:cxn>
              </a:cxnLst>
              <a:rect l="0" t="0" r="r" b="b"/>
              <a:pathLst>
                <a:path w="4" h="13">
                  <a:moveTo>
                    <a:pt x="4" y="2"/>
                  </a:moveTo>
                  <a:cubicBezTo>
                    <a:pt x="3" y="11"/>
                    <a:pt x="3" y="11"/>
                    <a:pt x="3" y="11"/>
                  </a:cubicBezTo>
                  <a:cubicBezTo>
                    <a:pt x="3" y="12"/>
                    <a:pt x="3" y="13"/>
                    <a:pt x="2" y="13"/>
                  </a:cubicBezTo>
                  <a:cubicBezTo>
                    <a:pt x="1" y="13"/>
                    <a:pt x="1" y="12"/>
                    <a:pt x="1" y="11"/>
                  </a:cubicBezTo>
                  <a:cubicBezTo>
                    <a:pt x="0" y="2"/>
                    <a:pt x="0" y="2"/>
                    <a:pt x="0" y="2"/>
                  </a:cubicBezTo>
                  <a:cubicBezTo>
                    <a:pt x="0" y="1"/>
                    <a:pt x="1" y="0"/>
                    <a:pt x="2" y="0"/>
                  </a:cubicBezTo>
                  <a:cubicBezTo>
                    <a:pt x="3" y="0"/>
                    <a:pt x="4" y="1"/>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0" name="出自【趣你的PPT】(微信:qunideppt)：最优质的PPT资源库"/>
            <p:cNvSpPr>
              <a:spLocks/>
            </p:cNvSpPr>
            <p:nvPr/>
          </p:nvSpPr>
          <p:spPr bwMode="auto">
            <a:xfrm>
              <a:off x="2347229" y="3869831"/>
              <a:ext cx="21126" cy="35913"/>
            </a:xfrm>
            <a:custGeom>
              <a:avLst/>
              <a:gdLst>
                <a:gd name="T0" fmla="*/ 7 w 12"/>
                <a:gd name="T1" fmla="*/ 14 h 20"/>
                <a:gd name="T2" fmla="*/ 8 w 12"/>
                <a:gd name="T3" fmla="*/ 7 h 20"/>
                <a:gd name="T4" fmla="*/ 5 w 12"/>
                <a:gd name="T5" fmla="*/ 4 h 20"/>
                <a:gd name="T6" fmla="*/ 1 w 12"/>
                <a:gd name="T7" fmla="*/ 4 h 20"/>
                <a:gd name="T8" fmla="*/ 1 w 12"/>
                <a:gd name="T9" fmla="*/ 0 h 20"/>
                <a:gd name="T10" fmla="*/ 5 w 12"/>
                <a:gd name="T11" fmla="*/ 0 h 20"/>
                <a:gd name="T12" fmla="*/ 12 w 12"/>
                <a:gd name="T13" fmla="*/ 7 h 20"/>
                <a:gd name="T14" fmla="*/ 10 w 12"/>
                <a:gd name="T15" fmla="*/ 14 h 20"/>
                <a:gd name="T16" fmla="*/ 4 w 12"/>
                <a:gd name="T17" fmla="*/ 20 h 20"/>
                <a:gd name="T18" fmla="*/ 0 w 12"/>
                <a:gd name="T19" fmla="*/ 20 h 20"/>
                <a:gd name="T20" fmla="*/ 0 w 12"/>
                <a:gd name="T21" fmla="*/ 16 h 20"/>
                <a:gd name="T22" fmla="*/ 4 w 12"/>
                <a:gd name="T23" fmla="*/ 16 h 20"/>
                <a:gd name="T24" fmla="*/ 7 w 12"/>
                <a:gd name="T25"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7" y="14"/>
                  </a:moveTo>
                  <a:cubicBezTo>
                    <a:pt x="8" y="7"/>
                    <a:pt x="8" y="7"/>
                    <a:pt x="8" y="7"/>
                  </a:cubicBezTo>
                  <a:cubicBezTo>
                    <a:pt x="8" y="5"/>
                    <a:pt x="7" y="4"/>
                    <a:pt x="5" y="4"/>
                  </a:cubicBezTo>
                  <a:cubicBezTo>
                    <a:pt x="1" y="4"/>
                    <a:pt x="1" y="4"/>
                    <a:pt x="1" y="4"/>
                  </a:cubicBezTo>
                  <a:cubicBezTo>
                    <a:pt x="1" y="0"/>
                    <a:pt x="1" y="0"/>
                    <a:pt x="1" y="0"/>
                  </a:cubicBezTo>
                  <a:cubicBezTo>
                    <a:pt x="5" y="0"/>
                    <a:pt x="5" y="0"/>
                    <a:pt x="5" y="0"/>
                  </a:cubicBezTo>
                  <a:cubicBezTo>
                    <a:pt x="9" y="0"/>
                    <a:pt x="12" y="3"/>
                    <a:pt x="12" y="7"/>
                  </a:cubicBezTo>
                  <a:cubicBezTo>
                    <a:pt x="10" y="14"/>
                    <a:pt x="10" y="14"/>
                    <a:pt x="10" y="14"/>
                  </a:cubicBezTo>
                  <a:cubicBezTo>
                    <a:pt x="10" y="17"/>
                    <a:pt x="7" y="20"/>
                    <a:pt x="4" y="20"/>
                  </a:cubicBezTo>
                  <a:cubicBezTo>
                    <a:pt x="0" y="20"/>
                    <a:pt x="0" y="20"/>
                    <a:pt x="0" y="20"/>
                  </a:cubicBezTo>
                  <a:cubicBezTo>
                    <a:pt x="0" y="16"/>
                    <a:pt x="0" y="16"/>
                    <a:pt x="0" y="16"/>
                  </a:cubicBezTo>
                  <a:cubicBezTo>
                    <a:pt x="4" y="16"/>
                    <a:pt x="4" y="16"/>
                    <a:pt x="4" y="16"/>
                  </a:cubicBezTo>
                  <a:cubicBezTo>
                    <a:pt x="5" y="16"/>
                    <a:pt x="7" y="15"/>
                    <a:pt x="7"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1" name="出自【趣你的PPT】(微信:qunideppt)：最优质的PPT资源库"/>
            <p:cNvSpPr>
              <a:spLocks/>
            </p:cNvSpPr>
            <p:nvPr/>
          </p:nvSpPr>
          <p:spPr bwMode="auto">
            <a:xfrm>
              <a:off x="2266952" y="3869831"/>
              <a:ext cx="23238" cy="35913"/>
            </a:xfrm>
            <a:custGeom>
              <a:avLst/>
              <a:gdLst>
                <a:gd name="T0" fmla="*/ 7 w 12"/>
                <a:gd name="T1" fmla="*/ 0 h 20"/>
                <a:gd name="T2" fmla="*/ 11 w 12"/>
                <a:gd name="T3" fmla="*/ 0 h 20"/>
                <a:gd name="T4" fmla="*/ 11 w 12"/>
                <a:gd name="T5" fmla="*/ 4 h 20"/>
                <a:gd name="T6" fmla="*/ 7 w 12"/>
                <a:gd name="T7" fmla="*/ 4 h 20"/>
                <a:gd name="T8" fmla="*/ 4 w 12"/>
                <a:gd name="T9" fmla="*/ 7 h 20"/>
                <a:gd name="T10" fmla="*/ 5 w 12"/>
                <a:gd name="T11" fmla="*/ 13 h 20"/>
                <a:gd name="T12" fmla="*/ 5 w 12"/>
                <a:gd name="T13" fmla="*/ 14 h 20"/>
                <a:gd name="T14" fmla="*/ 8 w 12"/>
                <a:gd name="T15" fmla="*/ 16 h 20"/>
                <a:gd name="T16" fmla="*/ 12 w 12"/>
                <a:gd name="T17" fmla="*/ 16 h 20"/>
                <a:gd name="T18" fmla="*/ 12 w 12"/>
                <a:gd name="T19" fmla="*/ 20 h 20"/>
                <a:gd name="T20" fmla="*/ 8 w 12"/>
                <a:gd name="T21" fmla="*/ 20 h 20"/>
                <a:gd name="T22" fmla="*/ 2 w 12"/>
                <a:gd name="T23" fmla="*/ 14 h 20"/>
                <a:gd name="T24" fmla="*/ 0 w 12"/>
                <a:gd name="T25" fmla="*/ 7 h 20"/>
                <a:gd name="T26" fmla="*/ 0 w 12"/>
                <a:gd name="T27" fmla="*/ 7 h 20"/>
                <a:gd name="T28" fmla="*/ 7 w 12"/>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20">
                  <a:moveTo>
                    <a:pt x="7" y="0"/>
                  </a:moveTo>
                  <a:cubicBezTo>
                    <a:pt x="11" y="0"/>
                    <a:pt x="11" y="0"/>
                    <a:pt x="11" y="0"/>
                  </a:cubicBezTo>
                  <a:cubicBezTo>
                    <a:pt x="11" y="4"/>
                    <a:pt x="11" y="4"/>
                    <a:pt x="11" y="4"/>
                  </a:cubicBezTo>
                  <a:cubicBezTo>
                    <a:pt x="7" y="4"/>
                    <a:pt x="7" y="4"/>
                    <a:pt x="7" y="4"/>
                  </a:cubicBezTo>
                  <a:cubicBezTo>
                    <a:pt x="5" y="4"/>
                    <a:pt x="4" y="5"/>
                    <a:pt x="4" y="7"/>
                  </a:cubicBezTo>
                  <a:cubicBezTo>
                    <a:pt x="5" y="13"/>
                    <a:pt x="5" y="13"/>
                    <a:pt x="5" y="13"/>
                  </a:cubicBezTo>
                  <a:cubicBezTo>
                    <a:pt x="5" y="14"/>
                    <a:pt x="5" y="14"/>
                    <a:pt x="5" y="14"/>
                  </a:cubicBezTo>
                  <a:cubicBezTo>
                    <a:pt x="5" y="15"/>
                    <a:pt x="7" y="16"/>
                    <a:pt x="8" y="16"/>
                  </a:cubicBezTo>
                  <a:cubicBezTo>
                    <a:pt x="12" y="16"/>
                    <a:pt x="12" y="16"/>
                    <a:pt x="12" y="16"/>
                  </a:cubicBezTo>
                  <a:cubicBezTo>
                    <a:pt x="12" y="20"/>
                    <a:pt x="12" y="20"/>
                    <a:pt x="12" y="20"/>
                  </a:cubicBezTo>
                  <a:cubicBezTo>
                    <a:pt x="8" y="20"/>
                    <a:pt x="8" y="20"/>
                    <a:pt x="8" y="20"/>
                  </a:cubicBezTo>
                  <a:cubicBezTo>
                    <a:pt x="5" y="20"/>
                    <a:pt x="2" y="17"/>
                    <a:pt x="2" y="14"/>
                  </a:cubicBezTo>
                  <a:cubicBezTo>
                    <a:pt x="0" y="7"/>
                    <a:pt x="0" y="7"/>
                    <a:pt x="0" y="7"/>
                  </a:cubicBezTo>
                  <a:cubicBezTo>
                    <a:pt x="0" y="7"/>
                    <a:pt x="0" y="7"/>
                    <a:pt x="0" y="7"/>
                  </a:cubicBezTo>
                  <a:cubicBezTo>
                    <a:pt x="0" y="3"/>
                    <a:pt x="3" y="0"/>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2" name="出自【趣你的PPT】(微信:qunideppt)：最优质的PPT资源库"/>
            <p:cNvSpPr>
              <a:spLocks/>
            </p:cNvSpPr>
            <p:nvPr/>
          </p:nvSpPr>
          <p:spPr bwMode="auto">
            <a:xfrm>
              <a:off x="2292303" y="3865606"/>
              <a:ext cx="50701" cy="63375"/>
            </a:xfrm>
            <a:custGeom>
              <a:avLst/>
              <a:gdLst>
                <a:gd name="T0" fmla="*/ 26 w 27"/>
                <a:gd name="T1" fmla="*/ 25 h 34"/>
                <a:gd name="T2" fmla="*/ 17 w 27"/>
                <a:gd name="T3" fmla="*/ 34 h 34"/>
                <a:gd name="T4" fmla="*/ 10 w 27"/>
                <a:gd name="T5" fmla="*/ 34 h 34"/>
                <a:gd name="T6" fmla="*/ 1 w 27"/>
                <a:gd name="T7" fmla="*/ 25 h 34"/>
                <a:gd name="T8" fmla="*/ 0 w 27"/>
                <a:gd name="T9" fmla="*/ 0 h 34"/>
                <a:gd name="T10" fmla="*/ 27 w 27"/>
                <a:gd name="T11" fmla="*/ 0 h 34"/>
                <a:gd name="T12" fmla="*/ 26 w 27"/>
                <a:gd name="T13" fmla="*/ 25 h 34"/>
              </a:gdLst>
              <a:ahLst/>
              <a:cxnLst>
                <a:cxn ang="0">
                  <a:pos x="T0" y="T1"/>
                </a:cxn>
                <a:cxn ang="0">
                  <a:pos x="T2" y="T3"/>
                </a:cxn>
                <a:cxn ang="0">
                  <a:pos x="T4" y="T5"/>
                </a:cxn>
                <a:cxn ang="0">
                  <a:pos x="T6" y="T7"/>
                </a:cxn>
                <a:cxn ang="0">
                  <a:pos x="T8" y="T9"/>
                </a:cxn>
                <a:cxn ang="0">
                  <a:pos x="T10" y="T11"/>
                </a:cxn>
                <a:cxn ang="0">
                  <a:pos x="T12" y="T13"/>
                </a:cxn>
              </a:cxnLst>
              <a:rect l="0" t="0" r="r" b="b"/>
              <a:pathLst>
                <a:path w="27" h="34">
                  <a:moveTo>
                    <a:pt x="26" y="25"/>
                  </a:moveTo>
                  <a:cubicBezTo>
                    <a:pt x="26" y="30"/>
                    <a:pt x="22" y="34"/>
                    <a:pt x="17" y="34"/>
                  </a:cubicBezTo>
                  <a:cubicBezTo>
                    <a:pt x="10" y="34"/>
                    <a:pt x="10" y="34"/>
                    <a:pt x="10" y="34"/>
                  </a:cubicBezTo>
                  <a:cubicBezTo>
                    <a:pt x="5" y="34"/>
                    <a:pt x="1" y="30"/>
                    <a:pt x="1" y="25"/>
                  </a:cubicBezTo>
                  <a:cubicBezTo>
                    <a:pt x="0" y="0"/>
                    <a:pt x="0" y="0"/>
                    <a:pt x="0" y="0"/>
                  </a:cubicBezTo>
                  <a:cubicBezTo>
                    <a:pt x="27" y="0"/>
                    <a:pt x="27" y="0"/>
                    <a:pt x="27" y="0"/>
                  </a:cubicBezTo>
                  <a:lnTo>
                    <a:pt x="26"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3" name="出自【趣你的PPT】(微信:qunideppt)：最优质的PPT资源库"/>
            <p:cNvSpPr>
              <a:spLocks/>
            </p:cNvSpPr>
            <p:nvPr/>
          </p:nvSpPr>
          <p:spPr bwMode="auto">
            <a:xfrm>
              <a:off x="2309203" y="3931094"/>
              <a:ext cx="16900" cy="6338"/>
            </a:xfrm>
            <a:custGeom>
              <a:avLst/>
              <a:gdLst>
                <a:gd name="T0" fmla="*/ 0 w 9"/>
                <a:gd name="T1" fmla="*/ 1 h 3"/>
                <a:gd name="T2" fmla="*/ 1 w 9"/>
                <a:gd name="T3" fmla="*/ 0 h 3"/>
                <a:gd name="T4" fmla="*/ 8 w 9"/>
                <a:gd name="T5" fmla="*/ 0 h 3"/>
                <a:gd name="T6" fmla="*/ 9 w 9"/>
                <a:gd name="T7" fmla="*/ 1 h 3"/>
                <a:gd name="T8" fmla="*/ 8 w 9"/>
                <a:gd name="T9" fmla="*/ 3 h 3"/>
                <a:gd name="T10" fmla="*/ 1 w 9"/>
                <a:gd name="T11" fmla="*/ 3 h 3"/>
                <a:gd name="T12" fmla="*/ 0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0" y="1"/>
                  </a:moveTo>
                  <a:cubicBezTo>
                    <a:pt x="0" y="0"/>
                    <a:pt x="0" y="0"/>
                    <a:pt x="1" y="0"/>
                  </a:cubicBezTo>
                  <a:cubicBezTo>
                    <a:pt x="8" y="0"/>
                    <a:pt x="8" y="0"/>
                    <a:pt x="8" y="0"/>
                  </a:cubicBezTo>
                  <a:cubicBezTo>
                    <a:pt x="9" y="0"/>
                    <a:pt x="9" y="0"/>
                    <a:pt x="9" y="1"/>
                  </a:cubicBezTo>
                  <a:cubicBezTo>
                    <a:pt x="9" y="2"/>
                    <a:pt x="9" y="3"/>
                    <a:pt x="8" y="3"/>
                  </a:cubicBezTo>
                  <a:cubicBezTo>
                    <a:pt x="1" y="3"/>
                    <a:pt x="1" y="3"/>
                    <a:pt x="1" y="3"/>
                  </a:cubicBezTo>
                  <a:cubicBezTo>
                    <a:pt x="0" y="3"/>
                    <a:pt x="0" y="2"/>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4" name="出自【趣你的PPT】(微信:qunideppt)：最优质的PPT资源库"/>
            <p:cNvSpPr>
              <a:spLocks/>
            </p:cNvSpPr>
            <p:nvPr/>
          </p:nvSpPr>
          <p:spPr bwMode="auto">
            <a:xfrm>
              <a:off x="2309203" y="3975457"/>
              <a:ext cx="16900" cy="6338"/>
            </a:xfrm>
            <a:custGeom>
              <a:avLst/>
              <a:gdLst>
                <a:gd name="T0" fmla="*/ 8 w 9"/>
                <a:gd name="T1" fmla="*/ 3 h 3"/>
                <a:gd name="T2" fmla="*/ 1 w 9"/>
                <a:gd name="T3" fmla="*/ 3 h 3"/>
                <a:gd name="T4" fmla="*/ 0 w 9"/>
                <a:gd name="T5" fmla="*/ 1 h 3"/>
                <a:gd name="T6" fmla="*/ 1 w 9"/>
                <a:gd name="T7" fmla="*/ 0 h 3"/>
                <a:gd name="T8" fmla="*/ 8 w 9"/>
                <a:gd name="T9" fmla="*/ 0 h 3"/>
                <a:gd name="T10" fmla="*/ 9 w 9"/>
                <a:gd name="T11" fmla="*/ 1 h 3"/>
                <a:gd name="T12" fmla="*/ 8 w 9"/>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8" y="3"/>
                  </a:moveTo>
                  <a:cubicBezTo>
                    <a:pt x="1" y="3"/>
                    <a:pt x="1" y="3"/>
                    <a:pt x="1" y="3"/>
                  </a:cubicBezTo>
                  <a:cubicBezTo>
                    <a:pt x="0" y="3"/>
                    <a:pt x="0" y="2"/>
                    <a:pt x="0" y="1"/>
                  </a:cubicBezTo>
                  <a:cubicBezTo>
                    <a:pt x="0" y="0"/>
                    <a:pt x="0" y="0"/>
                    <a:pt x="1" y="0"/>
                  </a:cubicBezTo>
                  <a:cubicBezTo>
                    <a:pt x="8" y="0"/>
                    <a:pt x="8" y="0"/>
                    <a:pt x="8" y="0"/>
                  </a:cubicBezTo>
                  <a:cubicBezTo>
                    <a:pt x="9" y="0"/>
                    <a:pt x="9" y="0"/>
                    <a:pt x="9" y="1"/>
                  </a:cubicBezTo>
                  <a:cubicBezTo>
                    <a:pt x="9" y="2"/>
                    <a:pt x="9" y="3"/>
                    <a:pt x="8"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5" name="出自【趣你的PPT】(微信:qunideppt)：最优质的PPT资源库"/>
            <p:cNvSpPr>
              <a:spLocks/>
            </p:cNvSpPr>
            <p:nvPr/>
          </p:nvSpPr>
          <p:spPr bwMode="auto">
            <a:xfrm>
              <a:off x="2296528" y="3983907"/>
              <a:ext cx="44364" cy="8450"/>
            </a:xfrm>
            <a:custGeom>
              <a:avLst/>
              <a:gdLst>
                <a:gd name="T0" fmla="*/ 1 w 24"/>
                <a:gd name="T1" fmla="*/ 0 h 4"/>
                <a:gd name="T2" fmla="*/ 22 w 24"/>
                <a:gd name="T3" fmla="*/ 0 h 4"/>
                <a:gd name="T4" fmla="*/ 24 w 24"/>
                <a:gd name="T5" fmla="*/ 2 h 4"/>
                <a:gd name="T6" fmla="*/ 22 w 24"/>
                <a:gd name="T7" fmla="*/ 4 h 4"/>
                <a:gd name="T8" fmla="*/ 1 w 24"/>
                <a:gd name="T9" fmla="*/ 4 h 4"/>
                <a:gd name="T10" fmla="*/ 0 w 24"/>
                <a:gd name="T11" fmla="*/ 2 h 4"/>
                <a:gd name="T12" fmla="*/ 1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1" y="0"/>
                  </a:moveTo>
                  <a:cubicBezTo>
                    <a:pt x="22" y="0"/>
                    <a:pt x="22" y="0"/>
                    <a:pt x="22" y="0"/>
                  </a:cubicBezTo>
                  <a:cubicBezTo>
                    <a:pt x="23" y="0"/>
                    <a:pt x="24" y="1"/>
                    <a:pt x="24" y="2"/>
                  </a:cubicBezTo>
                  <a:cubicBezTo>
                    <a:pt x="24" y="3"/>
                    <a:pt x="23" y="4"/>
                    <a:pt x="22" y="4"/>
                  </a:cubicBezTo>
                  <a:cubicBezTo>
                    <a:pt x="1" y="4"/>
                    <a:pt x="1" y="4"/>
                    <a:pt x="1" y="4"/>
                  </a:cubicBezTo>
                  <a:cubicBezTo>
                    <a:pt x="0" y="4"/>
                    <a:pt x="0" y="3"/>
                    <a:pt x="0" y="2"/>
                  </a:cubicBezTo>
                  <a:cubicBezTo>
                    <a:pt x="0" y="1"/>
                    <a:pt x="0"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6" name="出自【趣你的PPT】(微信:qunideppt)：最优质的PPT资源库"/>
            <p:cNvSpPr>
              <a:spLocks/>
            </p:cNvSpPr>
            <p:nvPr/>
          </p:nvSpPr>
          <p:spPr bwMode="auto">
            <a:xfrm>
              <a:off x="2313428" y="3941657"/>
              <a:ext cx="8450" cy="29575"/>
            </a:xfrm>
            <a:custGeom>
              <a:avLst/>
              <a:gdLst>
                <a:gd name="T0" fmla="*/ 5 w 5"/>
                <a:gd name="T1" fmla="*/ 2 h 17"/>
                <a:gd name="T2" fmla="*/ 4 w 5"/>
                <a:gd name="T3" fmla="*/ 15 h 17"/>
                <a:gd name="T4" fmla="*/ 2 w 5"/>
                <a:gd name="T5" fmla="*/ 17 h 17"/>
                <a:gd name="T6" fmla="*/ 1 w 5"/>
                <a:gd name="T7" fmla="*/ 15 h 17"/>
                <a:gd name="T8" fmla="*/ 0 w 5"/>
                <a:gd name="T9" fmla="*/ 2 h 17"/>
                <a:gd name="T10" fmla="*/ 2 w 5"/>
                <a:gd name="T11" fmla="*/ 0 h 17"/>
                <a:gd name="T12" fmla="*/ 5 w 5"/>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5" h="17">
                  <a:moveTo>
                    <a:pt x="5" y="2"/>
                  </a:moveTo>
                  <a:cubicBezTo>
                    <a:pt x="4" y="15"/>
                    <a:pt x="4" y="15"/>
                    <a:pt x="4" y="15"/>
                  </a:cubicBezTo>
                  <a:cubicBezTo>
                    <a:pt x="4" y="16"/>
                    <a:pt x="4" y="17"/>
                    <a:pt x="2" y="17"/>
                  </a:cubicBezTo>
                  <a:cubicBezTo>
                    <a:pt x="1" y="17"/>
                    <a:pt x="1" y="16"/>
                    <a:pt x="1" y="15"/>
                  </a:cubicBezTo>
                  <a:cubicBezTo>
                    <a:pt x="0" y="2"/>
                    <a:pt x="0" y="2"/>
                    <a:pt x="0" y="2"/>
                  </a:cubicBezTo>
                  <a:cubicBezTo>
                    <a:pt x="0" y="1"/>
                    <a:pt x="1" y="0"/>
                    <a:pt x="2" y="0"/>
                  </a:cubicBezTo>
                  <a:cubicBezTo>
                    <a:pt x="4" y="0"/>
                    <a:pt x="5" y="1"/>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7" name="出自【趣你的PPT】(微信:qunideppt)：最优质的PPT资源库"/>
            <p:cNvSpPr>
              <a:spLocks/>
            </p:cNvSpPr>
            <p:nvPr/>
          </p:nvSpPr>
          <p:spPr bwMode="auto">
            <a:xfrm>
              <a:off x="1939505" y="3749418"/>
              <a:ext cx="23238" cy="38025"/>
            </a:xfrm>
            <a:custGeom>
              <a:avLst/>
              <a:gdLst>
                <a:gd name="T0" fmla="*/ 7 w 13"/>
                <a:gd name="T1" fmla="*/ 13 h 20"/>
                <a:gd name="T2" fmla="*/ 9 w 13"/>
                <a:gd name="T3" fmla="*/ 6 h 20"/>
                <a:gd name="T4" fmla="*/ 6 w 13"/>
                <a:gd name="T5" fmla="*/ 3 h 20"/>
                <a:gd name="T6" fmla="*/ 2 w 13"/>
                <a:gd name="T7" fmla="*/ 3 h 20"/>
                <a:gd name="T8" fmla="*/ 2 w 13"/>
                <a:gd name="T9" fmla="*/ 0 h 20"/>
                <a:gd name="T10" fmla="*/ 6 w 13"/>
                <a:gd name="T11" fmla="*/ 0 h 20"/>
                <a:gd name="T12" fmla="*/ 13 w 13"/>
                <a:gd name="T13" fmla="*/ 6 h 20"/>
                <a:gd name="T14" fmla="*/ 11 w 13"/>
                <a:gd name="T15" fmla="*/ 13 h 20"/>
                <a:gd name="T16" fmla="*/ 4 w 13"/>
                <a:gd name="T17" fmla="*/ 20 h 20"/>
                <a:gd name="T18" fmla="*/ 0 w 13"/>
                <a:gd name="T19" fmla="*/ 20 h 20"/>
                <a:gd name="T20" fmla="*/ 0 w 13"/>
                <a:gd name="T21" fmla="*/ 16 h 20"/>
                <a:gd name="T22" fmla="*/ 4 w 13"/>
                <a:gd name="T23" fmla="*/ 16 h 20"/>
                <a:gd name="T24" fmla="*/ 7 w 13"/>
                <a:gd name="T25"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0">
                  <a:moveTo>
                    <a:pt x="7" y="13"/>
                  </a:moveTo>
                  <a:cubicBezTo>
                    <a:pt x="9" y="6"/>
                    <a:pt x="9" y="6"/>
                    <a:pt x="9" y="6"/>
                  </a:cubicBezTo>
                  <a:cubicBezTo>
                    <a:pt x="9" y="5"/>
                    <a:pt x="7" y="3"/>
                    <a:pt x="6" y="3"/>
                  </a:cubicBezTo>
                  <a:cubicBezTo>
                    <a:pt x="2" y="3"/>
                    <a:pt x="2" y="3"/>
                    <a:pt x="2" y="3"/>
                  </a:cubicBezTo>
                  <a:cubicBezTo>
                    <a:pt x="2" y="0"/>
                    <a:pt x="2" y="0"/>
                    <a:pt x="2" y="0"/>
                  </a:cubicBezTo>
                  <a:cubicBezTo>
                    <a:pt x="6" y="0"/>
                    <a:pt x="6" y="0"/>
                    <a:pt x="6" y="0"/>
                  </a:cubicBezTo>
                  <a:cubicBezTo>
                    <a:pt x="10" y="0"/>
                    <a:pt x="13" y="3"/>
                    <a:pt x="13" y="6"/>
                  </a:cubicBezTo>
                  <a:cubicBezTo>
                    <a:pt x="11" y="13"/>
                    <a:pt x="11" y="13"/>
                    <a:pt x="11" y="13"/>
                  </a:cubicBezTo>
                  <a:cubicBezTo>
                    <a:pt x="11" y="17"/>
                    <a:pt x="8" y="20"/>
                    <a:pt x="4" y="20"/>
                  </a:cubicBezTo>
                  <a:cubicBezTo>
                    <a:pt x="0" y="20"/>
                    <a:pt x="0" y="20"/>
                    <a:pt x="0" y="20"/>
                  </a:cubicBezTo>
                  <a:cubicBezTo>
                    <a:pt x="0" y="16"/>
                    <a:pt x="0" y="16"/>
                    <a:pt x="0" y="16"/>
                  </a:cubicBezTo>
                  <a:cubicBezTo>
                    <a:pt x="4" y="16"/>
                    <a:pt x="4" y="16"/>
                    <a:pt x="4" y="16"/>
                  </a:cubicBezTo>
                  <a:cubicBezTo>
                    <a:pt x="6" y="16"/>
                    <a:pt x="7" y="14"/>
                    <a:pt x="7"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8" name="出自【趣你的PPT】(微信:qunideppt)：最优质的PPT资源库"/>
            <p:cNvSpPr>
              <a:spLocks/>
            </p:cNvSpPr>
            <p:nvPr/>
          </p:nvSpPr>
          <p:spPr bwMode="auto">
            <a:xfrm>
              <a:off x="1861340" y="3749418"/>
              <a:ext cx="23238" cy="38025"/>
            </a:xfrm>
            <a:custGeom>
              <a:avLst/>
              <a:gdLst>
                <a:gd name="T0" fmla="*/ 6 w 12"/>
                <a:gd name="T1" fmla="*/ 0 h 20"/>
                <a:gd name="T2" fmla="*/ 10 w 12"/>
                <a:gd name="T3" fmla="*/ 0 h 20"/>
                <a:gd name="T4" fmla="*/ 10 w 12"/>
                <a:gd name="T5" fmla="*/ 3 h 20"/>
                <a:gd name="T6" fmla="*/ 6 w 12"/>
                <a:gd name="T7" fmla="*/ 3 h 20"/>
                <a:gd name="T8" fmla="*/ 3 w 12"/>
                <a:gd name="T9" fmla="*/ 6 h 20"/>
                <a:gd name="T10" fmla="*/ 5 w 12"/>
                <a:gd name="T11" fmla="*/ 12 h 20"/>
                <a:gd name="T12" fmla="*/ 5 w 12"/>
                <a:gd name="T13" fmla="*/ 13 h 20"/>
                <a:gd name="T14" fmla="*/ 8 w 12"/>
                <a:gd name="T15" fmla="*/ 16 h 20"/>
                <a:gd name="T16" fmla="*/ 12 w 12"/>
                <a:gd name="T17" fmla="*/ 16 h 20"/>
                <a:gd name="T18" fmla="*/ 12 w 12"/>
                <a:gd name="T19" fmla="*/ 20 h 20"/>
                <a:gd name="T20" fmla="*/ 8 w 12"/>
                <a:gd name="T21" fmla="*/ 20 h 20"/>
                <a:gd name="T22" fmla="*/ 1 w 12"/>
                <a:gd name="T23" fmla="*/ 13 h 20"/>
                <a:gd name="T24" fmla="*/ 0 w 12"/>
                <a:gd name="T25" fmla="*/ 7 h 20"/>
                <a:gd name="T26" fmla="*/ 0 w 12"/>
                <a:gd name="T27" fmla="*/ 6 h 20"/>
                <a:gd name="T28" fmla="*/ 6 w 12"/>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20">
                  <a:moveTo>
                    <a:pt x="6" y="0"/>
                  </a:moveTo>
                  <a:cubicBezTo>
                    <a:pt x="10" y="0"/>
                    <a:pt x="10" y="0"/>
                    <a:pt x="10" y="0"/>
                  </a:cubicBezTo>
                  <a:cubicBezTo>
                    <a:pt x="10" y="3"/>
                    <a:pt x="10" y="3"/>
                    <a:pt x="10" y="3"/>
                  </a:cubicBezTo>
                  <a:cubicBezTo>
                    <a:pt x="6" y="3"/>
                    <a:pt x="6" y="3"/>
                    <a:pt x="6" y="3"/>
                  </a:cubicBezTo>
                  <a:cubicBezTo>
                    <a:pt x="5" y="3"/>
                    <a:pt x="3" y="5"/>
                    <a:pt x="3" y="6"/>
                  </a:cubicBezTo>
                  <a:cubicBezTo>
                    <a:pt x="5" y="12"/>
                    <a:pt x="5" y="12"/>
                    <a:pt x="5" y="12"/>
                  </a:cubicBezTo>
                  <a:cubicBezTo>
                    <a:pt x="5" y="13"/>
                    <a:pt x="5" y="13"/>
                    <a:pt x="5" y="13"/>
                  </a:cubicBezTo>
                  <a:cubicBezTo>
                    <a:pt x="5" y="14"/>
                    <a:pt x="6" y="16"/>
                    <a:pt x="8" y="16"/>
                  </a:cubicBezTo>
                  <a:cubicBezTo>
                    <a:pt x="12" y="16"/>
                    <a:pt x="12" y="16"/>
                    <a:pt x="12" y="16"/>
                  </a:cubicBezTo>
                  <a:cubicBezTo>
                    <a:pt x="12" y="20"/>
                    <a:pt x="12" y="20"/>
                    <a:pt x="12" y="20"/>
                  </a:cubicBezTo>
                  <a:cubicBezTo>
                    <a:pt x="8" y="20"/>
                    <a:pt x="8" y="20"/>
                    <a:pt x="8" y="20"/>
                  </a:cubicBezTo>
                  <a:cubicBezTo>
                    <a:pt x="4" y="20"/>
                    <a:pt x="1" y="17"/>
                    <a:pt x="1" y="13"/>
                  </a:cubicBezTo>
                  <a:cubicBezTo>
                    <a:pt x="0" y="7"/>
                    <a:pt x="0" y="7"/>
                    <a:pt x="0" y="7"/>
                  </a:cubicBezTo>
                  <a:cubicBezTo>
                    <a:pt x="0" y="6"/>
                    <a:pt x="0" y="6"/>
                    <a:pt x="0" y="6"/>
                  </a:cubicBezTo>
                  <a:cubicBezTo>
                    <a:pt x="0" y="3"/>
                    <a:pt x="3" y="0"/>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19" name="出自【趣你的PPT】(微信:qunideppt)：最优质的PPT资源库"/>
            <p:cNvSpPr>
              <a:spLocks/>
            </p:cNvSpPr>
            <p:nvPr/>
          </p:nvSpPr>
          <p:spPr bwMode="auto">
            <a:xfrm>
              <a:off x="1886691" y="3745193"/>
              <a:ext cx="50701" cy="61263"/>
            </a:xfrm>
            <a:custGeom>
              <a:avLst/>
              <a:gdLst>
                <a:gd name="T0" fmla="*/ 26 w 27"/>
                <a:gd name="T1" fmla="*/ 25 h 34"/>
                <a:gd name="T2" fmla="*/ 17 w 27"/>
                <a:gd name="T3" fmla="*/ 34 h 34"/>
                <a:gd name="T4" fmla="*/ 9 w 27"/>
                <a:gd name="T5" fmla="*/ 34 h 34"/>
                <a:gd name="T6" fmla="*/ 0 w 27"/>
                <a:gd name="T7" fmla="*/ 25 h 34"/>
                <a:gd name="T8" fmla="*/ 0 w 27"/>
                <a:gd name="T9" fmla="*/ 0 h 34"/>
                <a:gd name="T10" fmla="*/ 27 w 27"/>
                <a:gd name="T11" fmla="*/ 0 h 34"/>
                <a:gd name="T12" fmla="*/ 26 w 27"/>
                <a:gd name="T13" fmla="*/ 25 h 34"/>
              </a:gdLst>
              <a:ahLst/>
              <a:cxnLst>
                <a:cxn ang="0">
                  <a:pos x="T0" y="T1"/>
                </a:cxn>
                <a:cxn ang="0">
                  <a:pos x="T2" y="T3"/>
                </a:cxn>
                <a:cxn ang="0">
                  <a:pos x="T4" y="T5"/>
                </a:cxn>
                <a:cxn ang="0">
                  <a:pos x="T6" y="T7"/>
                </a:cxn>
                <a:cxn ang="0">
                  <a:pos x="T8" y="T9"/>
                </a:cxn>
                <a:cxn ang="0">
                  <a:pos x="T10" y="T11"/>
                </a:cxn>
                <a:cxn ang="0">
                  <a:pos x="T12" y="T13"/>
                </a:cxn>
              </a:cxnLst>
              <a:rect l="0" t="0" r="r" b="b"/>
              <a:pathLst>
                <a:path w="27" h="34">
                  <a:moveTo>
                    <a:pt x="26" y="25"/>
                  </a:moveTo>
                  <a:cubicBezTo>
                    <a:pt x="26" y="30"/>
                    <a:pt x="22" y="34"/>
                    <a:pt x="17" y="34"/>
                  </a:cubicBezTo>
                  <a:cubicBezTo>
                    <a:pt x="9" y="34"/>
                    <a:pt x="9" y="34"/>
                    <a:pt x="9" y="34"/>
                  </a:cubicBezTo>
                  <a:cubicBezTo>
                    <a:pt x="4" y="34"/>
                    <a:pt x="0" y="30"/>
                    <a:pt x="0" y="25"/>
                  </a:cubicBezTo>
                  <a:cubicBezTo>
                    <a:pt x="0" y="0"/>
                    <a:pt x="0" y="0"/>
                    <a:pt x="0" y="0"/>
                  </a:cubicBezTo>
                  <a:cubicBezTo>
                    <a:pt x="27" y="0"/>
                    <a:pt x="27" y="0"/>
                    <a:pt x="27" y="0"/>
                  </a:cubicBezTo>
                  <a:lnTo>
                    <a:pt x="26"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0" name="出自【趣你的PPT】(微信:qunideppt)：最优质的PPT资源库"/>
            <p:cNvSpPr>
              <a:spLocks/>
            </p:cNvSpPr>
            <p:nvPr/>
          </p:nvSpPr>
          <p:spPr bwMode="auto">
            <a:xfrm>
              <a:off x="1901479" y="3810681"/>
              <a:ext cx="19013" cy="6338"/>
            </a:xfrm>
            <a:custGeom>
              <a:avLst/>
              <a:gdLst>
                <a:gd name="T0" fmla="*/ 0 w 10"/>
                <a:gd name="T1" fmla="*/ 2 h 3"/>
                <a:gd name="T2" fmla="*/ 2 w 10"/>
                <a:gd name="T3" fmla="*/ 0 h 3"/>
                <a:gd name="T4" fmla="*/ 8 w 10"/>
                <a:gd name="T5" fmla="*/ 0 h 3"/>
                <a:gd name="T6" fmla="*/ 10 w 10"/>
                <a:gd name="T7" fmla="*/ 2 h 3"/>
                <a:gd name="T8" fmla="*/ 8 w 10"/>
                <a:gd name="T9" fmla="*/ 3 h 3"/>
                <a:gd name="T10" fmla="*/ 2 w 10"/>
                <a:gd name="T11" fmla="*/ 3 h 3"/>
                <a:gd name="T12" fmla="*/ 0 w 10"/>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0" h="3">
                  <a:moveTo>
                    <a:pt x="0" y="2"/>
                  </a:moveTo>
                  <a:cubicBezTo>
                    <a:pt x="0" y="1"/>
                    <a:pt x="1" y="0"/>
                    <a:pt x="2" y="0"/>
                  </a:cubicBezTo>
                  <a:cubicBezTo>
                    <a:pt x="8" y="0"/>
                    <a:pt x="8" y="0"/>
                    <a:pt x="8" y="0"/>
                  </a:cubicBezTo>
                  <a:cubicBezTo>
                    <a:pt x="9" y="0"/>
                    <a:pt x="10" y="1"/>
                    <a:pt x="10" y="2"/>
                  </a:cubicBezTo>
                  <a:cubicBezTo>
                    <a:pt x="10" y="3"/>
                    <a:pt x="9" y="3"/>
                    <a:pt x="8" y="3"/>
                  </a:cubicBezTo>
                  <a:cubicBezTo>
                    <a:pt x="2" y="3"/>
                    <a:pt x="2" y="3"/>
                    <a:pt x="2" y="3"/>
                  </a:cubicBezTo>
                  <a:cubicBezTo>
                    <a:pt x="1" y="3"/>
                    <a:pt x="0" y="3"/>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1" name="出自【趣你的PPT】(微信:qunideppt)：最优质的PPT资源库"/>
            <p:cNvSpPr>
              <a:spLocks/>
            </p:cNvSpPr>
            <p:nvPr/>
          </p:nvSpPr>
          <p:spPr bwMode="auto">
            <a:xfrm>
              <a:off x="1901479" y="3855044"/>
              <a:ext cx="19013" cy="4225"/>
            </a:xfrm>
            <a:custGeom>
              <a:avLst/>
              <a:gdLst>
                <a:gd name="T0" fmla="*/ 8 w 10"/>
                <a:gd name="T1" fmla="*/ 3 h 3"/>
                <a:gd name="T2" fmla="*/ 2 w 10"/>
                <a:gd name="T3" fmla="*/ 3 h 3"/>
                <a:gd name="T4" fmla="*/ 0 w 10"/>
                <a:gd name="T5" fmla="*/ 2 h 3"/>
                <a:gd name="T6" fmla="*/ 2 w 10"/>
                <a:gd name="T7" fmla="*/ 0 h 3"/>
                <a:gd name="T8" fmla="*/ 8 w 10"/>
                <a:gd name="T9" fmla="*/ 0 h 3"/>
                <a:gd name="T10" fmla="*/ 10 w 10"/>
                <a:gd name="T11" fmla="*/ 2 h 3"/>
                <a:gd name="T12" fmla="*/ 8 w 10"/>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0" h="3">
                  <a:moveTo>
                    <a:pt x="8" y="3"/>
                  </a:moveTo>
                  <a:cubicBezTo>
                    <a:pt x="2" y="3"/>
                    <a:pt x="2" y="3"/>
                    <a:pt x="2" y="3"/>
                  </a:cubicBezTo>
                  <a:cubicBezTo>
                    <a:pt x="1" y="3"/>
                    <a:pt x="0" y="3"/>
                    <a:pt x="0" y="2"/>
                  </a:cubicBezTo>
                  <a:cubicBezTo>
                    <a:pt x="0" y="1"/>
                    <a:pt x="1" y="0"/>
                    <a:pt x="2" y="0"/>
                  </a:cubicBezTo>
                  <a:cubicBezTo>
                    <a:pt x="8" y="0"/>
                    <a:pt x="8" y="0"/>
                    <a:pt x="8" y="0"/>
                  </a:cubicBezTo>
                  <a:cubicBezTo>
                    <a:pt x="9" y="0"/>
                    <a:pt x="10" y="1"/>
                    <a:pt x="10" y="2"/>
                  </a:cubicBezTo>
                  <a:cubicBezTo>
                    <a:pt x="10" y="3"/>
                    <a:pt x="9" y="3"/>
                    <a:pt x="8"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2" name="出自【趣你的PPT】(微信:qunideppt)：最优质的PPT资源库"/>
            <p:cNvSpPr>
              <a:spLocks/>
            </p:cNvSpPr>
            <p:nvPr/>
          </p:nvSpPr>
          <p:spPr bwMode="auto">
            <a:xfrm>
              <a:off x="1888804" y="3865606"/>
              <a:ext cx="44364" cy="6338"/>
            </a:xfrm>
            <a:custGeom>
              <a:avLst/>
              <a:gdLst>
                <a:gd name="T0" fmla="*/ 2 w 24"/>
                <a:gd name="T1" fmla="*/ 0 h 3"/>
                <a:gd name="T2" fmla="*/ 22 w 24"/>
                <a:gd name="T3" fmla="*/ 0 h 3"/>
                <a:gd name="T4" fmla="*/ 24 w 24"/>
                <a:gd name="T5" fmla="*/ 1 h 3"/>
                <a:gd name="T6" fmla="*/ 22 w 24"/>
                <a:gd name="T7" fmla="*/ 3 h 3"/>
                <a:gd name="T8" fmla="*/ 2 w 24"/>
                <a:gd name="T9" fmla="*/ 3 h 3"/>
                <a:gd name="T10" fmla="*/ 0 w 24"/>
                <a:gd name="T11" fmla="*/ 1 h 3"/>
                <a:gd name="T12" fmla="*/ 2 w 2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4" h="3">
                  <a:moveTo>
                    <a:pt x="2" y="0"/>
                  </a:moveTo>
                  <a:cubicBezTo>
                    <a:pt x="22" y="0"/>
                    <a:pt x="22" y="0"/>
                    <a:pt x="22" y="0"/>
                  </a:cubicBezTo>
                  <a:cubicBezTo>
                    <a:pt x="23" y="0"/>
                    <a:pt x="24" y="0"/>
                    <a:pt x="24" y="1"/>
                  </a:cubicBezTo>
                  <a:cubicBezTo>
                    <a:pt x="24" y="2"/>
                    <a:pt x="23" y="3"/>
                    <a:pt x="22" y="3"/>
                  </a:cubicBezTo>
                  <a:cubicBezTo>
                    <a:pt x="2" y="3"/>
                    <a:pt x="2" y="3"/>
                    <a:pt x="2" y="3"/>
                  </a:cubicBezTo>
                  <a:cubicBezTo>
                    <a:pt x="1" y="3"/>
                    <a:pt x="0" y="2"/>
                    <a:pt x="0" y="1"/>
                  </a:cubicBezTo>
                  <a:cubicBezTo>
                    <a:pt x="0" y="0"/>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3" name="出自【趣你的PPT】(微信:qunideppt)：最优质的PPT资源库"/>
            <p:cNvSpPr>
              <a:spLocks/>
            </p:cNvSpPr>
            <p:nvPr/>
          </p:nvSpPr>
          <p:spPr bwMode="auto">
            <a:xfrm>
              <a:off x="1905704" y="3819131"/>
              <a:ext cx="10563" cy="31688"/>
            </a:xfrm>
            <a:custGeom>
              <a:avLst/>
              <a:gdLst>
                <a:gd name="T0" fmla="*/ 6 w 6"/>
                <a:gd name="T1" fmla="*/ 2 h 17"/>
                <a:gd name="T2" fmla="*/ 5 w 6"/>
                <a:gd name="T3" fmla="*/ 15 h 17"/>
                <a:gd name="T4" fmla="*/ 3 w 6"/>
                <a:gd name="T5" fmla="*/ 17 h 17"/>
                <a:gd name="T6" fmla="*/ 1 w 6"/>
                <a:gd name="T7" fmla="*/ 15 h 17"/>
                <a:gd name="T8" fmla="*/ 0 w 6"/>
                <a:gd name="T9" fmla="*/ 2 h 17"/>
                <a:gd name="T10" fmla="*/ 3 w 6"/>
                <a:gd name="T11" fmla="*/ 0 h 17"/>
                <a:gd name="T12" fmla="*/ 6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6" y="2"/>
                  </a:moveTo>
                  <a:cubicBezTo>
                    <a:pt x="5" y="15"/>
                    <a:pt x="5" y="15"/>
                    <a:pt x="5" y="15"/>
                  </a:cubicBezTo>
                  <a:cubicBezTo>
                    <a:pt x="5" y="16"/>
                    <a:pt x="4" y="17"/>
                    <a:pt x="3" y="17"/>
                  </a:cubicBezTo>
                  <a:cubicBezTo>
                    <a:pt x="2" y="17"/>
                    <a:pt x="1" y="16"/>
                    <a:pt x="1" y="15"/>
                  </a:cubicBezTo>
                  <a:cubicBezTo>
                    <a:pt x="0" y="2"/>
                    <a:pt x="0" y="2"/>
                    <a:pt x="0" y="2"/>
                  </a:cubicBezTo>
                  <a:cubicBezTo>
                    <a:pt x="0" y="1"/>
                    <a:pt x="2" y="0"/>
                    <a:pt x="3" y="0"/>
                  </a:cubicBezTo>
                  <a:cubicBezTo>
                    <a:pt x="4" y="0"/>
                    <a:pt x="6" y="1"/>
                    <a:pt x="6"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4" name="出自【趣你的PPT】(微信:qunideppt)：最优质的PPT资源库"/>
            <p:cNvSpPr>
              <a:spLocks/>
            </p:cNvSpPr>
            <p:nvPr/>
          </p:nvSpPr>
          <p:spPr bwMode="auto">
            <a:xfrm>
              <a:off x="3874610" y="5838694"/>
              <a:ext cx="23238" cy="27463"/>
            </a:xfrm>
            <a:custGeom>
              <a:avLst/>
              <a:gdLst>
                <a:gd name="T0" fmla="*/ 9 w 13"/>
                <a:gd name="T1" fmla="*/ 9 h 16"/>
                <a:gd name="T2" fmla="*/ 7 w 13"/>
                <a:gd name="T3" fmla="*/ 4 h 16"/>
                <a:gd name="T4" fmla="*/ 4 w 13"/>
                <a:gd name="T5" fmla="*/ 4 h 16"/>
                <a:gd name="T6" fmla="*/ 2 w 13"/>
                <a:gd name="T7" fmla="*/ 5 h 16"/>
                <a:gd name="T8" fmla="*/ 0 w 13"/>
                <a:gd name="T9" fmla="*/ 3 h 16"/>
                <a:gd name="T10" fmla="*/ 3 w 13"/>
                <a:gd name="T11" fmla="*/ 1 h 16"/>
                <a:gd name="T12" fmla="*/ 10 w 13"/>
                <a:gd name="T13" fmla="*/ 2 h 16"/>
                <a:gd name="T14" fmla="*/ 12 w 13"/>
                <a:gd name="T15" fmla="*/ 7 h 16"/>
                <a:gd name="T16" fmla="*/ 10 w 13"/>
                <a:gd name="T17" fmla="*/ 14 h 16"/>
                <a:gd name="T18" fmla="*/ 8 w 13"/>
                <a:gd name="T19" fmla="*/ 16 h 16"/>
                <a:gd name="T20" fmla="*/ 6 w 13"/>
                <a:gd name="T21" fmla="*/ 14 h 16"/>
                <a:gd name="T22" fmla="*/ 9 w 13"/>
                <a:gd name="T23" fmla="*/ 12 h 16"/>
                <a:gd name="T24" fmla="*/ 9 w 13"/>
                <a:gd name="T25"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6">
                  <a:moveTo>
                    <a:pt x="9" y="9"/>
                  </a:moveTo>
                  <a:cubicBezTo>
                    <a:pt x="7" y="4"/>
                    <a:pt x="7" y="4"/>
                    <a:pt x="7" y="4"/>
                  </a:cubicBezTo>
                  <a:cubicBezTo>
                    <a:pt x="7" y="3"/>
                    <a:pt x="5" y="3"/>
                    <a:pt x="4" y="4"/>
                  </a:cubicBezTo>
                  <a:cubicBezTo>
                    <a:pt x="2" y="5"/>
                    <a:pt x="2" y="5"/>
                    <a:pt x="2" y="5"/>
                  </a:cubicBezTo>
                  <a:cubicBezTo>
                    <a:pt x="0" y="3"/>
                    <a:pt x="0" y="3"/>
                    <a:pt x="0" y="3"/>
                  </a:cubicBezTo>
                  <a:cubicBezTo>
                    <a:pt x="3" y="1"/>
                    <a:pt x="3" y="1"/>
                    <a:pt x="3" y="1"/>
                  </a:cubicBezTo>
                  <a:cubicBezTo>
                    <a:pt x="5" y="0"/>
                    <a:pt x="8" y="0"/>
                    <a:pt x="10" y="2"/>
                  </a:cubicBezTo>
                  <a:cubicBezTo>
                    <a:pt x="12" y="7"/>
                    <a:pt x="12" y="7"/>
                    <a:pt x="12" y="7"/>
                  </a:cubicBezTo>
                  <a:cubicBezTo>
                    <a:pt x="13" y="10"/>
                    <a:pt x="13" y="13"/>
                    <a:pt x="10" y="14"/>
                  </a:cubicBezTo>
                  <a:cubicBezTo>
                    <a:pt x="8" y="16"/>
                    <a:pt x="8" y="16"/>
                    <a:pt x="8" y="16"/>
                  </a:cubicBezTo>
                  <a:cubicBezTo>
                    <a:pt x="6" y="14"/>
                    <a:pt x="6" y="14"/>
                    <a:pt x="6" y="14"/>
                  </a:cubicBezTo>
                  <a:cubicBezTo>
                    <a:pt x="9" y="12"/>
                    <a:pt x="9" y="12"/>
                    <a:pt x="9" y="12"/>
                  </a:cubicBezTo>
                  <a:cubicBezTo>
                    <a:pt x="10" y="11"/>
                    <a:pt x="10" y="10"/>
                    <a:pt x="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5" name="出自【趣你的PPT】(微信:qunideppt)：最优质的PPT资源库"/>
            <p:cNvSpPr>
              <a:spLocks/>
            </p:cNvSpPr>
            <p:nvPr/>
          </p:nvSpPr>
          <p:spPr bwMode="auto">
            <a:xfrm>
              <a:off x="3826021" y="5870382"/>
              <a:ext cx="27463" cy="27463"/>
            </a:xfrm>
            <a:custGeom>
              <a:avLst/>
              <a:gdLst>
                <a:gd name="T0" fmla="*/ 3 w 15"/>
                <a:gd name="T1" fmla="*/ 1 h 15"/>
                <a:gd name="T2" fmla="*/ 5 w 15"/>
                <a:gd name="T3" fmla="*/ 0 h 15"/>
                <a:gd name="T4" fmla="*/ 7 w 15"/>
                <a:gd name="T5" fmla="*/ 2 h 15"/>
                <a:gd name="T6" fmla="*/ 4 w 15"/>
                <a:gd name="T7" fmla="*/ 4 h 15"/>
                <a:gd name="T8" fmla="*/ 4 w 15"/>
                <a:gd name="T9" fmla="*/ 7 h 15"/>
                <a:gd name="T10" fmla="*/ 7 w 15"/>
                <a:gd name="T11" fmla="*/ 10 h 15"/>
                <a:gd name="T12" fmla="*/ 8 w 15"/>
                <a:gd name="T13" fmla="*/ 10 h 15"/>
                <a:gd name="T14" fmla="*/ 11 w 15"/>
                <a:gd name="T15" fmla="*/ 11 h 15"/>
                <a:gd name="T16" fmla="*/ 13 w 15"/>
                <a:gd name="T17" fmla="*/ 9 h 15"/>
                <a:gd name="T18" fmla="*/ 15 w 15"/>
                <a:gd name="T19" fmla="*/ 11 h 15"/>
                <a:gd name="T20" fmla="*/ 12 w 15"/>
                <a:gd name="T21" fmla="*/ 13 h 15"/>
                <a:gd name="T22" fmla="*/ 5 w 15"/>
                <a:gd name="T23" fmla="*/ 12 h 15"/>
                <a:gd name="T24" fmla="*/ 1 w 15"/>
                <a:gd name="T25" fmla="*/ 9 h 15"/>
                <a:gd name="T26" fmla="*/ 1 w 15"/>
                <a:gd name="T27" fmla="*/ 9 h 15"/>
                <a:gd name="T28" fmla="*/ 3 w 15"/>
                <a:gd name="T29"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5">
                  <a:moveTo>
                    <a:pt x="3" y="1"/>
                  </a:moveTo>
                  <a:cubicBezTo>
                    <a:pt x="5" y="0"/>
                    <a:pt x="5" y="0"/>
                    <a:pt x="5" y="0"/>
                  </a:cubicBezTo>
                  <a:cubicBezTo>
                    <a:pt x="7" y="2"/>
                    <a:pt x="7" y="2"/>
                    <a:pt x="7" y="2"/>
                  </a:cubicBezTo>
                  <a:cubicBezTo>
                    <a:pt x="4" y="4"/>
                    <a:pt x="4" y="4"/>
                    <a:pt x="4" y="4"/>
                  </a:cubicBezTo>
                  <a:cubicBezTo>
                    <a:pt x="3" y="4"/>
                    <a:pt x="3" y="6"/>
                    <a:pt x="4" y="7"/>
                  </a:cubicBezTo>
                  <a:cubicBezTo>
                    <a:pt x="7" y="10"/>
                    <a:pt x="7" y="10"/>
                    <a:pt x="7" y="10"/>
                  </a:cubicBezTo>
                  <a:cubicBezTo>
                    <a:pt x="8" y="10"/>
                    <a:pt x="8" y="10"/>
                    <a:pt x="8" y="10"/>
                  </a:cubicBezTo>
                  <a:cubicBezTo>
                    <a:pt x="8" y="11"/>
                    <a:pt x="10" y="11"/>
                    <a:pt x="11" y="11"/>
                  </a:cubicBezTo>
                  <a:cubicBezTo>
                    <a:pt x="13" y="9"/>
                    <a:pt x="13" y="9"/>
                    <a:pt x="13" y="9"/>
                  </a:cubicBezTo>
                  <a:cubicBezTo>
                    <a:pt x="15" y="11"/>
                    <a:pt x="15" y="11"/>
                    <a:pt x="15" y="11"/>
                  </a:cubicBezTo>
                  <a:cubicBezTo>
                    <a:pt x="12" y="13"/>
                    <a:pt x="12" y="13"/>
                    <a:pt x="12" y="13"/>
                  </a:cubicBezTo>
                  <a:cubicBezTo>
                    <a:pt x="10" y="15"/>
                    <a:pt x="7" y="14"/>
                    <a:pt x="5" y="12"/>
                  </a:cubicBezTo>
                  <a:cubicBezTo>
                    <a:pt x="1" y="9"/>
                    <a:pt x="1" y="9"/>
                    <a:pt x="1" y="9"/>
                  </a:cubicBezTo>
                  <a:cubicBezTo>
                    <a:pt x="1" y="9"/>
                    <a:pt x="1" y="9"/>
                    <a:pt x="1" y="9"/>
                  </a:cubicBezTo>
                  <a:cubicBezTo>
                    <a:pt x="0" y="6"/>
                    <a:pt x="0" y="3"/>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6" name="出自【趣你的PPT】(微信:qunideppt)：最优质的PPT资源库"/>
            <p:cNvSpPr>
              <a:spLocks/>
            </p:cNvSpPr>
            <p:nvPr/>
          </p:nvSpPr>
          <p:spPr bwMode="auto">
            <a:xfrm>
              <a:off x="3838696" y="5842919"/>
              <a:ext cx="52814" cy="57038"/>
            </a:xfrm>
            <a:custGeom>
              <a:avLst/>
              <a:gdLst>
                <a:gd name="T0" fmla="*/ 27 w 29"/>
                <a:gd name="T1" fmla="*/ 16 h 31"/>
                <a:gd name="T2" fmla="*/ 26 w 29"/>
                <a:gd name="T3" fmla="*/ 25 h 31"/>
                <a:gd name="T4" fmla="*/ 21 w 29"/>
                <a:gd name="T5" fmla="*/ 29 h 31"/>
                <a:gd name="T6" fmla="*/ 12 w 29"/>
                <a:gd name="T7" fmla="*/ 27 h 31"/>
                <a:gd name="T8" fmla="*/ 0 w 29"/>
                <a:gd name="T9" fmla="*/ 12 h 31"/>
                <a:gd name="T10" fmla="*/ 17 w 29"/>
                <a:gd name="T11" fmla="*/ 0 h 31"/>
                <a:gd name="T12" fmla="*/ 27 w 29"/>
                <a:gd name="T13" fmla="*/ 16 h 31"/>
              </a:gdLst>
              <a:ahLst/>
              <a:cxnLst>
                <a:cxn ang="0">
                  <a:pos x="T0" y="T1"/>
                </a:cxn>
                <a:cxn ang="0">
                  <a:pos x="T2" y="T3"/>
                </a:cxn>
                <a:cxn ang="0">
                  <a:pos x="T4" y="T5"/>
                </a:cxn>
                <a:cxn ang="0">
                  <a:pos x="T6" y="T7"/>
                </a:cxn>
                <a:cxn ang="0">
                  <a:pos x="T8" y="T9"/>
                </a:cxn>
                <a:cxn ang="0">
                  <a:pos x="T10" y="T11"/>
                </a:cxn>
                <a:cxn ang="0">
                  <a:pos x="T12" y="T13"/>
                </a:cxn>
              </a:cxnLst>
              <a:rect l="0" t="0" r="r" b="b"/>
              <a:pathLst>
                <a:path w="29" h="31">
                  <a:moveTo>
                    <a:pt x="27" y="16"/>
                  </a:moveTo>
                  <a:cubicBezTo>
                    <a:pt x="29" y="19"/>
                    <a:pt x="29" y="23"/>
                    <a:pt x="26" y="25"/>
                  </a:cubicBezTo>
                  <a:cubicBezTo>
                    <a:pt x="21" y="29"/>
                    <a:pt x="21" y="29"/>
                    <a:pt x="21" y="29"/>
                  </a:cubicBezTo>
                  <a:cubicBezTo>
                    <a:pt x="18" y="31"/>
                    <a:pt x="14" y="30"/>
                    <a:pt x="12" y="27"/>
                  </a:cubicBezTo>
                  <a:cubicBezTo>
                    <a:pt x="0" y="12"/>
                    <a:pt x="0" y="12"/>
                    <a:pt x="0" y="12"/>
                  </a:cubicBezTo>
                  <a:cubicBezTo>
                    <a:pt x="17" y="0"/>
                    <a:pt x="17" y="0"/>
                    <a:pt x="17" y="0"/>
                  </a:cubicBezTo>
                  <a:lnTo>
                    <a:pt x="27"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7" name="出自【趣你的PPT】(微信:qunideppt)：最优质的PPT资源库"/>
            <p:cNvSpPr>
              <a:spLocks/>
            </p:cNvSpPr>
            <p:nvPr/>
          </p:nvSpPr>
          <p:spPr bwMode="auto">
            <a:xfrm>
              <a:off x="3876722" y="5891507"/>
              <a:ext cx="12675" cy="10563"/>
            </a:xfrm>
            <a:custGeom>
              <a:avLst/>
              <a:gdLst>
                <a:gd name="T0" fmla="*/ 1 w 7"/>
                <a:gd name="T1" fmla="*/ 5 h 6"/>
                <a:gd name="T2" fmla="*/ 1 w 7"/>
                <a:gd name="T3" fmla="*/ 3 h 6"/>
                <a:gd name="T4" fmla="*/ 5 w 7"/>
                <a:gd name="T5" fmla="*/ 1 h 6"/>
                <a:gd name="T6" fmla="*/ 7 w 7"/>
                <a:gd name="T7" fmla="*/ 1 h 6"/>
                <a:gd name="T8" fmla="*/ 7 w 7"/>
                <a:gd name="T9" fmla="*/ 3 h 6"/>
                <a:gd name="T10" fmla="*/ 3 w 7"/>
                <a:gd name="T11" fmla="*/ 6 h 6"/>
                <a:gd name="T12" fmla="*/ 1 w 7"/>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1" y="5"/>
                  </a:moveTo>
                  <a:cubicBezTo>
                    <a:pt x="0" y="5"/>
                    <a:pt x="1" y="4"/>
                    <a:pt x="1" y="3"/>
                  </a:cubicBezTo>
                  <a:cubicBezTo>
                    <a:pt x="5" y="1"/>
                    <a:pt x="5" y="1"/>
                    <a:pt x="5" y="1"/>
                  </a:cubicBezTo>
                  <a:cubicBezTo>
                    <a:pt x="6" y="0"/>
                    <a:pt x="7" y="0"/>
                    <a:pt x="7" y="1"/>
                  </a:cubicBezTo>
                  <a:cubicBezTo>
                    <a:pt x="7" y="2"/>
                    <a:pt x="7" y="2"/>
                    <a:pt x="7" y="3"/>
                  </a:cubicBezTo>
                  <a:cubicBezTo>
                    <a:pt x="3" y="6"/>
                    <a:pt x="3" y="6"/>
                    <a:pt x="3" y="6"/>
                  </a:cubicBezTo>
                  <a:cubicBezTo>
                    <a:pt x="2" y="6"/>
                    <a:pt x="1" y="6"/>
                    <a:pt x="1"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8" name="出自【趣你的PPT】(微信:qunideppt)：最优质的PPT资源库"/>
            <p:cNvSpPr>
              <a:spLocks/>
            </p:cNvSpPr>
            <p:nvPr/>
          </p:nvSpPr>
          <p:spPr bwMode="auto">
            <a:xfrm>
              <a:off x="3895735" y="5918970"/>
              <a:ext cx="14788" cy="10563"/>
            </a:xfrm>
            <a:custGeom>
              <a:avLst/>
              <a:gdLst>
                <a:gd name="T0" fmla="*/ 6 w 7"/>
                <a:gd name="T1" fmla="*/ 3 h 6"/>
                <a:gd name="T2" fmla="*/ 2 w 7"/>
                <a:gd name="T3" fmla="*/ 6 h 6"/>
                <a:gd name="T4" fmla="*/ 0 w 7"/>
                <a:gd name="T5" fmla="*/ 5 h 6"/>
                <a:gd name="T6" fmla="*/ 1 w 7"/>
                <a:gd name="T7" fmla="*/ 4 h 6"/>
                <a:gd name="T8" fmla="*/ 5 w 7"/>
                <a:gd name="T9" fmla="*/ 1 h 6"/>
                <a:gd name="T10" fmla="*/ 7 w 7"/>
                <a:gd name="T11" fmla="*/ 1 h 6"/>
                <a:gd name="T12" fmla="*/ 6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3"/>
                  </a:moveTo>
                  <a:cubicBezTo>
                    <a:pt x="2" y="6"/>
                    <a:pt x="2" y="6"/>
                    <a:pt x="2" y="6"/>
                  </a:cubicBezTo>
                  <a:cubicBezTo>
                    <a:pt x="2" y="6"/>
                    <a:pt x="1" y="6"/>
                    <a:pt x="0" y="5"/>
                  </a:cubicBezTo>
                  <a:cubicBezTo>
                    <a:pt x="0" y="5"/>
                    <a:pt x="0" y="4"/>
                    <a:pt x="1" y="4"/>
                  </a:cubicBezTo>
                  <a:cubicBezTo>
                    <a:pt x="5" y="1"/>
                    <a:pt x="5" y="1"/>
                    <a:pt x="5" y="1"/>
                  </a:cubicBezTo>
                  <a:cubicBezTo>
                    <a:pt x="5" y="0"/>
                    <a:pt x="6" y="0"/>
                    <a:pt x="7" y="1"/>
                  </a:cubicBezTo>
                  <a:cubicBezTo>
                    <a:pt x="7" y="2"/>
                    <a:pt x="7" y="3"/>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29" name="出自【趣你的PPT】(微信:qunideppt)：最优质的PPT资源库"/>
            <p:cNvSpPr>
              <a:spLocks/>
            </p:cNvSpPr>
            <p:nvPr/>
          </p:nvSpPr>
          <p:spPr bwMode="auto">
            <a:xfrm>
              <a:off x="3893623" y="5921082"/>
              <a:ext cx="29576" cy="21125"/>
            </a:xfrm>
            <a:custGeom>
              <a:avLst/>
              <a:gdLst>
                <a:gd name="T0" fmla="*/ 1 w 16"/>
                <a:gd name="T1" fmla="*/ 9 h 12"/>
                <a:gd name="T2" fmla="*/ 14 w 16"/>
                <a:gd name="T3" fmla="*/ 0 h 12"/>
                <a:gd name="T4" fmla="*/ 16 w 16"/>
                <a:gd name="T5" fmla="*/ 1 h 12"/>
                <a:gd name="T6" fmla="*/ 15 w 16"/>
                <a:gd name="T7" fmla="*/ 2 h 12"/>
                <a:gd name="T8" fmla="*/ 2 w 16"/>
                <a:gd name="T9" fmla="*/ 11 h 12"/>
                <a:gd name="T10" fmla="*/ 1 w 16"/>
                <a:gd name="T11" fmla="*/ 11 h 12"/>
                <a:gd name="T12" fmla="*/ 1 w 16"/>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9"/>
                  </a:moveTo>
                  <a:cubicBezTo>
                    <a:pt x="14" y="0"/>
                    <a:pt x="14" y="0"/>
                    <a:pt x="14" y="0"/>
                  </a:cubicBezTo>
                  <a:cubicBezTo>
                    <a:pt x="14" y="0"/>
                    <a:pt x="15" y="0"/>
                    <a:pt x="16" y="1"/>
                  </a:cubicBezTo>
                  <a:cubicBezTo>
                    <a:pt x="16" y="1"/>
                    <a:pt x="16" y="2"/>
                    <a:pt x="15" y="2"/>
                  </a:cubicBezTo>
                  <a:cubicBezTo>
                    <a:pt x="2" y="11"/>
                    <a:pt x="2" y="11"/>
                    <a:pt x="2" y="11"/>
                  </a:cubicBezTo>
                  <a:cubicBezTo>
                    <a:pt x="2" y="12"/>
                    <a:pt x="1" y="12"/>
                    <a:pt x="1" y="11"/>
                  </a:cubicBezTo>
                  <a:cubicBezTo>
                    <a:pt x="0" y="10"/>
                    <a:pt x="0" y="10"/>
                    <a:pt x="1"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0" name="出自【趣你的PPT】(微信:qunideppt)：最优质的PPT资源库"/>
            <p:cNvSpPr>
              <a:spLocks/>
            </p:cNvSpPr>
            <p:nvPr/>
          </p:nvSpPr>
          <p:spPr bwMode="auto">
            <a:xfrm>
              <a:off x="3883060" y="5899957"/>
              <a:ext cx="19013" cy="21125"/>
            </a:xfrm>
            <a:custGeom>
              <a:avLst/>
              <a:gdLst>
                <a:gd name="T0" fmla="*/ 4 w 10"/>
                <a:gd name="T1" fmla="*/ 1 h 11"/>
                <a:gd name="T2" fmla="*/ 9 w 10"/>
                <a:gd name="T3" fmla="*/ 9 h 11"/>
                <a:gd name="T4" fmla="*/ 9 w 10"/>
                <a:gd name="T5" fmla="*/ 11 h 11"/>
                <a:gd name="T6" fmla="*/ 7 w 10"/>
                <a:gd name="T7" fmla="*/ 10 h 11"/>
                <a:gd name="T8" fmla="*/ 1 w 10"/>
                <a:gd name="T9" fmla="*/ 3 h 11"/>
                <a:gd name="T10" fmla="*/ 2 w 10"/>
                <a:gd name="T11" fmla="*/ 1 h 11"/>
                <a:gd name="T12" fmla="*/ 4 w 10"/>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0" h="11">
                  <a:moveTo>
                    <a:pt x="4" y="1"/>
                  </a:moveTo>
                  <a:cubicBezTo>
                    <a:pt x="9" y="9"/>
                    <a:pt x="9" y="9"/>
                    <a:pt x="9" y="9"/>
                  </a:cubicBezTo>
                  <a:cubicBezTo>
                    <a:pt x="10" y="9"/>
                    <a:pt x="9" y="10"/>
                    <a:pt x="9" y="11"/>
                  </a:cubicBezTo>
                  <a:cubicBezTo>
                    <a:pt x="8" y="11"/>
                    <a:pt x="7" y="11"/>
                    <a:pt x="7" y="10"/>
                  </a:cubicBezTo>
                  <a:cubicBezTo>
                    <a:pt x="1" y="3"/>
                    <a:pt x="1" y="3"/>
                    <a:pt x="1" y="3"/>
                  </a:cubicBezTo>
                  <a:cubicBezTo>
                    <a:pt x="0" y="2"/>
                    <a:pt x="1" y="1"/>
                    <a:pt x="2" y="1"/>
                  </a:cubicBezTo>
                  <a:cubicBezTo>
                    <a:pt x="2" y="0"/>
                    <a:pt x="4" y="0"/>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1" name="出自【趣你的PPT】(微信:qunideppt)：最优质的PPT资源库"/>
            <p:cNvSpPr>
              <a:spLocks/>
            </p:cNvSpPr>
            <p:nvPr/>
          </p:nvSpPr>
          <p:spPr bwMode="auto">
            <a:xfrm>
              <a:off x="2076822" y="4459223"/>
              <a:ext cx="29576" cy="46475"/>
            </a:xfrm>
            <a:custGeom>
              <a:avLst/>
              <a:gdLst>
                <a:gd name="T0" fmla="*/ 9 w 16"/>
                <a:gd name="T1" fmla="*/ 16 h 25"/>
                <a:gd name="T2" fmla="*/ 11 w 16"/>
                <a:gd name="T3" fmla="*/ 8 h 25"/>
                <a:gd name="T4" fmla="*/ 7 w 16"/>
                <a:gd name="T5" fmla="*/ 4 h 25"/>
                <a:gd name="T6" fmla="*/ 2 w 16"/>
                <a:gd name="T7" fmla="*/ 4 h 25"/>
                <a:gd name="T8" fmla="*/ 2 w 16"/>
                <a:gd name="T9" fmla="*/ 0 h 25"/>
                <a:gd name="T10" fmla="*/ 7 w 16"/>
                <a:gd name="T11" fmla="*/ 0 h 25"/>
                <a:gd name="T12" fmla="*/ 16 w 16"/>
                <a:gd name="T13" fmla="*/ 8 h 25"/>
                <a:gd name="T14" fmla="*/ 14 w 16"/>
                <a:gd name="T15" fmla="*/ 17 h 25"/>
                <a:gd name="T16" fmla="*/ 5 w 16"/>
                <a:gd name="T17" fmla="*/ 25 h 25"/>
                <a:gd name="T18" fmla="*/ 0 w 16"/>
                <a:gd name="T19" fmla="*/ 25 h 25"/>
                <a:gd name="T20" fmla="*/ 0 w 16"/>
                <a:gd name="T21" fmla="*/ 20 h 25"/>
                <a:gd name="T22" fmla="*/ 5 w 16"/>
                <a:gd name="T23" fmla="*/ 20 h 25"/>
                <a:gd name="T24" fmla="*/ 9 w 16"/>
                <a:gd name="T25"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5">
                  <a:moveTo>
                    <a:pt x="9" y="16"/>
                  </a:moveTo>
                  <a:cubicBezTo>
                    <a:pt x="11" y="8"/>
                    <a:pt x="11" y="8"/>
                    <a:pt x="11" y="8"/>
                  </a:cubicBezTo>
                  <a:cubicBezTo>
                    <a:pt x="11" y="6"/>
                    <a:pt x="9" y="4"/>
                    <a:pt x="7" y="4"/>
                  </a:cubicBezTo>
                  <a:cubicBezTo>
                    <a:pt x="2" y="4"/>
                    <a:pt x="2" y="4"/>
                    <a:pt x="2" y="4"/>
                  </a:cubicBezTo>
                  <a:cubicBezTo>
                    <a:pt x="2" y="0"/>
                    <a:pt x="2" y="0"/>
                    <a:pt x="2" y="0"/>
                  </a:cubicBezTo>
                  <a:cubicBezTo>
                    <a:pt x="7" y="0"/>
                    <a:pt x="7" y="0"/>
                    <a:pt x="7" y="0"/>
                  </a:cubicBezTo>
                  <a:cubicBezTo>
                    <a:pt x="12" y="0"/>
                    <a:pt x="16" y="3"/>
                    <a:pt x="16" y="8"/>
                  </a:cubicBezTo>
                  <a:cubicBezTo>
                    <a:pt x="14" y="17"/>
                    <a:pt x="14" y="17"/>
                    <a:pt x="14" y="17"/>
                  </a:cubicBezTo>
                  <a:cubicBezTo>
                    <a:pt x="14" y="21"/>
                    <a:pt x="10" y="25"/>
                    <a:pt x="5" y="25"/>
                  </a:cubicBezTo>
                  <a:cubicBezTo>
                    <a:pt x="0" y="25"/>
                    <a:pt x="0" y="25"/>
                    <a:pt x="0" y="25"/>
                  </a:cubicBezTo>
                  <a:cubicBezTo>
                    <a:pt x="0" y="20"/>
                    <a:pt x="0" y="20"/>
                    <a:pt x="0" y="20"/>
                  </a:cubicBezTo>
                  <a:cubicBezTo>
                    <a:pt x="5" y="20"/>
                    <a:pt x="5" y="20"/>
                    <a:pt x="5" y="20"/>
                  </a:cubicBezTo>
                  <a:cubicBezTo>
                    <a:pt x="7" y="20"/>
                    <a:pt x="9" y="18"/>
                    <a:pt x="9"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2" name="出自【趣你的PPT】(微信:qunideppt)：最优质的PPT资源库"/>
            <p:cNvSpPr>
              <a:spLocks/>
            </p:cNvSpPr>
            <p:nvPr/>
          </p:nvSpPr>
          <p:spPr bwMode="auto">
            <a:xfrm>
              <a:off x="1977531" y="4459223"/>
              <a:ext cx="27463" cy="46475"/>
            </a:xfrm>
            <a:custGeom>
              <a:avLst/>
              <a:gdLst>
                <a:gd name="T0" fmla="*/ 8 w 15"/>
                <a:gd name="T1" fmla="*/ 0 h 25"/>
                <a:gd name="T2" fmla="*/ 13 w 15"/>
                <a:gd name="T3" fmla="*/ 0 h 25"/>
                <a:gd name="T4" fmla="*/ 13 w 15"/>
                <a:gd name="T5" fmla="*/ 4 h 25"/>
                <a:gd name="T6" fmla="*/ 8 w 15"/>
                <a:gd name="T7" fmla="*/ 4 h 25"/>
                <a:gd name="T8" fmla="*/ 5 w 15"/>
                <a:gd name="T9" fmla="*/ 8 h 25"/>
                <a:gd name="T10" fmla="*/ 7 w 15"/>
                <a:gd name="T11" fmla="*/ 16 h 25"/>
                <a:gd name="T12" fmla="*/ 7 w 15"/>
                <a:gd name="T13" fmla="*/ 16 h 25"/>
                <a:gd name="T14" fmla="*/ 10 w 15"/>
                <a:gd name="T15" fmla="*/ 20 h 25"/>
                <a:gd name="T16" fmla="*/ 15 w 15"/>
                <a:gd name="T17" fmla="*/ 20 h 25"/>
                <a:gd name="T18" fmla="*/ 15 w 15"/>
                <a:gd name="T19" fmla="*/ 25 h 25"/>
                <a:gd name="T20" fmla="*/ 10 w 15"/>
                <a:gd name="T21" fmla="*/ 25 h 25"/>
                <a:gd name="T22" fmla="*/ 2 w 15"/>
                <a:gd name="T23" fmla="*/ 17 h 25"/>
                <a:gd name="T24" fmla="*/ 0 w 15"/>
                <a:gd name="T25" fmla="*/ 8 h 25"/>
                <a:gd name="T26" fmla="*/ 0 w 15"/>
                <a:gd name="T27" fmla="*/ 8 h 25"/>
                <a:gd name="T28" fmla="*/ 8 w 15"/>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5">
                  <a:moveTo>
                    <a:pt x="8" y="0"/>
                  </a:moveTo>
                  <a:cubicBezTo>
                    <a:pt x="13" y="0"/>
                    <a:pt x="13" y="0"/>
                    <a:pt x="13" y="0"/>
                  </a:cubicBezTo>
                  <a:cubicBezTo>
                    <a:pt x="13" y="4"/>
                    <a:pt x="13" y="4"/>
                    <a:pt x="13" y="4"/>
                  </a:cubicBezTo>
                  <a:cubicBezTo>
                    <a:pt x="8" y="4"/>
                    <a:pt x="8" y="4"/>
                    <a:pt x="8" y="4"/>
                  </a:cubicBezTo>
                  <a:cubicBezTo>
                    <a:pt x="7" y="4"/>
                    <a:pt x="5" y="6"/>
                    <a:pt x="5" y="8"/>
                  </a:cubicBezTo>
                  <a:cubicBezTo>
                    <a:pt x="7" y="16"/>
                    <a:pt x="7" y="16"/>
                    <a:pt x="7" y="16"/>
                  </a:cubicBezTo>
                  <a:cubicBezTo>
                    <a:pt x="7" y="16"/>
                    <a:pt x="7" y="16"/>
                    <a:pt x="7" y="16"/>
                  </a:cubicBezTo>
                  <a:cubicBezTo>
                    <a:pt x="7" y="18"/>
                    <a:pt x="9" y="20"/>
                    <a:pt x="10" y="20"/>
                  </a:cubicBezTo>
                  <a:cubicBezTo>
                    <a:pt x="15" y="20"/>
                    <a:pt x="15" y="20"/>
                    <a:pt x="15" y="20"/>
                  </a:cubicBezTo>
                  <a:cubicBezTo>
                    <a:pt x="15" y="25"/>
                    <a:pt x="15" y="25"/>
                    <a:pt x="15" y="25"/>
                  </a:cubicBezTo>
                  <a:cubicBezTo>
                    <a:pt x="10" y="25"/>
                    <a:pt x="10" y="25"/>
                    <a:pt x="10" y="25"/>
                  </a:cubicBezTo>
                  <a:cubicBezTo>
                    <a:pt x="6" y="25"/>
                    <a:pt x="2" y="21"/>
                    <a:pt x="2" y="17"/>
                  </a:cubicBezTo>
                  <a:cubicBezTo>
                    <a:pt x="0" y="8"/>
                    <a:pt x="0" y="8"/>
                    <a:pt x="0" y="8"/>
                  </a:cubicBezTo>
                  <a:cubicBezTo>
                    <a:pt x="0" y="8"/>
                    <a:pt x="0" y="8"/>
                    <a:pt x="0" y="8"/>
                  </a:cubicBezTo>
                  <a:cubicBezTo>
                    <a:pt x="0" y="3"/>
                    <a:pt x="4" y="0"/>
                    <a:pt x="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3" name="出自【趣你的PPT】(微信:qunideppt)：最优质的PPT资源库"/>
            <p:cNvSpPr>
              <a:spLocks/>
            </p:cNvSpPr>
            <p:nvPr/>
          </p:nvSpPr>
          <p:spPr bwMode="auto">
            <a:xfrm>
              <a:off x="2011332" y="4454998"/>
              <a:ext cx="61264" cy="76051"/>
            </a:xfrm>
            <a:custGeom>
              <a:avLst/>
              <a:gdLst>
                <a:gd name="T0" fmla="*/ 33 w 34"/>
                <a:gd name="T1" fmla="*/ 31 h 42"/>
                <a:gd name="T2" fmla="*/ 22 w 34"/>
                <a:gd name="T3" fmla="*/ 42 h 42"/>
                <a:gd name="T4" fmla="*/ 12 w 34"/>
                <a:gd name="T5" fmla="*/ 42 h 42"/>
                <a:gd name="T6" fmla="*/ 1 w 34"/>
                <a:gd name="T7" fmla="*/ 31 h 42"/>
                <a:gd name="T8" fmla="*/ 0 w 34"/>
                <a:gd name="T9" fmla="*/ 0 h 42"/>
                <a:gd name="T10" fmla="*/ 34 w 34"/>
                <a:gd name="T11" fmla="*/ 0 h 42"/>
                <a:gd name="T12" fmla="*/ 33 w 34"/>
                <a:gd name="T13" fmla="*/ 31 h 42"/>
              </a:gdLst>
              <a:ahLst/>
              <a:cxnLst>
                <a:cxn ang="0">
                  <a:pos x="T0" y="T1"/>
                </a:cxn>
                <a:cxn ang="0">
                  <a:pos x="T2" y="T3"/>
                </a:cxn>
                <a:cxn ang="0">
                  <a:pos x="T4" y="T5"/>
                </a:cxn>
                <a:cxn ang="0">
                  <a:pos x="T6" y="T7"/>
                </a:cxn>
                <a:cxn ang="0">
                  <a:pos x="T8" y="T9"/>
                </a:cxn>
                <a:cxn ang="0">
                  <a:pos x="T10" y="T11"/>
                </a:cxn>
                <a:cxn ang="0">
                  <a:pos x="T12" y="T13"/>
                </a:cxn>
              </a:cxnLst>
              <a:rect l="0" t="0" r="r" b="b"/>
              <a:pathLst>
                <a:path w="34" h="42">
                  <a:moveTo>
                    <a:pt x="33" y="31"/>
                  </a:moveTo>
                  <a:cubicBezTo>
                    <a:pt x="33" y="37"/>
                    <a:pt x="28" y="42"/>
                    <a:pt x="22" y="42"/>
                  </a:cubicBezTo>
                  <a:cubicBezTo>
                    <a:pt x="12" y="42"/>
                    <a:pt x="12" y="42"/>
                    <a:pt x="12" y="42"/>
                  </a:cubicBezTo>
                  <a:cubicBezTo>
                    <a:pt x="6" y="42"/>
                    <a:pt x="1" y="37"/>
                    <a:pt x="1" y="31"/>
                  </a:cubicBezTo>
                  <a:cubicBezTo>
                    <a:pt x="0" y="0"/>
                    <a:pt x="0" y="0"/>
                    <a:pt x="0" y="0"/>
                  </a:cubicBezTo>
                  <a:cubicBezTo>
                    <a:pt x="34" y="0"/>
                    <a:pt x="34" y="0"/>
                    <a:pt x="34" y="0"/>
                  </a:cubicBezTo>
                  <a:lnTo>
                    <a:pt x="33"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4" name="出自【趣你的PPT】(微信:qunideppt)：最优质的PPT资源库"/>
            <p:cNvSpPr>
              <a:spLocks/>
            </p:cNvSpPr>
            <p:nvPr/>
          </p:nvSpPr>
          <p:spPr bwMode="auto">
            <a:xfrm>
              <a:off x="2030345" y="4537386"/>
              <a:ext cx="23238" cy="6338"/>
            </a:xfrm>
            <a:custGeom>
              <a:avLst/>
              <a:gdLst>
                <a:gd name="T0" fmla="*/ 0 w 12"/>
                <a:gd name="T1" fmla="*/ 2 h 4"/>
                <a:gd name="T2" fmla="*/ 2 w 12"/>
                <a:gd name="T3" fmla="*/ 0 h 4"/>
                <a:gd name="T4" fmla="*/ 10 w 12"/>
                <a:gd name="T5" fmla="*/ 0 h 4"/>
                <a:gd name="T6" fmla="*/ 12 w 12"/>
                <a:gd name="T7" fmla="*/ 2 h 4"/>
                <a:gd name="T8" fmla="*/ 10 w 12"/>
                <a:gd name="T9" fmla="*/ 4 h 4"/>
                <a:gd name="T10" fmla="*/ 2 w 12"/>
                <a:gd name="T11" fmla="*/ 4 h 4"/>
                <a:gd name="T12" fmla="*/ 0 w 1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0" y="2"/>
                  </a:moveTo>
                  <a:cubicBezTo>
                    <a:pt x="0" y="1"/>
                    <a:pt x="1" y="0"/>
                    <a:pt x="2" y="0"/>
                  </a:cubicBezTo>
                  <a:cubicBezTo>
                    <a:pt x="10" y="0"/>
                    <a:pt x="10" y="0"/>
                    <a:pt x="10" y="0"/>
                  </a:cubicBezTo>
                  <a:cubicBezTo>
                    <a:pt x="11" y="0"/>
                    <a:pt x="12" y="1"/>
                    <a:pt x="12" y="2"/>
                  </a:cubicBezTo>
                  <a:cubicBezTo>
                    <a:pt x="12" y="3"/>
                    <a:pt x="11" y="4"/>
                    <a:pt x="10" y="4"/>
                  </a:cubicBezTo>
                  <a:cubicBezTo>
                    <a:pt x="2" y="4"/>
                    <a:pt x="2" y="4"/>
                    <a:pt x="2" y="4"/>
                  </a:cubicBezTo>
                  <a:cubicBezTo>
                    <a:pt x="1" y="4"/>
                    <a:pt x="0" y="3"/>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5" name="出自【趣你的PPT】(微信:qunideppt)：最优质的PPT资源库"/>
            <p:cNvSpPr>
              <a:spLocks/>
            </p:cNvSpPr>
            <p:nvPr/>
          </p:nvSpPr>
          <p:spPr bwMode="auto">
            <a:xfrm>
              <a:off x="2030345" y="4592311"/>
              <a:ext cx="23238" cy="8450"/>
            </a:xfrm>
            <a:custGeom>
              <a:avLst/>
              <a:gdLst>
                <a:gd name="T0" fmla="*/ 10 w 12"/>
                <a:gd name="T1" fmla="*/ 5 h 5"/>
                <a:gd name="T2" fmla="*/ 2 w 12"/>
                <a:gd name="T3" fmla="*/ 5 h 5"/>
                <a:gd name="T4" fmla="*/ 0 w 12"/>
                <a:gd name="T5" fmla="*/ 3 h 5"/>
                <a:gd name="T6" fmla="*/ 2 w 12"/>
                <a:gd name="T7" fmla="*/ 0 h 5"/>
                <a:gd name="T8" fmla="*/ 10 w 12"/>
                <a:gd name="T9" fmla="*/ 0 h 5"/>
                <a:gd name="T10" fmla="*/ 12 w 12"/>
                <a:gd name="T11" fmla="*/ 3 h 5"/>
                <a:gd name="T12" fmla="*/ 10 w 1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2" h="5">
                  <a:moveTo>
                    <a:pt x="10" y="5"/>
                  </a:moveTo>
                  <a:cubicBezTo>
                    <a:pt x="2" y="5"/>
                    <a:pt x="2" y="5"/>
                    <a:pt x="2" y="5"/>
                  </a:cubicBezTo>
                  <a:cubicBezTo>
                    <a:pt x="1" y="5"/>
                    <a:pt x="0" y="4"/>
                    <a:pt x="0" y="3"/>
                  </a:cubicBezTo>
                  <a:cubicBezTo>
                    <a:pt x="0" y="1"/>
                    <a:pt x="1" y="0"/>
                    <a:pt x="2" y="0"/>
                  </a:cubicBezTo>
                  <a:cubicBezTo>
                    <a:pt x="10" y="0"/>
                    <a:pt x="10" y="0"/>
                    <a:pt x="10" y="0"/>
                  </a:cubicBezTo>
                  <a:cubicBezTo>
                    <a:pt x="11" y="0"/>
                    <a:pt x="12" y="1"/>
                    <a:pt x="12" y="3"/>
                  </a:cubicBezTo>
                  <a:cubicBezTo>
                    <a:pt x="12" y="4"/>
                    <a:pt x="11" y="5"/>
                    <a:pt x="10"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6" name="出自【趣你的PPT】(微信:qunideppt)：最优质的PPT资源库"/>
            <p:cNvSpPr>
              <a:spLocks/>
            </p:cNvSpPr>
            <p:nvPr/>
          </p:nvSpPr>
          <p:spPr bwMode="auto">
            <a:xfrm>
              <a:off x="2013445" y="4607099"/>
              <a:ext cx="54927" cy="6338"/>
            </a:xfrm>
            <a:custGeom>
              <a:avLst/>
              <a:gdLst>
                <a:gd name="T0" fmla="*/ 2 w 30"/>
                <a:gd name="T1" fmla="*/ 0 h 4"/>
                <a:gd name="T2" fmla="*/ 28 w 30"/>
                <a:gd name="T3" fmla="*/ 0 h 4"/>
                <a:gd name="T4" fmla="*/ 30 w 30"/>
                <a:gd name="T5" fmla="*/ 2 h 4"/>
                <a:gd name="T6" fmla="*/ 28 w 30"/>
                <a:gd name="T7" fmla="*/ 4 h 4"/>
                <a:gd name="T8" fmla="*/ 2 w 30"/>
                <a:gd name="T9" fmla="*/ 4 h 4"/>
                <a:gd name="T10" fmla="*/ 0 w 30"/>
                <a:gd name="T11" fmla="*/ 2 h 4"/>
                <a:gd name="T12" fmla="*/ 2 w 3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0" h="4">
                  <a:moveTo>
                    <a:pt x="2" y="0"/>
                  </a:moveTo>
                  <a:cubicBezTo>
                    <a:pt x="28" y="0"/>
                    <a:pt x="28" y="0"/>
                    <a:pt x="28" y="0"/>
                  </a:cubicBezTo>
                  <a:cubicBezTo>
                    <a:pt x="29" y="0"/>
                    <a:pt x="30" y="1"/>
                    <a:pt x="30" y="2"/>
                  </a:cubicBezTo>
                  <a:cubicBezTo>
                    <a:pt x="30" y="3"/>
                    <a:pt x="29" y="4"/>
                    <a:pt x="28" y="4"/>
                  </a:cubicBezTo>
                  <a:cubicBezTo>
                    <a:pt x="2" y="4"/>
                    <a:pt x="2" y="4"/>
                    <a:pt x="2" y="4"/>
                  </a:cubicBezTo>
                  <a:cubicBezTo>
                    <a:pt x="1" y="4"/>
                    <a:pt x="0" y="3"/>
                    <a:pt x="0" y="2"/>
                  </a:cubicBezTo>
                  <a:cubicBezTo>
                    <a:pt x="0" y="1"/>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7" name="出自【趣你的PPT】(微信:qunideppt)：最优质的PPT资源库"/>
            <p:cNvSpPr>
              <a:spLocks/>
            </p:cNvSpPr>
            <p:nvPr/>
          </p:nvSpPr>
          <p:spPr bwMode="auto">
            <a:xfrm>
              <a:off x="2034570" y="4550061"/>
              <a:ext cx="14788" cy="38025"/>
            </a:xfrm>
            <a:custGeom>
              <a:avLst/>
              <a:gdLst>
                <a:gd name="T0" fmla="*/ 8 w 8"/>
                <a:gd name="T1" fmla="*/ 2 h 21"/>
                <a:gd name="T2" fmla="*/ 6 w 8"/>
                <a:gd name="T3" fmla="*/ 18 h 21"/>
                <a:gd name="T4" fmla="*/ 4 w 8"/>
                <a:gd name="T5" fmla="*/ 21 h 21"/>
                <a:gd name="T6" fmla="*/ 1 w 8"/>
                <a:gd name="T7" fmla="*/ 18 h 21"/>
                <a:gd name="T8" fmla="*/ 0 w 8"/>
                <a:gd name="T9" fmla="*/ 2 h 21"/>
                <a:gd name="T10" fmla="*/ 4 w 8"/>
                <a:gd name="T11" fmla="*/ 0 h 21"/>
                <a:gd name="T12" fmla="*/ 8 w 8"/>
                <a:gd name="T13" fmla="*/ 2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2"/>
                  </a:moveTo>
                  <a:cubicBezTo>
                    <a:pt x="6" y="18"/>
                    <a:pt x="6" y="18"/>
                    <a:pt x="6" y="18"/>
                  </a:cubicBezTo>
                  <a:cubicBezTo>
                    <a:pt x="6" y="19"/>
                    <a:pt x="5" y="21"/>
                    <a:pt x="4" y="21"/>
                  </a:cubicBezTo>
                  <a:cubicBezTo>
                    <a:pt x="3" y="21"/>
                    <a:pt x="1" y="19"/>
                    <a:pt x="1" y="18"/>
                  </a:cubicBezTo>
                  <a:cubicBezTo>
                    <a:pt x="0" y="2"/>
                    <a:pt x="0" y="2"/>
                    <a:pt x="0" y="2"/>
                  </a:cubicBezTo>
                  <a:cubicBezTo>
                    <a:pt x="0" y="1"/>
                    <a:pt x="3" y="0"/>
                    <a:pt x="4" y="0"/>
                  </a:cubicBezTo>
                  <a:cubicBezTo>
                    <a:pt x="5" y="0"/>
                    <a:pt x="8" y="1"/>
                    <a:pt x="8"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8" name="出自【趣你的PPT】(微信:qunideppt)：最优质的PPT资源库"/>
            <p:cNvSpPr>
              <a:spLocks/>
            </p:cNvSpPr>
            <p:nvPr/>
          </p:nvSpPr>
          <p:spPr bwMode="auto">
            <a:xfrm>
              <a:off x="2744390" y="4577524"/>
              <a:ext cx="29576" cy="46475"/>
            </a:xfrm>
            <a:custGeom>
              <a:avLst/>
              <a:gdLst>
                <a:gd name="T0" fmla="*/ 9 w 16"/>
                <a:gd name="T1" fmla="*/ 16 h 25"/>
                <a:gd name="T2" fmla="*/ 11 w 16"/>
                <a:gd name="T3" fmla="*/ 8 h 25"/>
                <a:gd name="T4" fmla="*/ 7 w 16"/>
                <a:gd name="T5" fmla="*/ 5 h 25"/>
                <a:gd name="T6" fmla="*/ 2 w 16"/>
                <a:gd name="T7" fmla="*/ 5 h 25"/>
                <a:gd name="T8" fmla="*/ 2 w 16"/>
                <a:gd name="T9" fmla="*/ 0 h 25"/>
                <a:gd name="T10" fmla="*/ 7 w 16"/>
                <a:gd name="T11" fmla="*/ 0 h 25"/>
                <a:gd name="T12" fmla="*/ 16 w 16"/>
                <a:gd name="T13" fmla="*/ 8 h 25"/>
                <a:gd name="T14" fmla="*/ 14 w 16"/>
                <a:gd name="T15" fmla="*/ 17 h 25"/>
                <a:gd name="T16" fmla="*/ 5 w 16"/>
                <a:gd name="T17" fmla="*/ 25 h 25"/>
                <a:gd name="T18" fmla="*/ 0 w 16"/>
                <a:gd name="T19" fmla="*/ 25 h 25"/>
                <a:gd name="T20" fmla="*/ 0 w 16"/>
                <a:gd name="T21" fmla="*/ 20 h 25"/>
                <a:gd name="T22" fmla="*/ 5 w 16"/>
                <a:gd name="T23" fmla="*/ 20 h 25"/>
                <a:gd name="T24" fmla="*/ 9 w 16"/>
                <a:gd name="T25"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5">
                  <a:moveTo>
                    <a:pt x="9" y="16"/>
                  </a:moveTo>
                  <a:cubicBezTo>
                    <a:pt x="11" y="8"/>
                    <a:pt x="11" y="8"/>
                    <a:pt x="11" y="8"/>
                  </a:cubicBezTo>
                  <a:cubicBezTo>
                    <a:pt x="11" y="6"/>
                    <a:pt x="9" y="5"/>
                    <a:pt x="7" y="5"/>
                  </a:cubicBezTo>
                  <a:cubicBezTo>
                    <a:pt x="2" y="5"/>
                    <a:pt x="2" y="5"/>
                    <a:pt x="2" y="5"/>
                  </a:cubicBezTo>
                  <a:cubicBezTo>
                    <a:pt x="2" y="0"/>
                    <a:pt x="2" y="0"/>
                    <a:pt x="2" y="0"/>
                  </a:cubicBezTo>
                  <a:cubicBezTo>
                    <a:pt x="7" y="0"/>
                    <a:pt x="7" y="0"/>
                    <a:pt x="7" y="0"/>
                  </a:cubicBezTo>
                  <a:cubicBezTo>
                    <a:pt x="12" y="0"/>
                    <a:pt x="16" y="3"/>
                    <a:pt x="16" y="8"/>
                  </a:cubicBezTo>
                  <a:cubicBezTo>
                    <a:pt x="14" y="17"/>
                    <a:pt x="14" y="17"/>
                    <a:pt x="14" y="17"/>
                  </a:cubicBezTo>
                  <a:cubicBezTo>
                    <a:pt x="13" y="21"/>
                    <a:pt x="10" y="25"/>
                    <a:pt x="5" y="25"/>
                  </a:cubicBezTo>
                  <a:cubicBezTo>
                    <a:pt x="0" y="25"/>
                    <a:pt x="0" y="25"/>
                    <a:pt x="0" y="25"/>
                  </a:cubicBezTo>
                  <a:cubicBezTo>
                    <a:pt x="0" y="20"/>
                    <a:pt x="0" y="20"/>
                    <a:pt x="0" y="20"/>
                  </a:cubicBezTo>
                  <a:cubicBezTo>
                    <a:pt x="5" y="20"/>
                    <a:pt x="5" y="20"/>
                    <a:pt x="5" y="20"/>
                  </a:cubicBezTo>
                  <a:cubicBezTo>
                    <a:pt x="7" y="20"/>
                    <a:pt x="9" y="18"/>
                    <a:pt x="9"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39" name="出自【趣你的PPT】(微信:qunideppt)：最优质的PPT资源库"/>
            <p:cNvSpPr>
              <a:spLocks/>
            </p:cNvSpPr>
            <p:nvPr/>
          </p:nvSpPr>
          <p:spPr bwMode="auto">
            <a:xfrm>
              <a:off x="2645100" y="4577524"/>
              <a:ext cx="27463" cy="46475"/>
            </a:xfrm>
            <a:custGeom>
              <a:avLst/>
              <a:gdLst>
                <a:gd name="T0" fmla="*/ 8 w 15"/>
                <a:gd name="T1" fmla="*/ 0 h 25"/>
                <a:gd name="T2" fmla="*/ 13 w 15"/>
                <a:gd name="T3" fmla="*/ 0 h 25"/>
                <a:gd name="T4" fmla="*/ 13 w 15"/>
                <a:gd name="T5" fmla="*/ 5 h 25"/>
                <a:gd name="T6" fmla="*/ 8 w 15"/>
                <a:gd name="T7" fmla="*/ 5 h 25"/>
                <a:gd name="T8" fmla="*/ 5 w 15"/>
                <a:gd name="T9" fmla="*/ 8 h 25"/>
                <a:gd name="T10" fmla="*/ 7 w 15"/>
                <a:gd name="T11" fmla="*/ 16 h 25"/>
                <a:gd name="T12" fmla="*/ 7 w 15"/>
                <a:gd name="T13" fmla="*/ 16 h 25"/>
                <a:gd name="T14" fmla="*/ 10 w 15"/>
                <a:gd name="T15" fmla="*/ 20 h 25"/>
                <a:gd name="T16" fmla="*/ 15 w 15"/>
                <a:gd name="T17" fmla="*/ 20 h 25"/>
                <a:gd name="T18" fmla="*/ 15 w 15"/>
                <a:gd name="T19" fmla="*/ 25 h 25"/>
                <a:gd name="T20" fmla="*/ 10 w 15"/>
                <a:gd name="T21" fmla="*/ 25 h 25"/>
                <a:gd name="T22" fmla="*/ 2 w 15"/>
                <a:gd name="T23" fmla="*/ 17 h 25"/>
                <a:gd name="T24" fmla="*/ 0 w 15"/>
                <a:gd name="T25" fmla="*/ 9 h 25"/>
                <a:gd name="T26" fmla="*/ 0 w 15"/>
                <a:gd name="T27" fmla="*/ 8 h 25"/>
                <a:gd name="T28" fmla="*/ 8 w 15"/>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5">
                  <a:moveTo>
                    <a:pt x="8" y="0"/>
                  </a:moveTo>
                  <a:cubicBezTo>
                    <a:pt x="13" y="0"/>
                    <a:pt x="13" y="0"/>
                    <a:pt x="13" y="0"/>
                  </a:cubicBezTo>
                  <a:cubicBezTo>
                    <a:pt x="13" y="5"/>
                    <a:pt x="13" y="5"/>
                    <a:pt x="13" y="5"/>
                  </a:cubicBezTo>
                  <a:cubicBezTo>
                    <a:pt x="8" y="5"/>
                    <a:pt x="8" y="5"/>
                    <a:pt x="8" y="5"/>
                  </a:cubicBezTo>
                  <a:cubicBezTo>
                    <a:pt x="6" y="5"/>
                    <a:pt x="5" y="6"/>
                    <a:pt x="5" y="8"/>
                  </a:cubicBezTo>
                  <a:cubicBezTo>
                    <a:pt x="7" y="16"/>
                    <a:pt x="7" y="16"/>
                    <a:pt x="7" y="16"/>
                  </a:cubicBezTo>
                  <a:cubicBezTo>
                    <a:pt x="7" y="16"/>
                    <a:pt x="7" y="16"/>
                    <a:pt x="7" y="16"/>
                  </a:cubicBezTo>
                  <a:cubicBezTo>
                    <a:pt x="7" y="18"/>
                    <a:pt x="8" y="20"/>
                    <a:pt x="10" y="20"/>
                  </a:cubicBezTo>
                  <a:cubicBezTo>
                    <a:pt x="15" y="20"/>
                    <a:pt x="15" y="20"/>
                    <a:pt x="15" y="20"/>
                  </a:cubicBezTo>
                  <a:cubicBezTo>
                    <a:pt x="15" y="25"/>
                    <a:pt x="15" y="25"/>
                    <a:pt x="15" y="25"/>
                  </a:cubicBezTo>
                  <a:cubicBezTo>
                    <a:pt x="10" y="25"/>
                    <a:pt x="10" y="25"/>
                    <a:pt x="10" y="25"/>
                  </a:cubicBezTo>
                  <a:cubicBezTo>
                    <a:pt x="6" y="25"/>
                    <a:pt x="2" y="21"/>
                    <a:pt x="2" y="17"/>
                  </a:cubicBezTo>
                  <a:cubicBezTo>
                    <a:pt x="0" y="9"/>
                    <a:pt x="0" y="9"/>
                    <a:pt x="0" y="9"/>
                  </a:cubicBezTo>
                  <a:cubicBezTo>
                    <a:pt x="0" y="8"/>
                    <a:pt x="0" y="8"/>
                    <a:pt x="0" y="8"/>
                  </a:cubicBezTo>
                  <a:cubicBezTo>
                    <a:pt x="0" y="3"/>
                    <a:pt x="4" y="0"/>
                    <a:pt x="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0" name="出自【趣你的PPT】(微信:qunideppt)：最优质的PPT资源库"/>
            <p:cNvSpPr>
              <a:spLocks/>
            </p:cNvSpPr>
            <p:nvPr/>
          </p:nvSpPr>
          <p:spPr bwMode="auto">
            <a:xfrm>
              <a:off x="2676788" y="4571186"/>
              <a:ext cx="63377" cy="78163"/>
            </a:xfrm>
            <a:custGeom>
              <a:avLst/>
              <a:gdLst>
                <a:gd name="T0" fmla="*/ 34 w 35"/>
                <a:gd name="T1" fmla="*/ 31 h 42"/>
                <a:gd name="T2" fmla="*/ 23 w 35"/>
                <a:gd name="T3" fmla="*/ 42 h 42"/>
                <a:gd name="T4" fmla="*/ 13 w 35"/>
                <a:gd name="T5" fmla="*/ 42 h 42"/>
                <a:gd name="T6" fmla="*/ 2 w 35"/>
                <a:gd name="T7" fmla="*/ 31 h 42"/>
                <a:gd name="T8" fmla="*/ 0 w 35"/>
                <a:gd name="T9" fmla="*/ 0 h 42"/>
                <a:gd name="T10" fmla="*/ 35 w 35"/>
                <a:gd name="T11" fmla="*/ 0 h 42"/>
                <a:gd name="T12" fmla="*/ 34 w 35"/>
                <a:gd name="T13" fmla="*/ 31 h 42"/>
              </a:gdLst>
              <a:ahLst/>
              <a:cxnLst>
                <a:cxn ang="0">
                  <a:pos x="T0" y="T1"/>
                </a:cxn>
                <a:cxn ang="0">
                  <a:pos x="T2" y="T3"/>
                </a:cxn>
                <a:cxn ang="0">
                  <a:pos x="T4" y="T5"/>
                </a:cxn>
                <a:cxn ang="0">
                  <a:pos x="T6" y="T7"/>
                </a:cxn>
                <a:cxn ang="0">
                  <a:pos x="T8" y="T9"/>
                </a:cxn>
                <a:cxn ang="0">
                  <a:pos x="T10" y="T11"/>
                </a:cxn>
                <a:cxn ang="0">
                  <a:pos x="T12" y="T13"/>
                </a:cxn>
              </a:cxnLst>
              <a:rect l="0" t="0" r="r" b="b"/>
              <a:pathLst>
                <a:path w="35" h="42">
                  <a:moveTo>
                    <a:pt x="34" y="31"/>
                  </a:moveTo>
                  <a:cubicBezTo>
                    <a:pt x="34" y="37"/>
                    <a:pt x="29" y="42"/>
                    <a:pt x="23" y="42"/>
                  </a:cubicBezTo>
                  <a:cubicBezTo>
                    <a:pt x="13" y="42"/>
                    <a:pt x="13" y="42"/>
                    <a:pt x="13" y="42"/>
                  </a:cubicBezTo>
                  <a:cubicBezTo>
                    <a:pt x="7" y="42"/>
                    <a:pt x="2" y="37"/>
                    <a:pt x="2" y="31"/>
                  </a:cubicBezTo>
                  <a:cubicBezTo>
                    <a:pt x="0" y="0"/>
                    <a:pt x="0" y="0"/>
                    <a:pt x="0" y="0"/>
                  </a:cubicBezTo>
                  <a:cubicBezTo>
                    <a:pt x="35" y="0"/>
                    <a:pt x="35" y="0"/>
                    <a:pt x="35" y="0"/>
                  </a:cubicBezTo>
                  <a:lnTo>
                    <a:pt x="34"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1" name="出自【趣你的PPT】(微信:qunideppt)：最优质的PPT资源库"/>
            <p:cNvSpPr>
              <a:spLocks/>
            </p:cNvSpPr>
            <p:nvPr/>
          </p:nvSpPr>
          <p:spPr bwMode="auto">
            <a:xfrm>
              <a:off x="2695801" y="4653574"/>
              <a:ext cx="25351" cy="8450"/>
            </a:xfrm>
            <a:custGeom>
              <a:avLst/>
              <a:gdLst>
                <a:gd name="T0" fmla="*/ 0 w 13"/>
                <a:gd name="T1" fmla="*/ 2 h 4"/>
                <a:gd name="T2" fmla="*/ 3 w 13"/>
                <a:gd name="T3" fmla="*/ 0 h 4"/>
                <a:gd name="T4" fmla="*/ 11 w 13"/>
                <a:gd name="T5" fmla="*/ 0 h 4"/>
                <a:gd name="T6" fmla="*/ 13 w 13"/>
                <a:gd name="T7" fmla="*/ 2 h 4"/>
                <a:gd name="T8" fmla="*/ 11 w 13"/>
                <a:gd name="T9" fmla="*/ 4 h 4"/>
                <a:gd name="T10" fmla="*/ 3 w 13"/>
                <a:gd name="T11" fmla="*/ 4 h 4"/>
                <a:gd name="T12" fmla="*/ 0 w 13"/>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0" y="2"/>
                  </a:moveTo>
                  <a:cubicBezTo>
                    <a:pt x="0" y="1"/>
                    <a:pt x="1" y="0"/>
                    <a:pt x="3" y="0"/>
                  </a:cubicBezTo>
                  <a:cubicBezTo>
                    <a:pt x="11" y="0"/>
                    <a:pt x="11" y="0"/>
                    <a:pt x="11" y="0"/>
                  </a:cubicBezTo>
                  <a:cubicBezTo>
                    <a:pt x="12" y="0"/>
                    <a:pt x="13" y="1"/>
                    <a:pt x="13" y="2"/>
                  </a:cubicBezTo>
                  <a:cubicBezTo>
                    <a:pt x="13" y="3"/>
                    <a:pt x="12" y="4"/>
                    <a:pt x="11" y="4"/>
                  </a:cubicBezTo>
                  <a:cubicBezTo>
                    <a:pt x="3" y="4"/>
                    <a:pt x="3" y="4"/>
                    <a:pt x="3" y="4"/>
                  </a:cubicBezTo>
                  <a:cubicBezTo>
                    <a:pt x="1" y="4"/>
                    <a:pt x="0" y="3"/>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2" name="出自【趣你的PPT】(微信:qunideppt)：最优质的PPT资源库"/>
            <p:cNvSpPr>
              <a:spLocks/>
            </p:cNvSpPr>
            <p:nvPr/>
          </p:nvSpPr>
          <p:spPr bwMode="auto">
            <a:xfrm>
              <a:off x="2695801" y="4708499"/>
              <a:ext cx="25351" cy="10563"/>
            </a:xfrm>
            <a:custGeom>
              <a:avLst/>
              <a:gdLst>
                <a:gd name="T0" fmla="*/ 11 w 13"/>
                <a:gd name="T1" fmla="*/ 5 h 5"/>
                <a:gd name="T2" fmla="*/ 3 w 13"/>
                <a:gd name="T3" fmla="*/ 5 h 5"/>
                <a:gd name="T4" fmla="*/ 0 w 13"/>
                <a:gd name="T5" fmla="*/ 3 h 5"/>
                <a:gd name="T6" fmla="*/ 3 w 13"/>
                <a:gd name="T7" fmla="*/ 0 h 5"/>
                <a:gd name="T8" fmla="*/ 11 w 13"/>
                <a:gd name="T9" fmla="*/ 0 h 5"/>
                <a:gd name="T10" fmla="*/ 13 w 13"/>
                <a:gd name="T11" fmla="*/ 3 h 5"/>
                <a:gd name="T12" fmla="*/ 11 w 1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11" y="5"/>
                  </a:moveTo>
                  <a:cubicBezTo>
                    <a:pt x="3" y="5"/>
                    <a:pt x="3" y="5"/>
                    <a:pt x="3" y="5"/>
                  </a:cubicBezTo>
                  <a:cubicBezTo>
                    <a:pt x="1" y="5"/>
                    <a:pt x="0" y="4"/>
                    <a:pt x="0" y="3"/>
                  </a:cubicBezTo>
                  <a:cubicBezTo>
                    <a:pt x="0" y="1"/>
                    <a:pt x="1" y="0"/>
                    <a:pt x="3" y="0"/>
                  </a:cubicBezTo>
                  <a:cubicBezTo>
                    <a:pt x="11" y="0"/>
                    <a:pt x="11" y="0"/>
                    <a:pt x="11" y="0"/>
                  </a:cubicBezTo>
                  <a:cubicBezTo>
                    <a:pt x="12" y="0"/>
                    <a:pt x="13" y="1"/>
                    <a:pt x="13" y="3"/>
                  </a:cubicBezTo>
                  <a:cubicBezTo>
                    <a:pt x="13" y="4"/>
                    <a:pt x="12" y="5"/>
                    <a:pt x="11"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3" name="出自【趣你的PPT】(微信:qunideppt)：最优质的PPT资源库"/>
            <p:cNvSpPr>
              <a:spLocks/>
            </p:cNvSpPr>
            <p:nvPr/>
          </p:nvSpPr>
          <p:spPr bwMode="auto">
            <a:xfrm>
              <a:off x="2681014" y="4723287"/>
              <a:ext cx="57039" cy="8450"/>
            </a:xfrm>
            <a:custGeom>
              <a:avLst/>
              <a:gdLst>
                <a:gd name="T0" fmla="*/ 3 w 31"/>
                <a:gd name="T1" fmla="*/ 0 h 4"/>
                <a:gd name="T2" fmla="*/ 29 w 31"/>
                <a:gd name="T3" fmla="*/ 0 h 4"/>
                <a:gd name="T4" fmla="*/ 31 w 31"/>
                <a:gd name="T5" fmla="*/ 2 h 4"/>
                <a:gd name="T6" fmla="*/ 29 w 31"/>
                <a:gd name="T7" fmla="*/ 4 h 4"/>
                <a:gd name="T8" fmla="*/ 3 w 31"/>
                <a:gd name="T9" fmla="*/ 4 h 4"/>
                <a:gd name="T10" fmla="*/ 0 w 31"/>
                <a:gd name="T11" fmla="*/ 2 h 4"/>
                <a:gd name="T12" fmla="*/ 3 w 31"/>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1" h="4">
                  <a:moveTo>
                    <a:pt x="3" y="0"/>
                  </a:moveTo>
                  <a:cubicBezTo>
                    <a:pt x="29" y="0"/>
                    <a:pt x="29" y="0"/>
                    <a:pt x="29" y="0"/>
                  </a:cubicBezTo>
                  <a:cubicBezTo>
                    <a:pt x="30" y="0"/>
                    <a:pt x="31" y="1"/>
                    <a:pt x="31" y="2"/>
                  </a:cubicBezTo>
                  <a:cubicBezTo>
                    <a:pt x="31" y="3"/>
                    <a:pt x="30" y="4"/>
                    <a:pt x="29" y="4"/>
                  </a:cubicBezTo>
                  <a:cubicBezTo>
                    <a:pt x="3" y="4"/>
                    <a:pt x="3" y="4"/>
                    <a:pt x="3" y="4"/>
                  </a:cubicBezTo>
                  <a:cubicBezTo>
                    <a:pt x="1" y="4"/>
                    <a:pt x="0" y="3"/>
                    <a:pt x="0" y="2"/>
                  </a:cubicBezTo>
                  <a:cubicBezTo>
                    <a:pt x="0" y="1"/>
                    <a:pt x="1"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4" name="出自【趣你的PPT】(微信:qunideppt)：最优质的PPT资源库"/>
            <p:cNvSpPr>
              <a:spLocks/>
            </p:cNvSpPr>
            <p:nvPr/>
          </p:nvSpPr>
          <p:spPr bwMode="auto">
            <a:xfrm>
              <a:off x="2702139" y="4666249"/>
              <a:ext cx="12675" cy="40138"/>
            </a:xfrm>
            <a:custGeom>
              <a:avLst/>
              <a:gdLst>
                <a:gd name="T0" fmla="*/ 7 w 7"/>
                <a:gd name="T1" fmla="*/ 2 h 21"/>
                <a:gd name="T2" fmla="*/ 6 w 7"/>
                <a:gd name="T3" fmla="*/ 18 h 21"/>
                <a:gd name="T4" fmla="*/ 4 w 7"/>
                <a:gd name="T5" fmla="*/ 21 h 21"/>
                <a:gd name="T6" fmla="*/ 1 w 7"/>
                <a:gd name="T7" fmla="*/ 18 h 21"/>
                <a:gd name="T8" fmla="*/ 0 w 7"/>
                <a:gd name="T9" fmla="*/ 2 h 21"/>
                <a:gd name="T10" fmla="*/ 4 w 7"/>
                <a:gd name="T11" fmla="*/ 0 h 21"/>
                <a:gd name="T12" fmla="*/ 7 w 7"/>
                <a:gd name="T13" fmla="*/ 2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2"/>
                  </a:moveTo>
                  <a:cubicBezTo>
                    <a:pt x="6" y="18"/>
                    <a:pt x="6" y="18"/>
                    <a:pt x="6" y="18"/>
                  </a:cubicBezTo>
                  <a:cubicBezTo>
                    <a:pt x="6" y="20"/>
                    <a:pt x="5" y="21"/>
                    <a:pt x="4" y="21"/>
                  </a:cubicBezTo>
                  <a:cubicBezTo>
                    <a:pt x="2" y="21"/>
                    <a:pt x="1" y="20"/>
                    <a:pt x="1" y="18"/>
                  </a:cubicBezTo>
                  <a:cubicBezTo>
                    <a:pt x="0" y="2"/>
                    <a:pt x="0" y="2"/>
                    <a:pt x="0" y="2"/>
                  </a:cubicBezTo>
                  <a:cubicBezTo>
                    <a:pt x="0" y="1"/>
                    <a:pt x="2" y="0"/>
                    <a:pt x="4" y="0"/>
                  </a:cubicBezTo>
                  <a:cubicBezTo>
                    <a:pt x="5" y="0"/>
                    <a:pt x="7" y="1"/>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5" name="出自【趣你的PPT】(微信:qunideppt)：最优质的PPT资源库"/>
            <p:cNvSpPr>
              <a:spLocks/>
            </p:cNvSpPr>
            <p:nvPr/>
          </p:nvSpPr>
          <p:spPr bwMode="auto">
            <a:xfrm>
              <a:off x="2038795" y="2264321"/>
              <a:ext cx="16900" cy="27463"/>
            </a:xfrm>
            <a:custGeom>
              <a:avLst/>
              <a:gdLst>
                <a:gd name="T0" fmla="*/ 6 w 10"/>
                <a:gd name="T1" fmla="*/ 10 h 15"/>
                <a:gd name="T2" fmla="*/ 7 w 10"/>
                <a:gd name="T3" fmla="*/ 5 h 15"/>
                <a:gd name="T4" fmla="*/ 5 w 10"/>
                <a:gd name="T5" fmla="*/ 3 h 15"/>
                <a:gd name="T6" fmla="*/ 2 w 10"/>
                <a:gd name="T7" fmla="*/ 3 h 15"/>
                <a:gd name="T8" fmla="*/ 2 w 10"/>
                <a:gd name="T9" fmla="*/ 0 h 15"/>
                <a:gd name="T10" fmla="*/ 5 w 10"/>
                <a:gd name="T11" fmla="*/ 0 h 15"/>
                <a:gd name="T12" fmla="*/ 10 w 10"/>
                <a:gd name="T13" fmla="*/ 5 h 15"/>
                <a:gd name="T14" fmla="*/ 8 w 10"/>
                <a:gd name="T15" fmla="*/ 10 h 15"/>
                <a:gd name="T16" fmla="*/ 3 w 10"/>
                <a:gd name="T17" fmla="*/ 15 h 15"/>
                <a:gd name="T18" fmla="*/ 0 w 10"/>
                <a:gd name="T19" fmla="*/ 15 h 15"/>
                <a:gd name="T20" fmla="*/ 0 w 10"/>
                <a:gd name="T21" fmla="*/ 12 h 15"/>
                <a:gd name="T22" fmla="*/ 3 w 10"/>
                <a:gd name="T23" fmla="*/ 12 h 15"/>
                <a:gd name="T24" fmla="*/ 6 w 10"/>
                <a:gd name="T25"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5">
                  <a:moveTo>
                    <a:pt x="6" y="10"/>
                  </a:moveTo>
                  <a:cubicBezTo>
                    <a:pt x="7" y="5"/>
                    <a:pt x="7" y="5"/>
                    <a:pt x="7" y="5"/>
                  </a:cubicBezTo>
                  <a:cubicBezTo>
                    <a:pt x="7" y="4"/>
                    <a:pt x="6" y="3"/>
                    <a:pt x="5" y="3"/>
                  </a:cubicBezTo>
                  <a:cubicBezTo>
                    <a:pt x="2" y="3"/>
                    <a:pt x="2" y="3"/>
                    <a:pt x="2" y="3"/>
                  </a:cubicBezTo>
                  <a:cubicBezTo>
                    <a:pt x="2" y="0"/>
                    <a:pt x="2" y="0"/>
                    <a:pt x="2" y="0"/>
                  </a:cubicBezTo>
                  <a:cubicBezTo>
                    <a:pt x="5" y="0"/>
                    <a:pt x="5" y="0"/>
                    <a:pt x="5" y="0"/>
                  </a:cubicBezTo>
                  <a:cubicBezTo>
                    <a:pt x="7" y="0"/>
                    <a:pt x="10" y="2"/>
                    <a:pt x="10" y="5"/>
                  </a:cubicBezTo>
                  <a:cubicBezTo>
                    <a:pt x="8" y="10"/>
                    <a:pt x="8" y="10"/>
                    <a:pt x="8" y="10"/>
                  </a:cubicBezTo>
                  <a:cubicBezTo>
                    <a:pt x="8" y="13"/>
                    <a:pt x="6" y="15"/>
                    <a:pt x="3" y="15"/>
                  </a:cubicBezTo>
                  <a:cubicBezTo>
                    <a:pt x="0" y="15"/>
                    <a:pt x="0" y="15"/>
                    <a:pt x="0" y="15"/>
                  </a:cubicBezTo>
                  <a:cubicBezTo>
                    <a:pt x="0" y="12"/>
                    <a:pt x="0" y="12"/>
                    <a:pt x="0" y="12"/>
                  </a:cubicBezTo>
                  <a:cubicBezTo>
                    <a:pt x="3" y="12"/>
                    <a:pt x="3" y="12"/>
                    <a:pt x="3" y="12"/>
                  </a:cubicBezTo>
                  <a:cubicBezTo>
                    <a:pt x="5" y="12"/>
                    <a:pt x="6" y="11"/>
                    <a:pt x="6"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6" name="出自【趣你的PPT】(微信:qunideppt)：最优质的PPT资源库"/>
            <p:cNvSpPr>
              <a:spLocks/>
            </p:cNvSpPr>
            <p:nvPr/>
          </p:nvSpPr>
          <p:spPr bwMode="auto">
            <a:xfrm>
              <a:off x="1979644" y="2264321"/>
              <a:ext cx="16900" cy="27463"/>
            </a:xfrm>
            <a:custGeom>
              <a:avLst/>
              <a:gdLst>
                <a:gd name="T0" fmla="*/ 5 w 9"/>
                <a:gd name="T1" fmla="*/ 0 h 15"/>
                <a:gd name="T2" fmla="*/ 8 w 9"/>
                <a:gd name="T3" fmla="*/ 0 h 15"/>
                <a:gd name="T4" fmla="*/ 8 w 9"/>
                <a:gd name="T5" fmla="*/ 3 h 15"/>
                <a:gd name="T6" fmla="*/ 5 w 9"/>
                <a:gd name="T7" fmla="*/ 3 h 15"/>
                <a:gd name="T8" fmla="*/ 3 w 9"/>
                <a:gd name="T9" fmla="*/ 5 h 15"/>
                <a:gd name="T10" fmla="*/ 4 w 9"/>
                <a:gd name="T11" fmla="*/ 10 h 15"/>
                <a:gd name="T12" fmla="*/ 4 w 9"/>
                <a:gd name="T13" fmla="*/ 10 h 15"/>
                <a:gd name="T14" fmla="*/ 6 w 9"/>
                <a:gd name="T15" fmla="*/ 12 h 15"/>
                <a:gd name="T16" fmla="*/ 9 w 9"/>
                <a:gd name="T17" fmla="*/ 12 h 15"/>
                <a:gd name="T18" fmla="*/ 9 w 9"/>
                <a:gd name="T19" fmla="*/ 15 h 15"/>
                <a:gd name="T20" fmla="*/ 6 w 9"/>
                <a:gd name="T21" fmla="*/ 15 h 15"/>
                <a:gd name="T22" fmla="*/ 1 w 9"/>
                <a:gd name="T23" fmla="*/ 10 h 15"/>
                <a:gd name="T24" fmla="*/ 0 w 9"/>
                <a:gd name="T25" fmla="*/ 5 h 15"/>
                <a:gd name="T26" fmla="*/ 0 w 9"/>
                <a:gd name="T27" fmla="*/ 5 h 15"/>
                <a:gd name="T28" fmla="*/ 5 w 9"/>
                <a:gd name="T2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5">
                  <a:moveTo>
                    <a:pt x="5" y="0"/>
                  </a:moveTo>
                  <a:cubicBezTo>
                    <a:pt x="8" y="0"/>
                    <a:pt x="8" y="0"/>
                    <a:pt x="8" y="0"/>
                  </a:cubicBezTo>
                  <a:cubicBezTo>
                    <a:pt x="8" y="3"/>
                    <a:pt x="8" y="3"/>
                    <a:pt x="8" y="3"/>
                  </a:cubicBezTo>
                  <a:cubicBezTo>
                    <a:pt x="5" y="3"/>
                    <a:pt x="5" y="3"/>
                    <a:pt x="5" y="3"/>
                  </a:cubicBezTo>
                  <a:cubicBezTo>
                    <a:pt x="4" y="3"/>
                    <a:pt x="3" y="4"/>
                    <a:pt x="3" y="5"/>
                  </a:cubicBezTo>
                  <a:cubicBezTo>
                    <a:pt x="4" y="10"/>
                    <a:pt x="4" y="10"/>
                    <a:pt x="4" y="10"/>
                  </a:cubicBezTo>
                  <a:cubicBezTo>
                    <a:pt x="4" y="10"/>
                    <a:pt x="4" y="10"/>
                    <a:pt x="4" y="10"/>
                  </a:cubicBezTo>
                  <a:cubicBezTo>
                    <a:pt x="4" y="11"/>
                    <a:pt x="5" y="12"/>
                    <a:pt x="6" y="12"/>
                  </a:cubicBezTo>
                  <a:cubicBezTo>
                    <a:pt x="9" y="12"/>
                    <a:pt x="9" y="12"/>
                    <a:pt x="9" y="12"/>
                  </a:cubicBezTo>
                  <a:cubicBezTo>
                    <a:pt x="9" y="15"/>
                    <a:pt x="9" y="15"/>
                    <a:pt x="9" y="15"/>
                  </a:cubicBezTo>
                  <a:cubicBezTo>
                    <a:pt x="6" y="15"/>
                    <a:pt x="6" y="15"/>
                    <a:pt x="6" y="15"/>
                  </a:cubicBezTo>
                  <a:cubicBezTo>
                    <a:pt x="3" y="15"/>
                    <a:pt x="1" y="13"/>
                    <a:pt x="1" y="10"/>
                  </a:cubicBezTo>
                  <a:cubicBezTo>
                    <a:pt x="0" y="5"/>
                    <a:pt x="0" y="5"/>
                    <a:pt x="0" y="5"/>
                  </a:cubicBezTo>
                  <a:cubicBezTo>
                    <a:pt x="0" y="5"/>
                    <a:pt x="0" y="5"/>
                    <a:pt x="0" y="5"/>
                  </a:cubicBezTo>
                  <a:cubicBezTo>
                    <a:pt x="0" y="2"/>
                    <a:pt x="2"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7" name="出自【趣你的PPT】(微信:qunideppt)：最优质的PPT资源库"/>
            <p:cNvSpPr>
              <a:spLocks/>
            </p:cNvSpPr>
            <p:nvPr/>
          </p:nvSpPr>
          <p:spPr bwMode="auto">
            <a:xfrm>
              <a:off x="1998657" y="2260096"/>
              <a:ext cx="38026" cy="48588"/>
            </a:xfrm>
            <a:custGeom>
              <a:avLst/>
              <a:gdLst>
                <a:gd name="T0" fmla="*/ 20 w 21"/>
                <a:gd name="T1" fmla="*/ 19 h 26"/>
                <a:gd name="T2" fmla="*/ 14 w 21"/>
                <a:gd name="T3" fmla="*/ 26 h 26"/>
                <a:gd name="T4" fmla="*/ 8 w 21"/>
                <a:gd name="T5" fmla="*/ 26 h 26"/>
                <a:gd name="T6" fmla="*/ 1 w 21"/>
                <a:gd name="T7" fmla="*/ 19 h 26"/>
                <a:gd name="T8" fmla="*/ 0 w 21"/>
                <a:gd name="T9" fmla="*/ 0 h 26"/>
                <a:gd name="T10" fmla="*/ 21 w 21"/>
                <a:gd name="T11" fmla="*/ 0 h 26"/>
                <a:gd name="T12" fmla="*/ 20 w 21"/>
                <a:gd name="T13" fmla="*/ 19 h 26"/>
              </a:gdLst>
              <a:ahLst/>
              <a:cxnLst>
                <a:cxn ang="0">
                  <a:pos x="T0" y="T1"/>
                </a:cxn>
                <a:cxn ang="0">
                  <a:pos x="T2" y="T3"/>
                </a:cxn>
                <a:cxn ang="0">
                  <a:pos x="T4" y="T5"/>
                </a:cxn>
                <a:cxn ang="0">
                  <a:pos x="T6" y="T7"/>
                </a:cxn>
                <a:cxn ang="0">
                  <a:pos x="T8" y="T9"/>
                </a:cxn>
                <a:cxn ang="0">
                  <a:pos x="T10" y="T11"/>
                </a:cxn>
                <a:cxn ang="0">
                  <a:pos x="T12" y="T13"/>
                </a:cxn>
              </a:cxnLst>
              <a:rect l="0" t="0" r="r" b="b"/>
              <a:pathLst>
                <a:path w="21" h="26">
                  <a:moveTo>
                    <a:pt x="20" y="19"/>
                  </a:moveTo>
                  <a:cubicBezTo>
                    <a:pt x="20" y="23"/>
                    <a:pt x="17" y="26"/>
                    <a:pt x="14" y="26"/>
                  </a:cubicBezTo>
                  <a:cubicBezTo>
                    <a:pt x="8" y="26"/>
                    <a:pt x="8" y="26"/>
                    <a:pt x="8" y="26"/>
                  </a:cubicBezTo>
                  <a:cubicBezTo>
                    <a:pt x="4" y="26"/>
                    <a:pt x="1" y="23"/>
                    <a:pt x="1" y="19"/>
                  </a:cubicBezTo>
                  <a:cubicBezTo>
                    <a:pt x="0" y="0"/>
                    <a:pt x="0" y="0"/>
                    <a:pt x="0" y="0"/>
                  </a:cubicBezTo>
                  <a:cubicBezTo>
                    <a:pt x="21" y="0"/>
                    <a:pt x="21" y="0"/>
                    <a:pt x="21" y="0"/>
                  </a:cubicBezTo>
                  <a:lnTo>
                    <a:pt x="2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8" name="出自【趣你的PPT】(微信:qunideppt)：最优质的PPT资源库"/>
            <p:cNvSpPr>
              <a:spLocks/>
            </p:cNvSpPr>
            <p:nvPr/>
          </p:nvSpPr>
          <p:spPr bwMode="auto">
            <a:xfrm>
              <a:off x="2011332" y="2310796"/>
              <a:ext cx="12675" cy="4225"/>
            </a:xfrm>
            <a:custGeom>
              <a:avLst/>
              <a:gdLst>
                <a:gd name="T0" fmla="*/ 0 w 7"/>
                <a:gd name="T1" fmla="*/ 2 h 3"/>
                <a:gd name="T2" fmla="*/ 1 w 7"/>
                <a:gd name="T3" fmla="*/ 0 h 3"/>
                <a:gd name="T4" fmla="*/ 6 w 7"/>
                <a:gd name="T5" fmla="*/ 0 h 3"/>
                <a:gd name="T6" fmla="*/ 7 w 7"/>
                <a:gd name="T7" fmla="*/ 2 h 3"/>
                <a:gd name="T8" fmla="*/ 6 w 7"/>
                <a:gd name="T9" fmla="*/ 3 h 3"/>
                <a:gd name="T10" fmla="*/ 1 w 7"/>
                <a:gd name="T11" fmla="*/ 3 h 3"/>
                <a:gd name="T12" fmla="*/ 0 w 7"/>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7" h="3">
                  <a:moveTo>
                    <a:pt x="0" y="2"/>
                  </a:moveTo>
                  <a:cubicBezTo>
                    <a:pt x="0" y="1"/>
                    <a:pt x="1" y="0"/>
                    <a:pt x="1" y="0"/>
                  </a:cubicBezTo>
                  <a:cubicBezTo>
                    <a:pt x="6" y="0"/>
                    <a:pt x="6" y="0"/>
                    <a:pt x="6" y="0"/>
                  </a:cubicBezTo>
                  <a:cubicBezTo>
                    <a:pt x="7" y="0"/>
                    <a:pt x="7" y="1"/>
                    <a:pt x="7" y="2"/>
                  </a:cubicBezTo>
                  <a:cubicBezTo>
                    <a:pt x="7" y="3"/>
                    <a:pt x="7" y="3"/>
                    <a:pt x="6" y="3"/>
                  </a:cubicBezTo>
                  <a:cubicBezTo>
                    <a:pt x="1" y="3"/>
                    <a:pt x="1" y="3"/>
                    <a:pt x="1" y="3"/>
                  </a:cubicBezTo>
                  <a:cubicBezTo>
                    <a:pt x="1" y="3"/>
                    <a:pt x="0" y="3"/>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49" name="出自【趣你的PPT】(微信:qunideppt)：最优质的PPT资源库"/>
            <p:cNvSpPr>
              <a:spLocks/>
            </p:cNvSpPr>
            <p:nvPr/>
          </p:nvSpPr>
          <p:spPr bwMode="auto">
            <a:xfrm>
              <a:off x="2011332" y="2344596"/>
              <a:ext cx="12675" cy="6338"/>
            </a:xfrm>
            <a:custGeom>
              <a:avLst/>
              <a:gdLst>
                <a:gd name="T0" fmla="*/ 6 w 7"/>
                <a:gd name="T1" fmla="*/ 3 h 3"/>
                <a:gd name="T2" fmla="*/ 1 w 7"/>
                <a:gd name="T3" fmla="*/ 3 h 3"/>
                <a:gd name="T4" fmla="*/ 0 w 7"/>
                <a:gd name="T5" fmla="*/ 1 h 3"/>
                <a:gd name="T6" fmla="*/ 1 w 7"/>
                <a:gd name="T7" fmla="*/ 0 h 3"/>
                <a:gd name="T8" fmla="*/ 6 w 7"/>
                <a:gd name="T9" fmla="*/ 0 h 3"/>
                <a:gd name="T10" fmla="*/ 7 w 7"/>
                <a:gd name="T11" fmla="*/ 1 h 3"/>
                <a:gd name="T12" fmla="*/ 6 w 7"/>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7" h="3">
                  <a:moveTo>
                    <a:pt x="6" y="3"/>
                  </a:moveTo>
                  <a:cubicBezTo>
                    <a:pt x="1" y="3"/>
                    <a:pt x="1" y="3"/>
                    <a:pt x="1" y="3"/>
                  </a:cubicBezTo>
                  <a:cubicBezTo>
                    <a:pt x="1" y="3"/>
                    <a:pt x="0" y="2"/>
                    <a:pt x="0" y="1"/>
                  </a:cubicBezTo>
                  <a:cubicBezTo>
                    <a:pt x="0" y="0"/>
                    <a:pt x="1" y="0"/>
                    <a:pt x="1" y="0"/>
                  </a:cubicBezTo>
                  <a:cubicBezTo>
                    <a:pt x="6" y="0"/>
                    <a:pt x="6" y="0"/>
                    <a:pt x="6" y="0"/>
                  </a:cubicBezTo>
                  <a:cubicBezTo>
                    <a:pt x="7" y="0"/>
                    <a:pt x="7" y="0"/>
                    <a:pt x="7" y="1"/>
                  </a:cubicBezTo>
                  <a:cubicBezTo>
                    <a:pt x="7" y="2"/>
                    <a:pt x="7" y="3"/>
                    <a:pt x="6"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0" name="出自【趣你的PPT】(微信:qunideppt)：最优质的PPT资源库"/>
            <p:cNvSpPr>
              <a:spLocks/>
            </p:cNvSpPr>
            <p:nvPr/>
          </p:nvSpPr>
          <p:spPr bwMode="auto">
            <a:xfrm>
              <a:off x="2000769" y="2353046"/>
              <a:ext cx="33801" cy="4225"/>
            </a:xfrm>
            <a:custGeom>
              <a:avLst/>
              <a:gdLst>
                <a:gd name="T0" fmla="*/ 1 w 18"/>
                <a:gd name="T1" fmla="*/ 0 h 3"/>
                <a:gd name="T2" fmla="*/ 17 w 18"/>
                <a:gd name="T3" fmla="*/ 0 h 3"/>
                <a:gd name="T4" fmla="*/ 18 w 18"/>
                <a:gd name="T5" fmla="*/ 2 h 3"/>
                <a:gd name="T6" fmla="*/ 17 w 18"/>
                <a:gd name="T7" fmla="*/ 3 h 3"/>
                <a:gd name="T8" fmla="*/ 1 w 18"/>
                <a:gd name="T9" fmla="*/ 3 h 3"/>
                <a:gd name="T10" fmla="*/ 0 w 18"/>
                <a:gd name="T11" fmla="*/ 2 h 3"/>
                <a:gd name="T12" fmla="*/ 1 w 1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8" h="3">
                  <a:moveTo>
                    <a:pt x="1" y="0"/>
                  </a:moveTo>
                  <a:cubicBezTo>
                    <a:pt x="17" y="0"/>
                    <a:pt x="17" y="0"/>
                    <a:pt x="17" y="0"/>
                  </a:cubicBezTo>
                  <a:cubicBezTo>
                    <a:pt x="17" y="0"/>
                    <a:pt x="18" y="1"/>
                    <a:pt x="18" y="2"/>
                  </a:cubicBezTo>
                  <a:cubicBezTo>
                    <a:pt x="18" y="2"/>
                    <a:pt x="17" y="3"/>
                    <a:pt x="17" y="3"/>
                  </a:cubicBezTo>
                  <a:cubicBezTo>
                    <a:pt x="1" y="3"/>
                    <a:pt x="1" y="3"/>
                    <a:pt x="1" y="3"/>
                  </a:cubicBezTo>
                  <a:cubicBezTo>
                    <a:pt x="0" y="3"/>
                    <a:pt x="0" y="2"/>
                    <a:pt x="0" y="2"/>
                  </a:cubicBezTo>
                  <a:cubicBezTo>
                    <a:pt x="0" y="1"/>
                    <a:pt x="0"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1" name="出自【趣你的PPT】(微信:qunideppt)：最优质的PPT资源库"/>
            <p:cNvSpPr>
              <a:spLocks/>
            </p:cNvSpPr>
            <p:nvPr/>
          </p:nvSpPr>
          <p:spPr bwMode="auto">
            <a:xfrm>
              <a:off x="2011332" y="2319246"/>
              <a:ext cx="10563" cy="21125"/>
            </a:xfrm>
            <a:custGeom>
              <a:avLst/>
              <a:gdLst>
                <a:gd name="T0" fmla="*/ 5 w 5"/>
                <a:gd name="T1" fmla="*/ 1 h 12"/>
                <a:gd name="T2" fmla="*/ 4 w 5"/>
                <a:gd name="T3" fmla="*/ 11 h 12"/>
                <a:gd name="T4" fmla="*/ 3 w 5"/>
                <a:gd name="T5" fmla="*/ 12 h 12"/>
                <a:gd name="T6" fmla="*/ 1 w 5"/>
                <a:gd name="T7" fmla="*/ 11 h 12"/>
                <a:gd name="T8" fmla="*/ 0 w 5"/>
                <a:gd name="T9" fmla="*/ 1 h 12"/>
                <a:gd name="T10" fmla="*/ 3 w 5"/>
                <a:gd name="T11" fmla="*/ 0 h 12"/>
                <a:gd name="T12" fmla="*/ 5 w 5"/>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5" h="12">
                  <a:moveTo>
                    <a:pt x="5" y="1"/>
                  </a:moveTo>
                  <a:cubicBezTo>
                    <a:pt x="4" y="11"/>
                    <a:pt x="4" y="11"/>
                    <a:pt x="4" y="11"/>
                  </a:cubicBezTo>
                  <a:cubicBezTo>
                    <a:pt x="4" y="12"/>
                    <a:pt x="3" y="12"/>
                    <a:pt x="3" y="12"/>
                  </a:cubicBezTo>
                  <a:cubicBezTo>
                    <a:pt x="2" y="12"/>
                    <a:pt x="1" y="12"/>
                    <a:pt x="1" y="11"/>
                  </a:cubicBezTo>
                  <a:cubicBezTo>
                    <a:pt x="0" y="1"/>
                    <a:pt x="0" y="1"/>
                    <a:pt x="0" y="1"/>
                  </a:cubicBezTo>
                  <a:cubicBezTo>
                    <a:pt x="0" y="0"/>
                    <a:pt x="2" y="0"/>
                    <a:pt x="3" y="0"/>
                  </a:cubicBezTo>
                  <a:cubicBezTo>
                    <a:pt x="3" y="0"/>
                    <a:pt x="5" y="0"/>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2" name="出自【趣你的PPT】(微信:qunideppt)：最优质的PPT资源库"/>
            <p:cNvSpPr>
              <a:spLocks/>
            </p:cNvSpPr>
            <p:nvPr/>
          </p:nvSpPr>
          <p:spPr bwMode="auto">
            <a:xfrm>
              <a:off x="1155746" y="2072082"/>
              <a:ext cx="27463" cy="42250"/>
            </a:xfrm>
            <a:custGeom>
              <a:avLst/>
              <a:gdLst>
                <a:gd name="T0" fmla="*/ 8 w 15"/>
                <a:gd name="T1" fmla="*/ 15 h 23"/>
                <a:gd name="T2" fmla="*/ 10 w 15"/>
                <a:gd name="T3" fmla="*/ 8 h 23"/>
                <a:gd name="T4" fmla="*/ 7 w 15"/>
                <a:gd name="T5" fmla="*/ 4 h 23"/>
                <a:gd name="T6" fmla="*/ 2 w 15"/>
                <a:gd name="T7" fmla="*/ 4 h 23"/>
                <a:gd name="T8" fmla="*/ 2 w 15"/>
                <a:gd name="T9" fmla="*/ 0 h 23"/>
                <a:gd name="T10" fmla="*/ 7 w 15"/>
                <a:gd name="T11" fmla="*/ 0 h 23"/>
                <a:gd name="T12" fmla="*/ 15 w 15"/>
                <a:gd name="T13" fmla="*/ 8 h 23"/>
                <a:gd name="T14" fmla="*/ 13 w 15"/>
                <a:gd name="T15" fmla="*/ 15 h 23"/>
                <a:gd name="T16" fmla="*/ 5 w 15"/>
                <a:gd name="T17" fmla="*/ 23 h 23"/>
                <a:gd name="T18" fmla="*/ 0 w 15"/>
                <a:gd name="T19" fmla="*/ 23 h 23"/>
                <a:gd name="T20" fmla="*/ 0 w 15"/>
                <a:gd name="T21" fmla="*/ 19 h 23"/>
                <a:gd name="T22" fmla="*/ 5 w 15"/>
                <a:gd name="T23" fmla="*/ 19 h 23"/>
                <a:gd name="T24" fmla="*/ 8 w 15"/>
                <a:gd name="T25"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3">
                  <a:moveTo>
                    <a:pt x="8" y="15"/>
                  </a:moveTo>
                  <a:cubicBezTo>
                    <a:pt x="10" y="8"/>
                    <a:pt x="10" y="8"/>
                    <a:pt x="10" y="8"/>
                  </a:cubicBezTo>
                  <a:cubicBezTo>
                    <a:pt x="10" y="6"/>
                    <a:pt x="9" y="4"/>
                    <a:pt x="7" y="4"/>
                  </a:cubicBezTo>
                  <a:cubicBezTo>
                    <a:pt x="2" y="4"/>
                    <a:pt x="2" y="4"/>
                    <a:pt x="2" y="4"/>
                  </a:cubicBezTo>
                  <a:cubicBezTo>
                    <a:pt x="2" y="0"/>
                    <a:pt x="2" y="0"/>
                    <a:pt x="2" y="0"/>
                  </a:cubicBezTo>
                  <a:cubicBezTo>
                    <a:pt x="7" y="0"/>
                    <a:pt x="7" y="0"/>
                    <a:pt x="7" y="0"/>
                  </a:cubicBezTo>
                  <a:cubicBezTo>
                    <a:pt x="11" y="0"/>
                    <a:pt x="15" y="3"/>
                    <a:pt x="15" y="8"/>
                  </a:cubicBezTo>
                  <a:cubicBezTo>
                    <a:pt x="13" y="15"/>
                    <a:pt x="13" y="15"/>
                    <a:pt x="13" y="15"/>
                  </a:cubicBezTo>
                  <a:cubicBezTo>
                    <a:pt x="13" y="20"/>
                    <a:pt x="9" y="23"/>
                    <a:pt x="5" y="23"/>
                  </a:cubicBezTo>
                  <a:cubicBezTo>
                    <a:pt x="0" y="23"/>
                    <a:pt x="0" y="23"/>
                    <a:pt x="0" y="23"/>
                  </a:cubicBezTo>
                  <a:cubicBezTo>
                    <a:pt x="0" y="19"/>
                    <a:pt x="0" y="19"/>
                    <a:pt x="0" y="19"/>
                  </a:cubicBezTo>
                  <a:cubicBezTo>
                    <a:pt x="5" y="19"/>
                    <a:pt x="5" y="19"/>
                    <a:pt x="5" y="19"/>
                  </a:cubicBezTo>
                  <a:cubicBezTo>
                    <a:pt x="7" y="19"/>
                    <a:pt x="8" y="17"/>
                    <a:pt x="8"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3" name="出自【趣你的PPT】(微信:qunideppt)：最优质的PPT资源库"/>
            <p:cNvSpPr>
              <a:spLocks/>
            </p:cNvSpPr>
            <p:nvPr/>
          </p:nvSpPr>
          <p:spPr bwMode="auto">
            <a:xfrm>
              <a:off x="1062793" y="2072082"/>
              <a:ext cx="27463" cy="42250"/>
            </a:xfrm>
            <a:custGeom>
              <a:avLst/>
              <a:gdLst>
                <a:gd name="T0" fmla="*/ 8 w 14"/>
                <a:gd name="T1" fmla="*/ 0 h 23"/>
                <a:gd name="T2" fmla="*/ 13 w 14"/>
                <a:gd name="T3" fmla="*/ 0 h 23"/>
                <a:gd name="T4" fmla="*/ 13 w 14"/>
                <a:gd name="T5" fmla="*/ 4 h 23"/>
                <a:gd name="T6" fmla="*/ 8 w 14"/>
                <a:gd name="T7" fmla="*/ 4 h 23"/>
                <a:gd name="T8" fmla="*/ 5 w 14"/>
                <a:gd name="T9" fmla="*/ 8 h 23"/>
                <a:gd name="T10" fmla="*/ 7 w 14"/>
                <a:gd name="T11" fmla="*/ 15 h 23"/>
                <a:gd name="T12" fmla="*/ 7 w 14"/>
                <a:gd name="T13" fmla="*/ 15 h 23"/>
                <a:gd name="T14" fmla="*/ 10 w 14"/>
                <a:gd name="T15" fmla="*/ 19 h 23"/>
                <a:gd name="T16" fmla="*/ 14 w 14"/>
                <a:gd name="T17" fmla="*/ 19 h 23"/>
                <a:gd name="T18" fmla="*/ 14 w 14"/>
                <a:gd name="T19" fmla="*/ 23 h 23"/>
                <a:gd name="T20" fmla="*/ 10 w 14"/>
                <a:gd name="T21" fmla="*/ 23 h 23"/>
                <a:gd name="T22" fmla="*/ 2 w 14"/>
                <a:gd name="T23" fmla="*/ 15 h 23"/>
                <a:gd name="T24" fmla="*/ 0 w 14"/>
                <a:gd name="T25" fmla="*/ 8 h 23"/>
                <a:gd name="T26" fmla="*/ 0 w 14"/>
                <a:gd name="T27" fmla="*/ 8 h 23"/>
                <a:gd name="T28" fmla="*/ 8 w 14"/>
                <a:gd name="T2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3">
                  <a:moveTo>
                    <a:pt x="8" y="0"/>
                  </a:moveTo>
                  <a:cubicBezTo>
                    <a:pt x="13" y="0"/>
                    <a:pt x="13" y="0"/>
                    <a:pt x="13" y="0"/>
                  </a:cubicBezTo>
                  <a:cubicBezTo>
                    <a:pt x="13" y="4"/>
                    <a:pt x="13" y="4"/>
                    <a:pt x="13" y="4"/>
                  </a:cubicBezTo>
                  <a:cubicBezTo>
                    <a:pt x="8" y="4"/>
                    <a:pt x="8" y="4"/>
                    <a:pt x="8" y="4"/>
                  </a:cubicBezTo>
                  <a:cubicBezTo>
                    <a:pt x="6" y="4"/>
                    <a:pt x="5" y="6"/>
                    <a:pt x="5" y="8"/>
                  </a:cubicBezTo>
                  <a:cubicBezTo>
                    <a:pt x="7" y="15"/>
                    <a:pt x="7" y="15"/>
                    <a:pt x="7" y="15"/>
                  </a:cubicBezTo>
                  <a:cubicBezTo>
                    <a:pt x="7" y="15"/>
                    <a:pt x="7" y="15"/>
                    <a:pt x="7" y="15"/>
                  </a:cubicBezTo>
                  <a:cubicBezTo>
                    <a:pt x="7" y="17"/>
                    <a:pt x="8" y="19"/>
                    <a:pt x="10" y="19"/>
                  </a:cubicBezTo>
                  <a:cubicBezTo>
                    <a:pt x="14" y="19"/>
                    <a:pt x="14" y="19"/>
                    <a:pt x="14" y="19"/>
                  </a:cubicBezTo>
                  <a:cubicBezTo>
                    <a:pt x="14" y="23"/>
                    <a:pt x="14" y="23"/>
                    <a:pt x="14" y="23"/>
                  </a:cubicBezTo>
                  <a:cubicBezTo>
                    <a:pt x="10" y="23"/>
                    <a:pt x="10" y="23"/>
                    <a:pt x="10" y="23"/>
                  </a:cubicBezTo>
                  <a:cubicBezTo>
                    <a:pt x="6" y="23"/>
                    <a:pt x="2" y="20"/>
                    <a:pt x="2" y="15"/>
                  </a:cubicBezTo>
                  <a:cubicBezTo>
                    <a:pt x="0" y="8"/>
                    <a:pt x="0" y="8"/>
                    <a:pt x="0" y="8"/>
                  </a:cubicBezTo>
                  <a:cubicBezTo>
                    <a:pt x="0" y="8"/>
                    <a:pt x="0" y="8"/>
                    <a:pt x="0" y="8"/>
                  </a:cubicBezTo>
                  <a:cubicBezTo>
                    <a:pt x="0" y="3"/>
                    <a:pt x="4" y="0"/>
                    <a:pt x="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4" name="出自【趣你的PPT】(微信:qunideppt)：最优质的PPT资源库"/>
            <p:cNvSpPr>
              <a:spLocks/>
            </p:cNvSpPr>
            <p:nvPr/>
          </p:nvSpPr>
          <p:spPr bwMode="auto">
            <a:xfrm>
              <a:off x="1094481" y="2065744"/>
              <a:ext cx="57039" cy="71825"/>
            </a:xfrm>
            <a:custGeom>
              <a:avLst/>
              <a:gdLst>
                <a:gd name="T0" fmla="*/ 30 w 31"/>
                <a:gd name="T1" fmla="*/ 29 h 39"/>
                <a:gd name="T2" fmla="*/ 20 w 31"/>
                <a:gd name="T3" fmla="*/ 39 h 39"/>
                <a:gd name="T4" fmla="*/ 11 w 31"/>
                <a:gd name="T5" fmla="*/ 39 h 39"/>
                <a:gd name="T6" fmla="*/ 1 w 31"/>
                <a:gd name="T7" fmla="*/ 29 h 39"/>
                <a:gd name="T8" fmla="*/ 0 w 31"/>
                <a:gd name="T9" fmla="*/ 0 h 39"/>
                <a:gd name="T10" fmla="*/ 31 w 31"/>
                <a:gd name="T11" fmla="*/ 0 h 39"/>
                <a:gd name="T12" fmla="*/ 30 w 31"/>
                <a:gd name="T13" fmla="*/ 29 h 39"/>
              </a:gdLst>
              <a:ahLst/>
              <a:cxnLst>
                <a:cxn ang="0">
                  <a:pos x="T0" y="T1"/>
                </a:cxn>
                <a:cxn ang="0">
                  <a:pos x="T2" y="T3"/>
                </a:cxn>
                <a:cxn ang="0">
                  <a:pos x="T4" y="T5"/>
                </a:cxn>
                <a:cxn ang="0">
                  <a:pos x="T6" y="T7"/>
                </a:cxn>
                <a:cxn ang="0">
                  <a:pos x="T8" y="T9"/>
                </a:cxn>
                <a:cxn ang="0">
                  <a:pos x="T10" y="T11"/>
                </a:cxn>
                <a:cxn ang="0">
                  <a:pos x="T12" y="T13"/>
                </a:cxn>
              </a:cxnLst>
              <a:rect l="0" t="0" r="r" b="b"/>
              <a:pathLst>
                <a:path w="31" h="39">
                  <a:moveTo>
                    <a:pt x="30" y="29"/>
                  </a:moveTo>
                  <a:cubicBezTo>
                    <a:pt x="30" y="35"/>
                    <a:pt x="26" y="39"/>
                    <a:pt x="20" y="39"/>
                  </a:cubicBezTo>
                  <a:cubicBezTo>
                    <a:pt x="11" y="39"/>
                    <a:pt x="11" y="39"/>
                    <a:pt x="11" y="39"/>
                  </a:cubicBezTo>
                  <a:cubicBezTo>
                    <a:pt x="5" y="39"/>
                    <a:pt x="1" y="35"/>
                    <a:pt x="1" y="29"/>
                  </a:cubicBezTo>
                  <a:cubicBezTo>
                    <a:pt x="0" y="0"/>
                    <a:pt x="0" y="0"/>
                    <a:pt x="0" y="0"/>
                  </a:cubicBezTo>
                  <a:cubicBezTo>
                    <a:pt x="31" y="0"/>
                    <a:pt x="31" y="0"/>
                    <a:pt x="31" y="0"/>
                  </a:cubicBezTo>
                  <a:lnTo>
                    <a:pt x="30"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5" name="出自【趣你的PPT】(微信:qunideppt)：最优质的PPT资源库"/>
            <p:cNvSpPr>
              <a:spLocks/>
            </p:cNvSpPr>
            <p:nvPr/>
          </p:nvSpPr>
          <p:spPr bwMode="auto">
            <a:xfrm>
              <a:off x="1113494" y="2143907"/>
              <a:ext cx="19013" cy="6338"/>
            </a:xfrm>
            <a:custGeom>
              <a:avLst/>
              <a:gdLst>
                <a:gd name="T0" fmla="*/ 0 w 11"/>
                <a:gd name="T1" fmla="*/ 2 h 4"/>
                <a:gd name="T2" fmla="*/ 2 w 11"/>
                <a:gd name="T3" fmla="*/ 0 h 4"/>
                <a:gd name="T4" fmla="*/ 9 w 11"/>
                <a:gd name="T5" fmla="*/ 0 h 4"/>
                <a:gd name="T6" fmla="*/ 11 w 11"/>
                <a:gd name="T7" fmla="*/ 2 h 4"/>
                <a:gd name="T8" fmla="*/ 9 w 11"/>
                <a:gd name="T9" fmla="*/ 4 h 4"/>
                <a:gd name="T10" fmla="*/ 2 w 11"/>
                <a:gd name="T11" fmla="*/ 4 h 4"/>
                <a:gd name="T12" fmla="*/ 0 w 11"/>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1" h="4">
                  <a:moveTo>
                    <a:pt x="0" y="2"/>
                  </a:moveTo>
                  <a:cubicBezTo>
                    <a:pt x="0" y="1"/>
                    <a:pt x="1" y="0"/>
                    <a:pt x="2" y="0"/>
                  </a:cubicBezTo>
                  <a:cubicBezTo>
                    <a:pt x="9" y="0"/>
                    <a:pt x="9" y="0"/>
                    <a:pt x="9" y="0"/>
                  </a:cubicBezTo>
                  <a:cubicBezTo>
                    <a:pt x="10" y="0"/>
                    <a:pt x="11" y="1"/>
                    <a:pt x="11" y="2"/>
                  </a:cubicBezTo>
                  <a:cubicBezTo>
                    <a:pt x="11" y="3"/>
                    <a:pt x="10" y="4"/>
                    <a:pt x="9" y="4"/>
                  </a:cubicBezTo>
                  <a:cubicBezTo>
                    <a:pt x="2" y="4"/>
                    <a:pt x="2" y="4"/>
                    <a:pt x="2" y="4"/>
                  </a:cubicBezTo>
                  <a:cubicBezTo>
                    <a:pt x="1" y="4"/>
                    <a:pt x="0" y="3"/>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6" name="出自【趣你的PPT】(微信:qunideppt)：最优质的PPT资源库"/>
            <p:cNvSpPr>
              <a:spLocks/>
            </p:cNvSpPr>
            <p:nvPr/>
          </p:nvSpPr>
          <p:spPr bwMode="auto">
            <a:xfrm>
              <a:off x="1113494" y="2194608"/>
              <a:ext cx="19013" cy="6338"/>
            </a:xfrm>
            <a:custGeom>
              <a:avLst/>
              <a:gdLst>
                <a:gd name="T0" fmla="*/ 9 w 11"/>
                <a:gd name="T1" fmla="*/ 4 h 4"/>
                <a:gd name="T2" fmla="*/ 2 w 11"/>
                <a:gd name="T3" fmla="*/ 4 h 4"/>
                <a:gd name="T4" fmla="*/ 0 w 11"/>
                <a:gd name="T5" fmla="*/ 2 h 4"/>
                <a:gd name="T6" fmla="*/ 2 w 11"/>
                <a:gd name="T7" fmla="*/ 0 h 4"/>
                <a:gd name="T8" fmla="*/ 9 w 11"/>
                <a:gd name="T9" fmla="*/ 0 h 4"/>
                <a:gd name="T10" fmla="*/ 11 w 11"/>
                <a:gd name="T11" fmla="*/ 2 h 4"/>
                <a:gd name="T12" fmla="*/ 9 w 1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1" h="4">
                  <a:moveTo>
                    <a:pt x="9" y="4"/>
                  </a:moveTo>
                  <a:cubicBezTo>
                    <a:pt x="2" y="4"/>
                    <a:pt x="2" y="4"/>
                    <a:pt x="2" y="4"/>
                  </a:cubicBezTo>
                  <a:cubicBezTo>
                    <a:pt x="1" y="4"/>
                    <a:pt x="0" y="3"/>
                    <a:pt x="0" y="2"/>
                  </a:cubicBezTo>
                  <a:cubicBezTo>
                    <a:pt x="0" y="1"/>
                    <a:pt x="1" y="0"/>
                    <a:pt x="2" y="0"/>
                  </a:cubicBezTo>
                  <a:cubicBezTo>
                    <a:pt x="9" y="0"/>
                    <a:pt x="9" y="0"/>
                    <a:pt x="9" y="0"/>
                  </a:cubicBezTo>
                  <a:cubicBezTo>
                    <a:pt x="10" y="0"/>
                    <a:pt x="11" y="1"/>
                    <a:pt x="11" y="2"/>
                  </a:cubicBezTo>
                  <a:cubicBezTo>
                    <a:pt x="11" y="3"/>
                    <a:pt x="10" y="4"/>
                    <a:pt x="9"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7" name="出自【趣你的PPT】(微信:qunideppt)：最优质的PPT资源库"/>
            <p:cNvSpPr>
              <a:spLocks/>
            </p:cNvSpPr>
            <p:nvPr/>
          </p:nvSpPr>
          <p:spPr bwMode="auto">
            <a:xfrm>
              <a:off x="1096594" y="2207283"/>
              <a:ext cx="52814" cy="6338"/>
            </a:xfrm>
            <a:custGeom>
              <a:avLst/>
              <a:gdLst>
                <a:gd name="T0" fmla="*/ 2 w 29"/>
                <a:gd name="T1" fmla="*/ 0 h 4"/>
                <a:gd name="T2" fmla="*/ 26 w 29"/>
                <a:gd name="T3" fmla="*/ 0 h 4"/>
                <a:gd name="T4" fmla="*/ 29 w 29"/>
                <a:gd name="T5" fmla="*/ 2 h 4"/>
                <a:gd name="T6" fmla="*/ 26 w 29"/>
                <a:gd name="T7" fmla="*/ 4 h 4"/>
                <a:gd name="T8" fmla="*/ 2 w 29"/>
                <a:gd name="T9" fmla="*/ 4 h 4"/>
                <a:gd name="T10" fmla="*/ 0 w 29"/>
                <a:gd name="T11" fmla="*/ 2 h 4"/>
                <a:gd name="T12" fmla="*/ 2 w 2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9" h="4">
                  <a:moveTo>
                    <a:pt x="2" y="0"/>
                  </a:moveTo>
                  <a:cubicBezTo>
                    <a:pt x="26" y="0"/>
                    <a:pt x="26" y="0"/>
                    <a:pt x="26" y="0"/>
                  </a:cubicBezTo>
                  <a:cubicBezTo>
                    <a:pt x="28" y="0"/>
                    <a:pt x="29" y="0"/>
                    <a:pt x="29" y="2"/>
                  </a:cubicBezTo>
                  <a:cubicBezTo>
                    <a:pt x="29" y="3"/>
                    <a:pt x="28" y="4"/>
                    <a:pt x="26" y="4"/>
                  </a:cubicBezTo>
                  <a:cubicBezTo>
                    <a:pt x="2" y="4"/>
                    <a:pt x="2" y="4"/>
                    <a:pt x="2" y="4"/>
                  </a:cubicBezTo>
                  <a:cubicBezTo>
                    <a:pt x="1" y="4"/>
                    <a:pt x="0" y="3"/>
                    <a:pt x="0" y="2"/>
                  </a:cubicBezTo>
                  <a:cubicBezTo>
                    <a:pt x="0" y="0"/>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8" name="出自【趣你的PPT】(微信:qunideppt)：最优质的PPT资源库"/>
            <p:cNvSpPr>
              <a:spLocks/>
            </p:cNvSpPr>
            <p:nvPr/>
          </p:nvSpPr>
          <p:spPr bwMode="auto">
            <a:xfrm>
              <a:off x="1117720" y="2154470"/>
              <a:ext cx="12675" cy="33800"/>
            </a:xfrm>
            <a:custGeom>
              <a:avLst/>
              <a:gdLst>
                <a:gd name="T0" fmla="*/ 7 w 7"/>
                <a:gd name="T1" fmla="*/ 3 h 19"/>
                <a:gd name="T2" fmla="*/ 6 w 7"/>
                <a:gd name="T3" fmla="*/ 17 h 19"/>
                <a:gd name="T4" fmla="*/ 3 w 7"/>
                <a:gd name="T5" fmla="*/ 19 h 19"/>
                <a:gd name="T6" fmla="*/ 1 w 7"/>
                <a:gd name="T7" fmla="*/ 17 h 19"/>
                <a:gd name="T8" fmla="*/ 0 w 7"/>
                <a:gd name="T9" fmla="*/ 3 h 19"/>
                <a:gd name="T10" fmla="*/ 3 w 7"/>
                <a:gd name="T11" fmla="*/ 0 h 19"/>
                <a:gd name="T12" fmla="*/ 7 w 7"/>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7" h="19">
                  <a:moveTo>
                    <a:pt x="7" y="3"/>
                  </a:moveTo>
                  <a:cubicBezTo>
                    <a:pt x="6" y="17"/>
                    <a:pt x="6" y="17"/>
                    <a:pt x="6" y="17"/>
                  </a:cubicBezTo>
                  <a:cubicBezTo>
                    <a:pt x="6" y="18"/>
                    <a:pt x="5" y="19"/>
                    <a:pt x="3" y="19"/>
                  </a:cubicBezTo>
                  <a:cubicBezTo>
                    <a:pt x="2" y="19"/>
                    <a:pt x="1" y="18"/>
                    <a:pt x="1" y="17"/>
                  </a:cubicBezTo>
                  <a:cubicBezTo>
                    <a:pt x="0" y="3"/>
                    <a:pt x="0" y="3"/>
                    <a:pt x="0" y="3"/>
                  </a:cubicBezTo>
                  <a:cubicBezTo>
                    <a:pt x="0" y="1"/>
                    <a:pt x="2" y="0"/>
                    <a:pt x="3" y="0"/>
                  </a:cubicBezTo>
                  <a:cubicBezTo>
                    <a:pt x="5" y="0"/>
                    <a:pt x="7" y="1"/>
                    <a:pt x="7"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59" name="出自【趣你的PPT】(微信:qunideppt)：最优质的PPT资源库"/>
            <p:cNvSpPr>
              <a:spLocks/>
            </p:cNvSpPr>
            <p:nvPr/>
          </p:nvSpPr>
          <p:spPr bwMode="auto">
            <a:xfrm>
              <a:off x="1785288" y="2813574"/>
              <a:ext cx="21126" cy="35913"/>
            </a:xfrm>
            <a:custGeom>
              <a:avLst/>
              <a:gdLst>
                <a:gd name="T0" fmla="*/ 6 w 12"/>
                <a:gd name="T1" fmla="*/ 12 h 19"/>
                <a:gd name="T2" fmla="*/ 8 w 12"/>
                <a:gd name="T3" fmla="*/ 6 h 19"/>
                <a:gd name="T4" fmla="*/ 5 w 12"/>
                <a:gd name="T5" fmla="*/ 4 h 19"/>
                <a:gd name="T6" fmla="*/ 1 w 12"/>
                <a:gd name="T7" fmla="*/ 4 h 19"/>
                <a:gd name="T8" fmla="*/ 1 w 12"/>
                <a:gd name="T9" fmla="*/ 0 h 19"/>
                <a:gd name="T10" fmla="*/ 5 w 12"/>
                <a:gd name="T11" fmla="*/ 0 h 19"/>
                <a:gd name="T12" fmla="*/ 12 w 12"/>
                <a:gd name="T13" fmla="*/ 6 h 19"/>
                <a:gd name="T14" fmla="*/ 10 w 12"/>
                <a:gd name="T15" fmla="*/ 13 h 19"/>
                <a:gd name="T16" fmla="*/ 4 w 12"/>
                <a:gd name="T17" fmla="*/ 19 h 19"/>
                <a:gd name="T18" fmla="*/ 0 w 12"/>
                <a:gd name="T19" fmla="*/ 19 h 19"/>
                <a:gd name="T20" fmla="*/ 0 w 12"/>
                <a:gd name="T21" fmla="*/ 15 h 19"/>
                <a:gd name="T22" fmla="*/ 4 w 12"/>
                <a:gd name="T23" fmla="*/ 15 h 19"/>
                <a:gd name="T24" fmla="*/ 6 w 12"/>
                <a:gd name="T25"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9">
                  <a:moveTo>
                    <a:pt x="6" y="12"/>
                  </a:moveTo>
                  <a:cubicBezTo>
                    <a:pt x="8" y="6"/>
                    <a:pt x="8" y="6"/>
                    <a:pt x="8" y="6"/>
                  </a:cubicBezTo>
                  <a:cubicBezTo>
                    <a:pt x="8" y="5"/>
                    <a:pt x="7" y="4"/>
                    <a:pt x="5" y="4"/>
                  </a:cubicBezTo>
                  <a:cubicBezTo>
                    <a:pt x="1" y="4"/>
                    <a:pt x="1" y="4"/>
                    <a:pt x="1" y="4"/>
                  </a:cubicBezTo>
                  <a:cubicBezTo>
                    <a:pt x="1" y="0"/>
                    <a:pt x="1" y="0"/>
                    <a:pt x="1" y="0"/>
                  </a:cubicBezTo>
                  <a:cubicBezTo>
                    <a:pt x="5" y="0"/>
                    <a:pt x="5" y="0"/>
                    <a:pt x="5" y="0"/>
                  </a:cubicBezTo>
                  <a:cubicBezTo>
                    <a:pt x="9" y="0"/>
                    <a:pt x="12" y="3"/>
                    <a:pt x="12" y="6"/>
                  </a:cubicBezTo>
                  <a:cubicBezTo>
                    <a:pt x="10" y="13"/>
                    <a:pt x="10" y="13"/>
                    <a:pt x="10" y="13"/>
                  </a:cubicBezTo>
                  <a:cubicBezTo>
                    <a:pt x="10" y="16"/>
                    <a:pt x="7" y="19"/>
                    <a:pt x="4" y="19"/>
                  </a:cubicBezTo>
                  <a:cubicBezTo>
                    <a:pt x="0" y="19"/>
                    <a:pt x="0" y="19"/>
                    <a:pt x="0" y="19"/>
                  </a:cubicBezTo>
                  <a:cubicBezTo>
                    <a:pt x="0" y="15"/>
                    <a:pt x="0" y="15"/>
                    <a:pt x="0" y="15"/>
                  </a:cubicBezTo>
                  <a:cubicBezTo>
                    <a:pt x="4" y="15"/>
                    <a:pt x="4" y="15"/>
                    <a:pt x="4" y="15"/>
                  </a:cubicBezTo>
                  <a:cubicBezTo>
                    <a:pt x="5" y="15"/>
                    <a:pt x="6" y="14"/>
                    <a:pt x="6"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0" name="出自【趣你的PPT】(微信:qunideppt)：最优质的PPT资源库"/>
            <p:cNvSpPr>
              <a:spLocks/>
            </p:cNvSpPr>
            <p:nvPr/>
          </p:nvSpPr>
          <p:spPr bwMode="auto">
            <a:xfrm>
              <a:off x="1709236" y="2813574"/>
              <a:ext cx="23238" cy="35913"/>
            </a:xfrm>
            <a:custGeom>
              <a:avLst/>
              <a:gdLst>
                <a:gd name="T0" fmla="*/ 7 w 12"/>
                <a:gd name="T1" fmla="*/ 0 h 19"/>
                <a:gd name="T2" fmla="*/ 11 w 12"/>
                <a:gd name="T3" fmla="*/ 0 h 19"/>
                <a:gd name="T4" fmla="*/ 11 w 12"/>
                <a:gd name="T5" fmla="*/ 4 h 19"/>
                <a:gd name="T6" fmla="*/ 7 w 12"/>
                <a:gd name="T7" fmla="*/ 4 h 19"/>
                <a:gd name="T8" fmla="*/ 4 w 12"/>
                <a:gd name="T9" fmla="*/ 6 h 19"/>
                <a:gd name="T10" fmla="*/ 6 w 12"/>
                <a:gd name="T11" fmla="*/ 12 h 19"/>
                <a:gd name="T12" fmla="*/ 6 w 12"/>
                <a:gd name="T13" fmla="*/ 12 h 19"/>
                <a:gd name="T14" fmla="*/ 8 w 12"/>
                <a:gd name="T15" fmla="*/ 15 h 19"/>
                <a:gd name="T16" fmla="*/ 12 w 12"/>
                <a:gd name="T17" fmla="*/ 15 h 19"/>
                <a:gd name="T18" fmla="*/ 12 w 12"/>
                <a:gd name="T19" fmla="*/ 19 h 19"/>
                <a:gd name="T20" fmla="*/ 8 w 12"/>
                <a:gd name="T21" fmla="*/ 19 h 19"/>
                <a:gd name="T22" fmla="*/ 2 w 12"/>
                <a:gd name="T23" fmla="*/ 13 h 19"/>
                <a:gd name="T24" fmla="*/ 0 w 12"/>
                <a:gd name="T25" fmla="*/ 7 h 19"/>
                <a:gd name="T26" fmla="*/ 0 w 12"/>
                <a:gd name="T27" fmla="*/ 6 h 19"/>
                <a:gd name="T28" fmla="*/ 7 w 12"/>
                <a:gd name="T2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9">
                  <a:moveTo>
                    <a:pt x="7" y="0"/>
                  </a:moveTo>
                  <a:cubicBezTo>
                    <a:pt x="11" y="0"/>
                    <a:pt x="11" y="0"/>
                    <a:pt x="11" y="0"/>
                  </a:cubicBezTo>
                  <a:cubicBezTo>
                    <a:pt x="11" y="4"/>
                    <a:pt x="11" y="4"/>
                    <a:pt x="11" y="4"/>
                  </a:cubicBezTo>
                  <a:cubicBezTo>
                    <a:pt x="7" y="4"/>
                    <a:pt x="7" y="4"/>
                    <a:pt x="7" y="4"/>
                  </a:cubicBezTo>
                  <a:cubicBezTo>
                    <a:pt x="5" y="4"/>
                    <a:pt x="4" y="5"/>
                    <a:pt x="4" y="6"/>
                  </a:cubicBezTo>
                  <a:cubicBezTo>
                    <a:pt x="6" y="12"/>
                    <a:pt x="6" y="12"/>
                    <a:pt x="6" y="12"/>
                  </a:cubicBezTo>
                  <a:cubicBezTo>
                    <a:pt x="6" y="12"/>
                    <a:pt x="6" y="12"/>
                    <a:pt x="6" y="12"/>
                  </a:cubicBezTo>
                  <a:cubicBezTo>
                    <a:pt x="6" y="14"/>
                    <a:pt x="7" y="15"/>
                    <a:pt x="8" y="15"/>
                  </a:cubicBezTo>
                  <a:cubicBezTo>
                    <a:pt x="12" y="15"/>
                    <a:pt x="12" y="15"/>
                    <a:pt x="12" y="15"/>
                  </a:cubicBezTo>
                  <a:cubicBezTo>
                    <a:pt x="12" y="19"/>
                    <a:pt x="12" y="19"/>
                    <a:pt x="12" y="19"/>
                  </a:cubicBezTo>
                  <a:cubicBezTo>
                    <a:pt x="8" y="19"/>
                    <a:pt x="8" y="19"/>
                    <a:pt x="8" y="19"/>
                  </a:cubicBezTo>
                  <a:cubicBezTo>
                    <a:pt x="5" y="19"/>
                    <a:pt x="2" y="16"/>
                    <a:pt x="2" y="13"/>
                  </a:cubicBezTo>
                  <a:cubicBezTo>
                    <a:pt x="0" y="7"/>
                    <a:pt x="0" y="7"/>
                    <a:pt x="0" y="7"/>
                  </a:cubicBezTo>
                  <a:cubicBezTo>
                    <a:pt x="0" y="6"/>
                    <a:pt x="0" y="6"/>
                    <a:pt x="0" y="6"/>
                  </a:cubicBezTo>
                  <a:cubicBezTo>
                    <a:pt x="0" y="3"/>
                    <a:pt x="3" y="0"/>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1" name="出自【趣你的PPT】(微信:qunideppt)：最优质的PPT资源库"/>
            <p:cNvSpPr>
              <a:spLocks/>
            </p:cNvSpPr>
            <p:nvPr/>
          </p:nvSpPr>
          <p:spPr bwMode="auto">
            <a:xfrm>
              <a:off x="1734587" y="2811462"/>
              <a:ext cx="46476" cy="57038"/>
            </a:xfrm>
            <a:custGeom>
              <a:avLst/>
              <a:gdLst>
                <a:gd name="T0" fmla="*/ 24 w 25"/>
                <a:gd name="T1" fmla="*/ 23 h 31"/>
                <a:gd name="T2" fmla="*/ 16 w 25"/>
                <a:gd name="T3" fmla="*/ 31 h 31"/>
                <a:gd name="T4" fmla="*/ 9 w 25"/>
                <a:gd name="T5" fmla="*/ 31 h 31"/>
                <a:gd name="T6" fmla="*/ 1 w 25"/>
                <a:gd name="T7" fmla="*/ 23 h 31"/>
                <a:gd name="T8" fmla="*/ 0 w 25"/>
                <a:gd name="T9" fmla="*/ 0 h 31"/>
                <a:gd name="T10" fmla="*/ 25 w 25"/>
                <a:gd name="T11" fmla="*/ 0 h 31"/>
                <a:gd name="T12" fmla="*/ 24 w 25"/>
                <a:gd name="T13" fmla="*/ 23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24" y="23"/>
                  </a:moveTo>
                  <a:cubicBezTo>
                    <a:pt x="24" y="28"/>
                    <a:pt x="21" y="31"/>
                    <a:pt x="16" y="31"/>
                  </a:cubicBezTo>
                  <a:cubicBezTo>
                    <a:pt x="9" y="31"/>
                    <a:pt x="9" y="31"/>
                    <a:pt x="9" y="31"/>
                  </a:cubicBezTo>
                  <a:cubicBezTo>
                    <a:pt x="4" y="31"/>
                    <a:pt x="1" y="28"/>
                    <a:pt x="1" y="23"/>
                  </a:cubicBezTo>
                  <a:cubicBezTo>
                    <a:pt x="0" y="0"/>
                    <a:pt x="0" y="0"/>
                    <a:pt x="0" y="0"/>
                  </a:cubicBezTo>
                  <a:cubicBezTo>
                    <a:pt x="25" y="0"/>
                    <a:pt x="25" y="0"/>
                    <a:pt x="25" y="0"/>
                  </a:cubicBezTo>
                  <a:lnTo>
                    <a:pt x="24"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2" name="出自【趣你的PPT】(微信:qunideppt)：最优质的PPT资源库"/>
            <p:cNvSpPr>
              <a:spLocks/>
            </p:cNvSpPr>
            <p:nvPr/>
          </p:nvSpPr>
          <p:spPr bwMode="auto">
            <a:xfrm>
              <a:off x="1749375" y="2870612"/>
              <a:ext cx="16900" cy="8450"/>
            </a:xfrm>
            <a:custGeom>
              <a:avLst/>
              <a:gdLst>
                <a:gd name="T0" fmla="*/ 0 w 9"/>
                <a:gd name="T1" fmla="*/ 2 h 4"/>
                <a:gd name="T2" fmla="*/ 2 w 9"/>
                <a:gd name="T3" fmla="*/ 0 h 4"/>
                <a:gd name="T4" fmla="*/ 8 w 9"/>
                <a:gd name="T5" fmla="*/ 0 h 4"/>
                <a:gd name="T6" fmla="*/ 9 w 9"/>
                <a:gd name="T7" fmla="*/ 2 h 4"/>
                <a:gd name="T8" fmla="*/ 8 w 9"/>
                <a:gd name="T9" fmla="*/ 4 h 4"/>
                <a:gd name="T10" fmla="*/ 2 w 9"/>
                <a:gd name="T11" fmla="*/ 4 h 4"/>
                <a:gd name="T12" fmla="*/ 0 w 9"/>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0" y="2"/>
                  </a:moveTo>
                  <a:cubicBezTo>
                    <a:pt x="0" y="1"/>
                    <a:pt x="1" y="0"/>
                    <a:pt x="2" y="0"/>
                  </a:cubicBezTo>
                  <a:cubicBezTo>
                    <a:pt x="8" y="0"/>
                    <a:pt x="8" y="0"/>
                    <a:pt x="8" y="0"/>
                  </a:cubicBezTo>
                  <a:cubicBezTo>
                    <a:pt x="8" y="0"/>
                    <a:pt x="9" y="1"/>
                    <a:pt x="9" y="2"/>
                  </a:cubicBezTo>
                  <a:cubicBezTo>
                    <a:pt x="9" y="3"/>
                    <a:pt x="8" y="4"/>
                    <a:pt x="8" y="4"/>
                  </a:cubicBezTo>
                  <a:cubicBezTo>
                    <a:pt x="2" y="4"/>
                    <a:pt x="2" y="4"/>
                    <a:pt x="2" y="4"/>
                  </a:cubicBezTo>
                  <a:cubicBezTo>
                    <a:pt x="1" y="4"/>
                    <a:pt x="0" y="3"/>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3" name="出自【趣你的PPT】(微信:qunideppt)：最优质的PPT资源库"/>
            <p:cNvSpPr>
              <a:spLocks/>
            </p:cNvSpPr>
            <p:nvPr/>
          </p:nvSpPr>
          <p:spPr bwMode="auto">
            <a:xfrm>
              <a:off x="1749375" y="2912862"/>
              <a:ext cx="16900" cy="8450"/>
            </a:xfrm>
            <a:custGeom>
              <a:avLst/>
              <a:gdLst>
                <a:gd name="T0" fmla="*/ 8 w 9"/>
                <a:gd name="T1" fmla="*/ 4 h 4"/>
                <a:gd name="T2" fmla="*/ 2 w 9"/>
                <a:gd name="T3" fmla="*/ 4 h 4"/>
                <a:gd name="T4" fmla="*/ 0 w 9"/>
                <a:gd name="T5" fmla="*/ 2 h 4"/>
                <a:gd name="T6" fmla="*/ 2 w 9"/>
                <a:gd name="T7" fmla="*/ 0 h 4"/>
                <a:gd name="T8" fmla="*/ 8 w 9"/>
                <a:gd name="T9" fmla="*/ 0 h 4"/>
                <a:gd name="T10" fmla="*/ 9 w 9"/>
                <a:gd name="T11" fmla="*/ 2 h 4"/>
                <a:gd name="T12" fmla="*/ 8 w 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8" y="4"/>
                  </a:moveTo>
                  <a:cubicBezTo>
                    <a:pt x="2" y="4"/>
                    <a:pt x="2" y="4"/>
                    <a:pt x="2" y="4"/>
                  </a:cubicBezTo>
                  <a:cubicBezTo>
                    <a:pt x="1" y="4"/>
                    <a:pt x="0" y="3"/>
                    <a:pt x="0" y="2"/>
                  </a:cubicBezTo>
                  <a:cubicBezTo>
                    <a:pt x="0" y="1"/>
                    <a:pt x="1" y="0"/>
                    <a:pt x="2" y="0"/>
                  </a:cubicBezTo>
                  <a:cubicBezTo>
                    <a:pt x="8" y="0"/>
                    <a:pt x="8" y="0"/>
                    <a:pt x="8" y="0"/>
                  </a:cubicBezTo>
                  <a:cubicBezTo>
                    <a:pt x="8" y="0"/>
                    <a:pt x="9" y="1"/>
                    <a:pt x="9" y="2"/>
                  </a:cubicBezTo>
                  <a:cubicBezTo>
                    <a:pt x="9" y="3"/>
                    <a:pt x="8" y="4"/>
                    <a:pt x="8"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4" name="出自【趣你的PPT】(微信:qunideppt)：最优质的PPT资源库"/>
            <p:cNvSpPr>
              <a:spLocks/>
            </p:cNvSpPr>
            <p:nvPr/>
          </p:nvSpPr>
          <p:spPr bwMode="auto">
            <a:xfrm>
              <a:off x="1736699" y="2923425"/>
              <a:ext cx="42251" cy="6338"/>
            </a:xfrm>
            <a:custGeom>
              <a:avLst/>
              <a:gdLst>
                <a:gd name="T0" fmla="*/ 2 w 23"/>
                <a:gd name="T1" fmla="*/ 0 h 3"/>
                <a:gd name="T2" fmla="*/ 21 w 23"/>
                <a:gd name="T3" fmla="*/ 0 h 3"/>
                <a:gd name="T4" fmla="*/ 23 w 23"/>
                <a:gd name="T5" fmla="*/ 1 h 3"/>
                <a:gd name="T6" fmla="*/ 21 w 23"/>
                <a:gd name="T7" fmla="*/ 3 h 3"/>
                <a:gd name="T8" fmla="*/ 2 w 23"/>
                <a:gd name="T9" fmla="*/ 3 h 3"/>
                <a:gd name="T10" fmla="*/ 0 w 23"/>
                <a:gd name="T11" fmla="*/ 1 h 3"/>
                <a:gd name="T12" fmla="*/ 2 w 2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3" h="3">
                  <a:moveTo>
                    <a:pt x="2" y="0"/>
                  </a:moveTo>
                  <a:cubicBezTo>
                    <a:pt x="21" y="0"/>
                    <a:pt x="21" y="0"/>
                    <a:pt x="21" y="0"/>
                  </a:cubicBezTo>
                  <a:cubicBezTo>
                    <a:pt x="22" y="0"/>
                    <a:pt x="23" y="0"/>
                    <a:pt x="23" y="1"/>
                  </a:cubicBezTo>
                  <a:cubicBezTo>
                    <a:pt x="23" y="2"/>
                    <a:pt x="22" y="3"/>
                    <a:pt x="21" y="3"/>
                  </a:cubicBezTo>
                  <a:cubicBezTo>
                    <a:pt x="2" y="3"/>
                    <a:pt x="2" y="3"/>
                    <a:pt x="2" y="3"/>
                  </a:cubicBezTo>
                  <a:cubicBezTo>
                    <a:pt x="1" y="3"/>
                    <a:pt x="0" y="2"/>
                    <a:pt x="0" y="1"/>
                  </a:cubicBezTo>
                  <a:cubicBezTo>
                    <a:pt x="0" y="0"/>
                    <a:pt x="1"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5" name="出自【趣你的PPT】(微信:qunideppt)：最优质的PPT资源库"/>
            <p:cNvSpPr>
              <a:spLocks/>
            </p:cNvSpPr>
            <p:nvPr/>
          </p:nvSpPr>
          <p:spPr bwMode="auto">
            <a:xfrm>
              <a:off x="1753600" y="2883287"/>
              <a:ext cx="8450" cy="27463"/>
            </a:xfrm>
            <a:custGeom>
              <a:avLst/>
              <a:gdLst>
                <a:gd name="T0" fmla="*/ 5 w 5"/>
                <a:gd name="T1" fmla="*/ 2 h 15"/>
                <a:gd name="T2" fmla="*/ 4 w 5"/>
                <a:gd name="T3" fmla="*/ 13 h 15"/>
                <a:gd name="T4" fmla="*/ 3 w 5"/>
                <a:gd name="T5" fmla="*/ 15 h 15"/>
                <a:gd name="T6" fmla="*/ 1 w 5"/>
                <a:gd name="T7" fmla="*/ 13 h 15"/>
                <a:gd name="T8" fmla="*/ 0 w 5"/>
                <a:gd name="T9" fmla="*/ 2 h 15"/>
                <a:gd name="T10" fmla="*/ 3 w 5"/>
                <a:gd name="T11" fmla="*/ 0 h 15"/>
                <a:gd name="T12" fmla="*/ 5 w 5"/>
                <a:gd name="T13" fmla="*/ 2 h 15"/>
              </a:gdLst>
              <a:ahLst/>
              <a:cxnLst>
                <a:cxn ang="0">
                  <a:pos x="T0" y="T1"/>
                </a:cxn>
                <a:cxn ang="0">
                  <a:pos x="T2" y="T3"/>
                </a:cxn>
                <a:cxn ang="0">
                  <a:pos x="T4" y="T5"/>
                </a:cxn>
                <a:cxn ang="0">
                  <a:pos x="T6" y="T7"/>
                </a:cxn>
                <a:cxn ang="0">
                  <a:pos x="T8" y="T9"/>
                </a:cxn>
                <a:cxn ang="0">
                  <a:pos x="T10" y="T11"/>
                </a:cxn>
                <a:cxn ang="0">
                  <a:pos x="T12" y="T13"/>
                </a:cxn>
              </a:cxnLst>
              <a:rect l="0" t="0" r="r" b="b"/>
              <a:pathLst>
                <a:path w="5" h="15">
                  <a:moveTo>
                    <a:pt x="5" y="2"/>
                  </a:moveTo>
                  <a:cubicBezTo>
                    <a:pt x="4" y="13"/>
                    <a:pt x="4" y="13"/>
                    <a:pt x="4" y="13"/>
                  </a:cubicBezTo>
                  <a:cubicBezTo>
                    <a:pt x="4" y="14"/>
                    <a:pt x="4" y="15"/>
                    <a:pt x="3" y="15"/>
                  </a:cubicBezTo>
                  <a:cubicBezTo>
                    <a:pt x="1" y="15"/>
                    <a:pt x="1" y="14"/>
                    <a:pt x="1" y="13"/>
                  </a:cubicBezTo>
                  <a:cubicBezTo>
                    <a:pt x="0" y="2"/>
                    <a:pt x="0" y="2"/>
                    <a:pt x="0" y="2"/>
                  </a:cubicBezTo>
                  <a:cubicBezTo>
                    <a:pt x="0" y="1"/>
                    <a:pt x="1" y="0"/>
                    <a:pt x="3" y="0"/>
                  </a:cubicBezTo>
                  <a:cubicBezTo>
                    <a:pt x="4" y="0"/>
                    <a:pt x="5" y="1"/>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6" name="出自【趣你的PPT】(微信:qunideppt)：最优质的PPT资源库"/>
            <p:cNvSpPr>
              <a:spLocks noEditPoints="1"/>
            </p:cNvSpPr>
            <p:nvPr/>
          </p:nvSpPr>
          <p:spPr bwMode="auto">
            <a:xfrm>
              <a:off x="2203575" y="2767099"/>
              <a:ext cx="164780" cy="280964"/>
            </a:xfrm>
            <a:custGeom>
              <a:avLst/>
              <a:gdLst>
                <a:gd name="T0" fmla="*/ 34 w 90"/>
                <a:gd name="T1" fmla="*/ 24 h 153"/>
                <a:gd name="T2" fmla="*/ 44 w 90"/>
                <a:gd name="T3" fmla="*/ 11 h 153"/>
                <a:gd name="T4" fmla="*/ 31 w 90"/>
                <a:gd name="T5" fmla="*/ 0 h 153"/>
                <a:gd name="T6" fmla="*/ 21 w 90"/>
                <a:gd name="T7" fmla="*/ 14 h 153"/>
                <a:gd name="T8" fmla="*/ 34 w 90"/>
                <a:gd name="T9" fmla="*/ 24 h 153"/>
                <a:gd name="T10" fmla="*/ 70 w 90"/>
                <a:gd name="T11" fmla="*/ 61 h 153"/>
                <a:gd name="T12" fmla="*/ 78 w 90"/>
                <a:gd name="T13" fmla="*/ 65 h 153"/>
                <a:gd name="T14" fmla="*/ 81 w 90"/>
                <a:gd name="T15" fmla="*/ 57 h 153"/>
                <a:gd name="T16" fmla="*/ 73 w 90"/>
                <a:gd name="T17" fmla="*/ 33 h 153"/>
                <a:gd name="T18" fmla="*/ 67 w 90"/>
                <a:gd name="T19" fmla="*/ 30 h 153"/>
                <a:gd name="T20" fmla="*/ 51 w 90"/>
                <a:gd name="T21" fmla="*/ 26 h 153"/>
                <a:gd name="T22" fmla="*/ 39 w 90"/>
                <a:gd name="T23" fmla="*/ 24 h 153"/>
                <a:gd name="T24" fmla="*/ 30 w 90"/>
                <a:gd name="T25" fmla="*/ 31 h 153"/>
                <a:gd name="T26" fmla="*/ 30 w 90"/>
                <a:gd name="T27" fmla="*/ 32 h 153"/>
                <a:gd name="T28" fmla="*/ 30 w 90"/>
                <a:gd name="T29" fmla="*/ 32 h 153"/>
                <a:gd name="T30" fmla="*/ 29 w 90"/>
                <a:gd name="T31" fmla="*/ 32 h 153"/>
                <a:gd name="T32" fmla="*/ 19 w 90"/>
                <a:gd name="T33" fmla="*/ 55 h 153"/>
                <a:gd name="T34" fmla="*/ 19 w 90"/>
                <a:gd name="T35" fmla="*/ 55 h 153"/>
                <a:gd name="T36" fmla="*/ 2 w 90"/>
                <a:gd name="T37" fmla="*/ 74 h 153"/>
                <a:gd name="T38" fmla="*/ 2 w 90"/>
                <a:gd name="T39" fmla="*/ 82 h 153"/>
                <a:gd name="T40" fmla="*/ 11 w 90"/>
                <a:gd name="T41" fmla="*/ 82 h 153"/>
                <a:gd name="T42" fmla="*/ 28 w 90"/>
                <a:gd name="T43" fmla="*/ 64 h 153"/>
                <a:gd name="T44" fmla="*/ 29 w 90"/>
                <a:gd name="T45" fmla="*/ 62 h 153"/>
                <a:gd name="T46" fmla="*/ 30 w 90"/>
                <a:gd name="T47" fmla="*/ 60 h 153"/>
                <a:gd name="T48" fmla="*/ 32 w 90"/>
                <a:gd name="T49" fmla="*/ 56 h 153"/>
                <a:gd name="T50" fmla="*/ 38 w 90"/>
                <a:gd name="T51" fmla="*/ 74 h 153"/>
                <a:gd name="T52" fmla="*/ 41 w 90"/>
                <a:gd name="T53" fmla="*/ 79 h 153"/>
                <a:gd name="T54" fmla="*/ 32 w 90"/>
                <a:gd name="T55" fmla="*/ 108 h 153"/>
                <a:gd name="T56" fmla="*/ 32 w 90"/>
                <a:gd name="T57" fmla="*/ 108 h 153"/>
                <a:gd name="T58" fmla="*/ 32 w 90"/>
                <a:gd name="T59" fmla="*/ 108 h 153"/>
                <a:gd name="T60" fmla="*/ 31 w 90"/>
                <a:gd name="T61" fmla="*/ 112 h 153"/>
                <a:gd name="T62" fmla="*/ 30 w 90"/>
                <a:gd name="T63" fmla="*/ 146 h 153"/>
                <a:gd name="T64" fmla="*/ 38 w 90"/>
                <a:gd name="T65" fmla="*/ 153 h 153"/>
                <a:gd name="T66" fmla="*/ 45 w 90"/>
                <a:gd name="T67" fmla="*/ 144 h 153"/>
                <a:gd name="T68" fmla="*/ 46 w 90"/>
                <a:gd name="T69" fmla="*/ 113 h 153"/>
                <a:gd name="T70" fmla="*/ 56 w 90"/>
                <a:gd name="T71" fmla="*/ 94 h 153"/>
                <a:gd name="T72" fmla="*/ 74 w 90"/>
                <a:gd name="T73" fmla="*/ 141 h 153"/>
                <a:gd name="T74" fmla="*/ 84 w 90"/>
                <a:gd name="T75" fmla="*/ 146 h 153"/>
                <a:gd name="T76" fmla="*/ 89 w 90"/>
                <a:gd name="T77" fmla="*/ 136 h 153"/>
                <a:gd name="T78" fmla="*/ 66 w 90"/>
                <a:gd name="T79" fmla="*/ 73 h 153"/>
                <a:gd name="T80" fmla="*/ 66 w 90"/>
                <a:gd name="T81" fmla="*/ 65 h 153"/>
                <a:gd name="T82" fmla="*/ 59 w 90"/>
                <a:gd name="T83" fmla="*/ 40 h 153"/>
                <a:gd name="T84" fmla="*/ 63 w 90"/>
                <a:gd name="T85" fmla="*/ 41 h 153"/>
                <a:gd name="T86" fmla="*/ 70 w 90"/>
                <a:gd name="T87" fmla="*/ 6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53">
                  <a:moveTo>
                    <a:pt x="34" y="24"/>
                  </a:moveTo>
                  <a:cubicBezTo>
                    <a:pt x="41" y="23"/>
                    <a:pt x="45" y="17"/>
                    <a:pt x="44" y="11"/>
                  </a:cubicBezTo>
                  <a:cubicBezTo>
                    <a:pt x="44" y="4"/>
                    <a:pt x="38" y="0"/>
                    <a:pt x="31" y="0"/>
                  </a:cubicBezTo>
                  <a:cubicBezTo>
                    <a:pt x="25" y="1"/>
                    <a:pt x="20" y="7"/>
                    <a:pt x="21" y="14"/>
                  </a:cubicBezTo>
                  <a:cubicBezTo>
                    <a:pt x="22" y="20"/>
                    <a:pt x="28" y="25"/>
                    <a:pt x="34" y="24"/>
                  </a:cubicBezTo>
                  <a:close/>
                  <a:moveTo>
                    <a:pt x="70" y="61"/>
                  </a:moveTo>
                  <a:cubicBezTo>
                    <a:pt x="71" y="64"/>
                    <a:pt x="75" y="66"/>
                    <a:pt x="78" y="65"/>
                  </a:cubicBezTo>
                  <a:cubicBezTo>
                    <a:pt x="81" y="64"/>
                    <a:pt x="83" y="60"/>
                    <a:pt x="81" y="57"/>
                  </a:cubicBezTo>
                  <a:cubicBezTo>
                    <a:pt x="73" y="33"/>
                    <a:pt x="73" y="33"/>
                    <a:pt x="73" y="33"/>
                  </a:cubicBezTo>
                  <a:cubicBezTo>
                    <a:pt x="72" y="31"/>
                    <a:pt x="70" y="30"/>
                    <a:pt x="67" y="30"/>
                  </a:cubicBezTo>
                  <a:cubicBezTo>
                    <a:pt x="51" y="26"/>
                    <a:pt x="51" y="26"/>
                    <a:pt x="51" y="26"/>
                  </a:cubicBezTo>
                  <a:cubicBezTo>
                    <a:pt x="48" y="24"/>
                    <a:pt x="43" y="23"/>
                    <a:pt x="39" y="24"/>
                  </a:cubicBezTo>
                  <a:cubicBezTo>
                    <a:pt x="35" y="26"/>
                    <a:pt x="32" y="28"/>
                    <a:pt x="30" y="31"/>
                  </a:cubicBezTo>
                  <a:cubicBezTo>
                    <a:pt x="30" y="31"/>
                    <a:pt x="30" y="31"/>
                    <a:pt x="30" y="32"/>
                  </a:cubicBezTo>
                  <a:cubicBezTo>
                    <a:pt x="30" y="32"/>
                    <a:pt x="30" y="32"/>
                    <a:pt x="30" y="32"/>
                  </a:cubicBezTo>
                  <a:cubicBezTo>
                    <a:pt x="30" y="32"/>
                    <a:pt x="30" y="32"/>
                    <a:pt x="29" y="32"/>
                  </a:cubicBezTo>
                  <a:cubicBezTo>
                    <a:pt x="19" y="55"/>
                    <a:pt x="19" y="55"/>
                    <a:pt x="19" y="55"/>
                  </a:cubicBezTo>
                  <a:cubicBezTo>
                    <a:pt x="19" y="55"/>
                    <a:pt x="19" y="55"/>
                    <a:pt x="19" y="55"/>
                  </a:cubicBezTo>
                  <a:cubicBezTo>
                    <a:pt x="2" y="74"/>
                    <a:pt x="2" y="74"/>
                    <a:pt x="2" y="74"/>
                  </a:cubicBezTo>
                  <a:cubicBezTo>
                    <a:pt x="0" y="76"/>
                    <a:pt x="0" y="80"/>
                    <a:pt x="2" y="82"/>
                  </a:cubicBezTo>
                  <a:cubicBezTo>
                    <a:pt x="5" y="85"/>
                    <a:pt x="9" y="85"/>
                    <a:pt x="11" y="82"/>
                  </a:cubicBezTo>
                  <a:cubicBezTo>
                    <a:pt x="28" y="64"/>
                    <a:pt x="28" y="64"/>
                    <a:pt x="28" y="64"/>
                  </a:cubicBezTo>
                  <a:cubicBezTo>
                    <a:pt x="28" y="63"/>
                    <a:pt x="29" y="63"/>
                    <a:pt x="29" y="62"/>
                  </a:cubicBezTo>
                  <a:cubicBezTo>
                    <a:pt x="30" y="62"/>
                    <a:pt x="30" y="61"/>
                    <a:pt x="30" y="60"/>
                  </a:cubicBezTo>
                  <a:cubicBezTo>
                    <a:pt x="32" y="56"/>
                    <a:pt x="32" y="56"/>
                    <a:pt x="32" y="56"/>
                  </a:cubicBezTo>
                  <a:cubicBezTo>
                    <a:pt x="38" y="74"/>
                    <a:pt x="38" y="74"/>
                    <a:pt x="38" y="74"/>
                  </a:cubicBezTo>
                  <a:cubicBezTo>
                    <a:pt x="38" y="76"/>
                    <a:pt x="39" y="78"/>
                    <a:pt x="41" y="79"/>
                  </a:cubicBezTo>
                  <a:cubicBezTo>
                    <a:pt x="32" y="108"/>
                    <a:pt x="32" y="108"/>
                    <a:pt x="32" y="108"/>
                  </a:cubicBezTo>
                  <a:cubicBezTo>
                    <a:pt x="32" y="108"/>
                    <a:pt x="32" y="108"/>
                    <a:pt x="32" y="108"/>
                  </a:cubicBezTo>
                  <a:cubicBezTo>
                    <a:pt x="32" y="108"/>
                    <a:pt x="32" y="108"/>
                    <a:pt x="32" y="108"/>
                  </a:cubicBezTo>
                  <a:cubicBezTo>
                    <a:pt x="31" y="109"/>
                    <a:pt x="31" y="111"/>
                    <a:pt x="31" y="112"/>
                  </a:cubicBezTo>
                  <a:cubicBezTo>
                    <a:pt x="30" y="146"/>
                    <a:pt x="30" y="146"/>
                    <a:pt x="30" y="146"/>
                  </a:cubicBezTo>
                  <a:cubicBezTo>
                    <a:pt x="30" y="150"/>
                    <a:pt x="34" y="153"/>
                    <a:pt x="38" y="153"/>
                  </a:cubicBezTo>
                  <a:cubicBezTo>
                    <a:pt x="43" y="152"/>
                    <a:pt x="46" y="148"/>
                    <a:pt x="45" y="144"/>
                  </a:cubicBezTo>
                  <a:cubicBezTo>
                    <a:pt x="46" y="113"/>
                    <a:pt x="46" y="113"/>
                    <a:pt x="46" y="113"/>
                  </a:cubicBezTo>
                  <a:cubicBezTo>
                    <a:pt x="56" y="94"/>
                    <a:pt x="56" y="94"/>
                    <a:pt x="56" y="94"/>
                  </a:cubicBezTo>
                  <a:cubicBezTo>
                    <a:pt x="74" y="141"/>
                    <a:pt x="74" y="141"/>
                    <a:pt x="74" y="141"/>
                  </a:cubicBezTo>
                  <a:cubicBezTo>
                    <a:pt x="76" y="145"/>
                    <a:pt x="80" y="147"/>
                    <a:pt x="84" y="146"/>
                  </a:cubicBezTo>
                  <a:cubicBezTo>
                    <a:pt x="88" y="144"/>
                    <a:pt x="90" y="140"/>
                    <a:pt x="89" y="136"/>
                  </a:cubicBezTo>
                  <a:cubicBezTo>
                    <a:pt x="66" y="73"/>
                    <a:pt x="66" y="73"/>
                    <a:pt x="66" y="73"/>
                  </a:cubicBezTo>
                  <a:cubicBezTo>
                    <a:pt x="67" y="71"/>
                    <a:pt x="67" y="68"/>
                    <a:pt x="66" y="65"/>
                  </a:cubicBezTo>
                  <a:cubicBezTo>
                    <a:pt x="59" y="40"/>
                    <a:pt x="59" y="40"/>
                    <a:pt x="59" y="40"/>
                  </a:cubicBezTo>
                  <a:cubicBezTo>
                    <a:pt x="63" y="41"/>
                    <a:pt x="63" y="41"/>
                    <a:pt x="63" y="41"/>
                  </a:cubicBezTo>
                  <a:lnTo>
                    <a:pt x="70"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7" name="出自【趣你的PPT】(微信:qunideppt)：最优质的PPT资源库"/>
            <p:cNvSpPr>
              <a:spLocks noEditPoints="1"/>
            </p:cNvSpPr>
            <p:nvPr/>
          </p:nvSpPr>
          <p:spPr bwMode="auto">
            <a:xfrm>
              <a:off x="3376046" y="2467122"/>
              <a:ext cx="149992" cy="149988"/>
            </a:xfrm>
            <a:custGeom>
              <a:avLst/>
              <a:gdLst>
                <a:gd name="T0" fmla="*/ 0 w 82"/>
                <a:gd name="T1" fmla="*/ 41 h 82"/>
                <a:gd name="T2" fmla="*/ 41 w 82"/>
                <a:gd name="T3" fmla="*/ 82 h 82"/>
                <a:gd name="T4" fmla="*/ 82 w 82"/>
                <a:gd name="T5" fmla="*/ 41 h 82"/>
                <a:gd name="T6" fmla="*/ 41 w 82"/>
                <a:gd name="T7" fmla="*/ 0 h 82"/>
                <a:gd name="T8" fmla="*/ 0 w 82"/>
                <a:gd name="T9" fmla="*/ 41 h 82"/>
                <a:gd name="T10" fmla="*/ 8 w 82"/>
                <a:gd name="T11" fmla="*/ 54 h 82"/>
                <a:gd name="T12" fmla="*/ 12 w 82"/>
                <a:gd name="T13" fmla="*/ 57 h 82"/>
                <a:gd name="T14" fmla="*/ 14 w 82"/>
                <a:gd name="T15" fmla="*/ 57 h 82"/>
                <a:gd name="T16" fmla="*/ 17 w 82"/>
                <a:gd name="T17" fmla="*/ 48 h 82"/>
                <a:gd name="T18" fmla="*/ 18 w 82"/>
                <a:gd name="T19" fmla="*/ 44 h 82"/>
                <a:gd name="T20" fmla="*/ 13 w 82"/>
                <a:gd name="T21" fmla="*/ 35 h 82"/>
                <a:gd name="T22" fmla="*/ 10 w 82"/>
                <a:gd name="T23" fmla="*/ 34 h 82"/>
                <a:gd name="T24" fmla="*/ 6 w 82"/>
                <a:gd name="T25" fmla="*/ 37 h 82"/>
                <a:gd name="T26" fmla="*/ 21 w 82"/>
                <a:gd name="T27" fmla="*/ 12 h 82"/>
                <a:gd name="T28" fmla="*/ 20 w 82"/>
                <a:gd name="T29" fmla="*/ 17 h 82"/>
                <a:gd name="T30" fmla="*/ 22 w 82"/>
                <a:gd name="T31" fmla="*/ 18 h 82"/>
                <a:gd name="T32" fmla="*/ 34 w 82"/>
                <a:gd name="T33" fmla="*/ 19 h 82"/>
                <a:gd name="T34" fmla="*/ 36 w 82"/>
                <a:gd name="T35" fmla="*/ 18 h 82"/>
                <a:gd name="T36" fmla="*/ 42 w 82"/>
                <a:gd name="T37" fmla="*/ 11 h 82"/>
                <a:gd name="T38" fmla="*/ 42 w 82"/>
                <a:gd name="T39" fmla="*/ 8 h 82"/>
                <a:gd name="T40" fmla="*/ 38 w 82"/>
                <a:gd name="T41" fmla="*/ 5 h 82"/>
                <a:gd name="T42" fmla="*/ 41 w 82"/>
                <a:gd name="T43" fmla="*/ 5 h 82"/>
                <a:gd name="T44" fmla="*/ 62 w 82"/>
                <a:gd name="T45" fmla="*/ 12 h 82"/>
                <a:gd name="T46" fmla="*/ 60 w 82"/>
                <a:gd name="T47" fmla="*/ 14 h 82"/>
                <a:gd name="T48" fmla="*/ 61 w 82"/>
                <a:gd name="T49" fmla="*/ 17 h 82"/>
                <a:gd name="T50" fmla="*/ 66 w 82"/>
                <a:gd name="T51" fmla="*/ 26 h 82"/>
                <a:gd name="T52" fmla="*/ 73 w 82"/>
                <a:gd name="T53" fmla="*/ 30 h 82"/>
                <a:gd name="T54" fmla="*/ 75 w 82"/>
                <a:gd name="T55" fmla="*/ 31 h 82"/>
                <a:gd name="T56" fmla="*/ 77 w 82"/>
                <a:gd name="T57" fmla="*/ 41 h 82"/>
                <a:gd name="T58" fmla="*/ 75 w 82"/>
                <a:gd name="T59" fmla="*/ 51 h 82"/>
                <a:gd name="T60" fmla="*/ 68 w 82"/>
                <a:gd name="T61" fmla="*/ 57 h 82"/>
                <a:gd name="T62" fmla="*/ 67 w 82"/>
                <a:gd name="T63" fmla="*/ 60 h 82"/>
                <a:gd name="T64" fmla="*/ 64 w 82"/>
                <a:gd name="T65" fmla="*/ 67 h 82"/>
                <a:gd name="T66" fmla="*/ 47 w 82"/>
                <a:gd name="T67" fmla="*/ 76 h 82"/>
                <a:gd name="T68" fmla="*/ 41 w 82"/>
                <a:gd name="T69" fmla="*/ 72 h 82"/>
                <a:gd name="T70" fmla="*/ 38 w 82"/>
                <a:gd name="T71" fmla="*/ 70 h 82"/>
                <a:gd name="T72" fmla="*/ 26 w 82"/>
                <a:gd name="T73" fmla="*/ 70 h 82"/>
                <a:gd name="T74" fmla="*/ 24 w 82"/>
                <a:gd name="T75" fmla="*/ 72 h 82"/>
                <a:gd name="T76" fmla="*/ 8 w 82"/>
                <a:gd name="T77"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 h="82">
                  <a:moveTo>
                    <a:pt x="0" y="41"/>
                  </a:moveTo>
                  <a:cubicBezTo>
                    <a:pt x="0" y="63"/>
                    <a:pt x="18" y="82"/>
                    <a:pt x="41" y="82"/>
                  </a:cubicBezTo>
                  <a:cubicBezTo>
                    <a:pt x="63" y="82"/>
                    <a:pt x="82" y="63"/>
                    <a:pt x="82" y="41"/>
                  </a:cubicBezTo>
                  <a:cubicBezTo>
                    <a:pt x="82" y="18"/>
                    <a:pt x="63" y="0"/>
                    <a:pt x="41" y="0"/>
                  </a:cubicBezTo>
                  <a:cubicBezTo>
                    <a:pt x="18" y="0"/>
                    <a:pt x="0" y="18"/>
                    <a:pt x="0" y="41"/>
                  </a:cubicBezTo>
                  <a:close/>
                  <a:moveTo>
                    <a:pt x="8" y="54"/>
                  </a:moveTo>
                  <a:cubicBezTo>
                    <a:pt x="10" y="55"/>
                    <a:pt x="12" y="57"/>
                    <a:pt x="12" y="57"/>
                  </a:cubicBezTo>
                  <a:cubicBezTo>
                    <a:pt x="13" y="57"/>
                    <a:pt x="14" y="57"/>
                    <a:pt x="14" y="57"/>
                  </a:cubicBezTo>
                  <a:cubicBezTo>
                    <a:pt x="14" y="57"/>
                    <a:pt x="17" y="50"/>
                    <a:pt x="17" y="48"/>
                  </a:cubicBezTo>
                  <a:cubicBezTo>
                    <a:pt x="17" y="46"/>
                    <a:pt x="18" y="44"/>
                    <a:pt x="18" y="44"/>
                  </a:cubicBezTo>
                  <a:cubicBezTo>
                    <a:pt x="18" y="44"/>
                    <a:pt x="13" y="35"/>
                    <a:pt x="13" y="35"/>
                  </a:cubicBezTo>
                  <a:cubicBezTo>
                    <a:pt x="12" y="35"/>
                    <a:pt x="12" y="34"/>
                    <a:pt x="10" y="34"/>
                  </a:cubicBezTo>
                  <a:cubicBezTo>
                    <a:pt x="9" y="34"/>
                    <a:pt x="7" y="35"/>
                    <a:pt x="6" y="37"/>
                  </a:cubicBezTo>
                  <a:cubicBezTo>
                    <a:pt x="7" y="26"/>
                    <a:pt x="12" y="17"/>
                    <a:pt x="21" y="12"/>
                  </a:cubicBezTo>
                  <a:cubicBezTo>
                    <a:pt x="21" y="14"/>
                    <a:pt x="21" y="16"/>
                    <a:pt x="20" y="17"/>
                  </a:cubicBezTo>
                  <a:cubicBezTo>
                    <a:pt x="20" y="18"/>
                    <a:pt x="22" y="18"/>
                    <a:pt x="22" y="18"/>
                  </a:cubicBezTo>
                  <a:cubicBezTo>
                    <a:pt x="22" y="18"/>
                    <a:pt x="33" y="19"/>
                    <a:pt x="34" y="19"/>
                  </a:cubicBezTo>
                  <a:cubicBezTo>
                    <a:pt x="35" y="19"/>
                    <a:pt x="36" y="18"/>
                    <a:pt x="36" y="18"/>
                  </a:cubicBezTo>
                  <a:cubicBezTo>
                    <a:pt x="36" y="18"/>
                    <a:pt x="41" y="12"/>
                    <a:pt x="42" y="11"/>
                  </a:cubicBezTo>
                  <a:cubicBezTo>
                    <a:pt x="43" y="10"/>
                    <a:pt x="42" y="8"/>
                    <a:pt x="42" y="8"/>
                  </a:cubicBezTo>
                  <a:cubicBezTo>
                    <a:pt x="38" y="5"/>
                    <a:pt x="38" y="5"/>
                    <a:pt x="38" y="5"/>
                  </a:cubicBezTo>
                  <a:cubicBezTo>
                    <a:pt x="39" y="5"/>
                    <a:pt x="40" y="5"/>
                    <a:pt x="41" y="5"/>
                  </a:cubicBezTo>
                  <a:cubicBezTo>
                    <a:pt x="49" y="5"/>
                    <a:pt x="56" y="8"/>
                    <a:pt x="62" y="12"/>
                  </a:cubicBezTo>
                  <a:cubicBezTo>
                    <a:pt x="61" y="12"/>
                    <a:pt x="60" y="13"/>
                    <a:pt x="60" y="14"/>
                  </a:cubicBezTo>
                  <a:cubicBezTo>
                    <a:pt x="60" y="15"/>
                    <a:pt x="61" y="16"/>
                    <a:pt x="61" y="17"/>
                  </a:cubicBezTo>
                  <a:cubicBezTo>
                    <a:pt x="62" y="18"/>
                    <a:pt x="65" y="26"/>
                    <a:pt x="66" y="26"/>
                  </a:cubicBezTo>
                  <a:cubicBezTo>
                    <a:pt x="67" y="27"/>
                    <a:pt x="72" y="29"/>
                    <a:pt x="73" y="30"/>
                  </a:cubicBezTo>
                  <a:cubicBezTo>
                    <a:pt x="74" y="31"/>
                    <a:pt x="75" y="31"/>
                    <a:pt x="75" y="31"/>
                  </a:cubicBezTo>
                  <a:cubicBezTo>
                    <a:pt x="76" y="34"/>
                    <a:pt x="77" y="38"/>
                    <a:pt x="77" y="41"/>
                  </a:cubicBezTo>
                  <a:cubicBezTo>
                    <a:pt x="77" y="44"/>
                    <a:pt x="76" y="48"/>
                    <a:pt x="75" y="51"/>
                  </a:cubicBezTo>
                  <a:cubicBezTo>
                    <a:pt x="74" y="52"/>
                    <a:pt x="68" y="57"/>
                    <a:pt x="68" y="57"/>
                  </a:cubicBezTo>
                  <a:cubicBezTo>
                    <a:pt x="68" y="57"/>
                    <a:pt x="67" y="59"/>
                    <a:pt x="67" y="60"/>
                  </a:cubicBezTo>
                  <a:cubicBezTo>
                    <a:pt x="67" y="60"/>
                    <a:pt x="65" y="65"/>
                    <a:pt x="64" y="67"/>
                  </a:cubicBezTo>
                  <a:cubicBezTo>
                    <a:pt x="60" y="72"/>
                    <a:pt x="54" y="75"/>
                    <a:pt x="47" y="76"/>
                  </a:cubicBezTo>
                  <a:cubicBezTo>
                    <a:pt x="41" y="72"/>
                    <a:pt x="41" y="72"/>
                    <a:pt x="41" y="72"/>
                  </a:cubicBezTo>
                  <a:cubicBezTo>
                    <a:pt x="41" y="71"/>
                    <a:pt x="39" y="70"/>
                    <a:pt x="38" y="70"/>
                  </a:cubicBezTo>
                  <a:cubicBezTo>
                    <a:pt x="26" y="70"/>
                    <a:pt x="26" y="70"/>
                    <a:pt x="26" y="70"/>
                  </a:cubicBezTo>
                  <a:cubicBezTo>
                    <a:pt x="25" y="70"/>
                    <a:pt x="24" y="71"/>
                    <a:pt x="24" y="72"/>
                  </a:cubicBezTo>
                  <a:cubicBezTo>
                    <a:pt x="17" y="68"/>
                    <a:pt x="11" y="62"/>
                    <a:pt x="8" y="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8" name="出自【趣你的PPT】(微信:qunideppt)：最优质的PPT资源库"/>
            <p:cNvSpPr>
              <a:spLocks/>
            </p:cNvSpPr>
            <p:nvPr/>
          </p:nvSpPr>
          <p:spPr bwMode="auto">
            <a:xfrm>
              <a:off x="3437310" y="2526272"/>
              <a:ext cx="48589" cy="48588"/>
            </a:xfrm>
            <a:custGeom>
              <a:avLst/>
              <a:gdLst>
                <a:gd name="T0" fmla="*/ 7 w 26"/>
                <a:gd name="T1" fmla="*/ 2 h 27"/>
                <a:gd name="T2" fmla="*/ 10 w 26"/>
                <a:gd name="T3" fmla="*/ 0 h 27"/>
                <a:gd name="T4" fmla="*/ 22 w 26"/>
                <a:gd name="T5" fmla="*/ 3 h 27"/>
                <a:gd name="T6" fmla="*/ 25 w 26"/>
                <a:gd name="T7" fmla="*/ 6 h 27"/>
                <a:gd name="T8" fmla="*/ 26 w 26"/>
                <a:gd name="T9" fmla="*/ 18 h 27"/>
                <a:gd name="T10" fmla="*/ 24 w 26"/>
                <a:gd name="T11" fmla="*/ 22 h 27"/>
                <a:gd name="T12" fmla="*/ 13 w 26"/>
                <a:gd name="T13" fmla="*/ 26 h 27"/>
                <a:gd name="T14" fmla="*/ 9 w 26"/>
                <a:gd name="T15" fmla="*/ 25 h 27"/>
                <a:gd name="T16" fmla="*/ 1 w 26"/>
                <a:gd name="T17" fmla="*/ 16 h 27"/>
                <a:gd name="T18" fmla="*/ 0 w 26"/>
                <a:gd name="T19" fmla="*/ 12 h 27"/>
                <a:gd name="T20" fmla="*/ 7 w 26"/>
                <a:gd name="T21"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7">
                  <a:moveTo>
                    <a:pt x="7" y="2"/>
                  </a:moveTo>
                  <a:cubicBezTo>
                    <a:pt x="7" y="1"/>
                    <a:pt x="9" y="0"/>
                    <a:pt x="10" y="0"/>
                  </a:cubicBezTo>
                  <a:cubicBezTo>
                    <a:pt x="22" y="3"/>
                    <a:pt x="22" y="3"/>
                    <a:pt x="22" y="3"/>
                  </a:cubicBezTo>
                  <a:cubicBezTo>
                    <a:pt x="23" y="3"/>
                    <a:pt x="25" y="5"/>
                    <a:pt x="25" y="6"/>
                  </a:cubicBezTo>
                  <a:cubicBezTo>
                    <a:pt x="26" y="18"/>
                    <a:pt x="26" y="18"/>
                    <a:pt x="26" y="18"/>
                  </a:cubicBezTo>
                  <a:cubicBezTo>
                    <a:pt x="26" y="19"/>
                    <a:pt x="25" y="21"/>
                    <a:pt x="24" y="22"/>
                  </a:cubicBezTo>
                  <a:cubicBezTo>
                    <a:pt x="13" y="26"/>
                    <a:pt x="13" y="26"/>
                    <a:pt x="13" y="26"/>
                  </a:cubicBezTo>
                  <a:cubicBezTo>
                    <a:pt x="11" y="27"/>
                    <a:pt x="9" y="26"/>
                    <a:pt x="9" y="25"/>
                  </a:cubicBezTo>
                  <a:cubicBezTo>
                    <a:pt x="1" y="16"/>
                    <a:pt x="1" y="16"/>
                    <a:pt x="1" y="16"/>
                  </a:cubicBezTo>
                  <a:cubicBezTo>
                    <a:pt x="0" y="15"/>
                    <a:pt x="0" y="13"/>
                    <a:pt x="0" y="12"/>
                  </a:cubicBezTo>
                  <a:lnTo>
                    <a:pt x="7"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69" name="出自【趣你的PPT】(微信:qunideppt)：最优质的PPT资源库"/>
            <p:cNvSpPr>
              <a:spLocks noEditPoints="1"/>
            </p:cNvSpPr>
            <p:nvPr/>
          </p:nvSpPr>
          <p:spPr bwMode="auto">
            <a:xfrm>
              <a:off x="2222588" y="2534722"/>
              <a:ext cx="88727" cy="92951"/>
            </a:xfrm>
            <a:custGeom>
              <a:avLst/>
              <a:gdLst>
                <a:gd name="T0" fmla="*/ 0 w 49"/>
                <a:gd name="T1" fmla="*/ 25 h 50"/>
                <a:gd name="T2" fmla="*/ 24 w 49"/>
                <a:gd name="T3" fmla="*/ 50 h 50"/>
                <a:gd name="T4" fmla="*/ 49 w 49"/>
                <a:gd name="T5" fmla="*/ 25 h 50"/>
                <a:gd name="T6" fmla="*/ 24 w 49"/>
                <a:gd name="T7" fmla="*/ 0 h 50"/>
                <a:gd name="T8" fmla="*/ 0 w 49"/>
                <a:gd name="T9" fmla="*/ 25 h 50"/>
                <a:gd name="T10" fmla="*/ 4 w 49"/>
                <a:gd name="T11" fmla="*/ 33 h 50"/>
                <a:gd name="T12" fmla="*/ 7 w 49"/>
                <a:gd name="T13" fmla="*/ 34 h 50"/>
                <a:gd name="T14" fmla="*/ 8 w 49"/>
                <a:gd name="T15" fmla="*/ 35 h 50"/>
                <a:gd name="T16" fmla="*/ 10 w 49"/>
                <a:gd name="T17" fmla="*/ 29 h 50"/>
                <a:gd name="T18" fmla="*/ 10 w 49"/>
                <a:gd name="T19" fmla="*/ 27 h 50"/>
                <a:gd name="T20" fmla="*/ 7 w 49"/>
                <a:gd name="T21" fmla="*/ 21 h 50"/>
                <a:gd name="T22" fmla="*/ 6 w 49"/>
                <a:gd name="T23" fmla="*/ 21 h 50"/>
                <a:gd name="T24" fmla="*/ 3 w 49"/>
                <a:gd name="T25" fmla="*/ 22 h 50"/>
                <a:gd name="T26" fmla="*/ 12 w 49"/>
                <a:gd name="T27" fmla="*/ 7 h 50"/>
                <a:gd name="T28" fmla="*/ 12 w 49"/>
                <a:gd name="T29" fmla="*/ 10 h 50"/>
                <a:gd name="T30" fmla="*/ 13 w 49"/>
                <a:gd name="T31" fmla="*/ 11 h 50"/>
                <a:gd name="T32" fmla="*/ 20 w 49"/>
                <a:gd name="T33" fmla="*/ 12 h 50"/>
                <a:gd name="T34" fmla="*/ 21 w 49"/>
                <a:gd name="T35" fmla="*/ 11 h 50"/>
                <a:gd name="T36" fmla="*/ 25 w 49"/>
                <a:gd name="T37" fmla="*/ 7 h 50"/>
                <a:gd name="T38" fmla="*/ 25 w 49"/>
                <a:gd name="T39" fmla="*/ 5 h 50"/>
                <a:gd name="T40" fmla="*/ 22 w 49"/>
                <a:gd name="T41" fmla="*/ 3 h 50"/>
                <a:gd name="T42" fmla="*/ 24 w 49"/>
                <a:gd name="T43" fmla="*/ 3 h 50"/>
                <a:gd name="T44" fmla="*/ 37 w 49"/>
                <a:gd name="T45" fmla="*/ 8 h 50"/>
                <a:gd name="T46" fmla="*/ 36 w 49"/>
                <a:gd name="T47" fmla="*/ 8 h 50"/>
                <a:gd name="T48" fmla="*/ 37 w 49"/>
                <a:gd name="T49" fmla="*/ 11 h 50"/>
                <a:gd name="T50" fmla="*/ 39 w 49"/>
                <a:gd name="T51" fmla="*/ 16 h 50"/>
                <a:gd name="T52" fmla="*/ 44 w 49"/>
                <a:gd name="T53" fmla="*/ 19 h 50"/>
                <a:gd name="T54" fmla="*/ 45 w 49"/>
                <a:gd name="T55" fmla="*/ 19 h 50"/>
                <a:gd name="T56" fmla="*/ 46 w 49"/>
                <a:gd name="T57" fmla="*/ 25 h 50"/>
                <a:gd name="T58" fmla="*/ 45 w 49"/>
                <a:gd name="T59" fmla="*/ 31 h 50"/>
                <a:gd name="T60" fmla="*/ 41 w 49"/>
                <a:gd name="T61" fmla="*/ 35 h 50"/>
                <a:gd name="T62" fmla="*/ 40 w 49"/>
                <a:gd name="T63" fmla="*/ 36 h 50"/>
                <a:gd name="T64" fmla="*/ 39 w 49"/>
                <a:gd name="T65" fmla="*/ 41 h 50"/>
                <a:gd name="T66" fmla="*/ 28 w 49"/>
                <a:gd name="T67" fmla="*/ 46 h 50"/>
                <a:gd name="T68" fmla="*/ 25 w 49"/>
                <a:gd name="T69" fmla="*/ 44 h 50"/>
                <a:gd name="T70" fmla="*/ 22 w 49"/>
                <a:gd name="T71" fmla="*/ 43 h 50"/>
                <a:gd name="T72" fmla="*/ 15 w 49"/>
                <a:gd name="T73" fmla="*/ 42 h 50"/>
                <a:gd name="T74" fmla="*/ 14 w 49"/>
                <a:gd name="T75" fmla="*/ 44 h 50"/>
                <a:gd name="T76" fmla="*/ 4 w 49"/>
                <a:gd name="T77"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50">
                  <a:moveTo>
                    <a:pt x="0" y="25"/>
                  </a:moveTo>
                  <a:cubicBezTo>
                    <a:pt x="0" y="38"/>
                    <a:pt x="11" y="50"/>
                    <a:pt x="24" y="50"/>
                  </a:cubicBezTo>
                  <a:cubicBezTo>
                    <a:pt x="38" y="50"/>
                    <a:pt x="49" y="38"/>
                    <a:pt x="49" y="25"/>
                  </a:cubicBezTo>
                  <a:cubicBezTo>
                    <a:pt x="49" y="11"/>
                    <a:pt x="38" y="0"/>
                    <a:pt x="24" y="0"/>
                  </a:cubicBezTo>
                  <a:cubicBezTo>
                    <a:pt x="11" y="0"/>
                    <a:pt x="0" y="11"/>
                    <a:pt x="0" y="25"/>
                  </a:cubicBezTo>
                  <a:close/>
                  <a:moveTo>
                    <a:pt x="4" y="33"/>
                  </a:moveTo>
                  <a:cubicBezTo>
                    <a:pt x="5" y="34"/>
                    <a:pt x="7" y="34"/>
                    <a:pt x="7" y="34"/>
                  </a:cubicBezTo>
                  <a:cubicBezTo>
                    <a:pt x="7" y="35"/>
                    <a:pt x="8" y="35"/>
                    <a:pt x="8" y="35"/>
                  </a:cubicBezTo>
                  <a:cubicBezTo>
                    <a:pt x="8" y="35"/>
                    <a:pt x="10" y="30"/>
                    <a:pt x="10" y="29"/>
                  </a:cubicBezTo>
                  <a:cubicBezTo>
                    <a:pt x="10" y="28"/>
                    <a:pt x="10" y="27"/>
                    <a:pt x="10" y="27"/>
                  </a:cubicBezTo>
                  <a:cubicBezTo>
                    <a:pt x="10" y="27"/>
                    <a:pt x="8" y="22"/>
                    <a:pt x="7" y="21"/>
                  </a:cubicBezTo>
                  <a:cubicBezTo>
                    <a:pt x="7" y="21"/>
                    <a:pt x="7" y="21"/>
                    <a:pt x="6" y="21"/>
                  </a:cubicBezTo>
                  <a:cubicBezTo>
                    <a:pt x="5" y="21"/>
                    <a:pt x="4" y="22"/>
                    <a:pt x="3" y="22"/>
                  </a:cubicBezTo>
                  <a:cubicBezTo>
                    <a:pt x="4" y="16"/>
                    <a:pt x="7" y="11"/>
                    <a:pt x="12" y="7"/>
                  </a:cubicBezTo>
                  <a:cubicBezTo>
                    <a:pt x="12" y="9"/>
                    <a:pt x="12" y="10"/>
                    <a:pt x="12" y="10"/>
                  </a:cubicBezTo>
                  <a:cubicBezTo>
                    <a:pt x="12" y="11"/>
                    <a:pt x="13" y="11"/>
                    <a:pt x="13" y="11"/>
                  </a:cubicBezTo>
                  <a:cubicBezTo>
                    <a:pt x="13" y="11"/>
                    <a:pt x="19" y="12"/>
                    <a:pt x="20" y="12"/>
                  </a:cubicBezTo>
                  <a:cubicBezTo>
                    <a:pt x="21" y="12"/>
                    <a:pt x="21" y="11"/>
                    <a:pt x="21" y="11"/>
                  </a:cubicBezTo>
                  <a:cubicBezTo>
                    <a:pt x="21" y="11"/>
                    <a:pt x="25" y="7"/>
                    <a:pt x="25" y="7"/>
                  </a:cubicBezTo>
                  <a:cubicBezTo>
                    <a:pt x="26" y="6"/>
                    <a:pt x="25" y="5"/>
                    <a:pt x="25" y="5"/>
                  </a:cubicBezTo>
                  <a:cubicBezTo>
                    <a:pt x="22" y="3"/>
                    <a:pt x="22" y="3"/>
                    <a:pt x="22" y="3"/>
                  </a:cubicBezTo>
                  <a:cubicBezTo>
                    <a:pt x="23" y="3"/>
                    <a:pt x="24" y="3"/>
                    <a:pt x="24" y="3"/>
                  </a:cubicBezTo>
                  <a:cubicBezTo>
                    <a:pt x="29" y="3"/>
                    <a:pt x="34" y="5"/>
                    <a:pt x="37" y="8"/>
                  </a:cubicBezTo>
                  <a:cubicBezTo>
                    <a:pt x="37" y="8"/>
                    <a:pt x="36" y="8"/>
                    <a:pt x="36" y="8"/>
                  </a:cubicBezTo>
                  <a:cubicBezTo>
                    <a:pt x="36" y="10"/>
                    <a:pt x="37" y="10"/>
                    <a:pt x="37" y="11"/>
                  </a:cubicBezTo>
                  <a:cubicBezTo>
                    <a:pt x="37" y="11"/>
                    <a:pt x="39" y="16"/>
                    <a:pt x="39" y="16"/>
                  </a:cubicBezTo>
                  <a:cubicBezTo>
                    <a:pt x="40" y="16"/>
                    <a:pt x="43" y="18"/>
                    <a:pt x="44" y="19"/>
                  </a:cubicBezTo>
                  <a:cubicBezTo>
                    <a:pt x="44" y="19"/>
                    <a:pt x="45" y="19"/>
                    <a:pt x="45" y="19"/>
                  </a:cubicBezTo>
                  <a:cubicBezTo>
                    <a:pt x="46" y="21"/>
                    <a:pt x="46" y="23"/>
                    <a:pt x="46" y="25"/>
                  </a:cubicBezTo>
                  <a:cubicBezTo>
                    <a:pt x="46" y="27"/>
                    <a:pt x="46" y="29"/>
                    <a:pt x="45" y="31"/>
                  </a:cubicBezTo>
                  <a:cubicBezTo>
                    <a:pt x="44" y="32"/>
                    <a:pt x="41" y="35"/>
                    <a:pt x="41" y="35"/>
                  </a:cubicBezTo>
                  <a:cubicBezTo>
                    <a:pt x="41" y="35"/>
                    <a:pt x="40" y="36"/>
                    <a:pt x="40" y="36"/>
                  </a:cubicBezTo>
                  <a:cubicBezTo>
                    <a:pt x="40" y="37"/>
                    <a:pt x="39" y="40"/>
                    <a:pt x="39" y="41"/>
                  </a:cubicBezTo>
                  <a:cubicBezTo>
                    <a:pt x="36" y="44"/>
                    <a:pt x="32" y="45"/>
                    <a:pt x="28" y="46"/>
                  </a:cubicBezTo>
                  <a:cubicBezTo>
                    <a:pt x="25" y="44"/>
                    <a:pt x="25" y="44"/>
                    <a:pt x="25" y="44"/>
                  </a:cubicBezTo>
                  <a:cubicBezTo>
                    <a:pt x="24" y="43"/>
                    <a:pt x="23" y="43"/>
                    <a:pt x="22" y="43"/>
                  </a:cubicBezTo>
                  <a:cubicBezTo>
                    <a:pt x="15" y="42"/>
                    <a:pt x="15" y="42"/>
                    <a:pt x="15" y="42"/>
                  </a:cubicBezTo>
                  <a:cubicBezTo>
                    <a:pt x="15" y="43"/>
                    <a:pt x="14" y="43"/>
                    <a:pt x="14" y="44"/>
                  </a:cubicBezTo>
                  <a:cubicBezTo>
                    <a:pt x="10" y="41"/>
                    <a:pt x="6" y="38"/>
                    <a:pt x="4"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0" name="出自【趣你的PPT】(微信:qunideppt)：最优质的PPT资源库"/>
            <p:cNvSpPr>
              <a:spLocks/>
            </p:cNvSpPr>
            <p:nvPr/>
          </p:nvSpPr>
          <p:spPr bwMode="auto">
            <a:xfrm>
              <a:off x="2258502" y="2572748"/>
              <a:ext cx="29576" cy="29575"/>
            </a:xfrm>
            <a:custGeom>
              <a:avLst/>
              <a:gdLst>
                <a:gd name="T0" fmla="*/ 4 w 16"/>
                <a:gd name="T1" fmla="*/ 1 h 16"/>
                <a:gd name="T2" fmla="*/ 6 w 16"/>
                <a:gd name="T3" fmla="*/ 0 h 16"/>
                <a:gd name="T4" fmla="*/ 14 w 16"/>
                <a:gd name="T5" fmla="*/ 1 h 16"/>
                <a:gd name="T6" fmla="*/ 15 w 16"/>
                <a:gd name="T7" fmla="*/ 3 h 16"/>
                <a:gd name="T8" fmla="*/ 16 w 16"/>
                <a:gd name="T9" fmla="*/ 10 h 16"/>
                <a:gd name="T10" fmla="*/ 14 w 16"/>
                <a:gd name="T11" fmla="*/ 13 h 16"/>
                <a:gd name="T12" fmla="*/ 8 w 16"/>
                <a:gd name="T13" fmla="*/ 15 h 16"/>
                <a:gd name="T14" fmla="*/ 5 w 16"/>
                <a:gd name="T15" fmla="*/ 15 h 16"/>
                <a:gd name="T16" fmla="*/ 1 w 16"/>
                <a:gd name="T17" fmla="*/ 9 h 16"/>
                <a:gd name="T18" fmla="*/ 0 w 16"/>
                <a:gd name="T19" fmla="*/ 7 h 16"/>
                <a:gd name="T20" fmla="*/ 4 w 16"/>
                <a:gd name="T21"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6">
                  <a:moveTo>
                    <a:pt x="4" y="1"/>
                  </a:moveTo>
                  <a:cubicBezTo>
                    <a:pt x="5" y="0"/>
                    <a:pt x="6" y="0"/>
                    <a:pt x="6" y="0"/>
                  </a:cubicBezTo>
                  <a:cubicBezTo>
                    <a:pt x="14" y="1"/>
                    <a:pt x="14" y="1"/>
                    <a:pt x="14" y="1"/>
                  </a:cubicBezTo>
                  <a:cubicBezTo>
                    <a:pt x="14" y="2"/>
                    <a:pt x="15" y="2"/>
                    <a:pt x="15" y="3"/>
                  </a:cubicBezTo>
                  <a:cubicBezTo>
                    <a:pt x="16" y="10"/>
                    <a:pt x="16" y="10"/>
                    <a:pt x="16" y="10"/>
                  </a:cubicBezTo>
                  <a:cubicBezTo>
                    <a:pt x="16" y="11"/>
                    <a:pt x="15" y="12"/>
                    <a:pt x="14" y="13"/>
                  </a:cubicBezTo>
                  <a:cubicBezTo>
                    <a:pt x="8" y="15"/>
                    <a:pt x="8" y="15"/>
                    <a:pt x="8" y="15"/>
                  </a:cubicBezTo>
                  <a:cubicBezTo>
                    <a:pt x="7" y="16"/>
                    <a:pt x="6" y="15"/>
                    <a:pt x="5" y="15"/>
                  </a:cubicBezTo>
                  <a:cubicBezTo>
                    <a:pt x="1" y="9"/>
                    <a:pt x="1" y="9"/>
                    <a:pt x="1" y="9"/>
                  </a:cubicBezTo>
                  <a:cubicBezTo>
                    <a:pt x="0" y="9"/>
                    <a:pt x="0" y="8"/>
                    <a:pt x="0" y="7"/>
                  </a:cubicBezTo>
                  <a:lnTo>
                    <a:pt x="4"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1" name="出自【趣你的PPT】(微信:qunideppt)：最优质的PPT资源库"/>
            <p:cNvSpPr>
              <a:spLocks noEditPoints="1"/>
            </p:cNvSpPr>
            <p:nvPr/>
          </p:nvSpPr>
          <p:spPr bwMode="auto">
            <a:xfrm>
              <a:off x="1075468" y="1886181"/>
              <a:ext cx="105628" cy="103513"/>
            </a:xfrm>
            <a:custGeom>
              <a:avLst/>
              <a:gdLst>
                <a:gd name="T0" fmla="*/ 0 w 58"/>
                <a:gd name="T1" fmla="*/ 28 h 57"/>
                <a:gd name="T2" fmla="*/ 29 w 58"/>
                <a:gd name="T3" fmla="*/ 57 h 57"/>
                <a:gd name="T4" fmla="*/ 58 w 58"/>
                <a:gd name="T5" fmla="*/ 28 h 57"/>
                <a:gd name="T6" fmla="*/ 29 w 58"/>
                <a:gd name="T7" fmla="*/ 0 h 57"/>
                <a:gd name="T8" fmla="*/ 0 w 58"/>
                <a:gd name="T9" fmla="*/ 28 h 57"/>
                <a:gd name="T10" fmla="*/ 6 w 58"/>
                <a:gd name="T11" fmla="*/ 38 h 57"/>
                <a:gd name="T12" fmla="*/ 9 w 58"/>
                <a:gd name="T13" fmla="*/ 39 h 57"/>
                <a:gd name="T14" fmla="*/ 10 w 58"/>
                <a:gd name="T15" fmla="*/ 40 h 57"/>
                <a:gd name="T16" fmla="*/ 12 w 58"/>
                <a:gd name="T17" fmla="*/ 34 h 57"/>
                <a:gd name="T18" fmla="*/ 13 w 58"/>
                <a:gd name="T19" fmla="*/ 31 h 57"/>
                <a:gd name="T20" fmla="*/ 9 w 58"/>
                <a:gd name="T21" fmla="*/ 24 h 57"/>
                <a:gd name="T22" fmla="*/ 8 w 58"/>
                <a:gd name="T23" fmla="*/ 23 h 57"/>
                <a:gd name="T24" fmla="*/ 4 w 58"/>
                <a:gd name="T25" fmla="*/ 25 h 57"/>
                <a:gd name="T26" fmla="*/ 15 w 58"/>
                <a:gd name="T27" fmla="*/ 8 h 57"/>
                <a:gd name="T28" fmla="*/ 15 w 58"/>
                <a:gd name="T29" fmla="*/ 11 h 57"/>
                <a:gd name="T30" fmla="*/ 16 w 58"/>
                <a:gd name="T31" fmla="*/ 13 h 57"/>
                <a:gd name="T32" fmla="*/ 24 w 58"/>
                <a:gd name="T33" fmla="*/ 13 h 57"/>
                <a:gd name="T34" fmla="*/ 26 w 58"/>
                <a:gd name="T35" fmla="*/ 12 h 57"/>
                <a:gd name="T36" fmla="*/ 30 w 58"/>
                <a:gd name="T37" fmla="*/ 7 h 57"/>
                <a:gd name="T38" fmla="*/ 30 w 58"/>
                <a:gd name="T39" fmla="*/ 6 h 57"/>
                <a:gd name="T40" fmla="*/ 27 w 58"/>
                <a:gd name="T41" fmla="*/ 3 h 57"/>
                <a:gd name="T42" fmla="*/ 29 w 58"/>
                <a:gd name="T43" fmla="*/ 3 h 57"/>
                <a:gd name="T44" fmla="*/ 44 w 58"/>
                <a:gd name="T45" fmla="*/ 8 h 57"/>
                <a:gd name="T46" fmla="*/ 42 w 58"/>
                <a:gd name="T47" fmla="*/ 9 h 57"/>
                <a:gd name="T48" fmla="*/ 43 w 58"/>
                <a:gd name="T49" fmla="*/ 12 h 57"/>
                <a:gd name="T50" fmla="*/ 46 w 58"/>
                <a:gd name="T51" fmla="*/ 18 h 57"/>
                <a:gd name="T52" fmla="*/ 52 w 58"/>
                <a:gd name="T53" fmla="*/ 21 h 57"/>
                <a:gd name="T54" fmla="*/ 53 w 58"/>
                <a:gd name="T55" fmla="*/ 22 h 57"/>
                <a:gd name="T56" fmla="*/ 54 w 58"/>
                <a:gd name="T57" fmla="*/ 28 h 57"/>
                <a:gd name="T58" fmla="*/ 53 w 58"/>
                <a:gd name="T59" fmla="*/ 35 h 57"/>
                <a:gd name="T60" fmla="*/ 48 w 58"/>
                <a:gd name="T61" fmla="*/ 40 h 57"/>
                <a:gd name="T62" fmla="*/ 47 w 58"/>
                <a:gd name="T63" fmla="*/ 41 h 57"/>
                <a:gd name="T64" fmla="*/ 45 w 58"/>
                <a:gd name="T65" fmla="*/ 47 h 57"/>
                <a:gd name="T66" fmla="*/ 33 w 58"/>
                <a:gd name="T67" fmla="*/ 53 h 57"/>
                <a:gd name="T68" fmla="*/ 29 w 58"/>
                <a:gd name="T69" fmla="*/ 50 h 57"/>
                <a:gd name="T70" fmla="*/ 27 w 58"/>
                <a:gd name="T71" fmla="*/ 49 h 57"/>
                <a:gd name="T72" fmla="*/ 19 w 58"/>
                <a:gd name="T73" fmla="*/ 49 h 57"/>
                <a:gd name="T74" fmla="*/ 17 w 58"/>
                <a:gd name="T75" fmla="*/ 50 h 57"/>
                <a:gd name="T76" fmla="*/ 6 w 58"/>
                <a:gd name="T77"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 h="57">
                  <a:moveTo>
                    <a:pt x="0" y="28"/>
                  </a:moveTo>
                  <a:cubicBezTo>
                    <a:pt x="0" y="44"/>
                    <a:pt x="13" y="57"/>
                    <a:pt x="29" y="57"/>
                  </a:cubicBezTo>
                  <a:cubicBezTo>
                    <a:pt x="45" y="57"/>
                    <a:pt x="58" y="44"/>
                    <a:pt x="58" y="28"/>
                  </a:cubicBezTo>
                  <a:cubicBezTo>
                    <a:pt x="58" y="13"/>
                    <a:pt x="45" y="0"/>
                    <a:pt x="29" y="0"/>
                  </a:cubicBezTo>
                  <a:cubicBezTo>
                    <a:pt x="13" y="0"/>
                    <a:pt x="0" y="13"/>
                    <a:pt x="0" y="28"/>
                  </a:cubicBezTo>
                  <a:close/>
                  <a:moveTo>
                    <a:pt x="6" y="38"/>
                  </a:moveTo>
                  <a:cubicBezTo>
                    <a:pt x="7" y="38"/>
                    <a:pt x="9" y="39"/>
                    <a:pt x="9" y="39"/>
                  </a:cubicBezTo>
                  <a:cubicBezTo>
                    <a:pt x="9" y="40"/>
                    <a:pt x="10" y="40"/>
                    <a:pt x="10" y="40"/>
                  </a:cubicBezTo>
                  <a:cubicBezTo>
                    <a:pt x="10" y="40"/>
                    <a:pt x="12" y="35"/>
                    <a:pt x="12" y="34"/>
                  </a:cubicBezTo>
                  <a:cubicBezTo>
                    <a:pt x="12" y="32"/>
                    <a:pt x="13" y="31"/>
                    <a:pt x="13" y="31"/>
                  </a:cubicBezTo>
                  <a:cubicBezTo>
                    <a:pt x="13" y="31"/>
                    <a:pt x="10" y="24"/>
                    <a:pt x="9" y="24"/>
                  </a:cubicBezTo>
                  <a:cubicBezTo>
                    <a:pt x="9" y="24"/>
                    <a:pt x="9" y="23"/>
                    <a:pt x="8" y="23"/>
                  </a:cubicBezTo>
                  <a:cubicBezTo>
                    <a:pt x="7" y="23"/>
                    <a:pt x="5" y="25"/>
                    <a:pt x="4" y="25"/>
                  </a:cubicBezTo>
                  <a:cubicBezTo>
                    <a:pt x="5" y="18"/>
                    <a:pt x="9" y="12"/>
                    <a:pt x="15" y="8"/>
                  </a:cubicBezTo>
                  <a:cubicBezTo>
                    <a:pt x="15" y="9"/>
                    <a:pt x="15" y="11"/>
                    <a:pt x="15" y="11"/>
                  </a:cubicBezTo>
                  <a:cubicBezTo>
                    <a:pt x="15" y="12"/>
                    <a:pt x="16" y="13"/>
                    <a:pt x="16" y="13"/>
                  </a:cubicBezTo>
                  <a:cubicBezTo>
                    <a:pt x="16" y="13"/>
                    <a:pt x="23" y="13"/>
                    <a:pt x="24" y="13"/>
                  </a:cubicBezTo>
                  <a:cubicBezTo>
                    <a:pt x="25" y="13"/>
                    <a:pt x="26" y="12"/>
                    <a:pt x="26" y="12"/>
                  </a:cubicBezTo>
                  <a:cubicBezTo>
                    <a:pt x="26" y="12"/>
                    <a:pt x="29" y="8"/>
                    <a:pt x="30" y="7"/>
                  </a:cubicBezTo>
                  <a:cubicBezTo>
                    <a:pt x="31" y="7"/>
                    <a:pt x="30" y="6"/>
                    <a:pt x="30" y="6"/>
                  </a:cubicBezTo>
                  <a:cubicBezTo>
                    <a:pt x="27" y="3"/>
                    <a:pt x="27" y="3"/>
                    <a:pt x="27" y="3"/>
                  </a:cubicBezTo>
                  <a:cubicBezTo>
                    <a:pt x="28" y="3"/>
                    <a:pt x="28" y="3"/>
                    <a:pt x="29" y="3"/>
                  </a:cubicBezTo>
                  <a:cubicBezTo>
                    <a:pt x="35" y="3"/>
                    <a:pt x="40" y="5"/>
                    <a:pt x="44" y="8"/>
                  </a:cubicBezTo>
                  <a:cubicBezTo>
                    <a:pt x="43" y="9"/>
                    <a:pt x="43" y="9"/>
                    <a:pt x="42" y="9"/>
                  </a:cubicBezTo>
                  <a:cubicBezTo>
                    <a:pt x="42" y="11"/>
                    <a:pt x="43" y="11"/>
                    <a:pt x="43" y="12"/>
                  </a:cubicBezTo>
                  <a:cubicBezTo>
                    <a:pt x="44" y="13"/>
                    <a:pt x="46" y="18"/>
                    <a:pt x="46" y="18"/>
                  </a:cubicBezTo>
                  <a:cubicBezTo>
                    <a:pt x="47" y="18"/>
                    <a:pt x="51" y="20"/>
                    <a:pt x="52" y="21"/>
                  </a:cubicBezTo>
                  <a:cubicBezTo>
                    <a:pt x="52" y="22"/>
                    <a:pt x="53" y="22"/>
                    <a:pt x="53" y="22"/>
                  </a:cubicBezTo>
                  <a:cubicBezTo>
                    <a:pt x="54" y="24"/>
                    <a:pt x="54" y="26"/>
                    <a:pt x="54" y="28"/>
                  </a:cubicBezTo>
                  <a:cubicBezTo>
                    <a:pt x="54" y="31"/>
                    <a:pt x="54" y="33"/>
                    <a:pt x="53" y="35"/>
                  </a:cubicBezTo>
                  <a:cubicBezTo>
                    <a:pt x="52" y="36"/>
                    <a:pt x="48" y="40"/>
                    <a:pt x="48" y="40"/>
                  </a:cubicBezTo>
                  <a:cubicBezTo>
                    <a:pt x="48" y="40"/>
                    <a:pt x="47" y="41"/>
                    <a:pt x="47" y="41"/>
                  </a:cubicBezTo>
                  <a:cubicBezTo>
                    <a:pt x="47" y="42"/>
                    <a:pt x="46" y="45"/>
                    <a:pt x="45" y="47"/>
                  </a:cubicBezTo>
                  <a:cubicBezTo>
                    <a:pt x="42" y="50"/>
                    <a:pt x="38" y="52"/>
                    <a:pt x="33" y="53"/>
                  </a:cubicBezTo>
                  <a:cubicBezTo>
                    <a:pt x="29" y="50"/>
                    <a:pt x="29" y="50"/>
                    <a:pt x="29" y="50"/>
                  </a:cubicBezTo>
                  <a:cubicBezTo>
                    <a:pt x="29" y="49"/>
                    <a:pt x="28" y="49"/>
                    <a:pt x="27" y="49"/>
                  </a:cubicBezTo>
                  <a:cubicBezTo>
                    <a:pt x="19" y="49"/>
                    <a:pt x="19" y="49"/>
                    <a:pt x="19" y="49"/>
                  </a:cubicBezTo>
                  <a:cubicBezTo>
                    <a:pt x="18" y="49"/>
                    <a:pt x="17" y="49"/>
                    <a:pt x="17" y="50"/>
                  </a:cubicBezTo>
                  <a:cubicBezTo>
                    <a:pt x="12" y="47"/>
                    <a:pt x="8" y="43"/>
                    <a:pt x="6"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2" name="出自【趣你的PPT】(微信:qunideppt)：最优质的PPT资源库"/>
            <p:cNvSpPr>
              <a:spLocks/>
            </p:cNvSpPr>
            <p:nvPr/>
          </p:nvSpPr>
          <p:spPr bwMode="auto">
            <a:xfrm>
              <a:off x="1119832" y="1926318"/>
              <a:ext cx="31688" cy="35913"/>
            </a:xfrm>
            <a:custGeom>
              <a:avLst/>
              <a:gdLst>
                <a:gd name="T0" fmla="*/ 5 w 18"/>
                <a:gd name="T1" fmla="*/ 1 h 19"/>
                <a:gd name="T2" fmla="*/ 8 w 18"/>
                <a:gd name="T3" fmla="*/ 0 h 19"/>
                <a:gd name="T4" fmla="*/ 16 w 18"/>
                <a:gd name="T5" fmla="*/ 2 h 19"/>
                <a:gd name="T6" fmla="*/ 18 w 18"/>
                <a:gd name="T7" fmla="*/ 4 h 19"/>
                <a:gd name="T8" fmla="*/ 18 w 18"/>
                <a:gd name="T9" fmla="*/ 13 h 19"/>
                <a:gd name="T10" fmla="*/ 17 w 18"/>
                <a:gd name="T11" fmla="*/ 15 h 19"/>
                <a:gd name="T12" fmla="*/ 9 w 18"/>
                <a:gd name="T13" fmla="*/ 18 h 19"/>
                <a:gd name="T14" fmla="*/ 6 w 18"/>
                <a:gd name="T15" fmla="*/ 18 h 19"/>
                <a:gd name="T16" fmla="*/ 1 w 18"/>
                <a:gd name="T17" fmla="*/ 11 h 19"/>
                <a:gd name="T18" fmla="*/ 0 w 18"/>
                <a:gd name="T19" fmla="*/ 9 h 19"/>
                <a:gd name="T20" fmla="*/ 5 w 18"/>
                <a:gd name="T21"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9">
                  <a:moveTo>
                    <a:pt x="5" y="1"/>
                  </a:moveTo>
                  <a:cubicBezTo>
                    <a:pt x="5" y="1"/>
                    <a:pt x="7" y="0"/>
                    <a:pt x="8" y="0"/>
                  </a:cubicBezTo>
                  <a:cubicBezTo>
                    <a:pt x="16" y="2"/>
                    <a:pt x="16" y="2"/>
                    <a:pt x="16" y="2"/>
                  </a:cubicBezTo>
                  <a:cubicBezTo>
                    <a:pt x="17" y="3"/>
                    <a:pt x="17" y="3"/>
                    <a:pt x="18" y="4"/>
                  </a:cubicBezTo>
                  <a:cubicBezTo>
                    <a:pt x="18" y="13"/>
                    <a:pt x="18" y="13"/>
                    <a:pt x="18" y="13"/>
                  </a:cubicBezTo>
                  <a:cubicBezTo>
                    <a:pt x="18" y="14"/>
                    <a:pt x="18" y="15"/>
                    <a:pt x="17" y="15"/>
                  </a:cubicBezTo>
                  <a:cubicBezTo>
                    <a:pt x="9" y="18"/>
                    <a:pt x="9" y="18"/>
                    <a:pt x="9" y="18"/>
                  </a:cubicBezTo>
                  <a:cubicBezTo>
                    <a:pt x="8" y="19"/>
                    <a:pt x="7" y="19"/>
                    <a:pt x="6" y="18"/>
                  </a:cubicBezTo>
                  <a:cubicBezTo>
                    <a:pt x="1" y="11"/>
                    <a:pt x="1" y="11"/>
                    <a:pt x="1" y="11"/>
                  </a:cubicBezTo>
                  <a:cubicBezTo>
                    <a:pt x="0" y="11"/>
                    <a:pt x="0" y="9"/>
                    <a:pt x="0" y="9"/>
                  </a:cubicBezTo>
                  <a:lnTo>
                    <a:pt x="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3" name="出自【趣你的PPT】(微信:qunideppt)：最优质的PPT资源库"/>
            <p:cNvSpPr>
              <a:spLocks noEditPoints="1"/>
            </p:cNvSpPr>
            <p:nvPr/>
          </p:nvSpPr>
          <p:spPr bwMode="auto">
            <a:xfrm>
              <a:off x="2431732" y="2680486"/>
              <a:ext cx="90840" cy="90838"/>
            </a:xfrm>
            <a:custGeom>
              <a:avLst/>
              <a:gdLst>
                <a:gd name="T0" fmla="*/ 0 w 49"/>
                <a:gd name="T1" fmla="*/ 25 h 50"/>
                <a:gd name="T2" fmla="*/ 25 w 49"/>
                <a:gd name="T3" fmla="*/ 50 h 50"/>
                <a:gd name="T4" fmla="*/ 49 w 49"/>
                <a:gd name="T5" fmla="*/ 25 h 50"/>
                <a:gd name="T6" fmla="*/ 25 w 49"/>
                <a:gd name="T7" fmla="*/ 0 h 50"/>
                <a:gd name="T8" fmla="*/ 0 w 49"/>
                <a:gd name="T9" fmla="*/ 25 h 50"/>
                <a:gd name="T10" fmla="*/ 5 w 49"/>
                <a:gd name="T11" fmla="*/ 33 h 50"/>
                <a:gd name="T12" fmla="*/ 7 w 49"/>
                <a:gd name="T13" fmla="*/ 35 h 50"/>
                <a:gd name="T14" fmla="*/ 9 w 49"/>
                <a:gd name="T15" fmla="*/ 35 h 50"/>
                <a:gd name="T16" fmla="*/ 10 w 49"/>
                <a:gd name="T17" fmla="*/ 29 h 50"/>
                <a:gd name="T18" fmla="*/ 11 w 49"/>
                <a:gd name="T19" fmla="*/ 27 h 50"/>
                <a:gd name="T20" fmla="*/ 8 w 49"/>
                <a:gd name="T21" fmla="*/ 21 h 50"/>
                <a:gd name="T22" fmla="*/ 6 w 49"/>
                <a:gd name="T23" fmla="*/ 21 h 50"/>
                <a:gd name="T24" fmla="*/ 3 w 49"/>
                <a:gd name="T25" fmla="*/ 22 h 50"/>
                <a:gd name="T26" fmla="*/ 12 w 49"/>
                <a:gd name="T27" fmla="*/ 7 h 50"/>
                <a:gd name="T28" fmla="*/ 12 w 49"/>
                <a:gd name="T29" fmla="*/ 10 h 50"/>
                <a:gd name="T30" fmla="*/ 14 w 49"/>
                <a:gd name="T31" fmla="*/ 11 h 50"/>
                <a:gd name="T32" fmla="*/ 20 w 49"/>
                <a:gd name="T33" fmla="*/ 12 h 50"/>
                <a:gd name="T34" fmla="*/ 22 w 49"/>
                <a:gd name="T35" fmla="*/ 11 h 50"/>
                <a:gd name="T36" fmla="*/ 26 w 49"/>
                <a:gd name="T37" fmla="*/ 7 h 50"/>
                <a:gd name="T38" fmla="*/ 25 w 49"/>
                <a:gd name="T39" fmla="*/ 5 h 50"/>
                <a:gd name="T40" fmla="*/ 23 w 49"/>
                <a:gd name="T41" fmla="*/ 4 h 50"/>
                <a:gd name="T42" fmla="*/ 25 w 49"/>
                <a:gd name="T43" fmla="*/ 3 h 50"/>
                <a:gd name="T44" fmla="*/ 38 w 49"/>
                <a:gd name="T45" fmla="*/ 8 h 50"/>
                <a:gd name="T46" fmla="*/ 36 w 49"/>
                <a:gd name="T47" fmla="*/ 9 h 50"/>
                <a:gd name="T48" fmla="*/ 37 w 49"/>
                <a:gd name="T49" fmla="*/ 11 h 50"/>
                <a:gd name="T50" fmla="*/ 40 w 49"/>
                <a:gd name="T51" fmla="*/ 16 h 50"/>
                <a:gd name="T52" fmla="*/ 44 w 49"/>
                <a:gd name="T53" fmla="*/ 19 h 50"/>
                <a:gd name="T54" fmla="*/ 46 w 49"/>
                <a:gd name="T55" fmla="*/ 19 h 50"/>
                <a:gd name="T56" fmla="*/ 46 w 49"/>
                <a:gd name="T57" fmla="*/ 25 h 50"/>
                <a:gd name="T58" fmla="*/ 45 w 49"/>
                <a:gd name="T59" fmla="*/ 31 h 50"/>
                <a:gd name="T60" fmla="*/ 41 w 49"/>
                <a:gd name="T61" fmla="*/ 35 h 50"/>
                <a:gd name="T62" fmla="*/ 40 w 49"/>
                <a:gd name="T63" fmla="*/ 36 h 50"/>
                <a:gd name="T64" fmla="*/ 39 w 49"/>
                <a:gd name="T65" fmla="*/ 41 h 50"/>
                <a:gd name="T66" fmla="*/ 29 w 49"/>
                <a:gd name="T67" fmla="*/ 46 h 50"/>
                <a:gd name="T68" fmla="*/ 25 w 49"/>
                <a:gd name="T69" fmla="*/ 44 h 50"/>
                <a:gd name="T70" fmla="*/ 23 w 49"/>
                <a:gd name="T71" fmla="*/ 43 h 50"/>
                <a:gd name="T72" fmla="*/ 16 w 49"/>
                <a:gd name="T73" fmla="*/ 43 h 50"/>
                <a:gd name="T74" fmla="*/ 14 w 49"/>
                <a:gd name="T75" fmla="*/ 44 h 50"/>
                <a:gd name="T76" fmla="*/ 5 w 49"/>
                <a:gd name="T77"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50">
                  <a:moveTo>
                    <a:pt x="0" y="25"/>
                  </a:moveTo>
                  <a:cubicBezTo>
                    <a:pt x="0" y="39"/>
                    <a:pt x="11" y="50"/>
                    <a:pt x="25" y="50"/>
                  </a:cubicBezTo>
                  <a:cubicBezTo>
                    <a:pt x="38" y="50"/>
                    <a:pt x="49" y="39"/>
                    <a:pt x="49" y="25"/>
                  </a:cubicBezTo>
                  <a:cubicBezTo>
                    <a:pt x="49" y="11"/>
                    <a:pt x="38" y="0"/>
                    <a:pt x="25" y="0"/>
                  </a:cubicBezTo>
                  <a:cubicBezTo>
                    <a:pt x="11" y="0"/>
                    <a:pt x="0" y="11"/>
                    <a:pt x="0" y="25"/>
                  </a:cubicBezTo>
                  <a:close/>
                  <a:moveTo>
                    <a:pt x="5" y="33"/>
                  </a:moveTo>
                  <a:cubicBezTo>
                    <a:pt x="6" y="34"/>
                    <a:pt x="7" y="34"/>
                    <a:pt x="7" y="35"/>
                  </a:cubicBezTo>
                  <a:cubicBezTo>
                    <a:pt x="8" y="35"/>
                    <a:pt x="9" y="35"/>
                    <a:pt x="9" y="35"/>
                  </a:cubicBezTo>
                  <a:cubicBezTo>
                    <a:pt x="9" y="35"/>
                    <a:pt x="10" y="30"/>
                    <a:pt x="10" y="29"/>
                  </a:cubicBezTo>
                  <a:cubicBezTo>
                    <a:pt x="10" y="28"/>
                    <a:pt x="11" y="27"/>
                    <a:pt x="11" y="27"/>
                  </a:cubicBezTo>
                  <a:cubicBezTo>
                    <a:pt x="11" y="27"/>
                    <a:pt x="8" y="22"/>
                    <a:pt x="8" y="21"/>
                  </a:cubicBezTo>
                  <a:cubicBezTo>
                    <a:pt x="8" y="21"/>
                    <a:pt x="7" y="21"/>
                    <a:pt x="6" y="21"/>
                  </a:cubicBezTo>
                  <a:cubicBezTo>
                    <a:pt x="6" y="21"/>
                    <a:pt x="4" y="22"/>
                    <a:pt x="3" y="22"/>
                  </a:cubicBezTo>
                  <a:cubicBezTo>
                    <a:pt x="4" y="16"/>
                    <a:pt x="8" y="11"/>
                    <a:pt x="12" y="7"/>
                  </a:cubicBezTo>
                  <a:cubicBezTo>
                    <a:pt x="12" y="9"/>
                    <a:pt x="12" y="10"/>
                    <a:pt x="12" y="10"/>
                  </a:cubicBezTo>
                  <a:cubicBezTo>
                    <a:pt x="12" y="11"/>
                    <a:pt x="14" y="11"/>
                    <a:pt x="14" y="11"/>
                  </a:cubicBezTo>
                  <a:cubicBezTo>
                    <a:pt x="14" y="11"/>
                    <a:pt x="20" y="12"/>
                    <a:pt x="20" y="12"/>
                  </a:cubicBezTo>
                  <a:cubicBezTo>
                    <a:pt x="21" y="12"/>
                    <a:pt x="22" y="11"/>
                    <a:pt x="22" y="11"/>
                  </a:cubicBezTo>
                  <a:cubicBezTo>
                    <a:pt x="22" y="11"/>
                    <a:pt x="25" y="8"/>
                    <a:pt x="26" y="7"/>
                  </a:cubicBezTo>
                  <a:cubicBezTo>
                    <a:pt x="26" y="6"/>
                    <a:pt x="25" y="5"/>
                    <a:pt x="25" y="5"/>
                  </a:cubicBezTo>
                  <a:cubicBezTo>
                    <a:pt x="23" y="4"/>
                    <a:pt x="23" y="4"/>
                    <a:pt x="23" y="4"/>
                  </a:cubicBezTo>
                  <a:cubicBezTo>
                    <a:pt x="24" y="3"/>
                    <a:pt x="24" y="3"/>
                    <a:pt x="25" y="3"/>
                  </a:cubicBezTo>
                  <a:cubicBezTo>
                    <a:pt x="30" y="3"/>
                    <a:pt x="34" y="5"/>
                    <a:pt x="38" y="8"/>
                  </a:cubicBezTo>
                  <a:cubicBezTo>
                    <a:pt x="37" y="8"/>
                    <a:pt x="36" y="8"/>
                    <a:pt x="36" y="9"/>
                  </a:cubicBezTo>
                  <a:cubicBezTo>
                    <a:pt x="36" y="10"/>
                    <a:pt x="37" y="10"/>
                    <a:pt x="37" y="11"/>
                  </a:cubicBezTo>
                  <a:cubicBezTo>
                    <a:pt x="37" y="11"/>
                    <a:pt x="39" y="16"/>
                    <a:pt x="40" y="16"/>
                  </a:cubicBezTo>
                  <a:cubicBezTo>
                    <a:pt x="40" y="16"/>
                    <a:pt x="43" y="18"/>
                    <a:pt x="44" y="19"/>
                  </a:cubicBezTo>
                  <a:cubicBezTo>
                    <a:pt x="45" y="19"/>
                    <a:pt x="45" y="19"/>
                    <a:pt x="46" y="19"/>
                  </a:cubicBezTo>
                  <a:cubicBezTo>
                    <a:pt x="46" y="21"/>
                    <a:pt x="46" y="23"/>
                    <a:pt x="46" y="25"/>
                  </a:cubicBezTo>
                  <a:cubicBezTo>
                    <a:pt x="46" y="27"/>
                    <a:pt x="46" y="29"/>
                    <a:pt x="45" y="31"/>
                  </a:cubicBezTo>
                  <a:cubicBezTo>
                    <a:pt x="45" y="32"/>
                    <a:pt x="41" y="35"/>
                    <a:pt x="41" y="35"/>
                  </a:cubicBezTo>
                  <a:cubicBezTo>
                    <a:pt x="41" y="35"/>
                    <a:pt x="41" y="36"/>
                    <a:pt x="40" y="36"/>
                  </a:cubicBezTo>
                  <a:cubicBezTo>
                    <a:pt x="40" y="37"/>
                    <a:pt x="39" y="40"/>
                    <a:pt x="39" y="41"/>
                  </a:cubicBezTo>
                  <a:cubicBezTo>
                    <a:pt x="36" y="44"/>
                    <a:pt x="32" y="45"/>
                    <a:pt x="29" y="46"/>
                  </a:cubicBezTo>
                  <a:cubicBezTo>
                    <a:pt x="25" y="44"/>
                    <a:pt x="25" y="44"/>
                    <a:pt x="25" y="44"/>
                  </a:cubicBezTo>
                  <a:cubicBezTo>
                    <a:pt x="25" y="43"/>
                    <a:pt x="24" y="43"/>
                    <a:pt x="23" y="43"/>
                  </a:cubicBezTo>
                  <a:cubicBezTo>
                    <a:pt x="16" y="43"/>
                    <a:pt x="16" y="43"/>
                    <a:pt x="16" y="43"/>
                  </a:cubicBezTo>
                  <a:cubicBezTo>
                    <a:pt x="15" y="43"/>
                    <a:pt x="15" y="43"/>
                    <a:pt x="14" y="44"/>
                  </a:cubicBezTo>
                  <a:cubicBezTo>
                    <a:pt x="10" y="41"/>
                    <a:pt x="7" y="38"/>
                    <a:pt x="5"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4" name="出自【趣你的PPT】(微信:qunideppt)：最优质的PPT资源库"/>
            <p:cNvSpPr>
              <a:spLocks/>
            </p:cNvSpPr>
            <p:nvPr/>
          </p:nvSpPr>
          <p:spPr bwMode="auto">
            <a:xfrm>
              <a:off x="2469758" y="2716399"/>
              <a:ext cx="29576" cy="29575"/>
            </a:xfrm>
            <a:custGeom>
              <a:avLst/>
              <a:gdLst>
                <a:gd name="T0" fmla="*/ 5 w 16"/>
                <a:gd name="T1" fmla="*/ 1 h 16"/>
                <a:gd name="T2" fmla="*/ 7 w 16"/>
                <a:gd name="T3" fmla="*/ 0 h 16"/>
                <a:gd name="T4" fmla="*/ 14 w 16"/>
                <a:gd name="T5" fmla="*/ 1 h 16"/>
                <a:gd name="T6" fmla="*/ 16 w 16"/>
                <a:gd name="T7" fmla="*/ 3 h 16"/>
                <a:gd name="T8" fmla="*/ 16 w 16"/>
                <a:gd name="T9" fmla="*/ 11 h 16"/>
                <a:gd name="T10" fmla="*/ 15 w 16"/>
                <a:gd name="T11" fmla="*/ 13 h 16"/>
                <a:gd name="T12" fmla="*/ 8 w 16"/>
                <a:gd name="T13" fmla="*/ 15 h 16"/>
                <a:gd name="T14" fmla="*/ 6 w 16"/>
                <a:gd name="T15" fmla="*/ 15 h 16"/>
                <a:gd name="T16" fmla="*/ 1 w 16"/>
                <a:gd name="T17" fmla="*/ 9 h 16"/>
                <a:gd name="T18" fmla="*/ 1 w 16"/>
                <a:gd name="T19" fmla="*/ 7 h 16"/>
                <a:gd name="T20" fmla="*/ 5 w 16"/>
                <a:gd name="T21"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6">
                  <a:moveTo>
                    <a:pt x="5" y="1"/>
                  </a:moveTo>
                  <a:cubicBezTo>
                    <a:pt x="5" y="0"/>
                    <a:pt x="6" y="0"/>
                    <a:pt x="7" y="0"/>
                  </a:cubicBezTo>
                  <a:cubicBezTo>
                    <a:pt x="14" y="1"/>
                    <a:pt x="14" y="1"/>
                    <a:pt x="14" y="1"/>
                  </a:cubicBezTo>
                  <a:cubicBezTo>
                    <a:pt x="15" y="2"/>
                    <a:pt x="15" y="3"/>
                    <a:pt x="16" y="3"/>
                  </a:cubicBezTo>
                  <a:cubicBezTo>
                    <a:pt x="16" y="11"/>
                    <a:pt x="16" y="11"/>
                    <a:pt x="16" y="11"/>
                  </a:cubicBezTo>
                  <a:cubicBezTo>
                    <a:pt x="16" y="11"/>
                    <a:pt x="16" y="12"/>
                    <a:pt x="15" y="13"/>
                  </a:cubicBezTo>
                  <a:cubicBezTo>
                    <a:pt x="8" y="15"/>
                    <a:pt x="8" y="15"/>
                    <a:pt x="8" y="15"/>
                  </a:cubicBezTo>
                  <a:cubicBezTo>
                    <a:pt x="7" y="16"/>
                    <a:pt x="6" y="16"/>
                    <a:pt x="6" y="15"/>
                  </a:cubicBezTo>
                  <a:cubicBezTo>
                    <a:pt x="1" y="9"/>
                    <a:pt x="1" y="9"/>
                    <a:pt x="1" y="9"/>
                  </a:cubicBezTo>
                  <a:cubicBezTo>
                    <a:pt x="1" y="9"/>
                    <a:pt x="0" y="8"/>
                    <a:pt x="1" y="7"/>
                  </a:cubicBezTo>
                  <a:lnTo>
                    <a:pt x="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5" name="出自【趣你的PPT】(微信:qunideppt)：最优质的PPT资源库"/>
            <p:cNvSpPr>
              <a:spLocks/>
            </p:cNvSpPr>
            <p:nvPr/>
          </p:nvSpPr>
          <p:spPr bwMode="auto">
            <a:xfrm>
              <a:off x="1168421" y="2139682"/>
              <a:ext cx="226044" cy="354902"/>
            </a:xfrm>
            <a:custGeom>
              <a:avLst/>
              <a:gdLst>
                <a:gd name="T0" fmla="*/ 118 w 123"/>
                <a:gd name="T1" fmla="*/ 37 h 194"/>
                <a:gd name="T2" fmla="*/ 71 w 123"/>
                <a:gd name="T3" fmla="*/ 2 h 194"/>
                <a:gd name="T4" fmla="*/ 64 w 123"/>
                <a:gd name="T5" fmla="*/ 1 h 194"/>
                <a:gd name="T6" fmla="*/ 62 w 123"/>
                <a:gd name="T7" fmla="*/ 1 h 194"/>
                <a:gd name="T8" fmla="*/ 46 w 123"/>
                <a:gd name="T9" fmla="*/ 5 h 194"/>
                <a:gd name="T10" fmla="*/ 44 w 123"/>
                <a:gd name="T11" fmla="*/ 5 h 194"/>
                <a:gd name="T12" fmla="*/ 39 w 123"/>
                <a:gd name="T13" fmla="*/ 9 h 194"/>
                <a:gd name="T14" fmla="*/ 25 w 123"/>
                <a:gd name="T15" fmla="*/ 31 h 194"/>
                <a:gd name="T16" fmla="*/ 19 w 123"/>
                <a:gd name="T17" fmla="*/ 9 h 194"/>
                <a:gd name="T18" fmla="*/ 8 w 123"/>
                <a:gd name="T19" fmla="*/ 2 h 194"/>
                <a:gd name="T20" fmla="*/ 1 w 123"/>
                <a:gd name="T21" fmla="*/ 13 h 194"/>
                <a:gd name="T22" fmla="*/ 11 w 123"/>
                <a:gd name="T23" fmla="*/ 55 h 194"/>
                <a:gd name="T24" fmla="*/ 12 w 123"/>
                <a:gd name="T25" fmla="*/ 57 h 194"/>
                <a:gd name="T26" fmla="*/ 16 w 123"/>
                <a:gd name="T27" fmla="*/ 63 h 194"/>
                <a:gd name="T28" fmla="*/ 29 w 123"/>
                <a:gd name="T29" fmla="*/ 60 h 194"/>
                <a:gd name="T30" fmla="*/ 39 w 123"/>
                <a:gd name="T31" fmla="*/ 43 h 194"/>
                <a:gd name="T32" fmla="*/ 48 w 123"/>
                <a:gd name="T33" fmla="*/ 83 h 194"/>
                <a:gd name="T34" fmla="*/ 32 w 123"/>
                <a:gd name="T35" fmla="*/ 100 h 194"/>
                <a:gd name="T36" fmla="*/ 27 w 123"/>
                <a:gd name="T37" fmla="*/ 112 h 194"/>
                <a:gd name="T38" fmla="*/ 38 w 123"/>
                <a:gd name="T39" fmla="*/ 158 h 194"/>
                <a:gd name="T40" fmla="*/ 51 w 123"/>
                <a:gd name="T41" fmla="*/ 166 h 194"/>
                <a:gd name="T42" fmla="*/ 59 w 123"/>
                <a:gd name="T43" fmla="*/ 153 h 194"/>
                <a:gd name="T44" fmla="*/ 50 w 123"/>
                <a:gd name="T45" fmla="*/ 113 h 194"/>
                <a:gd name="T46" fmla="*/ 63 w 123"/>
                <a:gd name="T47" fmla="*/ 99 h 194"/>
                <a:gd name="T48" fmla="*/ 67 w 123"/>
                <a:gd name="T49" fmla="*/ 98 h 194"/>
                <a:gd name="T50" fmla="*/ 77 w 123"/>
                <a:gd name="T51" fmla="*/ 96 h 194"/>
                <a:gd name="T52" fmla="*/ 98 w 123"/>
                <a:gd name="T53" fmla="*/ 184 h 194"/>
                <a:gd name="T54" fmla="*/ 111 w 123"/>
                <a:gd name="T55" fmla="*/ 193 h 194"/>
                <a:gd name="T56" fmla="*/ 119 w 123"/>
                <a:gd name="T57" fmla="*/ 180 h 194"/>
                <a:gd name="T58" fmla="*/ 97 w 123"/>
                <a:gd name="T59" fmla="*/ 83 h 194"/>
                <a:gd name="T60" fmla="*/ 97 w 123"/>
                <a:gd name="T61" fmla="*/ 83 h 194"/>
                <a:gd name="T62" fmla="*/ 86 w 123"/>
                <a:gd name="T63" fmla="*/ 37 h 194"/>
                <a:gd name="T64" fmla="*/ 107 w 123"/>
                <a:gd name="T65" fmla="*/ 52 h 194"/>
                <a:gd name="T66" fmla="*/ 120 w 123"/>
                <a:gd name="T67" fmla="*/ 50 h 194"/>
                <a:gd name="T68" fmla="*/ 118 w 123"/>
                <a:gd name="T69" fmla="*/ 3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 h="194">
                  <a:moveTo>
                    <a:pt x="118" y="37"/>
                  </a:moveTo>
                  <a:cubicBezTo>
                    <a:pt x="71" y="2"/>
                    <a:pt x="71" y="2"/>
                    <a:pt x="71" y="2"/>
                  </a:cubicBezTo>
                  <a:cubicBezTo>
                    <a:pt x="69" y="1"/>
                    <a:pt x="66" y="0"/>
                    <a:pt x="64" y="1"/>
                  </a:cubicBezTo>
                  <a:cubicBezTo>
                    <a:pt x="63" y="1"/>
                    <a:pt x="63" y="1"/>
                    <a:pt x="62" y="1"/>
                  </a:cubicBezTo>
                  <a:cubicBezTo>
                    <a:pt x="46" y="5"/>
                    <a:pt x="46" y="5"/>
                    <a:pt x="46" y="5"/>
                  </a:cubicBezTo>
                  <a:cubicBezTo>
                    <a:pt x="45" y="5"/>
                    <a:pt x="45" y="5"/>
                    <a:pt x="44" y="5"/>
                  </a:cubicBezTo>
                  <a:cubicBezTo>
                    <a:pt x="42" y="6"/>
                    <a:pt x="40" y="7"/>
                    <a:pt x="39" y="9"/>
                  </a:cubicBezTo>
                  <a:cubicBezTo>
                    <a:pt x="25" y="31"/>
                    <a:pt x="25" y="31"/>
                    <a:pt x="25" y="31"/>
                  </a:cubicBezTo>
                  <a:cubicBezTo>
                    <a:pt x="19" y="9"/>
                    <a:pt x="19" y="9"/>
                    <a:pt x="19" y="9"/>
                  </a:cubicBezTo>
                  <a:cubicBezTo>
                    <a:pt x="18" y="4"/>
                    <a:pt x="13" y="1"/>
                    <a:pt x="8" y="2"/>
                  </a:cubicBezTo>
                  <a:cubicBezTo>
                    <a:pt x="3" y="3"/>
                    <a:pt x="0" y="8"/>
                    <a:pt x="1" y="13"/>
                  </a:cubicBezTo>
                  <a:cubicBezTo>
                    <a:pt x="11" y="55"/>
                    <a:pt x="11" y="55"/>
                    <a:pt x="11" y="55"/>
                  </a:cubicBezTo>
                  <a:cubicBezTo>
                    <a:pt x="11" y="55"/>
                    <a:pt x="11" y="56"/>
                    <a:pt x="12" y="57"/>
                  </a:cubicBezTo>
                  <a:cubicBezTo>
                    <a:pt x="12" y="59"/>
                    <a:pt x="14" y="61"/>
                    <a:pt x="16" y="63"/>
                  </a:cubicBezTo>
                  <a:cubicBezTo>
                    <a:pt x="20" y="66"/>
                    <a:pt x="26" y="64"/>
                    <a:pt x="29" y="60"/>
                  </a:cubicBezTo>
                  <a:cubicBezTo>
                    <a:pt x="39" y="43"/>
                    <a:pt x="39" y="43"/>
                    <a:pt x="39" y="43"/>
                  </a:cubicBezTo>
                  <a:cubicBezTo>
                    <a:pt x="48" y="83"/>
                    <a:pt x="48" y="83"/>
                    <a:pt x="48" y="83"/>
                  </a:cubicBezTo>
                  <a:cubicBezTo>
                    <a:pt x="32" y="100"/>
                    <a:pt x="32" y="100"/>
                    <a:pt x="32" y="100"/>
                  </a:cubicBezTo>
                  <a:cubicBezTo>
                    <a:pt x="28" y="103"/>
                    <a:pt x="26" y="107"/>
                    <a:pt x="27" y="112"/>
                  </a:cubicBezTo>
                  <a:cubicBezTo>
                    <a:pt x="38" y="158"/>
                    <a:pt x="38" y="158"/>
                    <a:pt x="38" y="158"/>
                  </a:cubicBezTo>
                  <a:cubicBezTo>
                    <a:pt x="39" y="164"/>
                    <a:pt x="45" y="167"/>
                    <a:pt x="51" y="166"/>
                  </a:cubicBezTo>
                  <a:cubicBezTo>
                    <a:pt x="57" y="165"/>
                    <a:pt x="60" y="159"/>
                    <a:pt x="59" y="153"/>
                  </a:cubicBezTo>
                  <a:cubicBezTo>
                    <a:pt x="50" y="113"/>
                    <a:pt x="50" y="113"/>
                    <a:pt x="50" y="113"/>
                  </a:cubicBezTo>
                  <a:cubicBezTo>
                    <a:pt x="63" y="99"/>
                    <a:pt x="63" y="99"/>
                    <a:pt x="63" y="99"/>
                  </a:cubicBezTo>
                  <a:cubicBezTo>
                    <a:pt x="64" y="99"/>
                    <a:pt x="66" y="99"/>
                    <a:pt x="67" y="98"/>
                  </a:cubicBezTo>
                  <a:cubicBezTo>
                    <a:pt x="77" y="96"/>
                    <a:pt x="77" y="96"/>
                    <a:pt x="77" y="96"/>
                  </a:cubicBezTo>
                  <a:cubicBezTo>
                    <a:pt x="98" y="184"/>
                    <a:pt x="98" y="184"/>
                    <a:pt x="98" y="184"/>
                  </a:cubicBezTo>
                  <a:cubicBezTo>
                    <a:pt x="99" y="190"/>
                    <a:pt x="105" y="194"/>
                    <a:pt x="111" y="193"/>
                  </a:cubicBezTo>
                  <a:cubicBezTo>
                    <a:pt x="117" y="191"/>
                    <a:pt x="121" y="185"/>
                    <a:pt x="119" y="180"/>
                  </a:cubicBezTo>
                  <a:cubicBezTo>
                    <a:pt x="97" y="83"/>
                    <a:pt x="97" y="83"/>
                    <a:pt x="97" y="83"/>
                  </a:cubicBezTo>
                  <a:cubicBezTo>
                    <a:pt x="97" y="83"/>
                    <a:pt x="97" y="83"/>
                    <a:pt x="97" y="83"/>
                  </a:cubicBezTo>
                  <a:cubicBezTo>
                    <a:pt x="86" y="37"/>
                    <a:pt x="86" y="37"/>
                    <a:pt x="86" y="37"/>
                  </a:cubicBezTo>
                  <a:cubicBezTo>
                    <a:pt x="107" y="52"/>
                    <a:pt x="107" y="52"/>
                    <a:pt x="107" y="52"/>
                  </a:cubicBezTo>
                  <a:cubicBezTo>
                    <a:pt x="111" y="55"/>
                    <a:pt x="117" y="55"/>
                    <a:pt x="120" y="50"/>
                  </a:cubicBezTo>
                  <a:cubicBezTo>
                    <a:pt x="123" y="46"/>
                    <a:pt x="122" y="40"/>
                    <a:pt x="118"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6" name="出自【趣你的PPT】(微信:qunideppt)：最优质的PPT资源库"/>
            <p:cNvSpPr>
              <a:spLocks/>
            </p:cNvSpPr>
            <p:nvPr/>
          </p:nvSpPr>
          <p:spPr bwMode="auto">
            <a:xfrm>
              <a:off x="1217010" y="2059407"/>
              <a:ext cx="82390" cy="84501"/>
            </a:xfrm>
            <a:custGeom>
              <a:avLst/>
              <a:gdLst>
                <a:gd name="T0" fmla="*/ 27 w 44"/>
                <a:gd name="T1" fmla="*/ 43 h 45"/>
                <a:gd name="T2" fmla="*/ 42 w 44"/>
                <a:gd name="T3" fmla="*/ 18 h 45"/>
                <a:gd name="T4" fmla="*/ 17 w 44"/>
                <a:gd name="T5" fmla="*/ 3 h 45"/>
                <a:gd name="T6" fmla="*/ 2 w 44"/>
                <a:gd name="T7" fmla="*/ 27 h 45"/>
                <a:gd name="T8" fmla="*/ 27 w 44"/>
                <a:gd name="T9" fmla="*/ 43 h 45"/>
              </a:gdLst>
              <a:ahLst/>
              <a:cxnLst>
                <a:cxn ang="0">
                  <a:pos x="T0" y="T1"/>
                </a:cxn>
                <a:cxn ang="0">
                  <a:pos x="T2" y="T3"/>
                </a:cxn>
                <a:cxn ang="0">
                  <a:pos x="T4" y="T5"/>
                </a:cxn>
                <a:cxn ang="0">
                  <a:pos x="T6" y="T7"/>
                </a:cxn>
                <a:cxn ang="0">
                  <a:pos x="T8" y="T9"/>
                </a:cxn>
              </a:cxnLst>
              <a:rect l="0" t="0" r="r" b="b"/>
              <a:pathLst>
                <a:path w="44" h="45">
                  <a:moveTo>
                    <a:pt x="27" y="43"/>
                  </a:moveTo>
                  <a:cubicBezTo>
                    <a:pt x="38" y="40"/>
                    <a:pt x="44" y="29"/>
                    <a:pt x="42" y="18"/>
                  </a:cubicBezTo>
                  <a:cubicBezTo>
                    <a:pt x="39" y="7"/>
                    <a:pt x="28" y="0"/>
                    <a:pt x="17" y="3"/>
                  </a:cubicBezTo>
                  <a:cubicBezTo>
                    <a:pt x="6" y="5"/>
                    <a:pt x="0" y="16"/>
                    <a:pt x="2" y="27"/>
                  </a:cubicBezTo>
                  <a:cubicBezTo>
                    <a:pt x="5" y="38"/>
                    <a:pt x="16" y="45"/>
                    <a:pt x="27"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7" name="出自【趣你的PPT】(微信:qunideppt)：最优质的PPT资源库"/>
            <p:cNvSpPr>
              <a:spLocks/>
            </p:cNvSpPr>
            <p:nvPr/>
          </p:nvSpPr>
          <p:spPr bwMode="auto">
            <a:xfrm>
              <a:off x="3462661" y="5215503"/>
              <a:ext cx="196468" cy="297864"/>
            </a:xfrm>
            <a:custGeom>
              <a:avLst/>
              <a:gdLst>
                <a:gd name="T0" fmla="*/ 101 w 108"/>
                <a:gd name="T1" fmla="*/ 29 h 162"/>
                <a:gd name="T2" fmla="*/ 60 w 108"/>
                <a:gd name="T3" fmla="*/ 2 h 162"/>
                <a:gd name="T4" fmla="*/ 53 w 108"/>
                <a:gd name="T5" fmla="*/ 1 h 162"/>
                <a:gd name="T6" fmla="*/ 52 w 108"/>
                <a:gd name="T7" fmla="*/ 1 h 162"/>
                <a:gd name="T8" fmla="*/ 39 w 108"/>
                <a:gd name="T9" fmla="*/ 5 h 162"/>
                <a:gd name="T10" fmla="*/ 37 w 108"/>
                <a:gd name="T11" fmla="*/ 5 h 162"/>
                <a:gd name="T12" fmla="*/ 33 w 108"/>
                <a:gd name="T13" fmla="*/ 9 h 162"/>
                <a:gd name="T14" fmla="*/ 22 w 108"/>
                <a:gd name="T15" fmla="*/ 28 h 162"/>
                <a:gd name="T16" fmla="*/ 16 w 108"/>
                <a:gd name="T17" fmla="*/ 9 h 162"/>
                <a:gd name="T18" fmla="*/ 7 w 108"/>
                <a:gd name="T19" fmla="*/ 4 h 162"/>
                <a:gd name="T20" fmla="*/ 1 w 108"/>
                <a:gd name="T21" fmla="*/ 14 h 162"/>
                <a:gd name="T22" fmla="*/ 11 w 108"/>
                <a:gd name="T23" fmla="*/ 48 h 162"/>
                <a:gd name="T24" fmla="*/ 12 w 108"/>
                <a:gd name="T25" fmla="*/ 50 h 162"/>
                <a:gd name="T26" fmla="*/ 15 w 108"/>
                <a:gd name="T27" fmla="*/ 55 h 162"/>
                <a:gd name="T28" fmla="*/ 26 w 108"/>
                <a:gd name="T29" fmla="*/ 52 h 162"/>
                <a:gd name="T30" fmla="*/ 34 w 108"/>
                <a:gd name="T31" fmla="*/ 37 h 162"/>
                <a:gd name="T32" fmla="*/ 44 w 108"/>
                <a:gd name="T33" fmla="*/ 71 h 162"/>
                <a:gd name="T34" fmla="*/ 31 w 108"/>
                <a:gd name="T35" fmla="*/ 86 h 162"/>
                <a:gd name="T36" fmla="*/ 27 w 108"/>
                <a:gd name="T37" fmla="*/ 96 h 162"/>
                <a:gd name="T38" fmla="*/ 38 w 108"/>
                <a:gd name="T39" fmla="*/ 134 h 162"/>
                <a:gd name="T40" fmla="*/ 49 w 108"/>
                <a:gd name="T41" fmla="*/ 140 h 162"/>
                <a:gd name="T42" fmla="*/ 55 w 108"/>
                <a:gd name="T43" fmla="*/ 129 h 162"/>
                <a:gd name="T44" fmla="*/ 46 w 108"/>
                <a:gd name="T45" fmla="*/ 96 h 162"/>
                <a:gd name="T46" fmla="*/ 57 w 108"/>
                <a:gd name="T47" fmla="*/ 84 h 162"/>
                <a:gd name="T48" fmla="*/ 60 w 108"/>
                <a:gd name="T49" fmla="*/ 83 h 162"/>
                <a:gd name="T50" fmla="*/ 69 w 108"/>
                <a:gd name="T51" fmla="*/ 80 h 162"/>
                <a:gd name="T52" fmla="*/ 89 w 108"/>
                <a:gd name="T53" fmla="*/ 154 h 162"/>
                <a:gd name="T54" fmla="*/ 101 w 108"/>
                <a:gd name="T55" fmla="*/ 160 h 162"/>
                <a:gd name="T56" fmla="*/ 107 w 108"/>
                <a:gd name="T57" fmla="*/ 149 h 162"/>
                <a:gd name="T58" fmla="*/ 84 w 108"/>
                <a:gd name="T59" fmla="*/ 69 h 162"/>
                <a:gd name="T60" fmla="*/ 84 w 108"/>
                <a:gd name="T61" fmla="*/ 69 h 162"/>
                <a:gd name="T62" fmla="*/ 74 w 108"/>
                <a:gd name="T63" fmla="*/ 30 h 162"/>
                <a:gd name="T64" fmla="*/ 92 w 108"/>
                <a:gd name="T65" fmla="*/ 42 h 162"/>
                <a:gd name="T66" fmla="*/ 103 w 108"/>
                <a:gd name="T67" fmla="*/ 40 h 162"/>
                <a:gd name="T68" fmla="*/ 101 w 108"/>
                <a:gd name="T69" fmla="*/ 2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162">
                  <a:moveTo>
                    <a:pt x="101" y="29"/>
                  </a:moveTo>
                  <a:cubicBezTo>
                    <a:pt x="60" y="2"/>
                    <a:pt x="60" y="2"/>
                    <a:pt x="60" y="2"/>
                  </a:cubicBezTo>
                  <a:cubicBezTo>
                    <a:pt x="58" y="0"/>
                    <a:pt x="55" y="0"/>
                    <a:pt x="53" y="1"/>
                  </a:cubicBezTo>
                  <a:cubicBezTo>
                    <a:pt x="53" y="1"/>
                    <a:pt x="52" y="1"/>
                    <a:pt x="52" y="1"/>
                  </a:cubicBezTo>
                  <a:cubicBezTo>
                    <a:pt x="39" y="5"/>
                    <a:pt x="39" y="5"/>
                    <a:pt x="39" y="5"/>
                  </a:cubicBezTo>
                  <a:cubicBezTo>
                    <a:pt x="38" y="5"/>
                    <a:pt x="37" y="5"/>
                    <a:pt x="37" y="5"/>
                  </a:cubicBezTo>
                  <a:cubicBezTo>
                    <a:pt x="35" y="6"/>
                    <a:pt x="34" y="7"/>
                    <a:pt x="33" y="9"/>
                  </a:cubicBezTo>
                  <a:cubicBezTo>
                    <a:pt x="22" y="28"/>
                    <a:pt x="22" y="28"/>
                    <a:pt x="22" y="28"/>
                  </a:cubicBezTo>
                  <a:cubicBezTo>
                    <a:pt x="16" y="9"/>
                    <a:pt x="16" y="9"/>
                    <a:pt x="16" y="9"/>
                  </a:cubicBezTo>
                  <a:cubicBezTo>
                    <a:pt x="15" y="5"/>
                    <a:pt x="11" y="3"/>
                    <a:pt x="7" y="4"/>
                  </a:cubicBezTo>
                  <a:cubicBezTo>
                    <a:pt x="2" y="5"/>
                    <a:pt x="0" y="9"/>
                    <a:pt x="1" y="14"/>
                  </a:cubicBezTo>
                  <a:cubicBezTo>
                    <a:pt x="11" y="48"/>
                    <a:pt x="11" y="48"/>
                    <a:pt x="11" y="48"/>
                  </a:cubicBezTo>
                  <a:cubicBezTo>
                    <a:pt x="11" y="49"/>
                    <a:pt x="11" y="49"/>
                    <a:pt x="12" y="50"/>
                  </a:cubicBezTo>
                  <a:cubicBezTo>
                    <a:pt x="12" y="52"/>
                    <a:pt x="13" y="54"/>
                    <a:pt x="15" y="55"/>
                  </a:cubicBezTo>
                  <a:cubicBezTo>
                    <a:pt x="19" y="57"/>
                    <a:pt x="24" y="56"/>
                    <a:pt x="26" y="52"/>
                  </a:cubicBezTo>
                  <a:cubicBezTo>
                    <a:pt x="34" y="37"/>
                    <a:pt x="34" y="37"/>
                    <a:pt x="34" y="37"/>
                  </a:cubicBezTo>
                  <a:cubicBezTo>
                    <a:pt x="44" y="71"/>
                    <a:pt x="44" y="71"/>
                    <a:pt x="44" y="71"/>
                  </a:cubicBezTo>
                  <a:cubicBezTo>
                    <a:pt x="31" y="86"/>
                    <a:pt x="31" y="86"/>
                    <a:pt x="31" y="86"/>
                  </a:cubicBezTo>
                  <a:cubicBezTo>
                    <a:pt x="27" y="88"/>
                    <a:pt x="26" y="92"/>
                    <a:pt x="27" y="96"/>
                  </a:cubicBezTo>
                  <a:cubicBezTo>
                    <a:pt x="38" y="134"/>
                    <a:pt x="38" y="134"/>
                    <a:pt x="38" y="134"/>
                  </a:cubicBezTo>
                  <a:cubicBezTo>
                    <a:pt x="39" y="139"/>
                    <a:pt x="44" y="142"/>
                    <a:pt x="49" y="140"/>
                  </a:cubicBezTo>
                  <a:cubicBezTo>
                    <a:pt x="54" y="139"/>
                    <a:pt x="57" y="134"/>
                    <a:pt x="55" y="129"/>
                  </a:cubicBezTo>
                  <a:cubicBezTo>
                    <a:pt x="46" y="96"/>
                    <a:pt x="46" y="96"/>
                    <a:pt x="46" y="96"/>
                  </a:cubicBezTo>
                  <a:cubicBezTo>
                    <a:pt x="57" y="84"/>
                    <a:pt x="57" y="84"/>
                    <a:pt x="57" y="84"/>
                  </a:cubicBezTo>
                  <a:cubicBezTo>
                    <a:pt x="58" y="83"/>
                    <a:pt x="59" y="83"/>
                    <a:pt x="60" y="83"/>
                  </a:cubicBezTo>
                  <a:cubicBezTo>
                    <a:pt x="69" y="80"/>
                    <a:pt x="69" y="80"/>
                    <a:pt x="69" y="80"/>
                  </a:cubicBezTo>
                  <a:cubicBezTo>
                    <a:pt x="89" y="154"/>
                    <a:pt x="89" y="154"/>
                    <a:pt x="89" y="154"/>
                  </a:cubicBezTo>
                  <a:cubicBezTo>
                    <a:pt x="91" y="159"/>
                    <a:pt x="96" y="162"/>
                    <a:pt x="101" y="160"/>
                  </a:cubicBezTo>
                  <a:cubicBezTo>
                    <a:pt x="106" y="159"/>
                    <a:pt x="108" y="154"/>
                    <a:pt x="107" y="149"/>
                  </a:cubicBezTo>
                  <a:cubicBezTo>
                    <a:pt x="84" y="69"/>
                    <a:pt x="84" y="69"/>
                    <a:pt x="84" y="69"/>
                  </a:cubicBezTo>
                  <a:cubicBezTo>
                    <a:pt x="84" y="69"/>
                    <a:pt x="84" y="69"/>
                    <a:pt x="84" y="69"/>
                  </a:cubicBezTo>
                  <a:cubicBezTo>
                    <a:pt x="74" y="30"/>
                    <a:pt x="74" y="30"/>
                    <a:pt x="74" y="30"/>
                  </a:cubicBezTo>
                  <a:cubicBezTo>
                    <a:pt x="92" y="42"/>
                    <a:pt x="92" y="42"/>
                    <a:pt x="92" y="42"/>
                  </a:cubicBezTo>
                  <a:cubicBezTo>
                    <a:pt x="95" y="45"/>
                    <a:pt x="100" y="44"/>
                    <a:pt x="103" y="40"/>
                  </a:cubicBezTo>
                  <a:cubicBezTo>
                    <a:pt x="105" y="37"/>
                    <a:pt x="104" y="32"/>
                    <a:pt x="101"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8" name="出自【趣你的PPT】(微信:qunideppt)：最优质的PPT资源库"/>
            <p:cNvSpPr>
              <a:spLocks/>
            </p:cNvSpPr>
            <p:nvPr/>
          </p:nvSpPr>
          <p:spPr bwMode="auto">
            <a:xfrm>
              <a:off x="3500687" y="5152127"/>
              <a:ext cx="69714" cy="69713"/>
            </a:xfrm>
            <a:custGeom>
              <a:avLst/>
              <a:gdLst>
                <a:gd name="T0" fmla="*/ 24 w 38"/>
                <a:gd name="T1" fmla="*/ 35 h 38"/>
                <a:gd name="T2" fmla="*/ 36 w 38"/>
                <a:gd name="T3" fmla="*/ 14 h 38"/>
                <a:gd name="T4" fmla="*/ 14 w 38"/>
                <a:gd name="T5" fmla="*/ 2 h 38"/>
                <a:gd name="T6" fmla="*/ 2 w 38"/>
                <a:gd name="T7" fmla="*/ 23 h 38"/>
                <a:gd name="T8" fmla="*/ 24 w 38"/>
                <a:gd name="T9" fmla="*/ 35 h 38"/>
              </a:gdLst>
              <a:ahLst/>
              <a:cxnLst>
                <a:cxn ang="0">
                  <a:pos x="T0" y="T1"/>
                </a:cxn>
                <a:cxn ang="0">
                  <a:pos x="T2" y="T3"/>
                </a:cxn>
                <a:cxn ang="0">
                  <a:pos x="T4" y="T5"/>
                </a:cxn>
                <a:cxn ang="0">
                  <a:pos x="T6" y="T7"/>
                </a:cxn>
                <a:cxn ang="0">
                  <a:pos x="T8" y="T9"/>
                </a:cxn>
              </a:cxnLst>
              <a:rect l="0" t="0" r="r" b="b"/>
              <a:pathLst>
                <a:path w="38" h="38">
                  <a:moveTo>
                    <a:pt x="24" y="35"/>
                  </a:moveTo>
                  <a:cubicBezTo>
                    <a:pt x="33" y="33"/>
                    <a:pt x="38" y="23"/>
                    <a:pt x="36" y="14"/>
                  </a:cubicBezTo>
                  <a:cubicBezTo>
                    <a:pt x="33" y="5"/>
                    <a:pt x="24" y="0"/>
                    <a:pt x="14" y="2"/>
                  </a:cubicBezTo>
                  <a:cubicBezTo>
                    <a:pt x="5" y="5"/>
                    <a:pt x="0" y="14"/>
                    <a:pt x="2" y="23"/>
                  </a:cubicBezTo>
                  <a:cubicBezTo>
                    <a:pt x="5" y="33"/>
                    <a:pt x="15" y="38"/>
                    <a:pt x="24"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79" name="出自【趣你的PPT】(微信:qunideppt)：最优质的PPT资源库"/>
            <p:cNvSpPr>
              <a:spLocks/>
            </p:cNvSpPr>
            <p:nvPr/>
          </p:nvSpPr>
          <p:spPr bwMode="auto">
            <a:xfrm>
              <a:off x="3468998" y="4731737"/>
              <a:ext cx="162667" cy="240827"/>
            </a:xfrm>
            <a:custGeom>
              <a:avLst/>
              <a:gdLst>
                <a:gd name="T0" fmla="*/ 82 w 88"/>
                <a:gd name="T1" fmla="*/ 24 h 132"/>
                <a:gd name="T2" fmla="*/ 48 w 88"/>
                <a:gd name="T3" fmla="*/ 2 h 132"/>
                <a:gd name="T4" fmla="*/ 43 w 88"/>
                <a:gd name="T5" fmla="*/ 1 h 132"/>
                <a:gd name="T6" fmla="*/ 42 w 88"/>
                <a:gd name="T7" fmla="*/ 1 h 132"/>
                <a:gd name="T8" fmla="*/ 31 w 88"/>
                <a:gd name="T9" fmla="*/ 4 h 132"/>
                <a:gd name="T10" fmla="*/ 30 w 88"/>
                <a:gd name="T11" fmla="*/ 5 h 132"/>
                <a:gd name="T12" fmla="*/ 27 w 88"/>
                <a:gd name="T13" fmla="*/ 7 h 132"/>
                <a:gd name="T14" fmla="*/ 18 w 88"/>
                <a:gd name="T15" fmla="*/ 23 h 132"/>
                <a:gd name="T16" fmla="*/ 13 w 88"/>
                <a:gd name="T17" fmla="*/ 8 h 132"/>
                <a:gd name="T18" fmla="*/ 5 w 88"/>
                <a:gd name="T19" fmla="*/ 3 h 132"/>
                <a:gd name="T20" fmla="*/ 1 w 88"/>
                <a:gd name="T21" fmla="*/ 11 h 132"/>
                <a:gd name="T22" fmla="*/ 9 w 88"/>
                <a:gd name="T23" fmla="*/ 39 h 132"/>
                <a:gd name="T24" fmla="*/ 9 w 88"/>
                <a:gd name="T25" fmla="*/ 41 h 132"/>
                <a:gd name="T26" fmla="*/ 12 w 88"/>
                <a:gd name="T27" fmla="*/ 45 h 132"/>
                <a:gd name="T28" fmla="*/ 21 w 88"/>
                <a:gd name="T29" fmla="*/ 42 h 132"/>
                <a:gd name="T30" fmla="*/ 28 w 88"/>
                <a:gd name="T31" fmla="*/ 31 h 132"/>
                <a:gd name="T32" fmla="*/ 35 w 88"/>
                <a:gd name="T33" fmla="*/ 58 h 132"/>
                <a:gd name="T34" fmla="*/ 25 w 88"/>
                <a:gd name="T35" fmla="*/ 70 h 132"/>
                <a:gd name="T36" fmla="*/ 22 w 88"/>
                <a:gd name="T37" fmla="*/ 78 h 132"/>
                <a:gd name="T38" fmla="*/ 31 w 88"/>
                <a:gd name="T39" fmla="*/ 109 h 132"/>
                <a:gd name="T40" fmla="*/ 40 w 88"/>
                <a:gd name="T41" fmla="*/ 114 h 132"/>
                <a:gd name="T42" fmla="*/ 45 w 88"/>
                <a:gd name="T43" fmla="*/ 105 h 132"/>
                <a:gd name="T44" fmla="*/ 37 w 88"/>
                <a:gd name="T45" fmla="*/ 78 h 132"/>
                <a:gd name="T46" fmla="*/ 46 w 88"/>
                <a:gd name="T47" fmla="*/ 68 h 132"/>
                <a:gd name="T48" fmla="*/ 49 w 88"/>
                <a:gd name="T49" fmla="*/ 67 h 132"/>
                <a:gd name="T50" fmla="*/ 56 w 88"/>
                <a:gd name="T51" fmla="*/ 66 h 132"/>
                <a:gd name="T52" fmla="*/ 73 w 88"/>
                <a:gd name="T53" fmla="*/ 125 h 132"/>
                <a:gd name="T54" fmla="*/ 82 w 88"/>
                <a:gd name="T55" fmla="*/ 131 h 132"/>
                <a:gd name="T56" fmla="*/ 87 w 88"/>
                <a:gd name="T57" fmla="*/ 121 h 132"/>
                <a:gd name="T58" fmla="*/ 69 w 88"/>
                <a:gd name="T59" fmla="*/ 56 h 132"/>
                <a:gd name="T60" fmla="*/ 69 w 88"/>
                <a:gd name="T61" fmla="*/ 56 h 132"/>
                <a:gd name="T62" fmla="*/ 60 w 88"/>
                <a:gd name="T63" fmla="*/ 25 h 132"/>
                <a:gd name="T64" fmla="*/ 75 w 88"/>
                <a:gd name="T65" fmla="*/ 35 h 132"/>
                <a:gd name="T66" fmla="*/ 84 w 88"/>
                <a:gd name="T67" fmla="*/ 33 h 132"/>
                <a:gd name="T68" fmla="*/ 82 w 88"/>
                <a:gd name="T69" fmla="*/ 2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32">
                  <a:moveTo>
                    <a:pt x="82" y="24"/>
                  </a:moveTo>
                  <a:cubicBezTo>
                    <a:pt x="48" y="2"/>
                    <a:pt x="48" y="2"/>
                    <a:pt x="48" y="2"/>
                  </a:cubicBezTo>
                  <a:cubicBezTo>
                    <a:pt x="47" y="1"/>
                    <a:pt x="45" y="0"/>
                    <a:pt x="43" y="1"/>
                  </a:cubicBezTo>
                  <a:cubicBezTo>
                    <a:pt x="43" y="1"/>
                    <a:pt x="43" y="1"/>
                    <a:pt x="42" y="1"/>
                  </a:cubicBezTo>
                  <a:cubicBezTo>
                    <a:pt x="31" y="4"/>
                    <a:pt x="31" y="4"/>
                    <a:pt x="31" y="4"/>
                  </a:cubicBezTo>
                  <a:cubicBezTo>
                    <a:pt x="31" y="4"/>
                    <a:pt x="30" y="4"/>
                    <a:pt x="30" y="5"/>
                  </a:cubicBezTo>
                  <a:cubicBezTo>
                    <a:pt x="29" y="5"/>
                    <a:pt x="27" y="6"/>
                    <a:pt x="27" y="7"/>
                  </a:cubicBezTo>
                  <a:cubicBezTo>
                    <a:pt x="18" y="23"/>
                    <a:pt x="18" y="23"/>
                    <a:pt x="18" y="23"/>
                  </a:cubicBezTo>
                  <a:cubicBezTo>
                    <a:pt x="13" y="8"/>
                    <a:pt x="13" y="8"/>
                    <a:pt x="13" y="8"/>
                  </a:cubicBezTo>
                  <a:cubicBezTo>
                    <a:pt x="12" y="4"/>
                    <a:pt x="9" y="2"/>
                    <a:pt x="5" y="3"/>
                  </a:cubicBezTo>
                  <a:cubicBezTo>
                    <a:pt x="2" y="4"/>
                    <a:pt x="0" y="8"/>
                    <a:pt x="1" y="11"/>
                  </a:cubicBezTo>
                  <a:cubicBezTo>
                    <a:pt x="9" y="39"/>
                    <a:pt x="9" y="39"/>
                    <a:pt x="9" y="39"/>
                  </a:cubicBezTo>
                  <a:cubicBezTo>
                    <a:pt x="9" y="40"/>
                    <a:pt x="9" y="40"/>
                    <a:pt x="9" y="41"/>
                  </a:cubicBezTo>
                  <a:cubicBezTo>
                    <a:pt x="10" y="42"/>
                    <a:pt x="11" y="44"/>
                    <a:pt x="12" y="45"/>
                  </a:cubicBezTo>
                  <a:cubicBezTo>
                    <a:pt x="16" y="47"/>
                    <a:pt x="19" y="45"/>
                    <a:pt x="21" y="42"/>
                  </a:cubicBezTo>
                  <a:cubicBezTo>
                    <a:pt x="28" y="31"/>
                    <a:pt x="28" y="31"/>
                    <a:pt x="28" y="31"/>
                  </a:cubicBezTo>
                  <a:cubicBezTo>
                    <a:pt x="35" y="58"/>
                    <a:pt x="35" y="58"/>
                    <a:pt x="35" y="58"/>
                  </a:cubicBezTo>
                  <a:cubicBezTo>
                    <a:pt x="25" y="70"/>
                    <a:pt x="25" y="70"/>
                    <a:pt x="25" y="70"/>
                  </a:cubicBezTo>
                  <a:cubicBezTo>
                    <a:pt x="22" y="72"/>
                    <a:pt x="21" y="75"/>
                    <a:pt x="22" y="78"/>
                  </a:cubicBezTo>
                  <a:cubicBezTo>
                    <a:pt x="31" y="109"/>
                    <a:pt x="31" y="109"/>
                    <a:pt x="31" y="109"/>
                  </a:cubicBezTo>
                  <a:cubicBezTo>
                    <a:pt x="32" y="113"/>
                    <a:pt x="36" y="115"/>
                    <a:pt x="40" y="114"/>
                  </a:cubicBezTo>
                  <a:cubicBezTo>
                    <a:pt x="44" y="113"/>
                    <a:pt x="46" y="109"/>
                    <a:pt x="45" y="105"/>
                  </a:cubicBezTo>
                  <a:cubicBezTo>
                    <a:pt x="37" y="78"/>
                    <a:pt x="37" y="78"/>
                    <a:pt x="37" y="78"/>
                  </a:cubicBezTo>
                  <a:cubicBezTo>
                    <a:pt x="46" y="68"/>
                    <a:pt x="46" y="68"/>
                    <a:pt x="46" y="68"/>
                  </a:cubicBezTo>
                  <a:cubicBezTo>
                    <a:pt x="47" y="68"/>
                    <a:pt x="48" y="68"/>
                    <a:pt x="49" y="67"/>
                  </a:cubicBezTo>
                  <a:cubicBezTo>
                    <a:pt x="56" y="66"/>
                    <a:pt x="56" y="66"/>
                    <a:pt x="56" y="66"/>
                  </a:cubicBezTo>
                  <a:cubicBezTo>
                    <a:pt x="73" y="125"/>
                    <a:pt x="73" y="125"/>
                    <a:pt x="73" y="125"/>
                  </a:cubicBezTo>
                  <a:cubicBezTo>
                    <a:pt x="74" y="129"/>
                    <a:pt x="78" y="132"/>
                    <a:pt x="82" y="131"/>
                  </a:cubicBezTo>
                  <a:cubicBezTo>
                    <a:pt x="86" y="129"/>
                    <a:pt x="88" y="125"/>
                    <a:pt x="87" y="121"/>
                  </a:cubicBezTo>
                  <a:cubicBezTo>
                    <a:pt x="69" y="56"/>
                    <a:pt x="69" y="56"/>
                    <a:pt x="69" y="56"/>
                  </a:cubicBezTo>
                  <a:cubicBezTo>
                    <a:pt x="69" y="56"/>
                    <a:pt x="69" y="56"/>
                    <a:pt x="69" y="56"/>
                  </a:cubicBezTo>
                  <a:cubicBezTo>
                    <a:pt x="60" y="25"/>
                    <a:pt x="60" y="25"/>
                    <a:pt x="60" y="25"/>
                  </a:cubicBezTo>
                  <a:cubicBezTo>
                    <a:pt x="75" y="35"/>
                    <a:pt x="75" y="35"/>
                    <a:pt x="75" y="35"/>
                  </a:cubicBezTo>
                  <a:cubicBezTo>
                    <a:pt x="78" y="37"/>
                    <a:pt x="82" y="36"/>
                    <a:pt x="84" y="33"/>
                  </a:cubicBezTo>
                  <a:cubicBezTo>
                    <a:pt x="86" y="30"/>
                    <a:pt x="85" y="26"/>
                    <a:pt x="82"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0" name="出自【趣你的PPT】(微信:qunideppt)：最优质的PPT资源库"/>
            <p:cNvSpPr>
              <a:spLocks/>
            </p:cNvSpPr>
            <p:nvPr/>
          </p:nvSpPr>
          <p:spPr bwMode="auto">
            <a:xfrm>
              <a:off x="3500687" y="4678924"/>
              <a:ext cx="57039" cy="57038"/>
            </a:xfrm>
            <a:custGeom>
              <a:avLst/>
              <a:gdLst>
                <a:gd name="T0" fmla="*/ 19 w 31"/>
                <a:gd name="T1" fmla="*/ 29 h 31"/>
                <a:gd name="T2" fmla="*/ 29 w 31"/>
                <a:gd name="T3" fmla="*/ 12 h 31"/>
                <a:gd name="T4" fmla="*/ 12 w 31"/>
                <a:gd name="T5" fmla="*/ 2 h 31"/>
                <a:gd name="T6" fmla="*/ 2 w 31"/>
                <a:gd name="T7" fmla="*/ 20 h 31"/>
                <a:gd name="T8" fmla="*/ 19 w 31"/>
                <a:gd name="T9" fmla="*/ 29 h 31"/>
              </a:gdLst>
              <a:ahLst/>
              <a:cxnLst>
                <a:cxn ang="0">
                  <a:pos x="T0" y="T1"/>
                </a:cxn>
                <a:cxn ang="0">
                  <a:pos x="T2" y="T3"/>
                </a:cxn>
                <a:cxn ang="0">
                  <a:pos x="T4" y="T5"/>
                </a:cxn>
                <a:cxn ang="0">
                  <a:pos x="T6" y="T7"/>
                </a:cxn>
                <a:cxn ang="0">
                  <a:pos x="T8" y="T9"/>
                </a:cxn>
              </a:cxnLst>
              <a:rect l="0" t="0" r="r" b="b"/>
              <a:pathLst>
                <a:path w="31" h="31">
                  <a:moveTo>
                    <a:pt x="19" y="29"/>
                  </a:moveTo>
                  <a:cubicBezTo>
                    <a:pt x="27" y="27"/>
                    <a:pt x="31" y="20"/>
                    <a:pt x="29" y="12"/>
                  </a:cubicBezTo>
                  <a:cubicBezTo>
                    <a:pt x="27" y="5"/>
                    <a:pt x="19" y="0"/>
                    <a:pt x="12" y="2"/>
                  </a:cubicBezTo>
                  <a:cubicBezTo>
                    <a:pt x="4" y="4"/>
                    <a:pt x="0" y="12"/>
                    <a:pt x="2" y="20"/>
                  </a:cubicBezTo>
                  <a:cubicBezTo>
                    <a:pt x="4" y="27"/>
                    <a:pt x="12" y="31"/>
                    <a:pt x="19"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1" name="出自【趣你的PPT】(微信:qunideppt)：最优质的PPT资源库"/>
            <p:cNvSpPr>
              <a:spLocks/>
            </p:cNvSpPr>
            <p:nvPr/>
          </p:nvSpPr>
          <p:spPr bwMode="auto">
            <a:xfrm>
              <a:off x="3196478" y="5219728"/>
              <a:ext cx="323222" cy="306315"/>
            </a:xfrm>
            <a:custGeom>
              <a:avLst/>
              <a:gdLst>
                <a:gd name="T0" fmla="*/ 121 w 177"/>
                <a:gd name="T1" fmla="*/ 16 h 167"/>
                <a:gd name="T2" fmla="*/ 64 w 177"/>
                <a:gd name="T3" fmla="*/ 1 h 167"/>
                <a:gd name="T4" fmla="*/ 57 w 177"/>
                <a:gd name="T5" fmla="*/ 2 h 167"/>
                <a:gd name="T6" fmla="*/ 56 w 177"/>
                <a:gd name="T7" fmla="*/ 2 h 167"/>
                <a:gd name="T8" fmla="*/ 42 w 177"/>
                <a:gd name="T9" fmla="*/ 12 h 167"/>
                <a:gd name="T10" fmla="*/ 40 w 177"/>
                <a:gd name="T11" fmla="*/ 13 h 167"/>
                <a:gd name="T12" fmla="*/ 37 w 177"/>
                <a:gd name="T13" fmla="*/ 19 h 167"/>
                <a:gd name="T14" fmla="*/ 32 w 177"/>
                <a:gd name="T15" fmla="*/ 44 h 167"/>
                <a:gd name="T16" fmla="*/ 19 w 177"/>
                <a:gd name="T17" fmla="*/ 25 h 167"/>
                <a:gd name="T18" fmla="*/ 6 w 177"/>
                <a:gd name="T19" fmla="*/ 23 h 167"/>
                <a:gd name="T20" fmla="*/ 3 w 177"/>
                <a:gd name="T21" fmla="*/ 36 h 167"/>
                <a:gd name="T22" fmla="*/ 27 w 177"/>
                <a:gd name="T23" fmla="*/ 71 h 167"/>
                <a:gd name="T24" fmla="*/ 29 w 177"/>
                <a:gd name="T25" fmla="*/ 73 h 167"/>
                <a:gd name="T26" fmla="*/ 35 w 177"/>
                <a:gd name="T27" fmla="*/ 77 h 167"/>
                <a:gd name="T28" fmla="*/ 46 w 177"/>
                <a:gd name="T29" fmla="*/ 70 h 167"/>
                <a:gd name="T30" fmla="*/ 49 w 177"/>
                <a:gd name="T31" fmla="*/ 50 h 167"/>
                <a:gd name="T32" fmla="*/ 72 w 177"/>
                <a:gd name="T33" fmla="*/ 84 h 167"/>
                <a:gd name="T34" fmla="*/ 63 w 177"/>
                <a:gd name="T35" fmla="*/ 106 h 167"/>
                <a:gd name="T36" fmla="*/ 63 w 177"/>
                <a:gd name="T37" fmla="*/ 119 h 167"/>
                <a:gd name="T38" fmla="*/ 90 w 177"/>
                <a:gd name="T39" fmla="*/ 158 h 167"/>
                <a:gd name="T40" fmla="*/ 105 w 177"/>
                <a:gd name="T41" fmla="*/ 160 h 167"/>
                <a:gd name="T42" fmla="*/ 108 w 177"/>
                <a:gd name="T43" fmla="*/ 145 h 167"/>
                <a:gd name="T44" fmla="*/ 85 w 177"/>
                <a:gd name="T45" fmla="*/ 112 h 167"/>
                <a:gd name="T46" fmla="*/ 92 w 177"/>
                <a:gd name="T47" fmla="*/ 94 h 167"/>
                <a:gd name="T48" fmla="*/ 96 w 177"/>
                <a:gd name="T49" fmla="*/ 91 h 167"/>
                <a:gd name="T50" fmla="*/ 104 w 177"/>
                <a:gd name="T51" fmla="*/ 86 h 167"/>
                <a:gd name="T52" fmla="*/ 155 w 177"/>
                <a:gd name="T53" fmla="*/ 161 h 167"/>
                <a:gd name="T54" fmla="*/ 170 w 177"/>
                <a:gd name="T55" fmla="*/ 164 h 167"/>
                <a:gd name="T56" fmla="*/ 173 w 177"/>
                <a:gd name="T57" fmla="*/ 148 h 167"/>
                <a:gd name="T58" fmla="*/ 117 w 177"/>
                <a:gd name="T59" fmla="*/ 67 h 167"/>
                <a:gd name="T60" fmla="*/ 117 w 177"/>
                <a:gd name="T61" fmla="*/ 67 h 167"/>
                <a:gd name="T62" fmla="*/ 91 w 177"/>
                <a:gd name="T63" fmla="*/ 27 h 167"/>
                <a:gd name="T64" fmla="*/ 116 w 177"/>
                <a:gd name="T65" fmla="*/ 34 h 167"/>
                <a:gd name="T66" fmla="*/ 127 w 177"/>
                <a:gd name="T67" fmla="*/ 28 h 167"/>
                <a:gd name="T68" fmla="*/ 121 w 177"/>
                <a:gd name="T69" fmla="*/ 1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7" h="167">
                  <a:moveTo>
                    <a:pt x="121" y="16"/>
                  </a:moveTo>
                  <a:cubicBezTo>
                    <a:pt x="64" y="1"/>
                    <a:pt x="64" y="1"/>
                    <a:pt x="64" y="1"/>
                  </a:cubicBezTo>
                  <a:cubicBezTo>
                    <a:pt x="62" y="0"/>
                    <a:pt x="59" y="0"/>
                    <a:pt x="57" y="2"/>
                  </a:cubicBezTo>
                  <a:cubicBezTo>
                    <a:pt x="56" y="2"/>
                    <a:pt x="56" y="2"/>
                    <a:pt x="56" y="2"/>
                  </a:cubicBezTo>
                  <a:cubicBezTo>
                    <a:pt x="42" y="12"/>
                    <a:pt x="42" y="12"/>
                    <a:pt x="42" y="12"/>
                  </a:cubicBezTo>
                  <a:cubicBezTo>
                    <a:pt x="41" y="12"/>
                    <a:pt x="41" y="13"/>
                    <a:pt x="40" y="13"/>
                  </a:cubicBezTo>
                  <a:cubicBezTo>
                    <a:pt x="38" y="15"/>
                    <a:pt x="37" y="16"/>
                    <a:pt x="37" y="19"/>
                  </a:cubicBezTo>
                  <a:cubicBezTo>
                    <a:pt x="32" y="44"/>
                    <a:pt x="32" y="44"/>
                    <a:pt x="32" y="44"/>
                  </a:cubicBezTo>
                  <a:cubicBezTo>
                    <a:pt x="19" y="25"/>
                    <a:pt x="19" y="25"/>
                    <a:pt x="19" y="25"/>
                  </a:cubicBezTo>
                  <a:cubicBezTo>
                    <a:pt x="16" y="21"/>
                    <a:pt x="10" y="20"/>
                    <a:pt x="6" y="23"/>
                  </a:cubicBezTo>
                  <a:cubicBezTo>
                    <a:pt x="1" y="26"/>
                    <a:pt x="0" y="32"/>
                    <a:pt x="3" y="36"/>
                  </a:cubicBezTo>
                  <a:cubicBezTo>
                    <a:pt x="27" y="71"/>
                    <a:pt x="27" y="71"/>
                    <a:pt x="27" y="71"/>
                  </a:cubicBezTo>
                  <a:cubicBezTo>
                    <a:pt x="27" y="72"/>
                    <a:pt x="28" y="72"/>
                    <a:pt x="29" y="73"/>
                  </a:cubicBezTo>
                  <a:cubicBezTo>
                    <a:pt x="30" y="75"/>
                    <a:pt x="32" y="76"/>
                    <a:pt x="35" y="77"/>
                  </a:cubicBezTo>
                  <a:cubicBezTo>
                    <a:pt x="40" y="78"/>
                    <a:pt x="45" y="75"/>
                    <a:pt x="46" y="70"/>
                  </a:cubicBezTo>
                  <a:cubicBezTo>
                    <a:pt x="49" y="50"/>
                    <a:pt x="49" y="50"/>
                    <a:pt x="49" y="50"/>
                  </a:cubicBezTo>
                  <a:cubicBezTo>
                    <a:pt x="72" y="84"/>
                    <a:pt x="72" y="84"/>
                    <a:pt x="72" y="84"/>
                  </a:cubicBezTo>
                  <a:cubicBezTo>
                    <a:pt x="63" y="106"/>
                    <a:pt x="63" y="106"/>
                    <a:pt x="63" y="106"/>
                  </a:cubicBezTo>
                  <a:cubicBezTo>
                    <a:pt x="61" y="110"/>
                    <a:pt x="60" y="115"/>
                    <a:pt x="63" y="119"/>
                  </a:cubicBezTo>
                  <a:cubicBezTo>
                    <a:pt x="90" y="158"/>
                    <a:pt x="90" y="158"/>
                    <a:pt x="90" y="158"/>
                  </a:cubicBezTo>
                  <a:cubicBezTo>
                    <a:pt x="93" y="162"/>
                    <a:pt x="100" y="164"/>
                    <a:pt x="105" y="160"/>
                  </a:cubicBezTo>
                  <a:cubicBezTo>
                    <a:pt x="110" y="157"/>
                    <a:pt x="111" y="150"/>
                    <a:pt x="108" y="145"/>
                  </a:cubicBezTo>
                  <a:cubicBezTo>
                    <a:pt x="85" y="112"/>
                    <a:pt x="85" y="112"/>
                    <a:pt x="85" y="112"/>
                  </a:cubicBezTo>
                  <a:cubicBezTo>
                    <a:pt x="92" y="94"/>
                    <a:pt x="92" y="94"/>
                    <a:pt x="92" y="94"/>
                  </a:cubicBezTo>
                  <a:cubicBezTo>
                    <a:pt x="93" y="93"/>
                    <a:pt x="94" y="92"/>
                    <a:pt x="96" y="91"/>
                  </a:cubicBezTo>
                  <a:cubicBezTo>
                    <a:pt x="104" y="86"/>
                    <a:pt x="104" y="86"/>
                    <a:pt x="104" y="86"/>
                  </a:cubicBezTo>
                  <a:cubicBezTo>
                    <a:pt x="155" y="161"/>
                    <a:pt x="155" y="161"/>
                    <a:pt x="155" y="161"/>
                  </a:cubicBezTo>
                  <a:cubicBezTo>
                    <a:pt x="159" y="166"/>
                    <a:pt x="165" y="167"/>
                    <a:pt x="170" y="164"/>
                  </a:cubicBezTo>
                  <a:cubicBezTo>
                    <a:pt x="175" y="160"/>
                    <a:pt x="177" y="153"/>
                    <a:pt x="173" y="148"/>
                  </a:cubicBezTo>
                  <a:cubicBezTo>
                    <a:pt x="117" y="67"/>
                    <a:pt x="117" y="67"/>
                    <a:pt x="117" y="67"/>
                  </a:cubicBezTo>
                  <a:cubicBezTo>
                    <a:pt x="117" y="67"/>
                    <a:pt x="117" y="67"/>
                    <a:pt x="117" y="67"/>
                  </a:cubicBezTo>
                  <a:cubicBezTo>
                    <a:pt x="91" y="27"/>
                    <a:pt x="91" y="27"/>
                    <a:pt x="91" y="27"/>
                  </a:cubicBezTo>
                  <a:cubicBezTo>
                    <a:pt x="116" y="34"/>
                    <a:pt x="116" y="34"/>
                    <a:pt x="116" y="34"/>
                  </a:cubicBezTo>
                  <a:cubicBezTo>
                    <a:pt x="121" y="36"/>
                    <a:pt x="126" y="33"/>
                    <a:pt x="127" y="28"/>
                  </a:cubicBezTo>
                  <a:cubicBezTo>
                    <a:pt x="129" y="23"/>
                    <a:pt x="126" y="18"/>
                    <a:pt x="121"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2" name="出自【趣你的PPT】(微信:qunideppt)：最优质的PPT资源库"/>
            <p:cNvSpPr>
              <a:spLocks/>
            </p:cNvSpPr>
            <p:nvPr/>
          </p:nvSpPr>
          <p:spPr bwMode="auto">
            <a:xfrm>
              <a:off x="3217604" y="5154240"/>
              <a:ext cx="86615" cy="84501"/>
            </a:xfrm>
            <a:custGeom>
              <a:avLst/>
              <a:gdLst>
                <a:gd name="T0" fmla="*/ 35 w 47"/>
                <a:gd name="T1" fmla="*/ 40 h 47"/>
                <a:gd name="T2" fmla="*/ 40 w 47"/>
                <a:gd name="T3" fmla="*/ 12 h 47"/>
                <a:gd name="T4" fmla="*/ 12 w 47"/>
                <a:gd name="T5" fmla="*/ 7 h 47"/>
                <a:gd name="T6" fmla="*/ 7 w 47"/>
                <a:gd name="T7" fmla="*/ 35 h 47"/>
                <a:gd name="T8" fmla="*/ 35 w 47"/>
                <a:gd name="T9" fmla="*/ 40 h 47"/>
              </a:gdLst>
              <a:ahLst/>
              <a:cxnLst>
                <a:cxn ang="0">
                  <a:pos x="T0" y="T1"/>
                </a:cxn>
                <a:cxn ang="0">
                  <a:pos x="T2" y="T3"/>
                </a:cxn>
                <a:cxn ang="0">
                  <a:pos x="T4" y="T5"/>
                </a:cxn>
                <a:cxn ang="0">
                  <a:pos x="T6" y="T7"/>
                </a:cxn>
                <a:cxn ang="0">
                  <a:pos x="T8" y="T9"/>
                </a:cxn>
              </a:cxnLst>
              <a:rect l="0" t="0" r="r" b="b"/>
              <a:pathLst>
                <a:path w="47" h="47">
                  <a:moveTo>
                    <a:pt x="35" y="40"/>
                  </a:moveTo>
                  <a:cubicBezTo>
                    <a:pt x="44" y="34"/>
                    <a:pt x="47" y="21"/>
                    <a:pt x="40" y="12"/>
                  </a:cubicBezTo>
                  <a:cubicBezTo>
                    <a:pt x="34" y="3"/>
                    <a:pt x="21" y="0"/>
                    <a:pt x="12" y="7"/>
                  </a:cubicBezTo>
                  <a:cubicBezTo>
                    <a:pt x="3" y="13"/>
                    <a:pt x="0" y="26"/>
                    <a:pt x="7" y="35"/>
                  </a:cubicBezTo>
                  <a:cubicBezTo>
                    <a:pt x="13" y="44"/>
                    <a:pt x="26" y="47"/>
                    <a:pt x="35"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3" name="出自【趣你的PPT】(微信:qunideppt)：最优质的PPT资源库"/>
            <p:cNvSpPr>
              <a:spLocks/>
            </p:cNvSpPr>
            <p:nvPr/>
          </p:nvSpPr>
          <p:spPr bwMode="auto">
            <a:xfrm>
              <a:off x="1525443" y="2900187"/>
              <a:ext cx="228156" cy="310540"/>
            </a:xfrm>
            <a:custGeom>
              <a:avLst/>
              <a:gdLst>
                <a:gd name="T0" fmla="*/ 120 w 124"/>
                <a:gd name="T1" fmla="*/ 40 h 169"/>
                <a:gd name="T2" fmla="*/ 62 w 124"/>
                <a:gd name="T3" fmla="*/ 2 h 169"/>
                <a:gd name="T4" fmla="*/ 55 w 124"/>
                <a:gd name="T5" fmla="*/ 1 h 169"/>
                <a:gd name="T6" fmla="*/ 54 w 124"/>
                <a:gd name="T7" fmla="*/ 1 h 169"/>
                <a:gd name="T8" fmla="*/ 40 w 124"/>
                <a:gd name="T9" fmla="*/ 5 h 169"/>
                <a:gd name="T10" fmla="*/ 38 w 124"/>
                <a:gd name="T11" fmla="*/ 6 h 169"/>
                <a:gd name="T12" fmla="*/ 34 w 124"/>
                <a:gd name="T13" fmla="*/ 9 h 169"/>
                <a:gd name="T14" fmla="*/ 23 w 124"/>
                <a:gd name="T15" fmla="*/ 30 h 169"/>
                <a:gd name="T16" fmla="*/ 17 w 124"/>
                <a:gd name="T17" fmla="*/ 10 h 169"/>
                <a:gd name="T18" fmla="*/ 7 w 124"/>
                <a:gd name="T19" fmla="*/ 4 h 169"/>
                <a:gd name="T20" fmla="*/ 1 w 124"/>
                <a:gd name="T21" fmla="*/ 15 h 169"/>
                <a:gd name="T22" fmla="*/ 11 w 124"/>
                <a:gd name="T23" fmla="*/ 51 h 169"/>
                <a:gd name="T24" fmla="*/ 12 w 124"/>
                <a:gd name="T25" fmla="*/ 53 h 169"/>
                <a:gd name="T26" fmla="*/ 16 w 124"/>
                <a:gd name="T27" fmla="*/ 58 h 169"/>
                <a:gd name="T28" fmla="*/ 27 w 124"/>
                <a:gd name="T29" fmla="*/ 55 h 169"/>
                <a:gd name="T30" fmla="*/ 36 w 124"/>
                <a:gd name="T31" fmla="*/ 39 h 169"/>
                <a:gd name="T32" fmla="*/ 46 w 124"/>
                <a:gd name="T33" fmla="*/ 74 h 169"/>
                <a:gd name="T34" fmla="*/ 32 w 124"/>
                <a:gd name="T35" fmla="*/ 90 h 169"/>
                <a:gd name="T36" fmla="*/ 29 w 124"/>
                <a:gd name="T37" fmla="*/ 101 h 169"/>
                <a:gd name="T38" fmla="*/ 40 w 124"/>
                <a:gd name="T39" fmla="*/ 141 h 169"/>
                <a:gd name="T40" fmla="*/ 52 w 124"/>
                <a:gd name="T41" fmla="*/ 147 h 169"/>
                <a:gd name="T42" fmla="*/ 59 w 124"/>
                <a:gd name="T43" fmla="*/ 135 h 169"/>
                <a:gd name="T44" fmla="*/ 49 w 124"/>
                <a:gd name="T45" fmla="*/ 101 h 169"/>
                <a:gd name="T46" fmla="*/ 59 w 124"/>
                <a:gd name="T47" fmla="*/ 88 h 169"/>
                <a:gd name="T48" fmla="*/ 63 w 124"/>
                <a:gd name="T49" fmla="*/ 87 h 169"/>
                <a:gd name="T50" fmla="*/ 72 w 124"/>
                <a:gd name="T51" fmla="*/ 84 h 169"/>
                <a:gd name="T52" fmla="*/ 94 w 124"/>
                <a:gd name="T53" fmla="*/ 161 h 169"/>
                <a:gd name="T54" fmla="*/ 106 w 124"/>
                <a:gd name="T55" fmla="*/ 168 h 169"/>
                <a:gd name="T56" fmla="*/ 113 w 124"/>
                <a:gd name="T57" fmla="*/ 156 h 169"/>
                <a:gd name="T58" fmla="*/ 89 w 124"/>
                <a:gd name="T59" fmla="*/ 72 h 169"/>
                <a:gd name="T60" fmla="*/ 89 w 124"/>
                <a:gd name="T61" fmla="*/ 72 h 169"/>
                <a:gd name="T62" fmla="*/ 77 w 124"/>
                <a:gd name="T63" fmla="*/ 31 h 169"/>
                <a:gd name="T64" fmla="*/ 111 w 124"/>
                <a:gd name="T65" fmla="*/ 53 h 169"/>
                <a:gd name="T66" fmla="*/ 122 w 124"/>
                <a:gd name="T67" fmla="*/ 51 h 169"/>
                <a:gd name="T68" fmla="*/ 120 w 124"/>
                <a:gd name="T69" fmla="*/ 4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 h="169">
                  <a:moveTo>
                    <a:pt x="120" y="40"/>
                  </a:moveTo>
                  <a:cubicBezTo>
                    <a:pt x="62" y="2"/>
                    <a:pt x="62" y="2"/>
                    <a:pt x="62" y="2"/>
                  </a:cubicBezTo>
                  <a:cubicBezTo>
                    <a:pt x="60" y="0"/>
                    <a:pt x="58" y="0"/>
                    <a:pt x="55" y="1"/>
                  </a:cubicBezTo>
                  <a:cubicBezTo>
                    <a:pt x="55" y="1"/>
                    <a:pt x="55" y="1"/>
                    <a:pt x="54" y="1"/>
                  </a:cubicBezTo>
                  <a:cubicBezTo>
                    <a:pt x="40" y="5"/>
                    <a:pt x="40" y="5"/>
                    <a:pt x="40" y="5"/>
                  </a:cubicBezTo>
                  <a:cubicBezTo>
                    <a:pt x="39" y="5"/>
                    <a:pt x="39" y="5"/>
                    <a:pt x="38" y="6"/>
                  </a:cubicBezTo>
                  <a:cubicBezTo>
                    <a:pt x="36" y="6"/>
                    <a:pt x="35" y="8"/>
                    <a:pt x="34" y="9"/>
                  </a:cubicBezTo>
                  <a:cubicBezTo>
                    <a:pt x="23" y="30"/>
                    <a:pt x="23" y="30"/>
                    <a:pt x="23" y="30"/>
                  </a:cubicBezTo>
                  <a:cubicBezTo>
                    <a:pt x="17" y="10"/>
                    <a:pt x="17" y="10"/>
                    <a:pt x="17" y="10"/>
                  </a:cubicBezTo>
                  <a:cubicBezTo>
                    <a:pt x="16" y="6"/>
                    <a:pt x="11" y="3"/>
                    <a:pt x="7" y="4"/>
                  </a:cubicBezTo>
                  <a:cubicBezTo>
                    <a:pt x="2" y="6"/>
                    <a:pt x="0" y="10"/>
                    <a:pt x="1" y="15"/>
                  </a:cubicBezTo>
                  <a:cubicBezTo>
                    <a:pt x="11" y="51"/>
                    <a:pt x="11" y="51"/>
                    <a:pt x="11" y="51"/>
                  </a:cubicBezTo>
                  <a:cubicBezTo>
                    <a:pt x="12" y="51"/>
                    <a:pt x="12" y="52"/>
                    <a:pt x="12" y="53"/>
                  </a:cubicBezTo>
                  <a:cubicBezTo>
                    <a:pt x="13" y="55"/>
                    <a:pt x="14" y="57"/>
                    <a:pt x="16" y="58"/>
                  </a:cubicBezTo>
                  <a:cubicBezTo>
                    <a:pt x="20" y="60"/>
                    <a:pt x="25" y="59"/>
                    <a:pt x="27" y="55"/>
                  </a:cubicBezTo>
                  <a:cubicBezTo>
                    <a:pt x="36" y="39"/>
                    <a:pt x="36" y="39"/>
                    <a:pt x="36" y="39"/>
                  </a:cubicBezTo>
                  <a:cubicBezTo>
                    <a:pt x="46" y="74"/>
                    <a:pt x="46" y="74"/>
                    <a:pt x="46" y="74"/>
                  </a:cubicBezTo>
                  <a:cubicBezTo>
                    <a:pt x="32" y="90"/>
                    <a:pt x="32" y="90"/>
                    <a:pt x="32" y="90"/>
                  </a:cubicBezTo>
                  <a:cubicBezTo>
                    <a:pt x="29" y="92"/>
                    <a:pt x="27" y="97"/>
                    <a:pt x="29" y="101"/>
                  </a:cubicBezTo>
                  <a:cubicBezTo>
                    <a:pt x="40" y="141"/>
                    <a:pt x="40" y="141"/>
                    <a:pt x="40" y="141"/>
                  </a:cubicBezTo>
                  <a:cubicBezTo>
                    <a:pt x="42" y="146"/>
                    <a:pt x="47" y="149"/>
                    <a:pt x="52" y="147"/>
                  </a:cubicBezTo>
                  <a:cubicBezTo>
                    <a:pt x="57" y="146"/>
                    <a:pt x="60" y="140"/>
                    <a:pt x="59" y="135"/>
                  </a:cubicBezTo>
                  <a:cubicBezTo>
                    <a:pt x="49" y="101"/>
                    <a:pt x="49" y="101"/>
                    <a:pt x="49" y="101"/>
                  </a:cubicBezTo>
                  <a:cubicBezTo>
                    <a:pt x="59" y="88"/>
                    <a:pt x="59" y="88"/>
                    <a:pt x="59" y="88"/>
                  </a:cubicBezTo>
                  <a:cubicBezTo>
                    <a:pt x="61" y="87"/>
                    <a:pt x="62" y="87"/>
                    <a:pt x="63" y="87"/>
                  </a:cubicBezTo>
                  <a:cubicBezTo>
                    <a:pt x="72" y="84"/>
                    <a:pt x="72" y="84"/>
                    <a:pt x="72" y="84"/>
                  </a:cubicBezTo>
                  <a:cubicBezTo>
                    <a:pt x="94" y="161"/>
                    <a:pt x="94" y="161"/>
                    <a:pt x="94" y="161"/>
                  </a:cubicBezTo>
                  <a:cubicBezTo>
                    <a:pt x="96" y="166"/>
                    <a:pt x="101" y="169"/>
                    <a:pt x="106" y="168"/>
                  </a:cubicBezTo>
                  <a:cubicBezTo>
                    <a:pt x="111" y="166"/>
                    <a:pt x="114" y="161"/>
                    <a:pt x="113" y="156"/>
                  </a:cubicBezTo>
                  <a:cubicBezTo>
                    <a:pt x="89" y="72"/>
                    <a:pt x="89" y="72"/>
                    <a:pt x="89" y="72"/>
                  </a:cubicBezTo>
                  <a:cubicBezTo>
                    <a:pt x="89" y="72"/>
                    <a:pt x="89" y="72"/>
                    <a:pt x="89" y="72"/>
                  </a:cubicBezTo>
                  <a:cubicBezTo>
                    <a:pt x="77" y="31"/>
                    <a:pt x="77" y="31"/>
                    <a:pt x="77" y="31"/>
                  </a:cubicBezTo>
                  <a:cubicBezTo>
                    <a:pt x="111" y="53"/>
                    <a:pt x="111" y="53"/>
                    <a:pt x="111" y="53"/>
                  </a:cubicBezTo>
                  <a:cubicBezTo>
                    <a:pt x="114" y="56"/>
                    <a:pt x="119" y="55"/>
                    <a:pt x="122" y="51"/>
                  </a:cubicBezTo>
                  <a:cubicBezTo>
                    <a:pt x="124" y="47"/>
                    <a:pt x="123" y="42"/>
                    <a:pt x="120"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4" name="出自【趣你的PPT】(微信:qunideppt)：最优质的PPT资源库"/>
            <p:cNvSpPr>
              <a:spLocks/>
            </p:cNvSpPr>
            <p:nvPr/>
          </p:nvSpPr>
          <p:spPr bwMode="auto">
            <a:xfrm>
              <a:off x="1565582" y="2832587"/>
              <a:ext cx="73940" cy="73938"/>
            </a:xfrm>
            <a:custGeom>
              <a:avLst/>
              <a:gdLst>
                <a:gd name="T0" fmla="*/ 26 w 41"/>
                <a:gd name="T1" fmla="*/ 37 h 40"/>
                <a:gd name="T2" fmla="*/ 38 w 41"/>
                <a:gd name="T3" fmla="*/ 15 h 40"/>
                <a:gd name="T4" fmla="*/ 16 w 41"/>
                <a:gd name="T5" fmla="*/ 3 h 40"/>
                <a:gd name="T6" fmla="*/ 3 w 41"/>
                <a:gd name="T7" fmla="*/ 25 h 40"/>
                <a:gd name="T8" fmla="*/ 26 w 41"/>
                <a:gd name="T9" fmla="*/ 37 h 40"/>
              </a:gdLst>
              <a:ahLst/>
              <a:cxnLst>
                <a:cxn ang="0">
                  <a:pos x="T0" y="T1"/>
                </a:cxn>
                <a:cxn ang="0">
                  <a:pos x="T2" y="T3"/>
                </a:cxn>
                <a:cxn ang="0">
                  <a:pos x="T4" y="T5"/>
                </a:cxn>
                <a:cxn ang="0">
                  <a:pos x="T6" y="T7"/>
                </a:cxn>
                <a:cxn ang="0">
                  <a:pos x="T8" y="T9"/>
                </a:cxn>
              </a:cxnLst>
              <a:rect l="0" t="0" r="r" b="b"/>
              <a:pathLst>
                <a:path w="41" h="40">
                  <a:moveTo>
                    <a:pt x="26" y="37"/>
                  </a:moveTo>
                  <a:cubicBezTo>
                    <a:pt x="35" y="35"/>
                    <a:pt x="41" y="25"/>
                    <a:pt x="38" y="15"/>
                  </a:cubicBezTo>
                  <a:cubicBezTo>
                    <a:pt x="35" y="5"/>
                    <a:pt x="25" y="0"/>
                    <a:pt x="16" y="3"/>
                  </a:cubicBezTo>
                  <a:cubicBezTo>
                    <a:pt x="6" y="5"/>
                    <a:pt x="0" y="15"/>
                    <a:pt x="3" y="25"/>
                  </a:cubicBezTo>
                  <a:cubicBezTo>
                    <a:pt x="6" y="35"/>
                    <a:pt x="16" y="40"/>
                    <a:pt x="26"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5" name="出自【趣你的PPT】(微信:qunideppt)：最优质的PPT资源库"/>
            <p:cNvSpPr>
              <a:spLocks/>
            </p:cNvSpPr>
            <p:nvPr/>
          </p:nvSpPr>
          <p:spPr bwMode="auto">
            <a:xfrm>
              <a:off x="1757825" y="2887512"/>
              <a:ext cx="238719" cy="310540"/>
            </a:xfrm>
            <a:custGeom>
              <a:avLst/>
              <a:gdLst>
                <a:gd name="T0" fmla="*/ 126 w 130"/>
                <a:gd name="T1" fmla="*/ 33 h 169"/>
                <a:gd name="T2" fmla="*/ 82 w 130"/>
                <a:gd name="T3" fmla="*/ 1 h 169"/>
                <a:gd name="T4" fmla="*/ 75 w 130"/>
                <a:gd name="T5" fmla="*/ 0 h 169"/>
                <a:gd name="T6" fmla="*/ 74 w 130"/>
                <a:gd name="T7" fmla="*/ 0 h 169"/>
                <a:gd name="T8" fmla="*/ 59 w 130"/>
                <a:gd name="T9" fmla="*/ 4 h 169"/>
                <a:gd name="T10" fmla="*/ 58 w 130"/>
                <a:gd name="T11" fmla="*/ 5 h 169"/>
                <a:gd name="T12" fmla="*/ 53 w 130"/>
                <a:gd name="T13" fmla="*/ 8 h 169"/>
                <a:gd name="T14" fmla="*/ 24 w 130"/>
                <a:gd name="T15" fmla="*/ 55 h 169"/>
                <a:gd name="T16" fmla="*/ 5 w 130"/>
                <a:gd name="T17" fmla="*/ 42 h 169"/>
                <a:gd name="T18" fmla="*/ 1 w 130"/>
                <a:gd name="T19" fmla="*/ 42 h 169"/>
                <a:gd name="T20" fmla="*/ 2 w 130"/>
                <a:gd name="T21" fmla="*/ 46 h 169"/>
                <a:gd name="T22" fmla="*/ 20 w 130"/>
                <a:gd name="T23" fmla="*/ 60 h 169"/>
                <a:gd name="T24" fmla="*/ 19 w 130"/>
                <a:gd name="T25" fmla="*/ 63 h 169"/>
                <a:gd name="T26" fmla="*/ 22 w 130"/>
                <a:gd name="T27" fmla="*/ 74 h 169"/>
                <a:gd name="T28" fmla="*/ 33 w 130"/>
                <a:gd name="T29" fmla="*/ 71 h 169"/>
                <a:gd name="T30" fmla="*/ 54 w 130"/>
                <a:gd name="T31" fmla="*/ 39 h 169"/>
                <a:gd name="T32" fmla="*/ 62 w 130"/>
                <a:gd name="T33" fmla="*/ 75 h 169"/>
                <a:gd name="T34" fmla="*/ 48 w 130"/>
                <a:gd name="T35" fmla="*/ 91 h 169"/>
                <a:gd name="T36" fmla="*/ 43 w 130"/>
                <a:gd name="T37" fmla="*/ 102 h 169"/>
                <a:gd name="T38" fmla="*/ 52 w 130"/>
                <a:gd name="T39" fmla="*/ 137 h 169"/>
                <a:gd name="T40" fmla="*/ 64 w 130"/>
                <a:gd name="T41" fmla="*/ 144 h 169"/>
                <a:gd name="T42" fmla="*/ 71 w 130"/>
                <a:gd name="T43" fmla="*/ 132 h 169"/>
                <a:gd name="T44" fmla="*/ 64 w 130"/>
                <a:gd name="T45" fmla="*/ 103 h 169"/>
                <a:gd name="T46" fmla="*/ 76 w 130"/>
                <a:gd name="T47" fmla="*/ 90 h 169"/>
                <a:gd name="T48" fmla="*/ 80 w 130"/>
                <a:gd name="T49" fmla="*/ 89 h 169"/>
                <a:gd name="T50" fmla="*/ 89 w 130"/>
                <a:gd name="T51" fmla="*/ 87 h 169"/>
                <a:gd name="T52" fmla="*/ 107 w 130"/>
                <a:gd name="T53" fmla="*/ 161 h 169"/>
                <a:gd name="T54" fmla="*/ 119 w 130"/>
                <a:gd name="T55" fmla="*/ 168 h 169"/>
                <a:gd name="T56" fmla="*/ 126 w 130"/>
                <a:gd name="T57" fmla="*/ 156 h 169"/>
                <a:gd name="T58" fmla="*/ 107 w 130"/>
                <a:gd name="T59" fmla="*/ 75 h 169"/>
                <a:gd name="T60" fmla="*/ 107 w 130"/>
                <a:gd name="T61" fmla="*/ 75 h 169"/>
                <a:gd name="T62" fmla="*/ 104 w 130"/>
                <a:gd name="T63" fmla="*/ 66 h 169"/>
                <a:gd name="T64" fmla="*/ 101 w 130"/>
                <a:gd name="T65" fmla="*/ 54 h 169"/>
                <a:gd name="T66" fmla="*/ 101 w 130"/>
                <a:gd name="T67" fmla="*/ 54 h 169"/>
                <a:gd name="T68" fmla="*/ 96 w 130"/>
                <a:gd name="T69" fmla="*/ 33 h 169"/>
                <a:gd name="T70" fmla="*/ 116 w 130"/>
                <a:gd name="T71" fmla="*/ 47 h 169"/>
                <a:gd name="T72" fmla="*/ 128 w 130"/>
                <a:gd name="T73" fmla="*/ 45 h 169"/>
                <a:gd name="T74" fmla="*/ 126 w 130"/>
                <a:gd name="T75" fmla="*/ 3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0" h="169">
                  <a:moveTo>
                    <a:pt x="126" y="33"/>
                  </a:moveTo>
                  <a:cubicBezTo>
                    <a:pt x="82" y="1"/>
                    <a:pt x="82" y="1"/>
                    <a:pt x="82" y="1"/>
                  </a:cubicBezTo>
                  <a:cubicBezTo>
                    <a:pt x="80" y="0"/>
                    <a:pt x="78" y="0"/>
                    <a:pt x="75" y="0"/>
                  </a:cubicBezTo>
                  <a:cubicBezTo>
                    <a:pt x="75" y="0"/>
                    <a:pt x="75" y="0"/>
                    <a:pt x="74" y="0"/>
                  </a:cubicBezTo>
                  <a:cubicBezTo>
                    <a:pt x="59" y="4"/>
                    <a:pt x="59" y="4"/>
                    <a:pt x="59" y="4"/>
                  </a:cubicBezTo>
                  <a:cubicBezTo>
                    <a:pt x="59" y="4"/>
                    <a:pt x="58" y="4"/>
                    <a:pt x="58" y="5"/>
                  </a:cubicBezTo>
                  <a:cubicBezTo>
                    <a:pt x="56" y="5"/>
                    <a:pt x="54" y="6"/>
                    <a:pt x="53" y="8"/>
                  </a:cubicBezTo>
                  <a:cubicBezTo>
                    <a:pt x="24" y="55"/>
                    <a:pt x="24" y="55"/>
                    <a:pt x="24" y="55"/>
                  </a:cubicBezTo>
                  <a:cubicBezTo>
                    <a:pt x="5" y="42"/>
                    <a:pt x="5" y="42"/>
                    <a:pt x="5" y="42"/>
                  </a:cubicBezTo>
                  <a:cubicBezTo>
                    <a:pt x="4" y="41"/>
                    <a:pt x="2" y="41"/>
                    <a:pt x="1" y="42"/>
                  </a:cubicBezTo>
                  <a:cubicBezTo>
                    <a:pt x="0" y="44"/>
                    <a:pt x="1" y="45"/>
                    <a:pt x="2" y="46"/>
                  </a:cubicBezTo>
                  <a:cubicBezTo>
                    <a:pt x="20" y="60"/>
                    <a:pt x="20" y="60"/>
                    <a:pt x="20" y="60"/>
                  </a:cubicBezTo>
                  <a:cubicBezTo>
                    <a:pt x="19" y="63"/>
                    <a:pt x="19" y="63"/>
                    <a:pt x="19" y="63"/>
                  </a:cubicBezTo>
                  <a:cubicBezTo>
                    <a:pt x="16" y="67"/>
                    <a:pt x="18" y="72"/>
                    <a:pt x="22" y="74"/>
                  </a:cubicBezTo>
                  <a:cubicBezTo>
                    <a:pt x="26" y="77"/>
                    <a:pt x="31" y="75"/>
                    <a:pt x="33" y="71"/>
                  </a:cubicBezTo>
                  <a:cubicBezTo>
                    <a:pt x="54" y="39"/>
                    <a:pt x="54" y="39"/>
                    <a:pt x="54" y="39"/>
                  </a:cubicBezTo>
                  <a:cubicBezTo>
                    <a:pt x="62" y="75"/>
                    <a:pt x="62" y="75"/>
                    <a:pt x="62" y="75"/>
                  </a:cubicBezTo>
                  <a:cubicBezTo>
                    <a:pt x="48" y="91"/>
                    <a:pt x="48" y="91"/>
                    <a:pt x="48" y="91"/>
                  </a:cubicBezTo>
                  <a:cubicBezTo>
                    <a:pt x="44" y="94"/>
                    <a:pt x="42" y="98"/>
                    <a:pt x="43" y="102"/>
                  </a:cubicBezTo>
                  <a:cubicBezTo>
                    <a:pt x="52" y="137"/>
                    <a:pt x="52" y="137"/>
                    <a:pt x="52" y="137"/>
                  </a:cubicBezTo>
                  <a:cubicBezTo>
                    <a:pt x="53" y="143"/>
                    <a:pt x="58" y="146"/>
                    <a:pt x="64" y="144"/>
                  </a:cubicBezTo>
                  <a:cubicBezTo>
                    <a:pt x="69" y="143"/>
                    <a:pt x="72" y="138"/>
                    <a:pt x="71" y="132"/>
                  </a:cubicBezTo>
                  <a:cubicBezTo>
                    <a:pt x="64" y="103"/>
                    <a:pt x="64" y="103"/>
                    <a:pt x="64" y="103"/>
                  </a:cubicBezTo>
                  <a:cubicBezTo>
                    <a:pt x="76" y="90"/>
                    <a:pt x="76" y="90"/>
                    <a:pt x="76" y="90"/>
                  </a:cubicBezTo>
                  <a:cubicBezTo>
                    <a:pt x="77" y="90"/>
                    <a:pt x="79" y="90"/>
                    <a:pt x="80" y="89"/>
                  </a:cubicBezTo>
                  <a:cubicBezTo>
                    <a:pt x="89" y="87"/>
                    <a:pt x="89" y="87"/>
                    <a:pt x="89" y="87"/>
                  </a:cubicBezTo>
                  <a:cubicBezTo>
                    <a:pt x="107" y="161"/>
                    <a:pt x="107" y="161"/>
                    <a:pt x="107" y="161"/>
                  </a:cubicBezTo>
                  <a:cubicBezTo>
                    <a:pt x="108" y="166"/>
                    <a:pt x="114" y="169"/>
                    <a:pt x="119" y="168"/>
                  </a:cubicBezTo>
                  <a:cubicBezTo>
                    <a:pt x="124" y="167"/>
                    <a:pt x="128" y="162"/>
                    <a:pt x="126" y="156"/>
                  </a:cubicBezTo>
                  <a:cubicBezTo>
                    <a:pt x="107" y="75"/>
                    <a:pt x="107" y="75"/>
                    <a:pt x="107" y="75"/>
                  </a:cubicBezTo>
                  <a:cubicBezTo>
                    <a:pt x="107" y="75"/>
                    <a:pt x="107" y="75"/>
                    <a:pt x="107" y="75"/>
                  </a:cubicBezTo>
                  <a:cubicBezTo>
                    <a:pt x="104" y="66"/>
                    <a:pt x="104" y="66"/>
                    <a:pt x="104" y="66"/>
                  </a:cubicBezTo>
                  <a:cubicBezTo>
                    <a:pt x="101" y="54"/>
                    <a:pt x="101" y="54"/>
                    <a:pt x="101" y="54"/>
                  </a:cubicBezTo>
                  <a:cubicBezTo>
                    <a:pt x="101" y="54"/>
                    <a:pt x="101" y="54"/>
                    <a:pt x="101" y="54"/>
                  </a:cubicBezTo>
                  <a:cubicBezTo>
                    <a:pt x="96" y="33"/>
                    <a:pt x="96" y="33"/>
                    <a:pt x="96" y="33"/>
                  </a:cubicBezTo>
                  <a:cubicBezTo>
                    <a:pt x="116" y="47"/>
                    <a:pt x="116" y="47"/>
                    <a:pt x="116" y="47"/>
                  </a:cubicBezTo>
                  <a:cubicBezTo>
                    <a:pt x="120" y="50"/>
                    <a:pt x="125" y="49"/>
                    <a:pt x="128" y="45"/>
                  </a:cubicBezTo>
                  <a:cubicBezTo>
                    <a:pt x="130" y="41"/>
                    <a:pt x="130" y="36"/>
                    <a:pt x="126"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6" name="出自【趣你的PPT】(微信:qunideppt)：最优质的PPT资源库"/>
            <p:cNvSpPr>
              <a:spLocks/>
            </p:cNvSpPr>
            <p:nvPr/>
          </p:nvSpPr>
          <p:spPr bwMode="auto">
            <a:xfrm>
              <a:off x="1831765" y="2815687"/>
              <a:ext cx="76052" cy="76051"/>
            </a:xfrm>
            <a:custGeom>
              <a:avLst/>
              <a:gdLst>
                <a:gd name="T0" fmla="*/ 25 w 41"/>
                <a:gd name="T1" fmla="*/ 38 h 41"/>
                <a:gd name="T2" fmla="*/ 39 w 41"/>
                <a:gd name="T3" fmla="*/ 16 h 41"/>
                <a:gd name="T4" fmla="*/ 17 w 41"/>
                <a:gd name="T5" fmla="*/ 2 h 41"/>
                <a:gd name="T6" fmla="*/ 3 w 41"/>
                <a:gd name="T7" fmla="*/ 25 h 41"/>
                <a:gd name="T8" fmla="*/ 25 w 41"/>
                <a:gd name="T9" fmla="*/ 38 h 41"/>
              </a:gdLst>
              <a:ahLst/>
              <a:cxnLst>
                <a:cxn ang="0">
                  <a:pos x="T0" y="T1"/>
                </a:cxn>
                <a:cxn ang="0">
                  <a:pos x="T2" y="T3"/>
                </a:cxn>
                <a:cxn ang="0">
                  <a:pos x="T4" y="T5"/>
                </a:cxn>
                <a:cxn ang="0">
                  <a:pos x="T6" y="T7"/>
                </a:cxn>
                <a:cxn ang="0">
                  <a:pos x="T8" y="T9"/>
                </a:cxn>
              </a:cxnLst>
              <a:rect l="0" t="0" r="r" b="b"/>
              <a:pathLst>
                <a:path w="41" h="41">
                  <a:moveTo>
                    <a:pt x="25" y="38"/>
                  </a:moveTo>
                  <a:cubicBezTo>
                    <a:pt x="35" y="36"/>
                    <a:pt x="41" y="26"/>
                    <a:pt x="39" y="16"/>
                  </a:cubicBezTo>
                  <a:cubicBezTo>
                    <a:pt x="37" y="6"/>
                    <a:pt x="27" y="0"/>
                    <a:pt x="17" y="2"/>
                  </a:cubicBezTo>
                  <a:cubicBezTo>
                    <a:pt x="6" y="4"/>
                    <a:pt x="0" y="14"/>
                    <a:pt x="3" y="25"/>
                  </a:cubicBezTo>
                  <a:cubicBezTo>
                    <a:pt x="5" y="35"/>
                    <a:pt x="15" y="41"/>
                    <a:pt x="25"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7" name="出自【趣你的PPT】(微信:qunideppt)：最优质的PPT资源库"/>
            <p:cNvSpPr>
              <a:spLocks/>
            </p:cNvSpPr>
            <p:nvPr/>
          </p:nvSpPr>
          <p:spPr bwMode="auto">
            <a:xfrm>
              <a:off x="1626846" y="2158695"/>
              <a:ext cx="158442" cy="274627"/>
            </a:xfrm>
            <a:custGeom>
              <a:avLst/>
              <a:gdLst>
                <a:gd name="T0" fmla="*/ 61 w 86"/>
                <a:gd name="T1" fmla="*/ 42 h 149"/>
                <a:gd name="T2" fmla="*/ 84 w 86"/>
                <a:gd name="T3" fmla="*/ 10 h 149"/>
                <a:gd name="T4" fmla="*/ 82 w 86"/>
                <a:gd name="T5" fmla="*/ 2 h 149"/>
                <a:gd name="T6" fmla="*/ 74 w 86"/>
                <a:gd name="T7" fmla="*/ 3 h 149"/>
                <a:gd name="T8" fmla="*/ 54 w 86"/>
                <a:gd name="T9" fmla="*/ 33 h 149"/>
                <a:gd name="T10" fmla="*/ 48 w 86"/>
                <a:gd name="T11" fmla="*/ 32 h 149"/>
                <a:gd name="T12" fmla="*/ 48 w 86"/>
                <a:gd name="T13" fmla="*/ 32 h 149"/>
                <a:gd name="T14" fmla="*/ 38 w 86"/>
                <a:gd name="T15" fmla="*/ 32 h 149"/>
                <a:gd name="T16" fmla="*/ 37 w 86"/>
                <a:gd name="T17" fmla="*/ 32 h 149"/>
                <a:gd name="T18" fmla="*/ 32 w 86"/>
                <a:gd name="T19" fmla="*/ 33 h 149"/>
                <a:gd name="T20" fmla="*/ 11 w 86"/>
                <a:gd name="T21" fmla="*/ 3 h 149"/>
                <a:gd name="T22" fmla="*/ 3 w 86"/>
                <a:gd name="T23" fmla="*/ 2 h 149"/>
                <a:gd name="T24" fmla="*/ 2 w 86"/>
                <a:gd name="T25" fmla="*/ 10 h 149"/>
                <a:gd name="T26" fmla="*/ 24 w 86"/>
                <a:gd name="T27" fmla="*/ 42 h 149"/>
                <a:gd name="T28" fmla="*/ 27 w 86"/>
                <a:gd name="T29" fmla="*/ 83 h 149"/>
                <a:gd name="T30" fmla="*/ 27 w 86"/>
                <a:gd name="T31" fmla="*/ 84 h 149"/>
                <a:gd name="T32" fmla="*/ 23 w 86"/>
                <a:gd name="T33" fmla="*/ 141 h 149"/>
                <a:gd name="T34" fmla="*/ 29 w 86"/>
                <a:gd name="T35" fmla="*/ 149 h 149"/>
                <a:gd name="T36" fmla="*/ 37 w 86"/>
                <a:gd name="T37" fmla="*/ 143 h 149"/>
                <a:gd name="T38" fmla="*/ 41 w 86"/>
                <a:gd name="T39" fmla="*/ 89 h 149"/>
                <a:gd name="T40" fmla="*/ 44 w 86"/>
                <a:gd name="T41" fmla="*/ 89 h 149"/>
                <a:gd name="T42" fmla="*/ 49 w 86"/>
                <a:gd name="T43" fmla="*/ 143 h 149"/>
                <a:gd name="T44" fmla="*/ 56 w 86"/>
                <a:gd name="T45" fmla="*/ 149 h 149"/>
                <a:gd name="T46" fmla="*/ 63 w 86"/>
                <a:gd name="T47" fmla="*/ 141 h 149"/>
                <a:gd name="T48" fmla="*/ 58 w 86"/>
                <a:gd name="T49" fmla="*/ 84 h 149"/>
                <a:gd name="T50" fmla="*/ 58 w 86"/>
                <a:gd name="T51" fmla="*/ 83 h 149"/>
                <a:gd name="T52" fmla="*/ 61 w 86"/>
                <a:gd name="T53" fmla="*/ 4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149">
                  <a:moveTo>
                    <a:pt x="61" y="42"/>
                  </a:moveTo>
                  <a:cubicBezTo>
                    <a:pt x="84" y="10"/>
                    <a:pt x="84" y="10"/>
                    <a:pt x="84" y="10"/>
                  </a:cubicBezTo>
                  <a:cubicBezTo>
                    <a:pt x="86" y="7"/>
                    <a:pt x="85" y="4"/>
                    <a:pt x="82" y="2"/>
                  </a:cubicBezTo>
                  <a:cubicBezTo>
                    <a:pt x="80" y="0"/>
                    <a:pt x="76" y="1"/>
                    <a:pt x="74" y="3"/>
                  </a:cubicBezTo>
                  <a:cubicBezTo>
                    <a:pt x="54" y="33"/>
                    <a:pt x="54" y="33"/>
                    <a:pt x="54" y="33"/>
                  </a:cubicBezTo>
                  <a:cubicBezTo>
                    <a:pt x="52" y="32"/>
                    <a:pt x="50" y="32"/>
                    <a:pt x="48" y="32"/>
                  </a:cubicBezTo>
                  <a:cubicBezTo>
                    <a:pt x="48" y="32"/>
                    <a:pt x="48" y="32"/>
                    <a:pt x="48" y="32"/>
                  </a:cubicBezTo>
                  <a:cubicBezTo>
                    <a:pt x="38" y="32"/>
                    <a:pt x="38" y="32"/>
                    <a:pt x="38" y="32"/>
                  </a:cubicBezTo>
                  <a:cubicBezTo>
                    <a:pt x="37" y="32"/>
                    <a:pt x="37" y="32"/>
                    <a:pt x="37" y="32"/>
                  </a:cubicBezTo>
                  <a:cubicBezTo>
                    <a:pt x="35" y="32"/>
                    <a:pt x="33" y="32"/>
                    <a:pt x="32" y="33"/>
                  </a:cubicBezTo>
                  <a:cubicBezTo>
                    <a:pt x="11" y="3"/>
                    <a:pt x="11" y="3"/>
                    <a:pt x="11" y="3"/>
                  </a:cubicBezTo>
                  <a:cubicBezTo>
                    <a:pt x="10" y="1"/>
                    <a:pt x="6" y="0"/>
                    <a:pt x="3" y="2"/>
                  </a:cubicBezTo>
                  <a:cubicBezTo>
                    <a:pt x="0" y="4"/>
                    <a:pt x="0" y="7"/>
                    <a:pt x="2" y="10"/>
                  </a:cubicBezTo>
                  <a:cubicBezTo>
                    <a:pt x="24" y="42"/>
                    <a:pt x="24" y="42"/>
                    <a:pt x="24" y="42"/>
                  </a:cubicBezTo>
                  <a:cubicBezTo>
                    <a:pt x="27" y="83"/>
                    <a:pt x="27" y="83"/>
                    <a:pt x="27" y="83"/>
                  </a:cubicBezTo>
                  <a:cubicBezTo>
                    <a:pt x="27" y="84"/>
                    <a:pt x="27" y="84"/>
                    <a:pt x="27" y="84"/>
                  </a:cubicBezTo>
                  <a:cubicBezTo>
                    <a:pt x="23" y="141"/>
                    <a:pt x="23" y="141"/>
                    <a:pt x="23" y="141"/>
                  </a:cubicBezTo>
                  <a:cubicBezTo>
                    <a:pt x="23" y="145"/>
                    <a:pt x="26" y="149"/>
                    <a:pt x="29" y="149"/>
                  </a:cubicBezTo>
                  <a:cubicBezTo>
                    <a:pt x="33" y="149"/>
                    <a:pt x="37" y="146"/>
                    <a:pt x="37" y="143"/>
                  </a:cubicBezTo>
                  <a:cubicBezTo>
                    <a:pt x="41" y="89"/>
                    <a:pt x="41" y="89"/>
                    <a:pt x="41" y="89"/>
                  </a:cubicBezTo>
                  <a:cubicBezTo>
                    <a:pt x="44" y="89"/>
                    <a:pt x="44" y="89"/>
                    <a:pt x="44" y="89"/>
                  </a:cubicBezTo>
                  <a:cubicBezTo>
                    <a:pt x="49" y="143"/>
                    <a:pt x="49" y="143"/>
                    <a:pt x="49" y="143"/>
                  </a:cubicBezTo>
                  <a:cubicBezTo>
                    <a:pt x="49" y="146"/>
                    <a:pt x="52" y="149"/>
                    <a:pt x="56" y="149"/>
                  </a:cubicBezTo>
                  <a:cubicBezTo>
                    <a:pt x="60" y="149"/>
                    <a:pt x="63" y="145"/>
                    <a:pt x="63" y="141"/>
                  </a:cubicBezTo>
                  <a:cubicBezTo>
                    <a:pt x="58" y="84"/>
                    <a:pt x="58" y="84"/>
                    <a:pt x="58" y="84"/>
                  </a:cubicBezTo>
                  <a:cubicBezTo>
                    <a:pt x="58" y="84"/>
                    <a:pt x="58" y="84"/>
                    <a:pt x="58" y="83"/>
                  </a:cubicBezTo>
                  <a:lnTo>
                    <a:pt x="61"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8" name="出自【趣你的PPT】(微信:qunideppt)：最优质的PPT资源库"/>
            <p:cNvSpPr>
              <a:spLocks noChangeArrowheads="1"/>
            </p:cNvSpPr>
            <p:nvPr/>
          </p:nvSpPr>
          <p:spPr bwMode="auto">
            <a:xfrm>
              <a:off x="1681773" y="2167145"/>
              <a:ext cx="48589" cy="464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89" name="出自【趣你的PPT】(微信:qunideppt)：最优质的PPT资源库"/>
            <p:cNvSpPr>
              <a:spLocks noEditPoints="1"/>
            </p:cNvSpPr>
            <p:nvPr/>
          </p:nvSpPr>
          <p:spPr bwMode="auto">
            <a:xfrm>
              <a:off x="1618396" y="2441772"/>
              <a:ext cx="175342" cy="333777"/>
            </a:xfrm>
            <a:custGeom>
              <a:avLst/>
              <a:gdLst>
                <a:gd name="T0" fmla="*/ 0 w 96"/>
                <a:gd name="T1" fmla="*/ 0 h 182"/>
                <a:gd name="T2" fmla="*/ 0 w 96"/>
                <a:gd name="T3" fmla="*/ 182 h 182"/>
                <a:gd name="T4" fmla="*/ 96 w 96"/>
                <a:gd name="T5" fmla="*/ 182 h 182"/>
                <a:gd name="T6" fmla="*/ 96 w 96"/>
                <a:gd name="T7" fmla="*/ 0 h 182"/>
                <a:gd name="T8" fmla="*/ 0 w 96"/>
                <a:gd name="T9" fmla="*/ 0 h 182"/>
                <a:gd name="T10" fmla="*/ 63 w 96"/>
                <a:gd name="T11" fmla="*/ 71 h 182"/>
                <a:gd name="T12" fmla="*/ 30 w 96"/>
                <a:gd name="T13" fmla="*/ 71 h 182"/>
                <a:gd name="T14" fmla="*/ 30 w 96"/>
                <a:gd name="T15" fmla="*/ 62 h 182"/>
                <a:gd name="T16" fmla="*/ 41 w 96"/>
                <a:gd name="T17" fmla="*/ 62 h 182"/>
                <a:gd name="T18" fmla="*/ 41 w 96"/>
                <a:gd name="T19" fmla="*/ 36 h 182"/>
                <a:gd name="T20" fmla="*/ 30 w 96"/>
                <a:gd name="T21" fmla="*/ 36 h 182"/>
                <a:gd name="T22" fmla="*/ 30 w 96"/>
                <a:gd name="T23" fmla="*/ 27 h 182"/>
                <a:gd name="T24" fmla="*/ 35 w 96"/>
                <a:gd name="T25" fmla="*/ 27 h 182"/>
                <a:gd name="T26" fmla="*/ 38 w 96"/>
                <a:gd name="T27" fmla="*/ 26 h 182"/>
                <a:gd name="T28" fmla="*/ 41 w 96"/>
                <a:gd name="T29" fmla="*/ 24 h 182"/>
                <a:gd name="T30" fmla="*/ 42 w 96"/>
                <a:gd name="T31" fmla="*/ 21 h 182"/>
                <a:gd name="T32" fmla="*/ 53 w 96"/>
                <a:gd name="T33" fmla="*/ 21 h 182"/>
                <a:gd name="T34" fmla="*/ 53 w 96"/>
                <a:gd name="T35" fmla="*/ 62 h 182"/>
                <a:gd name="T36" fmla="*/ 63 w 96"/>
                <a:gd name="T37" fmla="*/ 62 h 182"/>
                <a:gd name="T38" fmla="*/ 63 w 96"/>
                <a:gd name="T39" fmla="*/ 7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182">
                  <a:moveTo>
                    <a:pt x="0" y="0"/>
                  </a:moveTo>
                  <a:cubicBezTo>
                    <a:pt x="0" y="182"/>
                    <a:pt x="0" y="182"/>
                    <a:pt x="0" y="182"/>
                  </a:cubicBezTo>
                  <a:cubicBezTo>
                    <a:pt x="96" y="182"/>
                    <a:pt x="96" y="182"/>
                    <a:pt x="96" y="182"/>
                  </a:cubicBezTo>
                  <a:cubicBezTo>
                    <a:pt x="96" y="0"/>
                    <a:pt x="96" y="0"/>
                    <a:pt x="96" y="0"/>
                  </a:cubicBezTo>
                  <a:lnTo>
                    <a:pt x="0" y="0"/>
                  </a:lnTo>
                  <a:close/>
                  <a:moveTo>
                    <a:pt x="63" y="71"/>
                  </a:moveTo>
                  <a:cubicBezTo>
                    <a:pt x="30" y="71"/>
                    <a:pt x="30" y="71"/>
                    <a:pt x="30" y="71"/>
                  </a:cubicBezTo>
                  <a:cubicBezTo>
                    <a:pt x="30" y="62"/>
                    <a:pt x="30" y="62"/>
                    <a:pt x="30" y="62"/>
                  </a:cubicBezTo>
                  <a:cubicBezTo>
                    <a:pt x="41" y="62"/>
                    <a:pt x="41" y="62"/>
                    <a:pt x="41" y="62"/>
                  </a:cubicBezTo>
                  <a:cubicBezTo>
                    <a:pt x="41" y="36"/>
                    <a:pt x="41" y="36"/>
                    <a:pt x="41" y="36"/>
                  </a:cubicBezTo>
                  <a:cubicBezTo>
                    <a:pt x="30" y="36"/>
                    <a:pt x="30" y="36"/>
                    <a:pt x="30" y="36"/>
                  </a:cubicBezTo>
                  <a:cubicBezTo>
                    <a:pt x="30" y="27"/>
                    <a:pt x="30" y="27"/>
                    <a:pt x="30" y="27"/>
                  </a:cubicBezTo>
                  <a:cubicBezTo>
                    <a:pt x="31" y="27"/>
                    <a:pt x="33" y="27"/>
                    <a:pt x="35" y="27"/>
                  </a:cubicBezTo>
                  <a:cubicBezTo>
                    <a:pt x="36" y="27"/>
                    <a:pt x="37" y="27"/>
                    <a:pt x="38" y="26"/>
                  </a:cubicBezTo>
                  <a:cubicBezTo>
                    <a:pt x="39" y="26"/>
                    <a:pt x="40" y="25"/>
                    <a:pt x="41" y="24"/>
                  </a:cubicBezTo>
                  <a:cubicBezTo>
                    <a:pt x="41" y="23"/>
                    <a:pt x="42" y="22"/>
                    <a:pt x="42" y="21"/>
                  </a:cubicBezTo>
                  <a:cubicBezTo>
                    <a:pt x="53" y="21"/>
                    <a:pt x="53" y="21"/>
                    <a:pt x="53" y="21"/>
                  </a:cubicBezTo>
                  <a:cubicBezTo>
                    <a:pt x="53" y="62"/>
                    <a:pt x="53" y="62"/>
                    <a:pt x="53" y="62"/>
                  </a:cubicBezTo>
                  <a:cubicBezTo>
                    <a:pt x="63" y="62"/>
                    <a:pt x="63" y="62"/>
                    <a:pt x="63" y="62"/>
                  </a:cubicBezTo>
                  <a:lnTo>
                    <a:pt x="63" y="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0" name="出自【趣你的PPT】(微信:qunideppt)：最优质的PPT资源库"/>
            <p:cNvSpPr>
              <a:spLocks noEditPoints="1"/>
            </p:cNvSpPr>
            <p:nvPr/>
          </p:nvSpPr>
          <p:spPr bwMode="auto">
            <a:xfrm>
              <a:off x="1419816" y="2570635"/>
              <a:ext cx="177455" cy="204914"/>
            </a:xfrm>
            <a:custGeom>
              <a:avLst/>
              <a:gdLst>
                <a:gd name="T0" fmla="*/ 0 w 97"/>
                <a:gd name="T1" fmla="*/ 0 h 112"/>
                <a:gd name="T2" fmla="*/ 0 w 97"/>
                <a:gd name="T3" fmla="*/ 112 h 112"/>
                <a:gd name="T4" fmla="*/ 97 w 97"/>
                <a:gd name="T5" fmla="*/ 112 h 112"/>
                <a:gd name="T6" fmla="*/ 97 w 97"/>
                <a:gd name="T7" fmla="*/ 0 h 112"/>
                <a:gd name="T8" fmla="*/ 0 w 97"/>
                <a:gd name="T9" fmla="*/ 0 h 112"/>
                <a:gd name="T10" fmla="*/ 65 w 97"/>
                <a:gd name="T11" fmla="*/ 92 h 112"/>
                <a:gd name="T12" fmla="*/ 28 w 97"/>
                <a:gd name="T13" fmla="*/ 92 h 112"/>
                <a:gd name="T14" fmla="*/ 28 w 97"/>
                <a:gd name="T15" fmla="*/ 84 h 112"/>
                <a:gd name="T16" fmla="*/ 36 w 97"/>
                <a:gd name="T17" fmla="*/ 77 h 112"/>
                <a:gd name="T18" fmla="*/ 43 w 97"/>
                <a:gd name="T19" fmla="*/ 70 h 112"/>
                <a:gd name="T20" fmla="*/ 48 w 97"/>
                <a:gd name="T21" fmla="*/ 63 h 112"/>
                <a:gd name="T22" fmla="*/ 50 w 97"/>
                <a:gd name="T23" fmla="*/ 57 h 112"/>
                <a:gd name="T24" fmla="*/ 47 w 97"/>
                <a:gd name="T25" fmla="*/ 52 h 112"/>
                <a:gd name="T26" fmla="*/ 42 w 97"/>
                <a:gd name="T27" fmla="*/ 50 h 112"/>
                <a:gd name="T28" fmla="*/ 38 w 97"/>
                <a:gd name="T29" fmla="*/ 51 h 112"/>
                <a:gd name="T30" fmla="*/ 34 w 97"/>
                <a:gd name="T31" fmla="*/ 52 h 112"/>
                <a:gd name="T32" fmla="*/ 32 w 97"/>
                <a:gd name="T33" fmla="*/ 53 h 112"/>
                <a:gd name="T34" fmla="*/ 30 w 97"/>
                <a:gd name="T35" fmla="*/ 55 h 112"/>
                <a:gd name="T36" fmla="*/ 29 w 97"/>
                <a:gd name="T37" fmla="*/ 55 h 112"/>
                <a:gd name="T38" fmla="*/ 29 w 97"/>
                <a:gd name="T39" fmla="*/ 44 h 112"/>
                <a:gd name="T40" fmla="*/ 35 w 97"/>
                <a:gd name="T41" fmla="*/ 41 h 112"/>
                <a:gd name="T42" fmla="*/ 44 w 97"/>
                <a:gd name="T43" fmla="*/ 40 h 112"/>
                <a:gd name="T44" fmla="*/ 58 w 97"/>
                <a:gd name="T45" fmla="*/ 44 h 112"/>
                <a:gd name="T46" fmla="*/ 62 w 97"/>
                <a:gd name="T47" fmla="*/ 56 h 112"/>
                <a:gd name="T48" fmla="*/ 60 w 97"/>
                <a:gd name="T49" fmla="*/ 64 h 112"/>
                <a:gd name="T50" fmla="*/ 53 w 97"/>
                <a:gd name="T51" fmla="*/ 74 h 112"/>
                <a:gd name="T52" fmla="*/ 47 w 97"/>
                <a:gd name="T53" fmla="*/ 79 h 112"/>
                <a:gd name="T54" fmla="*/ 43 w 97"/>
                <a:gd name="T55" fmla="*/ 82 h 112"/>
                <a:gd name="T56" fmla="*/ 65 w 97"/>
                <a:gd name="T57" fmla="*/ 82 h 112"/>
                <a:gd name="T58" fmla="*/ 65 w 97"/>
                <a:gd name="T59" fmla="*/ 9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112">
                  <a:moveTo>
                    <a:pt x="0" y="0"/>
                  </a:moveTo>
                  <a:cubicBezTo>
                    <a:pt x="0" y="112"/>
                    <a:pt x="0" y="112"/>
                    <a:pt x="0" y="112"/>
                  </a:cubicBezTo>
                  <a:cubicBezTo>
                    <a:pt x="97" y="112"/>
                    <a:pt x="97" y="112"/>
                    <a:pt x="97" y="112"/>
                  </a:cubicBezTo>
                  <a:cubicBezTo>
                    <a:pt x="97" y="0"/>
                    <a:pt x="97" y="0"/>
                    <a:pt x="97" y="0"/>
                  </a:cubicBezTo>
                  <a:lnTo>
                    <a:pt x="0" y="0"/>
                  </a:lnTo>
                  <a:close/>
                  <a:moveTo>
                    <a:pt x="65" y="92"/>
                  </a:moveTo>
                  <a:cubicBezTo>
                    <a:pt x="28" y="92"/>
                    <a:pt x="28" y="92"/>
                    <a:pt x="28" y="92"/>
                  </a:cubicBezTo>
                  <a:cubicBezTo>
                    <a:pt x="28" y="84"/>
                    <a:pt x="28" y="84"/>
                    <a:pt x="28" y="84"/>
                  </a:cubicBezTo>
                  <a:cubicBezTo>
                    <a:pt x="31" y="81"/>
                    <a:pt x="33" y="79"/>
                    <a:pt x="36" y="77"/>
                  </a:cubicBezTo>
                  <a:cubicBezTo>
                    <a:pt x="38" y="74"/>
                    <a:pt x="41" y="72"/>
                    <a:pt x="43" y="70"/>
                  </a:cubicBezTo>
                  <a:cubicBezTo>
                    <a:pt x="45" y="68"/>
                    <a:pt x="47" y="65"/>
                    <a:pt x="48" y="63"/>
                  </a:cubicBezTo>
                  <a:cubicBezTo>
                    <a:pt x="49" y="61"/>
                    <a:pt x="50" y="59"/>
                    <a:pt x="50" y="57"/>
                  </a:cubicBezTo>
                  <a:cubicBezTo>
                    <a:pt x="50" y="55"/>
                    <a:pt x="49" y="53"/>
                    <a:pt x="47" y="52"/>
                  </a:cubicBezTo>
                  <a:cubicBezTo>
                    <a:pt x="46" y="51"/>
                    <a:pt x="44" y="50"/>
                    <a:pt x="42" y="50"/>
                  </a:cubicBezTo>
                  <a:cubicBezTo>
                    <a:pt x="40" y="50"/>
                    <a:pt x="39" y="50"/>
                    <a:pt x="38" y="51"/>
                  </a:cubicBezTo>
                  <a:cubicBezTo>
                    <a:pt x="37" y="51"/>
                    <a:pt x="36" y="51"/>
                    <a:pt x="34" y="52"/>
                  </a:cubicBezTo>
                  <a:cubicBezTo>
                    <a:pt x="33" y="52"/>
                    <a:pt x="32" y="53"/>
                    <a:pt x="32" y="53"/>
                  </a:cubicBezTo>
                  <a:cubicBezTo>
                    <a:pt x="31" y="54"/>
                    <a:pt x="30" y="54"/>
                    <a:pt x="30" y="55"/>
                  </a:cubicBezTo>
                  <a:cubicBezTo>
                    <a:pt x="29" y="55"/>
                    <a:pt x="29" y="55"/>
                    <a:pt x="29" y="55"/>
                  </a:cubicBezTo>
                  <a:cubicBezTo>
                    <a:pt x="29" y="44"/>
                    <a:pt x="29" y="44"/>
                    <a:pt x="29" y="44"/>
                  </a:cubicBezTo>
                  <a:cubicBezTo>
                    <a:pt x="30" y="43"/>
                    <a:pt x="32" y="42"/>
                    <a:pt x="35" y="41"/>
                  </a:cubicBezTo>
                  <a:cubicBezTo>
                    <a:pt x="38" y="41"/>
                    <a:pt x="41" y="40"/>
                    <a:pt x="44" y="40"/>
                  </a:cubicBezTo>
                  <a:cubicBezTo>
                    <a:pt x="50" y="40"/>
                    <a:pt x="55" y="42"/>
                    <a:pt x="58" y="44"/>
                  </a:cubicBezTo>
                  <a:cubicBezTo>
                    <a:pt x="61" y="47"/>
                    <a:pt x="62" y="51"/>
                    <a:pt x="62" y="56"/>
                  </a:cubicBezTo>
                  <a:cubicBezTo>
                    <a:pt x="62" y="59"/>
                    <a:pt x="62" y="62"/>
                    <a:pt x="60" y="64"/>
                  </a:cubicBezTo>
                  <a:cubicBezTo>
                    <a:pt x="59" y="67"/>
                    <a:pt x="57" y="70"/>
                    <a:pt x="53" y="74"/>
                  </a:cubicBezTo>
                  <a:cubicBezTo>
                    <a:pt x="51" y="76"/>
                    <a:pt x="49" y="77"/>
                    <a:pt x="47" y="79"/>
                  </a:cubicBezTo>
                  <a:cubicBezTo>
                    <a:pt x="45" y="81"/>
                    <a:pt x="44" y="82"/>
                    <a:pt x="43" y="82"/>
                  </a:cubicBezTo>
                  <a:cubicBezTo>
                    <a:pt x="65" y="82"/>
                    <a:pt x="65" y="82"/>
                    <a:pt x="65" y="82"/>
                  </a:cubicBezTo>
                  <a:lnTo>
                    <a:pt x="65"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1" name="出自【趣你的PPT】(微信:qunideppt)：最优质的PPT资源库"/>
            <p:cNvSpPr>
              <a:spLocks/>
            </p:cNvSpPr>
            <p:nvPr/>
          </p:nvSpPr>
          <p:spPr bwMode="auto">
            <a:xfrm>
              <a:off x="1453616" y="2331921"/>
              <a:ext cx="109853" cy="228152"/>
            </a:xfrm>
            <a:custGeom>
              <a:avLst/>
              <a:gdLst>
                <a:gd name="T0" fmla="*/ 59 w 59"/>
                <a:gd name="T1" fmla="*/ 16 h 124"/>
                <a:gd name="T2" fmla="*/ 58 w 59"/>
                <a:gd name="T3" fmla="*/ 15 h 124"/>
                <a:gd name="T4" fmla="*/ 58 w 59"/>
                <a:gd name="T5" fmla="*/ 15 h 124"/>
                <a:gd name="T6" fmla="*/ 36 w 59"/>
                <a:gd name="T7" fmla="*/ 2 h 124"/>
                <a:gd name="T8" fmla="*/ 35 w 59"/>
                <a:gd name="T9" fmla="*/ 2 h 124"/>
                <a:gd name="T10" fmla="*/ 26 w 59"/>
                <a:gd name="T11" fmla="*/ 2 h 124"/>
                <a:gd name="T12" fmla="*/ 0 w 59"/>
                <a:gd name="T13" fmla="*/ 17 h 124"/>
                <a:gd name="T14" fmla="*/ 0 w 59"/>
                <a:gd name="T15" fmla="*/ 55 h 124"/>
                <a:gd name="T16" fmla="*/ 6 w 59"/>
                <a:gd name="T17" fmla="*/ 61 h 124"/>
                <a:gd name="T18" fmla="*/ 12 w 59"/>
                <a:gd name="T19" fmla="*/ 55 h 124"/>
                <a:gd name="T20" fmla="*/ 12 w 59"/>
                <a:gd name="T21" fmla="*/ 25 h 124"/>
                <a:gd name="T22" fmla="*/ 14 w 59"/>
                <a:gd name="T23" fmla="*/ 25 h 124"/>
                <a:gd name="T24" fmla="*/ 14 w 59"/>
                <a:gd name="T25" fmla="*/ 43 h 124"/>
                <a:gd name="T26" fmla="*/ 14 w 59"/>
                <a:gd name="T27" fmla="*/ 59 h 124"/>
                <a:gd name="T28" fmla="*/ 14 w 59"/>
                <a:gd name="T29" fmla="*/ 117 h 124"/>
                <a:gd name="T30" fmla="*/ 21 w 59"/>
                <a:gd name="T31" fmla="*/ 124 h 124"/>
                <a:gd name="T32" fmla="*/ 28 w 59"/>
                <a:gd name="T33" fmla="*/ 117 h 124"/>
                <a:gd name="T34" fmla="*/ 28 w 59"/>
                <a:gd name="T35" fmla="*/ 64 h 124"/>
                <a:gd name="T36" fmla="*/ 31 w 59"/>
                <a:gd name="T37" fmla="*/ 64 h 124"/>
                <a:gd name="T38" fmla="*/ 31 w 59"/>
                <a:gd name="T39" fmla="*/ 117 h 124"/>
                <a:gd name="T40" fmla="*/ 38 w 59"/>
                <a:gd name="T41" fmla="*/ 124 h 124"/>
                <a:gd name="T42" fmla="*/ 45 w 59"/>
                <a:gd name="T43" fmla="*/ 117 h 124"/>
                <a:gd name="T44" fmla="*/ 45 w 59"/>
                <a:gd name="T45" fmla="*/ 59 h 124"/>
                <a:gd name="T46" fmla="*/ 45 w 59"/>
                <a:gd name="T47" fmla="*/ 43 h 124"/>
                <a:gd name="T48" fmla="*/ 45 w 59"/>
                <a:gd name="T49" fmla="*/ 25 h 124"/>
                <a:gd name="T50" fmla="*/ 47 w 59"/>
                <a:gd name="T51" fmla="*/ 25 h 124"/>
                <a:gd name="T52" fmla="*/ 47 w 59"/>
                <a:gd name="T53" fmla="*/ 54 h 124"/>
                <a:gd name="T54" fmla="*/ 53 w 59"/>
                <a:gd name="T55" fmla="*/ 60 h 124"/>
                <a:gd name="T56" fmla="*/ 59 w 59"/>
                <a:gd name="T57" fmla="*/ 54 h 124"/>
                <a:gd name="T58" fmla="*/ 59 w 59"/>
                <a:gd name="T59" fmla="*/ 16 h 124"/>
                <a:gd name="T60" fmla="*/ 59 w 59"/>
                <a:gd name="T61" fmla="*/ 1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 h="124">
                  <a:moveTo>
                    <a:pt x="59" y="16"/>
                  </a:moveTo>
                  <a:cubicBezTo>
                    <a:pt x="59" y="16"/>
                    <a:pt x="59" y="16"/>
                    <a:pt x="58" y="15"/>
                  </a:cubicBezTo>
                  <a:cubicBezTo>
                    <a:pt x="58" y="15"/>
                    <a:pt x="58" y="15"/>
                    <a:pt x="58" y="15"/>
                  </a:cubicBezTo>
                  <a:cubicBezTo>
                    <a:pt x="57" y="5"/>
                    <a:pt x="43" y="3"/>
                    <a:pt x="36" y="2"/>
                  </a:cubicBezTo>
                  <a:cubicBezTo>
                    <a:pt x="36" y="2"/>
                    <a:pt x="35" y="2"/>
                    <a:pt x="35" y="2"/>
                  </a:cubicBezTo>
                  <a:cubicBezTo>
                    <a:pt x="26" y="2"/>
                    <a:pt x="26" y="2"/>
                    <a:pt x="26" y="2"/>
                  </a:cubicBezTo>
                  <a:cubicBezTo>
                    <a:pt x="26" y="2"/>
                    <a:pt x="0" y="0"/>
                    <a:pt x="0" y="17"/>
                  </a:cubicBezTo>
                  <a:cubicBezTo>
                    <a:pt x="0" y="55"/>
                    <a:pt x="0" y="55"/>
                    <a:pt x="0" y="55"/>
                  </a:cubicBezTo>
                  <a:cubicBezTo>
                    <a:pt x="0" y="58"/>
                    <a:pt x="3" y="61"/>
                    <a:pt x="6" y="61"/>
                  </a:cubicBezTo>
                  <a:cubicBezTo>
                    <a:pt x="9" y="61"/>
                    <a:pt x="12" y="58"/>
                    <a:pt x="12" y="55"/>
                  </a:cubicBezTo>
                  <a:cubicBezTo>
                    <a:pt x="12" y="25"/>
                    <a:pt x="12" y="25"/>
                    <a:pt x="12" y="25"/>
                  </a:cubicBezTo>
                  <a:cubicBezTo>
                    <a:pt x="14" y="25"/>
                    <a:pt x="14" y="25"/>
                    <a:pt x="14" y="25"/>
                  </a:cubicBezTo>
                  <a:cubicBezTo>
                    <a:pt x="14" y="43"/>
                    <a:pt x="14" y="43"/>
                    <a:pt x="14" y="43"/>
                  </a:cubicBezTo>
                  <a:cubicBezTo>
                    <a:pt x="14" y="59"/>
                    <a:pt x="14" y="59"/>
                    <a:pt x="14" y="59"/>
                  </a:cubicBezTo>
                  <a:cubicBezTo>
                    <a:pt x="14" y="117"/>
                    <a:pt x="14" y="117"/>
                    <a:pt x="14" y="117"/>
                  </a:cubicBezTo>
                  <a:cubicBezTo>
                    <a:pt x="14" y="121"/>
                    <a:pt x="17" y="124"/>
                    <a:pt x="21" y="124"/>
                  </a:cubicBezTo>
                  <a:cubicBezTo>
                    <a:pt x="25" y="124"/>
                    <a:pt x="28" y="121"/>
                    <a:pt x="28" y="117"/>
                  </a:cubicBezTo>
                  <a:cubicBezTo>
                    <a:pt x="28" y="64"/>
                    <a:pt x="28" y="64"/>
                    <a:pt x="28" y="64"/>
                  </a:cubicBezTo>
                  <a:cubicBezTo>
                    <a:pt x="31" y="64"/>
                    <a:pt x="31" y="64"/>
                    <a:pt x="31" y="64"/>
                  </a:cubicBezTo>
                  <a:cubicBezTo>
                    <a:pt x="31" y="117"/>
                    <a:pt x="31" y="117"/>
                    <a:pt x="31" y="117"/>
                  </a:cubicBezTo>
                  <a:cubicBezTo>
                    <a:pt x="31" y="121"/>
                    <a:pt x="34" y="124"/>
                    <a:pt x="38" y="124"/>
                  </a:cubicBezTo>
                  <a:cubicBezTo>
                    <a:pt x="42" y="124"/>
                    <a:pt x="45" y="121"/>
                    <a:pt x="45" y="117"/>
                  </a:cubicBezTo>
                  <a:cubicBezTo>
                    <a:pt x="45" y="59"/>
                    <a:pt x="45" y="59"/>
                    <a:pt x="45" y="59"/>
                  </a:cubicBezTo>
                  <a:cubicBezTo>
                    <a:pt x="45" y="43"/>
                    <a:pt x="45" y="43"/>
                    <a:pt x="45" y="43"/>
                  </a:cubicBezTo>
                  <a:cubicBezTo>
                    <a:pt x="45" y="25"/>
                    <a:pt x="45" y="25"/>
                    <a:pt x="45" y="25"/>
                  </a:cubicBezTo>
                  <a:cubicBezTo>
                    <a:pt x="47" y="25"/>
                    <a:pt x="47" y="25"/>
                    <a:pt x="47" y="25"/>
                  </a:cubicBezTo>
                  <a:cubicBezTo>
                    <a:pt x="47" y="54"/>
                    <a:pt x="47" y="54"/>
                    <a:pt x="47" y="54"/>
                  </a:cubicBezTo>
                  <a:cubicBezTo>
                    <a:pt x="47" y="57"/>
                    <a:pt x="49" y="60"/>
                    <a:pt x="53" y="60"/>
                  </a:cubicBezTo>
                  <a:cubicBezTo>
                    <a:pt x="56" y="60"/>
                    <a:pt x="59" y="57"/>
                    <a:pt x="59" y="54"/>
                  </a:cubicBezTo>
                  <a:cubicBezTo>
                    <a:pt x="59" y="16"/>
                    <a:pt x="59" y="16"/>
                    <a:pt x="59" y="16"/>
                  </a:cubicBezTo>
                  <a:cubicBezTo>
                    <a:pt x="59" y="16"/>
                    <a:pt x="59" y="16"/>
                    <a:pt x="59"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2" name="出自【趣你的PPT】(微信:qunideppt)：最优质的PPT资源库"/>
            <p:cNvSpPr>
              <a:spLocks noChangeArrowheads="1"/>
            </p:cNvSpPr>
            <p:nvPr/>
          </p:nvSpPr>
          <p:spPr bwMode="auto">
            <a:xfrm>
              <a:off x="1483192" y="2283333"/>
              <a:ext cx="50701" cy="4858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3" name="出自【趣你的PPT】(微信:qunideppt)：最优质的PPT资源库"/>
            <p:cNvSpPr>
              <a:spLocks noEditPoints="1"/>
            </p:cNvSpPr>
            <p:nvPr/>
          </p:nvSpPr>
          <p:spPr bwMode="auto">
            <a:xfrm>
              <a:off x="1814864" y="2604435"/>
              <a:ext cx="175342" cy="171114"/>
            </a:xfrm>
            <a:custGeom>
              <a:avLst/>
              <a:gdLst>
                <a:gd name="T0" fmla="*/ 0 w 96"/>
                <a:gd name="T1" fmla="*/ 0 h 94"/>
                <a:gd name="T2" fmla="*/ 0 w 96"/>
                <a:gd name="T3" fmla="*/ 94 h 94"/>
                <a:gd name="T4" fmla="*/ 96 w 96"/>
                <a:gd name="T5" fmla="*/ 94 h 94"/>
                <a:gd name="T6" fmla="*/ 96 w 96"/>
                <a:gd name="T7" fmla="*/ 0 h 94"/>
                <a:gd name="T8" fmla="*/ 0 w 96"/>
                <a:gd name="T9" fmla="*/ 0 h 94"/>
                <a:gd name="T10" fmla="*/ 64 w 96"/>
                <a:gd name="T11" fmla="*/ 64 h 94"/>
                <a:gd name="T12" fmla="*/ 60 w 96"/>
                <a:gd name="T13" fmla="*/ 69 h 94"/>
                <a:gd name="T14" fmla="*/ 54 w 96"/>
                <a:gd name="T15" fmla="*/ 73 h 94"/>
                <a:gd name="T16" fmla="*/ 45 w 96"/>
                <a:gd name="T17" fmla="*/ 74 h 94"/>
                <a:gd name="T18" fmla="*/ 35 w 96"/>
                <a:gd name="T19" fmla="*/ 73 h 94"/>
                <a:gd name="T20" fmla="*/ 28 w 96"/>
                <a:gd name="T21" fmla="*/ 71 h 94"/>
                <a:gd name="T22" fmla="*/ 28 w 96"/>
                <a:gd name="T23" fmla="*/ 60 h 94"/>
                <a:gd name="T24" fmla="*/ 29 w 96"/>
                <a:gd name="T25" fmla="*/ 60 h 94"/>
                <a:gd name="T26" fmla="*/ 35 w 96"/>
                <a:gd name="T27" fmla="*/ 63 h 94"/>
                <a:gd name="T28" fmla="*/ 42 w 96"/>
                <a:gd name="T29" fmla="*/ 64 h 94"/>
                <a:gd name="T30" fmla="*/ 46 w 96"/>
                <a:gd name="T31" fmla="*/ 64 h 94"/>
                <a:gd name="T32" fmla="*/ 50 w 96"/>
                <a:gd name="T33" fmla="*/ 62 h 94"/>
                <a:gd name="T34" fmla="*/ 52 w 96"/>
                <a:gd name="T35" fmla="*/ 60 h 94"/>
                <a:gd name="T36" fmla="*/ 52 w 96"/>
                <a:gd name="T37" fmla="*/ 57 h 94"/>
                <a:gd name="T38" fmla="*/ 51 w 96"/>
                <a:gd name="T39" fmla="*/ 53 h 94"/>
                <a:gd name="T40" fmla="*/ 49 w 96"/>
                <a:gd name="T41" fmla="*/ 52 h 94"/>
                <a:gd name="T42" fmla="*/ 45 w 96"/>
                <a:gd name="T43" fmla="*/ 51 h 94"/>
                <a:gd name="T44" fmla="*/ 41 w 96"/>
                <a:gd name="T45" fmla="*/ 51 h 94"/>
                <a:gd name="T46" fmla="*/ 39 w 96"/>
                <a:gd name="T47" fmla="*/ 51 h 94"/>
                <a:gd name="T48" fmla="*/ 39 w 96"/>
                <a:gd name="T49" fmla="*/ 42 h 94"/>
                <a:gd name="T50" fmla="*/ 41 w 96"/>
                <a:gd name="T51" fmla="*/ 42 h 94"/>
                <a:gd name="T52" fmla="*/ 45 w 96"/>
                <a:gd name="T53" fmla="*/ 42 h 94"/>
                <a:gd name="T54" fmla="*/ 48 w 96"/>
                <a:gd name="T55" fmla="*/ 41 h 94"/>
                <a:gd name="T56" fmla="*/ 50 w 96"/>
                <a:gd name="T57" fmla="*/ 39 h 94"/>
                <a:gd name="T58" fmla="*/ 51 w 96"/>
                <a:gd name="T59" fmla="*/ 36 h 94"/>
                <a:gd name="T60" fmla="*/ 50 w 96"/>
                <a:gd name="T61" fmla="*/ 34 h 94"/>
                <a:gd name="T62" fmla="*/ 49 w 96"/>
                <a:gd name="T63" fmla="*/ 32 h 94"/>
                <a:gd name="T64" fmla="*/ 46 w 96"/>
                <a:gd name="T65" fmla="*/ 31 h 94"/>
                <a:gd name="T66" fmla="*/ 43 w 96"/>
                <a:gd name="T67" fmla="*/ 31 h 94"/>
                <a:gd name="T68" fmla="*/ 39 w 96"/>
                <a:gd name="T69" fmla="*/ 31 h 94"/>
                <a:gd name="T70" fmla="*/ 36 w 96"/>
                <a:gd name="T71" fmla="*/ 33 h 94"/>
                <a:gd name="T72" fmla="*/ 33 w 96"/>
                <a:gd name="T73" fmla="*/ 34 h 94"/>
                <a:gd name="T74" fmla="*/ 30 w 96"/>
                <a:gd name="T75" fmla="*/ 35 h 94"/>
                <a:gd name="T76" fmla="*/ 29 w 96"/>
                <a:gd name="T77" fmla="*/ 35 h 94"/>
                <a:gd name="T78" fmla="*/ 29 w 96"/>
                <a:gd name="T79" fmla="*/ 24 h 94"/>
                <a:gd name="T80" fmla="*/ 36 w 96"/>
                <a:gd name="T81" fmla="*/ 22 h 94"/>
                <a:gd name="T82" fmla="*/ 45 w 96"/>
                <a:gd name="T83" fmla="*/ 21 h 94"/>
                <a:gd name="T84" fmla="*/ 53 w 96"/>
                <a:gd name="T85" fmla="*/ 22 h 94"/>
                <a:gd name="T86" fmla="*/ 59 w 96"/>
                <a:gd name="T87" fmla="*/ 24 h 94"/>
                <a:gd name="T88" fmla="*/ 63 w 96"/>
                <a:gd name="T89" fmla="*/ 28 h 94"/>
                <a:gd name="T90" fmla="*/ 64 w 96"/>
                <a:gd name="T91" fmla="*/ 34 h 94"/>
                <a:gd name="T92" fmla="*/ 61 w 96"/>
                <a:gd name="T93" fmla="*/ 41 h 94"/>
                <a:gd name="T94" fmla="*/ 55 w 96"/>
                <a:gd name="T95" fmla="*/ 46 h 94"/>
                <a:gd name="T96" fmla="*/ 55 w 96"/>
                <a:gd name="T97" fmla="*/ 46 h 94"/>
                <a:gd name="T98" fmla="*/ 58 w 96"/>
                <a:gd name="T99" fmla="*/ 47 h 94"/>
                <a:gd name="T100" fmla="*/ 62 w 96"/>
                <a:gd name="T101" fmla="*/ 49 h 94"/>
                <a:gd name="T102" fmla="*/ 64 w 96"/>
                <a:gd name="T103" fmla="*/ 53 h 94"/>
                <a:gd name="T104" fmla="*/ 65 w 96"/>
                <a:gd name="T105" fmla="*/ 58 h 94"/>
                <a:gd name="T106" fmla="*/ 64 w 96"/>
                <a:gd name="T107" fmla="*/ 6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94">
                  <a:moveTo>
                    <a:pt x="0" y="0"/>
                  </a:moveTo>
                  <a:cubicBezTo>
                    <a:pt x="0" y="94"/>
                    <a:pt x="0" y="94"/>
                    <a:pt x="0" y="94"/>
                  </a:cubicBezTo>
                  <a:cubicBezTo>
                    <a:pt x="96" y="94"/>
                    <a:pt x="96" y="94"/>
                    <a:pt x="96" y="94"/>
                  </a:cubicBezTo>
                  <a:cubicBezTo>
                    <a:pt x="96" y="0"/>
                    <a:pt x="96" y="0"/>
                    <a:pt x="96" y="0"/>
                  </a:cubicBezTo>
                  <a:lnTo>
                    <a:pt x="0" y="0"/>
                  </a:lnTo>
                  <a:close/>
                  <a:moveTo>
                    <a:pt x="64" y="64"/>
                  </a:moveTo>
                  <a:cubicBezTo>
                    <a:pt x="63" y="66"/>
                    <a:pt x="62" y="68"/>
                    <a:pt x="60" y="69"/>
                  </a:cubicBezTo>
                  <a:cubicBezTo>
                    <a:pt x="58" y="71"/>
                    <a:pt x="56" y="72"/>
                    <a:pt x="54" y="73"/>
                  </a:cubicBezTo>
                  <a:cubicBezTo>
                    <a:pt x="51" y="74"/>
                    <a:pt x="48" y="74"/>
                    <a:pt x="45" y="74"/>
                  </a:cubicBezTo>
                  <a:cubicBezTo>
                    <a:pt x="41" y="74"/>
                    <a:pt x="37" y="74"/>
                    <a:pt x="35" y="73"/>
                  </a:cubicBezTo>
                  <a:cubicBezTo>
                    <a:pt x="32" y="72"/>
                    <a:pt x="29" y="72"/>
                    <a:pt x="28" y="71"/>
                  </a:cubicBezTo>
                  <a:cubicBezTo>
                    <a:pt x="28" y="60"/>
                    <a:pt x="28" y="60"/>
                    <a:pt x="28" y="60"/>
                  </a:cubicBezTo>
                  <a:cubicBezTo>
                    <a:pt x="29" y="60"/>
                    <a:pt x="29" y="60"/>
                    <a:pt x="29" y="60"/>
                  </a:cubicBezTo>
                  <a:cubicBezTo>
                    <a:pt x="31" y="61"/>
                    <a:pt x="33" y="62"/>
                    <a:pt x="35" y="63"/>
                  </a:cubicBezTo>
                  <a:cubicBezTo>
                    <a:pt x="38" y="64"/>
                    <a:pt x="40" y="64"/>
                    <a:pt x="42" y="64"/>
                  </a:cubicBezTo>
                  <a:cubicBezTo>
                    <a:pt x="44" y="64"/>
                    <a:pt x="45" y="64"/>
                    <a:pt x="46" y="64"/>
                  </a:cubicBezTo>
                  <a:cubicBezTo>
                    <a:pt x="48" y="64"/>
                    <a:pt x="49" y="63"/>
                    <a:pt x="50" y="62"/>
                  </a:cubicBezTo>
                  <a:cubicBezTo>
                    <a:pt x="51" y="62"/>
                    <a:pt x="51" y="61"/>
                    <a:pt x="52" y="60"/>
                  </a:cubicBezTo>
                  <a:cubicBezTo>
                    <a:pt x="52" y="59"/>
                    <a:pt x="52" y="58"/>
                    <a:pt x="52" y="57"/>
                  </a:cubicBezTo>
                  <a:cubicBezTo>
                    <a:pt x="52" y="55"/>
                    <a:pt x="52" y="54"/>
                    <a:pt x="51" y="53"/>
                  </a:cubicBezTo>
                  <a:cubicBezTo>
                    <a:pt x="51" y="53"/>
                    <a:pt x="50" y="52"/>
                    <a:pt x="49" y="52"/>
                  </a:cubicBezTo>
                  <a:cubicBezTo>
                    <a:pt x="48" y="51"/>
                    <a:pt x="46" y="51"/>
                    <a:pt x="45" y="51"/>
                  </a:cubicBezTo>
                  <a:cubicBezTo>
                    <a:pt x="43" y="51"/>
                    <a:pt x="42" y="51"/>
                    <a:pt x="41" y="51"/>
                  </a:cubicBezTo>
                  <a:cubicBezTo>
                    <a:pt x="39" y="51"/>
                    <a:pt x="39" y="51"/>
                    <a:pt x="39" y="51"/>
                  </a:cubicBezTo>
                  <a:cubicBezTo>
                    <a:pt x="39" y="42"/>
                    <a:pt x="39" y="42"/>
                    <a:pt x="39" y="42"/>
                  </a:cubicBezTo>
                  <a:cubicBezTo>
                    <a:pt x="41" y="42"/>
                    <a:pt x="41" y="42"/>
                    <a:pt x="41" y="42"/>
                  </a:cubicBezTo>
                  <a:cubicBezTo>
                    <a:pt x="42" y="42"/>
                    <a:pt x="44" y="42"/>
                    <a:pt x="45" y="42"/>
                  </a:cubicBezTo>
                  <a:cubicBezTo>
                    <a:pt x="46" y="42"/>
                    <a:pt x="47" y="41"/>
                    <a:pt x="48" y="41"/>
                  </a:cubicBezTo>
                  <a:cubicBezTo>
                    <a:pt x="49" y="41"/>
                    <a:pt x="50" y="40"/>
                    <a:pt x="50" y="39"/>
                  </a:cubicBezTo>
                  <a:cubicBezTo>
                    <a:pt x="51" y="38"/>
                    <a:pt x="51" y="37"/>
                    <a:pt x="51" y="36"/>
                  </a:cubicBezTo>
                  <a:cubicBezTo>
                    <a:pt x="51" y="35"/>
                    <a:pt x="51" y="34"/>
                    <a:pt x="50" y="34"/>
                  </a:cubicBezTo>
                  <a:cubicBezTo>
                    <a:pt x="50" y="33"/>
                    <a:pt x="49" y="32"/>
                    <a:pt x="49" y="32"/>
                  </a:cubicBezTo>
                  <a:cubicBezTo>
                    <a:pt x="48" y="32"/>
                    <a:pt x="47" y="31"/>
                    <a:pt x="46" y="31"/>
                  </a:cubicBezTo>
                  <a:cubicBezTo>
                    <a:pt x="45" y="31"/>
                    <a:pt x="44" y="31"/>
                    <a:pt x="43" y="31"/>
                  </a:cubicBezTo>
                  <a:cubicBezTo>
                    <a:pt x="42" y="31"/>
                    <a:pt x="41" y="31"/>
                    <a:pt x="39" y="31"/>
                  </a:cubicBezTo>
                  <a:cubicBezTo>
                    <a:pt x="38" y="32"/>
                    <a:pt x="37" y="32"/>
                    <a:pt x="36" y="33"/>
                  </a:cubicBezTo>
                  <a:cubicBezTo>
                    <a:pt x="35" y="33"/>
                    <a:pt x="34" y="33"/>
                    <a:pt x="33" y="34"/>
                  </a:cubicBezTo>
                  <a:cubicBezTo>
                    <a:pt x="32" y="35"/>
                    <a:pt x="31" y="35"/>
                    <a:pt x="30" y="35"/>
                  </a:cubicBezTo>
                  <a:cubicBezTo>
                    <a:pt x="29" y="35"/>
                    <a:pt x="29" y="35"/>
                    <a:pt x="29" y="35"/>
                  </a:cubicBezTo>
                  <a:cubicBezTo>
                    <a:pt x="29" y="24"/>
                    <a:pt x="29" y="24"/>
                    <a:pt x="29" y="24"/>
                  </a:cubicBezTo>
                  <a:cubicBezTo>
                    <a:pt x="31" y="24"/>
                    <a:pt x="33" y="23"/>
                    <a:pt x="36" y="22"/>
                  </a:cubicBezTo>
                  <a:cubicBezTo>
                    <a:pt x="39" y="22"/>
                    <a:pt x="42" y="21"/>
                    <a:pt x="45" y="21"/>
                  </a:cubicBezTo>
                  <a:cubicBezTo>
                    <a:pt x="48" y="21"/>
                    <a:pt x="51" y="22"/>
                    <a:pt x="53" y="22"/>
                  </a:cubicBezTo>
                  <a:cubicBezTo>
                    <a:pt x="55" y="23"/>
                    <a:pt x="57" y="23"/>
                    <a:pt x="59" y="24"/>
                  </a:cubicBezTo>
                  <a:cubicBezTo>
                    <a:pt x="60" y="25"/>
                    <a:pt x="62" y="27"/>
                    <a:pt x="63" y="28"/>
                  </a:cubicBezTo>
                  <a:cubicBezTo>
                    <a:pt x="63" y="30"/>
                    <a:pt x="64" y="32"/>
                    <a:pt x="64" y="34"/>
                  </a:cubicBezTo>
                  <a:cubicBezTo>
                    <a:pt x="64" y="37"/>
                    <a:pt x="63" y="39"/>
                    <a:pt x="61" y="41"/>
                  </a:cubicBezTo>
                  <a:cubicBezTo>
                    <a:pt x="60" y="44"/>
                    <a:pt x="58" y="45"/>
                    <a:pt x="55" y="46"/>
                  </a:cubicBezTo>
                  <a:cubicBezTo>
                    <a:pt x="55" y="46"/>
                    <a:pt x="55" y="46"/>
                    <a:pt x="55" y="46"/>
                  </a:cubicBezTo>
                  <a:cubicBezTo>
                    <a:pt x="56" y="46"/>
                    <a:pt x="57" y="47"/>
                    <a:pt x="58" y="47"/>
                  </a:cubicBezTo>
                  <a:cubicBezTo>
                    <a:pt x="59" y="47"/>
                    <a:pt x="61" y="48"/>
                    <a:pt x="62" y="49"/>
                  </a:cubicBezTo>
                  <a:cubicBezTo>
                    <a:pt x="63" y="50"/>
                    <a:pt x="64" y="51"/>
                    <a:pt x="64" y="53"/>
                  </a:cubicBezTo>
                  <a:cubicBezTo>
                    <a:pt x="65" y="54"/>
                    <a:pt x="65" y="56"/>
                    <a:pt x="65" y="58"/>
                  </a:cubicBezTo>
                  <a:cubicBezTo>
                    <a:pt x="65" y="60"/>
                    <a:pt x="65" y="62"/>
                    <a:pt x="64" y="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4" name="出自【趣你的PPT】(微信:qunideppt)：最优质的PPT资源库"/>
            <p:cNvSpPr>
              <a:spLocks/>
            </p:cNvSpPr>
            <p:nvPr/>
          </p:nvSpPr>
          <p:spPr bwMode="auto">
            <a:xfrm>
              <a:off x="1848665" y="2361496"/>
              <a:ext cx="107741" cy="228152"/>
            </a:xfrm>
            <a:custGeom>
              <a:avLst/>
              <a:gdLst>
                <a:gd name="T0" fmla="*/ 58 w 58"/>
                <a:gd name="T1" fmla="*/ 16 h 124"/>
                <a:gd name="T2" fmla="*/ 58 w 58"/>
                <a:gd name="T3" fmla="*/ 15 h 124"/>
                <a:gd name="T4" fmla="*/ 58 w 58"/>
                <a:gd name="T5" fmla="*/ 15 h 124"/>
                <a:gd name="T6" fmla="*/ 36 w 58"/>
                <a:gd name="T7" fmla="*/ 2 h 124"/>
                <a:gd name="T8" fmla="*/ 35 w 58"/>
                <a:gd name="T9" fmla="*/ 2 h 124"/>
                <a:gd name="T10" fmla="*/ 26 w 58"/>
                <a:gd name="T11" fmla="*/ 2 h 124"/>
                <a:gd name="T12" fmla="*/ 0 w 58"/>
                <a:gd name="T13" fmla="*/ 17 h 124"/>
                <a:gd name="T14" fmla="*/ 0 w 58"/>
                <a:gd name="T15" fmla="*/ 55 h 124"/>
                <a:gd name="T16" fmla="*/ 6 w 58"/>
                <a:gd name="T17" fmla="*/ 61 h 124"/>
                <a:gd name="T18" fmla="*/ 12 w 58"/>
                <a:gd name="T19" fmla="*/ 55 h 124"/>
                <a:gd name="T20" fmla="*/ 12 w 58"/>
                <a:gd name="T21" fmla="*/ 25 h 124"/>
                <a:gd name="T22" fmla="*/ 14 w 58"/>
                <a:gd name="T23" fmla="*/ 25 h 124"/>
                <a:gd name="T24" fmla="*/ 14 w 58"/>
                <a:gd name="T25" fmla="*/ 43 h 124"/>
                <a:gd name="T26" fmla="*/ 14 w 58"/>
                <a:gd name="T27" fmla="*/ 59 h 124"/>
                <a:gd name="T28" fmla="*/ 14 w 58"/>
                <a:gd name="T29" fmla="*/ 117 h 124"/>
                <a:gd name="T30" fmla="*/ 21 w 58"/>
                <a:gd name="T31" fmla="*/ 124 h 124"/>
                <a:gd name="T32" fmla="*/ 28 w 58"/>
                <a:gd name="T33" fmla="*/ 117 h 124"/>
                <a:gd name="T34" fmla="*/ 28 w 58"/>
                <a:gd name="T35" fmla="*/ 64 h 124"/>
                <a:gd name="T36" fmla="*/ 30 w 58"/>
                <a:gd name="T37" fmla="*/ 64 h 124"/>
                <a:gd name="T38" fmla="*/ 30 w 58"/>
                <a:gd name="T39" fmla="*/ 117 h 124"/>
                <a:gd name="T40" fmla="*/ 37 w 58"/>
                <a:gd name="T41" fmla="*/ 124 h 124"/>
                <a:gd name="T42" fmla="*/ 44 w 58"/>
                <a:gd name="T43" fmla="*/ 117 h 124"/>
                <a:gd name="T44" fmla="*/ 44 w 58"/>
                <a:gd name="T45" fmla="*/ 59 h 124"/>
                <a:gd name="T46" fmla="*/ 44 w 58"/>
                <a:gd name="T47" fmla="*/ 43 h 124"/>
                <a:gd name="T48" fmla="*/ 44 w 58"/>
                <a:gd name="T49" fmla="*/ 25 h 124"/>
                <a:gd name="T50" fmla="*/ 46 w 58"/>
                <a:gd name="T51" fmla="*/ 25 h 124"/>
                <a:gd name="T52" fmla="*/ 46 w 58"/>
                <a:gd name="T53" fmla="*/ 54 h 124"/>
                <a:gd name="T54" fmla="*/ 52 w 58"/>
                <a:gd name="T55" fmla="*/ 60 h 124"/>
                <a:gd name="T56" fmla="*/ 58 w 58"/>
                <a:gd name="T57" fmla="*/ 54 h 124"/>
                <a:gd name="T58" fmla="*/ 58 w 58"/>
                <a:gd name="T59" fmla="*/ 16 h 124"/>
                <a:gd name="T60" fmla="*/ 58 w 58"/>
                <a:gd name="T61" fmla="*/ 1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8" h="124">
                  <a:moveTo>
                    <a:pt x="58" y="16"/>
                  </a:moveTo>
                  <a:cubicBezTo>
                    <a:pt x="58" y="16"/>
                    <a:pt x="58" y="16"/>
                    <a:pt x="58" y="15"/>
                  </a:cubicBezTo>
                  <a:cubicBezTo>
                    <a:pt x="58" y="15"/>
                    <a:pt x="58" y="15"/>
                    <a:pt x="58" y="15"/>
                  </a:cubicBezTo>
                  <a:cubicBezTo>
                    <a:pt x="57" y="5"/>
                    <a:pt x="43" y="3"/>
                    <a:pt x="36" y="2"/>
                  </a:cubicBezTo>
                  <a:cubicBezTo>
                    <a:pt x="36" y="2"/>
                    <a:pt x="35" y="2"/>
                    <a:pt x="35" y="2"/>
                  </a:cubicBezTo>
                  <a:cubicBezTo>
                    <a:pt x="26" y="2"/>
                    <a:pt x="26" y="2"/>
                    <a:pt x="26" y="2"/>
                  </a:cubicBezTo>
                  <a:cubicBezTo>
                    <a:pt x="26" y="2"/>
                    <a:pt x="0" y="0"/>
                    <a:pt x="0" y="17"/>
                  </a:cubicBezTo>
                  <a:cubicBezTo>
                    <a:pt x="0" y="55"/>
                    <a:pt x="0" y="55"/>
                    <a:pt x="0" y="55"/>
                  </a:cubicBezTo>
                  <a:cubicBezTo>
                    <a:pt x="0" y="58"/>
                    <a:pt x="3" y="61"/>
                    <a:pt x="6" y="61"/>
                  </a:cubicBezTo>
                  <a:cubicBezTo>
                    <a:pt x="9" y="61"/>
                    <a:pt x="12" y="58"/>
                    <a:pt x="12" y="55"/>
                  </a:cubicBezTo>
                  <a:cubicBezTo>
                    <a:pt x="12" y="25"/>
                    <a:pt x="12" y="25"/>
                    <a:pt x="12" y="25"/>
                  </a:cubicBezTo>
                  <a:cubicBezTo>
                    <a:pt x="14" y="25"/>
                    <a:pt x="14" y="25"/>
                    <a:pt x="14" y="25"/>
                  </a:cubicBezTo>
                  <a:cubicBezTo>
                    <a:pt x="14" y="43"/>
                    <a:pt x="14" y="43"/>
                    <a:pt x="14" y="43"/>
                  </a:cubicBezTo>
                  <a:cubicBezTo>
                    <a:pt x="14" y="59"/>
                    <a:pt x="14" y="59"/>
                    <a:pt x="14" y="59"/>
                  </a:cubicBezTo>
                  <a:cubicBezTo>
                    <a:pt x="14" y="117"/>
                    <a:pt x="14" y="117"/>
                    <a:pt x="14" y="117"/>
                  </a:cubicBezTo>
                  <a:cubicBezTo>
                    <a:pt x="14" y="121"/>
                    <a:pt x="17" y="124"/>
                    <a:pt x="21" y="124"/>
                  </a:cubicBezTo>
                  <a:cubicBezTo>
                    <a:pt x="25" y="124"/>
                    <a:pt x="28" y="121"/>
                    <a:pt x="28" y="117"/>
                  </a:cubicBezTo>
                  <a:cubicBezTo>
                    <a:pt x="28" y="64"/>
                    <a:pt x="28" y="64"/>
                    <a:pt x="28" y="64"/>
                  </a:cubicBezTo>
                  <a:cubicBezTo>
                    <a:pt x="30" y="64"/>
                    <a:pt x="30" y="64"/>
                    <a:pt x="30" y="64"/>
                  </a:cubicBezTo>
                  <a:cubicBezTo>
                    <a:pt x="30" y="117"/>
                    <a:pt x="30" y="117"/>
                    <a:pt x="30" y="117"/>
                  </a:cubicBezTo>
                  <a:cubicBezTo>
                    <a:pt x="30" y="121"/>
                    <a:pt x="34" y="124"/>
                    <a:pt x="37" y="124"/>
                  </a:cubicBezTo>
                  <a:cubicBezTo>
                    <a:pt x="41" y="124"/>
                    <a:pt x="44" y="121"/>
                    <a:pt x="44" y="117"/>
                  </a:cubicBezTo>
                  <a:cubicBezTo>
                    <a:pt x="44" y="59"/>
                    <a:pt x="44" y="59"/>
                    <a:pt x="44" y="59"/>
                  </a:cubicBezTo>
                  <a:cubicBezTo>
                    <a:pt x="44" y="43"/>
                    <a:pt x="44" y="43"/>
                    <a:pt x="44" y="43"/>
                  </a:cubicBezTo>
                  <a:cubicBezTo>
                    <a:pt x="44" y="25"/>
                    <a:pt x="44" y="25"/>
                    <a:pt x="44" y="25"/>
                  </a:cubicBezTo>
                  <a:cubicBezTo>
                    <a:pt x="46" y="25"/>
                    <a:pt x="46" y="25"/>
                    <a:pt x="46" y="25"/>
                  </a:cubicBezTo>
                  <a:cubicBezTo>
                    <a:pt x="46" y="54"/>
                    <a:pt x="46" y="54"/>
                    <a:pt x="46" y="54"/>
                  </a:cubicBezTo>
                  <a:cubicBezTo>
                    <a:pt x="46" y="58"/>
                    <a:pt x="49" y="60"/>
                    <a:pt x="52" y="60"/>
                  </a:cubicBezTo>
                  <a:cubicBezTo>
                    <a:pt x="56" y="60"/>
                    <a:pt x="58" y="58"/>
                    <a:pt x="58" y="54"/>
                  </a:cubicBezTo>
                  <a:cubicBezTo>
                    <a:pt x="58" y="16"/>
                    <a:pt x="58" y="16"/>
                    <a:pt x="58" y="16"/>
                  </a:cubicBezTo>
                  <a:cubicBezTo>
                    <a:pt x="58" y="16"/>
                    <a:pt x="58" y="16"/>
                    <a:pt x="58"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5" name="出自【趣你的PPT】(微信:qunideppt)：最优质的PPT资源库"/>
            <p:cNvSpPr>
              <a:spLocks noChangeArrowheads="1"/>
            </p:cNvSpPr>
            <p:nvPr/>
          </p:nvSpPr>
          <p:spPr bwMode="auto">
            <a:xfrm>
              <a:off x="1878241" y="2312908"/>
              <a:ext cx="50701" cy="4858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6" name="出自【趣你的PPT】(微信:qunideppt)：最优质的PPT资源库"/>
            <p:cNvSpPr>
              <a:spLocks/>
            </p:cNvSpPr>
            <p:nvPr/>
          </p:nvSpPr>
          <p:spPr bwMode="auto">
            <a:xfrm>
              <a:off x="1928942" y="3650130"/>
              <a:ext cx="137316" cy="236602"/>
            </a:xfrm>
            <a:custGeom>
              <a:avLst/>
              <a:gdLst>
                <a:gd name="T0" fmla="*/ 53 w 74"/>
                <a:gd name="T1" fmla="*/ 36 h 129"/>
                <a:gd name="T2" fmla="*/ 72 w 74"/>
                <a:gd name="T3" fmla="*/ 9 h 129"/>
                <a:gd name="T4" fmla="*/ 71 w 74"/>
                <a:gd name="T5" fmla="*/ 1 h 129"/>
                <a:gd name="T6" fmla="*/ 64 w 74"/>
                <a:gd name="T7" fmla="*/ 3 h 129"/>
                <a:gd name="T8" fmla="*/ 46 w 74"/>
                <a:gd name="T9" fmla="*/ 28 h 129"/>
                <a:gd name="T10" fmla="*/ 41 w 74"/>
                <a:gd name="T11" fmla="*/ 28 h 129"/>
                <a:gd name="T12" fmla="*/ 41 w 74"/>
                <a:gd name="T13" fmla="*/ 28 h 129"/>
                <a:gd name="T14" fmla="*/ 32 w 74"/>
                <a:gd name="T15" fmla="*/ 28 h 129"/>
                <a:gd name="T16" fmla="*/ 32 w 74"/>
                <a:gd name="T17" fmla="*/ 28 h 129"/>
                <a:gd name="T18" fmla="*/ 27 w 74"/>
                <a:gd name="T19" fmla="*/ 28 h 129"/>
                <a:gd name="T20" fmla="*/ 10 w 74"/>
                <a:gd name="T21" fmla="*/ 3 h 129"/>
                <a:gd name="T22" fmla="*/ 3 w 74"/>
                <a:gd name="T23" fmla="*/ 1 h 129"/>
                <a:gd name="T24" fmla="*/ 1 w 74"/>
                <a:gd name="T25" fmla="*/ 9 h 129"/>
                <a:gd name="T26" fmla="*/ 21 w 74"/>
                <a:gd name="T27" fmla="*/ 36 h 129"/>
                <a:gd name="T28" fmla="*/ 24 w 74"/>
                <a:gd name="T29" fmla="*/ 72 h 129"/>
                <a:gd name="T30" fmla="*/ 24 w 74"/>
                <a:gd name="T31" fmla="*/ 72 h 129"/>
                <a:gd name="T32" fmla="*/ 20 w 74"/>
                <a:gd name="T33" fmla="*/ 122 h 129"/>
                <a:gd name="T34" fmla="*/ 25 w 74"/>
                <a:gd name="T35" fmla="*/ 128 h 129"/>
                <a:gd name="T36" fmla="*/ 32 w 74"/>
                <a:gd name="T37" fmla="*/ 123 h 129"/>
                <a:gd name="T38" fmla="*/ 35 w 74"/>
                <a:gd name="T39" fmla="*/ 76 h 129"/>
                <a:gd name="T40" fmla="*/ 38 w 74"/>
                <a:gd name="T41" fmla="*/ 76 h 129"/>
                <a:gd name="T42" fmla="*/ 42 w 74"/>
                <a:gd name="T43" fmla="*/ 123 h 129"/>
                <a:gd name="T44" fmla="*/ 48 w 74"/>
                <a:gd name="T45" fmla="*/ 128 h 129"/>
                <a:gd name="T46" fmla="*/ 54 w 74"/>
                <a:gd name="T47" fmla="*/ 122 h 129"/>
                <a:gd name="T48" fmla="*/ 50 w 74"/>
                <a:gd name="T49" fmla="*/ 72 h 129"/>
                <a:gd name="T50" fmla="*/ 50 w 74"/>
                <a:gd name="T51" fmla="*/ 72 h 129"/>
                <a:gd name="T52" fmla="*/ 53 w 74"/>
                <a:gd name="T53" fmla="*/ 3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4" h="129">
                  <a:moveTo>
                    <a:pt x="53" y="36"/>
                  </a:moveTo>
                  <a:cubicBezTo>
                    <a:pt x="72" y="9"/>
                    <a:pt x="72" y="9"/>
                    <a:pt x="72" y="9"/>
                  </a:cubicBezTo>
                  <a:cubicBezTo>
                    <a:pt x="74" y="6"/>
                    <a:pt x="73" y="3"/>
                    <a:pt x="71" y="1"/>
                  </a:cubicBezTo>
                  <a:cubicBezTo>
                    <a:pt x="69" y="0"/>
                    <a:pt x="65" y="0"/>
                    <a:pt x="64" y="3"/>
                  </a:cubicBezTo>
                  <a:cubicBezTo>
                    <a:pt x="46" y="28"/>
                    <a:pt x="46" y="28"/>
                    <a:pt x="46" y="28"/>
                  </a:cubicBezTo>
                  <a:cubicBezTo>
                    <a:pt x="45" y="28"/>
                    <a:pt x="43" y="28"/>
                    <a:pt x="41" y="28"/>
                  </a:cubicBezTo>
                  <a:cubicBezTo>
                    <a:pt x="41" y="28"/>
                    <a:pt x="41" y="28"/>
                    <a:pt x="41" y="28"/>
                  </a:cubicBezTo>
                  <a:cubicBezTo>
                    <a:pt x="32" y="28"/>
                    <a:pt x="32" y="28"/>
                    <a:pt x="32" y="28"/>
                  </a:cubicBezTo>
                  <a:cubicBezTo>
                    <a:pt x="32" y="28"/>
                    <a:pt x="32" y="28"/>
                    <a:pt x="32" y="28"/>
                  </a:cubicBezTo>
                  <a:cubicBezTo>
                    <a:pt x="30" y="28"/>
                    <a:pt x="29" y="28"/>
                    <a:pt x="27" y="28"/>
                  </a:cubicBezTo>
                  <a:cubicBezTo>
                    <a:pt x="10" y="3"/>
                    <a:pt x="10" y="3"/>
                    <a:pt x="10" y="3"/>
                  </a:cubicBezTo>
                  <a:cubicBezTo>
                    <a:pt x="8" y="0"/>
                    <a:pt x="5" y="0"/>
                    <a:pt x="3" y="1"/>
                  </a:cubicBezTo>
                  <a:cubicBezTo>
                    <a:pt x="0" y="3"/>
                    <a:pt x="0" y="6"/>
                    <a:pt x="1" y="9"/>
                  </a:cubicBezTo>
                  <a:cubicBezTo>
                    <a:pt x="21" y="36"/>
                    <a:pt x="21" y="36"/>
                    <a:pt x="21" y="36"/>
                  </a:cubicBezTo>
                  <a:cubicBezTo>
                    <a:pt x="24" y="72"/>
                    <a:pt x="24" y="72"/>
                    <a:pt x="24" y="72"/>
                  </a:cubicBezTo>
                  <a:cubicBezTo>
                    <a:pt x="24" y="72"/>
                    <a:pt x="24" y="72"/>
                    <a:pt x="24" y="72"/>
                  </a:cubicBezTo>
                  <a:cubicBezTo>
                    <a:pt x="20" y="122"/>
                    <a:pt x="20" y="122"/>
                    <a:pt x="20" y="122"/>
                  </a:cubicBezTo>
                  <a:cubicBezTo>
                    <a:pt x="19" y="125"/>
                    <a:pt x="22" y="128"/>
                    <a:pt x="25" y="128"/>
                  </a:cubicBezTo>
                  <a:cubicBezTo>
                    <a:pt x="28" y="129"/>
                    <a:pt x="31" y="126"/>
                    <a:pt x="32" y="123"/>
                  </a:cubicBezTo>
                  <a:cubicBezTo>
                    <a:pt x="35" y="76"/>
                    <a:pt x="35" y="76"/>
                    <a:pt x="35" y="76"/>
                  </a:cubicBezTo>
                  <a:cubicBezTo>
                    <a:pt x="38" y="76"/>
                    <a:pt x="38" y="76"/>
                    <a:pt x="38" y="76"/>
                  </a:cubicBezTo>
                  <a:cubicBezTo>
                    <a:pt x="42" y="123"/>
                    <a:pt x="42" y="123"/>
                    <a:pt x="42" y="123"/>
                  </a:cubicBezTo>
                  <a:cubicBezTo>
                    <a:pt x="42" y="126"/>
                    <a:pt x="45" y="129"/>
                    <a:pt x="48" y="128"/>
                  </a:cubicBezTo>
                  <a:cubicBezTo>
                    <a:pt x="52" y="128"/>
                    <a:pt x="54" y="125"/>
                    <a:pt x="54" y="122"/>
                  </a:cubicBezTo>
                  <a:cubicBezTo>
                    <a:pt x="50" y="72"/>
                    <a:pt x="50" y="72"/>
                    <a:pt x="50" y="72"/>
                  </a:cubicBezTo>
                  <a:cubicBezTo>
                    <a:pt x="50" y="72"/>
                    <a:pt x="50" y="72"/>
                    <a:pt x="50" y="72"/>
                  </a:cubicBezTo>
                  <a:lnTo>
                    <a:pt x="53"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7" name="出自【趣你的PPT】(微信:qunideppt)：最优质的PPT资源库"/>
            <p:cNvSpPr>
              <a:spLocks noChangeArrowheads="1"/>
            </p:cNvSpPr>
            <p:nvPr/>
          </p:nvSpPr>
          <p:spPr bwMode="auto">
            <a:xfrm>
              <a:off x="1975419" y="3654355"/>
              <a:ext cx="42251" cy="422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8" name="出自【趣你的PPT】(微信:qunideppt)：最优质的PPT资源库"/>
            <p:cNvSpPr>
              <a:spLocks/>
            </p:cNvSpPr>
            <p:nvPr/>
          </p:nvSpPr>
          <p:spPr bwMode="auto">
            <a:xfrm>
              <a:off x="2712702" y="4349372"/>
              <a:ext cx="247169" cy="428840"/>
            </a:xfrm>
            <a:custGeom>
              <a:avLst/>
              <a:gdLst>
                <a:gd name="T0" fmla="*/ 96 w 134"/>
                <a:gd name="T1" fmla="*/ 66 h 233"/>
                <a:gd name="T2" fmla="*/ 131 w 134"/>
                <a:gd name="T3" fmla="*/ 16 h 233"/>
                <a:gd name="T4" fmla="*/ 128 w 134"/>
                <a:gd name="T5" fmla="*/ 3 h 233"/>
                <a:gd name="T6" fmla="*/ 115 w 134"/>
                <a:gd name="T7" fmla="*/ 6 h 233"/>
                <a:gd name="T8" fmla="*/ 83 w 134"/>
                <a:gd name="T9" fmla="*/ 51 h 233"/>
                <a:gd name="T10" fmla="*/ 75 w 134"/>
                <a:gd name="T11" fmla="*/ 51 h 233"/>
                <a:gd name="T12" fmla="*/ 75 w 134"/>
                <a:gd name="T13" fmla="*/ 51 h 233"/>
                <a:gd name="T14" fmla="*/ 58 w 134"/>
                <a:gd name="T15" fmla="*/ 51 h 233"/>
                <a:gd name="T16" fmla="*/ 58 w 134"/>
                <a:gd name="T17" fmla="*/ 51 h 233"/>
                <a:gd name="T18" fmla="*/ 50 w 134"/>
                <a:gd name="T19" fmla="*/ 51 h 233"/>
                <a:gd name="T20" fmla="*/ 18 w 134"/>
                <a:gd name="T21" fmla="*/ 6 h 233"/>
                <a:gd name="T22" fmla="*/ 5 w 134"/>
                <a:gd name="T23" fmla="*/ 3 h 233"/>
                <a:gd name="T24" fmla="*/ 2 w 134"/>
                <a:gd name="T25" fmla="*/ 16 h 233"/>
                <a:gd name="T26" fmla="*/ 37 w 134"/>
                <a:gd name="T27" fmla="*/ 66 h 233"/>
                <a:gd name="T28" fmla="*/ 43 w 134"/>
                <a:gd name="T29" fmla="*/ 130 h 233"/>
                <a:gd name="T30" fmla="*/ 43 w 134"/>
                <a:gd name="T31" fmla="*/ 131 h 233"/>
                <a:gd name="T32" fmla="*/ 36 w 134"/>
                <a:gd name="T33" fmla="*/ 221 h 233"/>
                <a:gd name="T34" fmla="*/ 46 w 134"/>
                <a:gd name="T35" fmla="*/ 232 h 233"/>
                <a:gd name="T36" fmla="*/ 57 w 134"/>
                <a:gd name="T37" fmla="*/ 222 h 233"/>
                <a:gd name="T38" fmla="*/ 64 w 134"/>
                <a:gd name="T39" fmla="*/ 138 h 233"/>
                <a:gd name="T40" fmla="*/ 69 w 134"/>
                <a:gd name="T41" fmla="*/ 138 h 233"/>
                <a:gd name="T42" fmla="*/ 76 w 134"/>
                <a:gd name="T43" fmla="*/ 222 h 233"/>
                <a:gd name="T44" fmla="*/ 87 w 134"/>
                <a:gd name="T45" fmla="*/ 232 h 233"/>
                <a:gd name="T46" fmla="*/ 97 w 134"/>
                <a:gd name="T47" fmla="*/ 221 h 233"/>
                <a:gd name="T48" fmla="*/ 90 w 134"/>
                <a:gd name="T49" fmla="*/ 131 h 233"/>
                <a:gd name="T50" fmla="*/ 90 w 134"/>
                <a:gd name="T51" fmla="*/ 130 h 233"/>
                <a:gd name="T52" fmla="*/ 96 w 134"/>
                <a:gd name="T53" fmla="*/ 6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 h="233">
                  <a:moveTo>
                    <a:pt x="96" y="66"/>
                  </a:moveTo>
                  <a:cubicBezTo>
                    <a:pt x="131" y="16"/>
                    <a:pt x="131" y="16"/>
                    <a:pt x="131" y="16"/>
                  </a:cubicBezTo>
                  <a:cubicBezTo>
                    <a:pt x="134" y="12"/>
                    <a:pt x="132" y="6"/>
                    <a:pt x="128" y="3"/>
                  </a:cubicBezTo>
                  <a:cubicBezTo>
                    <a:pt x="124" y="0"/>
                    <a:pt x="118" y="2"/>
                    <a:pt x="115" y="6"/>
                  </a:cubicBezTo>
                  <a:cubicBezTo>
                    <a:pt x="83" y="51"/>
                    <a:pt x="83" y="51"/>
                    <a:pt x="83" y="51"/>
                  </a:cubicBezTo>
                  <a:cubicBezTo>
                    <a:pt x="81" y="51"/>
                    <a:pt x="78" y="51"/>
                    <a:pt x="75" y="51"/>
                  </a:cubicBezTo>
                  <a:cubicBezTo>
                    <a:pt x="75" y="51"/>
                    <a:pt x="75" y="51"/>
                    <a:pt x="75" y="51"/>
                  </a:cubicBezTo>
                  <a:cubicBezTo>
                    <a:pt x="58" y="51"/>
                    <a:pt x="58" y="51"/>
                    <a:pt x="58" y="51"/>
                  </a:cubicBezTo>
                  <a:cubicBezTo>
                    <a:pt x="58" y="51"/>
                    <a:pt x="58" y="51"/>
                    <a:pt x="58" y="51"/>
                  </a:cubicBezTo>
                  <a:cubicBezTo>
                    <a:pt x="55" y="51"/>
                    <a:pt x="52" y="51"/>
                    <a:pt x="50" y="51"/>
                  </a:cubicBezTo>
                  <a:cubicBezTo>
                    <a:pt x="18" y="6"/>
                    <a:pt x="18" y="6"/>
                    <a:pt x="18" y="6"/>
                  </a:cubicBezTo>
                  <a:cubicBezTo>
                    <a:pt x="15" y="2"/>
                    <a:pt x="9" y="0"/>
                    <a:pt x="5" y="3"/>
                  </a:cubicBezTo>
                  <a:cubicBezTo>
                    <a:pt x="1" y="6"/>
                    <a:pt x="0" y="12"/>
                    <a:pt x="2" y="16"/>
                  </a:cubicBezTo>
                  <a:cubicBezTo>
                    <a:pt x="37" y="66"/>
                    <a:pt x="37" y="66"/>
                    <a:pt x="37" y="66"/>
                  </a:cubicBezTo>
                  <a:cubicBezTo>
                    <a:pt x="43" y="130"/>
                    <a:pt x="43" y="130"/>
                    <a:pt x="43" y="130"/>
                  </a:cubicBezTo>
                  <a:cubicBezTo>
                    <a:pt x="43" y="130"/>
                    <a:pt x="43" y="131"/>
                    <a:pt x="43" y="131"/>
                  </a:cubicBezTo>
                  <a:cubicBezTo>
                    <a:pt x="36" y="221"/>
                    <a:pt x="36" y="221"/>
                    <a:pt x="36" y="221"/>
                  </a:cubicBezTo>
                  <a:cubicBezTo>
                    <a:pt x="35" y="227"/>
                    <a:pt x="40" y="232"/>
                    <a:pt x="46" y="232"/>
                  </a:cubicBezTo>
                  <a:cubicBezTo>
                    <a:pt x="52" y="233"/>
                    <a:pt x="57" y="228"/>
                    <a:pt x="57" y="222"/>
                  </a:cubicBezTo>
                  <a:cubicBezTo>
                    <a:pt x="64" y="138"/>
                    <a:pt x="64" y="138"/>
                    <a:pt x="64" y="138"/>
                  </a:cubicBezTo>
                  <a:cubicBezTo>
                    <a:pt x="69" y="138"/>
                    <a:pt x="69" y="138"/>
                    <a:pt x="69" y="138"/>
                  </a:cubicBezTo>
                  <a:cubicBezTo>
                    <a:pt x="76" y="222"/>
                    <a:pt x="76" y="222"/>
                    <a:pt x="76" y="222"/>
                  </a:cubicBezTo>
                  <a:cubicBezTo>
                    <a:pt x="76" y="228"/>
                    <a:pt x="81" y="233"/>
                    <a:pt x="87" y="232"/>
                  </a:cubicBezTo>
                  <a:cubicBezTo>
                    <a:pt x="93" y="232"/>
                    <a:pt x="98" y="227"/>
                    <a:pt x="97" y="221"/>
                  </a:cubicBezTo>
                  <a:cubicBezTo>
                    <a:pt x="90" y="131"/>
                    <a:pt x="90" y="131"/>
                    <a:pt x="90" y="131"/>
                  </a:cubicBezTo>
                  <a:cubicBezTo>
                    <a:pt x="90" y="131"/>
                    <a:pt x="90" y="130"/>
                    <a:pt x="90" y="130"/>
                  </a:cubicBezTo>
                  <a:lnTo>
                    <a:pt x="96" y="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199" name="出自【趣你的PPT】(微信:qunideppt)：最优质的PPT资源库"/>
            <p:cNvSpPr>
              <a:spLocks noChangeArrowheads="1"/>
            </p:cNvSpPr>
            <p:nvPr/>
          </p:nvSpPr>
          <p:spPr bwMode="auto">
            <a:xfrm>
              <a:off x="2797204" y="4362047"/>
              <a:ext cx="76052" cy="7605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0" name="出自【趣你的PPT】(微信:qunideppt)：最优质的PPT资源库"/>
            <p:cNvSpPr>
              <a:spLocks noChangeArrowheads="1"/>
            </p:cNvSpPr>
            <p:nvPr/>
          </p:nvSpPr>
          <p:spPr bwMode="auto">
            <a:xfrm>
              <a:off x="2685239" y="4324022"/>
              <a:ext cx="299983" cy="169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1" name="出自【趣你的PPT】(微信:qunideppt)：最优质的PPT资源库"/>
            <p:cNvSpPr>
              <a:spLocks noChangeArrowheads="1"/>
            </p:cNvSpPr>
            <p:nvPr/>
          </p:nvSpPr>
          <p:spPr bwMode="auto">
            <a:xfrm>
              <a:off x="2642987" y="4290222"/>
              <a:ext cx="35914" cy="8450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2" name="出自【趣你的PPT】(微信:qunideppt)：最优质的PPT资源库"/>
            <p:cNvSpPr>
              <a:spLocks noChangeArrowheads="1"/>
            </p:cNvSpPr>
            <p:nvPr/>
          </p:nvSpPr>
          <p:spPr bwMode="auto">
            <a:xfrm>
              <a:off x="2613412" y="4302897"/>
              <a:ext cx="23238" cy="591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3" name="出自【趣你的PPT】(微信:qunideppt)：最优质的PPT资源库"/>
            <p:cNvSpPr>
              <a:spLocks noChangeArrowheads="1"/>
            </p:cNvSpPr>
            <p:nvPr/>
          </p:nvSpPr>
          <p:spPr bwMode="auto">
            <a:xfrm>
              <a:off x="2991560" y="4290222"/>
              <a:ext cx="35914" cy="8450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4" name="出自【趣你的PPT】(微信:qunideppt)：最优质的PPT资源库"/>
            <p:cNvSpPr>
              <a:spLocks noChangeArrowheads="1"/>
            </p:cNvSpPr>
            <p:nvPr/>
          </p:nvSpPr>
          <p:spPr bwMode="auto">
            <a:xfrm>
              <a:off x="3033811" y="4302897"/>
              <a:ext cx="23238" cy="591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5" name="出自【趣你的PPT】(微信:qunideppt)：最优质的PPT资源库"/>
            <p:cNvSpPr>
              <a:spLocks noChangeArrowheads="1"/>
            </p:cNvSpPr>
            <p:nvPr/>
          </p:nvSpPr>
          <p:spPr bwMode="auto">
            <a:xfrm>
              <a:off x="1848665" y="4604986"/>
              <a:ext cx="52814" cy="169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6" name="出自【趣你的PPT】(微信:qunideppt)：最优质的PPT资源库"/>
            <p:cNvSpPr>
              <a:spLocks noChangeArrowheads="1"/>
            </p:cNvSpPr>
            <p:nvPr/>
          </p:nvSpPr>
          <p:spPr bwMode="auto">
            <a:xfrm>
              <a:off x="1804301" y="4569073"/>
              <a:ext cx="35914" cy="866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7" name="出自【趣你的PPT】(微信:qunideppt)：最优质的PPT资源库"/>
            <p:cNvSpPr>
              <a:spLocks noChangeArrowheads="1"/>
            </p:cNvSpPr>
            <p:nvPr/>
          </p:nvSpPr>
          <p:spPr bwMode="auto">
            <a:xfrm>
              <a:off x="1774708" y="4583897"/>
              <a:ext cx="23239" cy="591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8" name="出自【趣你的PPT】(微信:qunideppt)：最优质的PPT资源库"/>
            <p:cNvSpPr>
              <a:spLocks noChangeArrowheads="1"/>
            </p:cNvSpPr>
            <p:nvPr/>
          </p:nvSpPr>
          <p:spPr bwMode="auto">
            <a:xfrm>
              <a:off x="1907798" y="4569110"/>
              <a:ext cx="33801" cy="866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09" name="出自【趣你的PPT】(微信:qunideppt)：最优质的PPT资源库"/>
            <p:cNvSpPr>
              <a:spLocks noChangeArrowheads="1"/>
            </p:cNvSpPr>
            <p:nvPr/>
          </p:nvSpPr>
          <p:spPr bwMode="auto">
            <a:xfrm>
              <a:off x="1950049" y="4583897"/>
              <a:ext cx="21125" cy="591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0" name="出自【趣你的PPT】(微信:qunideppt)：最优质的PPT资源库"/>
            <p:cNvSpPr>
              <a:spLocks noChangeArrowheads="1"/>
            </p:cNvSpPr>
            <p:nvPr/>
          </p:nvSpPr>
          <p:spPr bwMode="auto">
            <a:xfrm>
              <a:off x="2332417" y="4043089"/>
              <a:ext cx="52814" cy="169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1" name="出自【趣你的PPT】(微信:qunideppt)：最优质的PPT资源库"/>
            <p:cNvSpPr>
              <a:spLocks noChangeArrowheads="1"/>
            </p:cNvSpPr>
            <p:nvPr/>
          </p:nvSpPr>
          <p:spPr bwMode="auto">
            <a:xfrm>
              <a:off x="2292279" y="4009288"/>
              <a:ext cx="31689" cy="866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2" name="出自【趣你的PPT】(微信:qunideppt)：最优质的PPT资源库"/>
            <p:cNvSpPr>
              <a:spLocks noChangeArrowheads="1"/>
            </p:cNvSpPr>
            <p:nvPr/>
          </p:nvSpPr>
          <p:spPr bwMode="auto">
            <a:xfrm>
              <a:off x="2262704" y="4021963"/>
              <a:ext cx="21125" cy="591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3" name="出自【趣你的PPT】(微信:qunideppt)：最优质的PPT资源库"/>
            <p:cNvSpPr>
              <a:spLocks noChangeArrowheads="1"/>
            </p:cNvSpPr>
            <p:nvPr/>
          </p:nvSpPr>
          <p:spPr bwMode="auto">
            <a:xfrm>
              <a:off x="2393681" y="4009288"/>
              <a:ext cx="33801" cy="866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4" name="出自【趣你的PPT】(微信:qunideppt)：最优质的PPT资源库"/>
            <p:cNvSpPr>
              <a:spLocks noChangeArrowheads="1"/>
            </p:cNvSpPr>
            <p:nvPr/>
          </p:nvSpPr>
          <p:spPr bwMode="auto">
            <a:xfrm>
              <a:off x="2433818" y="4021963"/>
              <a:ext cx="25350" cy="591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5" name="出自【趣你的PPT】(微信:qunideppt)：最优质的PPT资源库"/>
            <p:cNvSpPr>
              <a:spLocks noChangeArrowheads="1"/>
            </p:cNvSpPr>
            <p:nvPr/>
          </p:nvSpPr>
          <p:spPr bwMode="auto">
            <a:xfrm>
              <a:off x="2104263" y="3136813"/>
              <a:ext cx="50701" cy="169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6" name="出自【趣你的PPT】(微信:qunideppt)：最优质的PPT资源库"/>
            <p:cNvSpPr>
              <a:spLocks noChangeArrowheads="1"/>
            </p:cNvSpPr>
            <p:nvPr/>
          </p:nvSpPr>
          <p:spPr bwMode="auto">
            <a:xfrm>
              <a:off x="2062012" y="3103012"/>
              <a:ext cx="33801" cy="866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7" name="出自【趣你的PPT】(微信:qunideppt)：最优质的PPT资源库"/>
            <p:cNvSpPr>
              <a:spLocks noChangeArrowheads="1"/>
            </p:cNvSpPr>
            <p:nvPr/>
          </p:nvSpPr>
          <p:spPr bwMode="auto">
            <a:xfrm>
              <a:off x="2032437" y="3115688"/>
              <a:ext cx="21125" cy="591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8" name="出自【趣你的PPT】(微信:qunideppt)：最优质的PPT资源库"/>
            <p:cNvSpPr>
              <a:spLocks noChangeArrowheads="1"/>
            </p:cNvSpPr>
            <p:nvPr/>
          </p:nvSpPr>
          <p:spPr bwMode="auto">
            <a:xfrm>
              <a:off x="2165527" y="3103012"/>
              <a:ext cx="33801" cy="866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19" name="出自【趣你的PPT】(微信:qunideppt)：最优质的PPT资源库"/>
            <p:cNvSpPr>
              <a:spLocks noChangeArrowheads="1"/>
            </p:cNvSpPr>
            <p:nvPr/>
          </p:nvSpPr>
          <p:spPr bwMode="auto">
            <a:xfrm>
              <a:off x="2207778" y="3115688"/>
              <a:ext cx="21125" cy="591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0" name="出自【趣你的PPT】(微信:qunideppt)：最优质的PPT资源库"/>
            <p:cNvSpPr>
              <a:spLocks noChangeArrowheads="1"/>
            </p:cNvSpPr>
            <p:nvPr/>
          </p:nvSpPr>
          <p:spPr bwMode="auto">
            <a:xfrm>
              <a:off x="2771823" y="4258567"/>
              <a:ext cx="31689" cy="10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1" name="出自【趣你的PPT】(微信:qunideppt)：最优质的PPT资源库"/>
            <p:cNvSpPr>
              <a:spLocks noChangeArrowheads="1"/>
            </p:cNvSpPr>
            <p:nvPr/>
          </p:nvSpPr>
          <p:spPr bwMode="auto">
            <a:xfrm>
              <a:off x="2746473" y="4237442"/>
              <a:ext cx="19013" cy="52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2" name="出自【趣你的PPT】(微信:qunideppt)：最优质的PPT资源库"/>
            <p:cNvSpPr>
              <a:spLocks noChangeArrowheads="1"/>
            </p:cNvSpPr>
            <p:nvPr/>
          </p:nvSpPr>
          <p:spPr bwMode="auto">
            <a:xfrm>
              <a:off x="2727461" y="4245892"/>
              <a:ext cx="12675" cy="359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3" name="出自【趣你的PPT】(微信:qunideppt)：最优质的PPT资源库"/>
            <p:cNvSpPr>
              <a:spLocks noChangeArrowheads="1"/>
            </p:cNvSpPr>
            <p:nvPr/>
          </p:nvSpPr>
          <p:spPr bwMode="auto">
            <a:xfrm>
              <a:off x="2807737" y="4237442"/>
              <a:ext cx="21125" cy="52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4" name="出自【趣你的PPT】(微信:qunideppt)：最优质的PPT资源库"/>
            <p:cNvSpPr>
              <a:spLocks noChangeArrowheads="1"/>
            </p:cNvSpPr>
            <p:nvPr/>
          </p:nvSpPr>
          <p:spPr bwMode="auto">
            <a:xfrm>
              <a:off x="2833087" y="4245892"/>
              <a:ext cx="14788" cy="359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5" name="出自【趣你的PPT】(微信:qunideppt)：最优质的PPT资源库"/>
            <p:cNvSpPr>
              <a:spLocks noChangeArrowheads="1"/>
            </p:cNvSpPr>
            <p:nvPr/>
          </p:nvSpPr>
          <p:spPr bwMode="auto">
            <a:xfrm>
              <a:off x="2759148" y="3983938"/>
              <a:ext cx="31689" cy="10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6" name="出自【趣你的PPT】(微信:qunideppt)：最优质的PPT资源库"/>
            <p:cNvSpPr>
              <a:spLocks noChangeArrowheads="1"/>
            </p:cNvSpPr>
            <p:nvPr/>
          </p:nvSpPr>
          <p:spPr bwMode="auto">
            <a:xfrm>
              <a:off x="2733798" y="3960701"/>
              <a:ext cx="19013" cy="549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7" name="出自【趣你的PPT】(微信:qunideppt)：最优质的PPT资源库"/>
            <p:cNvSpPr>
              <a:spLocks noChangeArrowheads="1"/>
            </p:cNvSpPr>
            <p:nvPr/>
          </p:nvSpPr>
          <p:spPr bwMode="auto">
            <a:xfrm>
              <a:off x="2714786" y="3969151"/>
              <a:ext cx="14788" cy="380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8" name="出自【趣你的PPT】(微信:qunideppt)：最优质的PPT资源库"/>
            <p:cNvSpPr>
              <a:spLocks noChangeArrowheads="1"/>
            </p:cNvSpPr>
            <p:nvPr/>
          </p:nvSpPr>
          <p:spPr bwMode="auto">
            <a:xfrm>
              <a:off x="2795062" y="3960701"/>
              <a:ext cx="21125" cy="549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29" name="出自【趣你的PPT】(微信:qunideppt)：最优质的PPT资源库"/>
            <p:cNvSpPr>
              <a:spLocks noChangeArrowheads="1"/>
            </p:cNvSpPr>
            <p:nvPr/>
          </p:nvSpPr>
          <p:spPr bwMode="auto">
            <a:xfrm>
              <a:off x="2820412" y="3969151"/>
              <a:ext cx="14788" cy="380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0" name="出自【趣你的PPT】(微信:qunideppt)：最优质的PPT资源库"/>
            <p:cNvSpPr>
              <a:spLocks noChangeArrowheads="1"/>
            </p:cNvSpPr>
            <p:nvPr/>
          </p:nvSpPr>
          <p:spPr bwMode="auto">
            <a:xfrm>
              <a:off x="864207" y="2088997"/>
              <a:ext cx="40139" cy="126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1" name="出自【趣你的PPT】(微信:qunideppt)：最优质的PPT资源库"/>
            <p:cNvSpPr>
              <a:spLocks noChangeArrowheads="1"/>
            </p:cNvSpPr>
            <p:nvPr/>
          </p:nvSpPr>
          <p:spPr bwMode="auto">
            <a:xfrm>
              <a:off x="828293" y="2061533"/>
              <a:ext cx="27464" cy="69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2" name="出自【趣你的PPT】(微信:qunideppt)：最优质的PPT资源库"/>
            <p:cNvSpPr>
              <a:spLocks noChangeArrowheads="1"/>
            </p:cNvSpPr>
            <p:nvPr/>
          </p:nvSpPr>
          <p:spPr bwMode="auto">
            <a:xfrm>
              <a:off x="805056" y="2074208"/>
              <a:ext cx="19013" cy="464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3" name="出自【趣你的PPT】(微信:qunideppt)：最优质的PPT资源库"/>
            <p:cNvSpPr>
              <a:spLocks noChangeArrowheads="1"/>
            </p:cNvSpPr>
            <p:nvPr/>
          </p:nvSpPr>
          <p:spPr bwMode="auto">
            <a:xfrm>
              <a:off x="910683" y="2061533"/>
              <a:ext cx="27464" cy="69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4" name="出自【趣你的PPT】(微信:qunideppt)：最优质的PPT资源库"/>
            <p:cNvSpPr>
              <a:spLocks noChangeArrowheads="1"/>
            </p:cNvSpPr>
            <p:nvPr/>
          </p:nvSpPr>
          <p:spPr bwMode="auto">
            <a:xfrm>
              <a:off x="944483" y="2074208"/>
              <a:ext cx="19013" cy="464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5" name="出自【趣你的PPT】(微信:qunideppt)：最优质的PPT资源库"/>
            <p:cNvSpPr>
              <a:spLocks noChangeArrowheads="1"/>
            </p:cNvSpPr>
            <p:nvPr/>
          </p:nvSpPr>
          <p:spPr bwMode="auto">
            <a:xfrm>
              <a:off x="3226018" y="4776138"/>
              <a:ext cx="31689" cy="84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6" name="出自【趣你的PPT】(微信:qunideppt)：最优质的PPT资源库"/>
            <p:cNvSpPr>
              <a:spLocks noChangeArrowheads="1"/>
            </p:cNvSpPr>
            <p:nvPr/>
          </p:nvSpPr>
          <p:spPr bwMode="auto">
            <a:xfrm>
              <a:off x="3200668" y="4752900"/>
              <a:ext cx="21125" cy="52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7" name="出自【趣你的PPT】(微信:qunideppt)：最优质的PPT资源库"/>
            <p:cNvSpPr>
              <a:spLocks noChangeArrowheads="1"/>
            </p:cNvSpPr>
            <p:nvPr/>
          </p:nvSpPr>
          <p:spPr bwMode="auto">
            <a:xfrm>
              <a:off x="3183768" y="4761350"/>
              <a:ext cx="12675" cy="359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8" name="出自【趣你的PPT】(微信:qunideppt)：最优质的PPT资源库"/>
            <p:cNvSpPr>
              <a:spLocks noChangeArrowheads="1"/>
            </p:cNvSpPr>
            <p:nvPr/>
          </p:nvSpPr>
          <p:spPr bwMode="auto">
            <a:xfrm>
              <a:off x="3264044" y="4752900"/>
              <a:ext cx="19013" cy="52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39" name="出自【趣你的PPT】(微信:qunideppt)：最优质的PPT资源库"/>
            <p:cNvSpPr>
              <a:spLocks noChangeArrowheads="1"/>
            </p:cNvSpPr>
            <p:nvPr/>
          </p:nvSpPr>
          <p:spPr bwMode="auto">
            <a:xfrm>
              <a:off x="3287281" y="4761350"/>
              <a:ext cx="14788" cy="359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0" name="出自【趣你的PPT】(微信:qunideppt)：最优质的PPT资源库"/>
            <p:cNvSpPr>
              <a:spLocks/>
            </p:cNvSpPr>
            <p:nvPr/>
          </p:nvSpPr>
          <p:spPr bwMode="auto">
            <a:xfrm>
              <a:off x="3445722" y="5610588"/>
              <a:ext cx="31689" cy="35912"/>
            </a:xfrm>
            <a:custGeom>
              <a:avLst/>
              <a:gdLst>
                <a:gd name="T0" fmla="*/ 0 w 15"/>
                <a:gd name="T1" fmla="*/ 3 h 17"/>
                <a:gd name="T2" fmla="*/ 10 w 15"/>
                <a:gd name="T3" fmla="*/ 17 h 17"/>
                <a:gd name="T4" fmla="*/ 15 w 15"/>
                <a:gd name="T5" fmla="*/ 14 h 17"/>
                <a:gd name="T6" fmla="*/ 4 w 15"/>
                <a:gd name="T7" fmla="*/ 0 h 17"/>
                <a:gd name="T8" fmla="*/ 0 w 15"/>
                <a:gd name="T9" fmla="*/ 3 h 17"/>
              </a:gdLst>
              <a:ahLst/>
              <a:cxnLst>
                <a:cxn ang="0">
                  <a:pos x="T0" y="T1"/>
                </a:cxn>
                <a:cxn ang="0">
                  <a:pos x="T2" y="T3"/>
                </a:cxn>
                <a:cxn ang="0">
                  <a:pos x="T4" y="T5"/>
                </a:cxn>
                <a:cxn ang="0">
                  <a:pos x="T6" y="T7"/>
                </a:cxn>
                <a:cxn ang="0">
                  <a:pos x="T8" y="T9"/>
                </a:cxn>
              </a:cxnLst>
              <a:rect l="0" t="0" r="r" b="b"/>
              <a:pathLst>
                <a:path w="15" h="17">
                  <a:moveTo>
                    <a:pt x="0" y="3"/>
                  </a:moveTo>
                  <a:lnTo>
                    <a:pt x="10" y="17"/>
                  </a:lnTo>
                  <a:lnTo>
                    <a:pt x="15" y="14"/>
                  </a:lnTo>
                  <a:lnTo>
                    <a:pt x="4" y="0"/>
                  </a:ln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1" name="出自【趣你的PPT】(微信:qunideppt)：最优质的PPT资源库"/>
            <p:cNvSpPr>
              <a:spLocks/>
            </p:cNvSpPr>
            <p:nvPr/>
          </p:nvSpPr>
          <p:spPr bwMode="auto">
            <a:xfrm>
              <a:off x="3405583" y="5568337"/>
              <a:ext cx="67601" cy="61263"/>
            </a:xfrm>
            <a:custGeom>
              <a:avLst/>
              <a:gdLst>
                <a:gd name="T0" fmla="*/ 0 w 32"/>
                <a:gd name="T1" fmla="*/ 19 h 29"/>
                <a:gd name="T2" fmla="*/ 7 w 32"/>
                <a:gd name="T3" fmla="*/ 29 h 29"/>
                <a:gd name="T4" fmla="*/ 32 w 32"/>
                <a:gd name="T5" fmla="*/ 9 h 29"/>
                <a:gd name="T6" fmla="*/ 24 w 32"/>
                <a:gd name="T7" fmla="*/ 0 h 29"/>
                <a:gd name="T8" fmla="*/ 0 w 32"/>
                <a:gd name="T9" fmla="*/ 19 h 29"/>
              </a:gdLst>
              <a:ahLst/>
              <a:cxnLst>
                <a:cxn ang="0">
                  <a:pos x="T0" y="T1"/>
                </a:cxn>
                <a:cxn ang="0">
                  <a:pos x="T2" y="T3"/>
                </a:cxn>
                <a:cxn ang="0">
                  <a:pos x="T4" y="T5"/>
                </a:cxn>
                <a:cxn ang="0">
                  <a:pos x="T6" y="T7"/>
                </a:cxn>
                <a:cxn ang="0">
                  <a:pos x="T8" y="T9"/>
                </a:cxn>
              </a:cxnLst>
              <a:rect l="0" t="0" r="r" b="b"/>
              <a:pathLst>
                <a:path w="32" h="29">
                  <a:moveTo>
                    <a:pt x="0" y="19"/>
                  </a:moveTo>
                  <a:lnTo>
                    <a:pt x="7" y="29"/>
                  </a:lnTo>
                  <a:lnTo>
                    <a:pt x="32" y="9"/>
                  </a:lnTo>
                  <a:lnTo>
                    <a:pt x="24" y="0"/>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2" name="出自【趣你的PPT】(微信:qunideppt)：最优质的PPT资源库"/>
            <p:cNvSpPr>
              <a:spLocks/>
            </p:cNvSpPr>
            <p:nvPr/>
          </p:nvSpPr>
          <p:spPr bwMode="auto">
            <a:xfrm>
              <a:off x="3399246" y="5557775"/>
              <a:ext cx="46476" cy="40137"/>
            </a:xfrm>
            <a:custGeom>
              <a:avLst/>
              <a:gdLst>
                <a:gd name="T0" fmla="*/ 0 w 22"/>
                <a:gd name="T1" fmla="*/ 12 h 19"/>
                <a:gd name="T2" fmla="*/ 4 w 22"/>
                <a:gd name="T3" fmla="*/ 19 h 19"/>
                <a:gd name="T4" fmla="*/ 22 w 22"/>
                <a:gd name="T5" fmla="*/ 6 h 19"/>
                <a:gd name="T6" fmla="*/ 17 w 22"/>
                <a:gd name="T7" fmla="*/ 0 h 19"/>
                <a:gd name="T8" fmla="*/ 0 w 22"/>
                <a:gd name="T9" fmla="*/ 12 h 19"/>
              </a:gdLst>
              <a:ahLst/>
              <a:cxnLst>
                <a:cxn ang="0">
                  <a:pos x="T0" y="T1"/>
                </a:cxn>
                <a:cxn ang="0">
                  <a:pos x="T2" y="T3"/>
                </a:cxn>
                <a:cxn ang="0">
                  <a:pos x="T4" y="T5"/>
                </a:cxn>
                <a:cxn ang="0">
                  <a:pos x="T6" y="T7"/>
                </a:cxn>
                <a:cxn ang="0">
                  <a:pos x="T8" y="T9"/>
                </a:cxn>
              </a:cxnLst>
              <a:rect l="0" t="0" r="r" b="b"/>
              <a:pathLst>
                <a:path w="22" h="19">
                  <a:moveTo>
                    <a:pt x="0" y="12"/>
                  </a:moveTo>
                  <a:lnTo>
                    <a:pt x="4" y="19"/>
                  </a:lnTo>
                  <a:lnTo>
                    <a:pt x="22" y="6"/>
                  </a:lnTo>
                  <a:lnTo>
                    <a:pt x="17"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3" name="出自【趣你的PPT】(微信:qunideppt)：最优质的PPT资源库"/>
            <p:cNvSpPr>
              <a:spLocks/>
            </p:cNvSpPr>
            <p:nvPr/>
          </p:nvSpPr>
          <p:spPr bwMode="auto">
            <a:xfrm>
              <a:off x="3449947" y="5629602"/>
              <a:ext cx="69714" cy="59151"/>
            </a:xfrm>
            <a:custGeom>
              <a:avLst/>
              <a:gdLst>
                <a:gd name="T0" fmla="*/ 0 w 33"/>
                <a:gd name="T1" fmla="*/ 19 h 28"/>
                <a:gd name="T2" fmla="*/ 7 w 33"/>
                <a:gd name="T3" fmla="*/ 28 h 28"/>
                <a:gd name="T4" fmla="*/ 33 w 33"/>
                <a:gd name="T5" fmla="*/ 9 h 28"/>
                <a:gd name="T6" fmla="*/ 25 w 33"/>
                <a:gd name="T7" fmla="*/ 0 h 28"/>
                <a:gd name="T8" fmla="*/ 0 w 33"/>
                <a:gd name="T9" fmla="*/ 19 h 28"/>
              </a:gdLst>
              <a:ahLst/>
              <a:cxnLst>
                <a:cxn ang="0">
                  <a:pos x="T0" y="T1"/>
                </a:cxn>
                <a:cxn ang="0">
                  <a:pos x="T2" y="T3"/>
                </a:cxn>
                <a:cxn ang="0">
                  <a:pos x="T4" y="T5"/>
                </a:cxn>
                <a:cxn ang="0">
                  <a:pos x="T6" y="T7"/>
                </a:cxn>
                <a:cxn ang="0">
                  <a:pos x="T8" y="T9"/>
                </a:cxn>
              </a:cxnLst>
              <a:rect l="0" t="0" r="r" b="b"/>
              <a:pathLst>
                <a:path w="33" h="28">
                  <a:moveTo>
                    <a:pt x="0" y="19"/>
                  </a:moveTo>
                  <a:lnTo>
                    <a:pt x="7" y="28"/>
                  </a:lnTo>
                  <a:lnTo>
                    <a:pt x="33" y="9"/>
                  </a:lnTo>
                  <a:lnTo>
                    <a:pt x="25" y="0"/>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4" name="出自【趣你的PPT】(微信:qunideppt)：最优质的PPT资源库"/>
            <p:cNvSpPr>
              <a:spLocks/>
            </p:cNvSpPr>
            <p:nvPr/>
          </p:nvSpPr>
          <p:spPr bwMode="auto">
            <a:xfrm>
              <a:off x="3477409" y="5659177"/>
              <a:ext cx="46476" cy="40137"/>
            </a:xfrm>
            <a:custGeom>
              <a:avLst/>
              <a:gdLst>
                <a:gd name="T0" fmla="*/ 17 w 22"/>
                <a:gd name="T1" fmla="*/ 0 h 19"/>
                <a:gd name="T2" fmla="*/ 0 w 22"/>
                <a:gd name="T3" fmla="*/ 13 h 19"/>
                <a:gd name="T4" fmla="*/ 5 w 22"/>
                <a:gd name="T5" fmla="*/ 19 h 19"/>
                <a:gd name="T6" fmla="*/ 22 w 22"/>
                <a:gd name="T7" fmla="*/ 7 h 19"/>
                <a:gd name="T8" fmla="*/ 17 w 22"/>
                <a:gd name="T9" fmla="*/ 0 h 19"/>
              </a:gdLst>
              <a:ahLst/>
              <a:cxnLst>
                <a:cxn ang="0">
                  <a:pos x="T0" y="T1"/>
                </a:cxn>
                <a:cxn ang="0">
                  <a:pos x="T2" y="T3"/>
                </a:cxn>
                <a:cxn ang="0">
                  <a:pos x="T4" y="T5"/>
                </a:cxn>
                <a:cxn ang="0">
                  <a:pos x="T6" y="T7"/>
                </a:cxn>
                <a:cxn ang="0">
                  <a:pos x="T8" y="T9"/>
                </a:cxn>
              </a:cxnLst>
              <a:rect l="0" t="0" r="r" b="b"/>
              <a:pathLst>
                <a:path w="22" h="19">
                  <a:moveTo>
                    <a:pt x="17" y="0"/>
                  </a:moveTo>
                  <a:lnTo>
                    <a:pt x="0" y="13"/>
                  </a:lnTo>
                  <a:lnTo>
                    <a:pt x="5" y="19"/>
                  </a:lnTo>
                  <a:lnTo>
                    <a:pt x="22" y="7"/>
                  </a:lnTo>
                  <a:lnTo>
                    <a:pt x="1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5" name="出自【趣你的PPT】(微信:qunideppt)：最优质的PPT资源库"/>
            <p:cNvSpPr>
              <a:spLocks/>
            </p:cNvSpPr>
            <p:nvPr/>
          </p:nvSpPr>
          <p:spPr bwMode="auto">
            <a:xfrm>
              <a:off x="3880904" y="6157735"/>
              <a:ext cx="31689" cy="38026"/>
            </a:xfrm>
            <a:custGeom>
              <a:avLst/>
              <a:gdLst>
                <a:gd name="T0" fmla="*/ 11 w 15"/>
                <a:gd name="T1" fmla="*/ 0 h 18"/>
                <a:gd name="T2" fmla="*/ 0 w 15"/>
                <a:gd name="T3" fmla="*/ 15 h 18"/>
                <a:gd name="T4" fmla="*/ 6 w 15"/>
                <a:gd name="T5" fmla="*/ 18 h 18"/>
                <a:gd name="T6" fmla="*/ 15 w 15"/>
                <a:gd name="T7" fmla="*/ 2 h 18"/>
                <a:gd name="T8" fmla="*/ 11 w 15"/>
                <a:gd name="T9" fmla="*/ 0 h 18"/>
              </a:gdLst>
              <a:ahLst/>
              <a:cxnLst>
                <a:cxn ang="0">
                  <a:pos x="T0" y="T1"/>
                </a:cxn>
                <a:cxn ang="0">
                  <a:pos x="T2" y="T3"/>
                </a:cxn>
                <a:cxn ang="0">
                  <a:pos x="T4" y="T5"/>
                </a:cxn>
                <a:cxn ang="0">
                  <a:pos x="T6" y="T7"/>
                </a:cxn>
                <a:cxn ang="0">
                  <a:pos x="T8" y="T9"/>
                </a:cxn>
              </a:cxnLst>
              <a:rect l="0" t="0" r="r" b="b"/>
              <a:pathLst>
                <a:path w="15" h="18">
                  <a:moveTo>
                    <a:pt x="11" y="0"/>
                  </a:moveTo>
                  <a:lnTo>
                    <a:pt x="0" y="15"/>
                  </a:lnTo>
                  <a:lnTo>
                    <a:pt x="6" y="18"/>
                  </a:lnTo>
                  <a:lnTo>
                    <a:pt x="15" y="2"/>
                  </a:lnTo>
                  <a:lnTo>
                    <a:pt x="1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6" name="出自【趣你的PPT】(微信:qunideppt)：最优质的PPT资源库"/>
            <p:cNvSpPr>
              <a:spLocks/>
            </p:cNvSpPr>
            <p:nvPr/>
          </p:nvSpPr>
          <p:spPr bwMode="auto">
            <a:xfrm>
              <a:off x="3883015" y="6115484"/>
              <a:ext cx="69714" cy="57038"/>
            </a:xfrm>
            <a:custGeom>
              <a:avLst/>
              <a:gdLst>
                <a:gd name="T0" fmla="*/ 7 w 33"/>
                <a:gd name="T1" fmla="*/ 0 h 27"/>
                <a:gd name="T2" fmla="*/ 0 w 33"/>
                <a:gd name="T3" fmla="*/ 10 h 27"/>
                <a:gd name="T4" fmla="*/ 27 w 33"/>
                <a:gd name="T5" fmla="*/ 27 h 27"/>
                <a:gd name="T6" fmla="*/ 33 w 33"/>
                <a:gd name="T7" fmla="*/ 17 h 27"/>
                <a:gd name="T8" fmla="*/ 7 w 33"/>
                <a:gd name="T9" fmla="*/ 0 h 27"/>
              </a:gdLst>
              <a:ahLst/>
              <a:cxnLst>
                <a:cxn ang="0">
                  <a:pos x="T0" y="T1"/>
                </a:cxn>
                <a:cxn ang="0">
                  <a:pos x="T2" y="T3"/>
                </a:cxn>
                <a:cxn ang="0">
                  <a:pos x="T4" y="T5"/>
                </a:cxn>
                <a:cxn ang="0">
                  <a:pos x="T6" y="T7"/>
                </a:cxn>
                <a:cxn ang="0">
                  <a:pos x="T8" y="T9"/>
                </a:cxn>
              </a:cxnLst>
              <a:rect l="0" t="0" r="r" b="b"/>
              <a:pathLst>
                <a:path w="33" h="27">
                  <a:moveTo>
                    <a:pt x="7" y="0"/>
                  </a:moveTo>
                  <a:lnTo>
                    <a:pt x="0" y="10"/>
                  </a:lnTo>
                  <a:lnTo>
                    <a:pt x="27" y="27"/>
                  </a:lnTo>
                  <a:lnTo>
                    <a:pt x="33" y="17"/>
                  </a:lnTo>
                  <a:lnTo>
                    <a:pt x="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7" name="出自【趣你的PPT】(微信:qunideppt)：最优质的PPT资源库"/>
            <p:cNvSpPr>
              <a:spLocks/>
            </p:cNvSpPr>
            <p:nvPr/>
          </p:nvSpPr>
          <p:spPr bwMode="auto">
            <a:xfrm>
              <a:off x="3910479" y="6102809"/>
              <a:ext cx="46476" cy="38026"/>
            </a:xfrm>
            <a:custGeom>
              <a:avLst/>
              <a:gdLst>
                <a:gd name="T0" fmla="*/ 4 w 22"/>
                <a:gd name="T1" fmla="*/ 0 h 18"/>
                <a:gd name="T2" fmla="*/ 0 w 22"/>
                <a:gd name="T3" fmla="*/ 7 h 18"/>
                <a:gd name="T4" fmla="*/ 18 w 22"/>
                <a:gd name="T5" fmla="*/ 18 h 18"/>
                <a:gd name="T6" fmla="*/ 22 w 22"/>
                <a:gd name="T7" fmla="*/ 11 h 18"/>
                <a:gd name="T8" fmla="*/ 4 w 22"/>
                <a:gd name="T9" fmla="*/ 0 h 18"/>
              </a:gdLst>
              <a:ahLst/>
              <a:cxnLst>
                <a:cxn ang="0">
                  <a:pos x="T0" y="T1"/>
                </a:cxn>
                <a:cxn ang="0">
                  <a:pos x="T2" y="T3"/>
                </a:cxn>
                <a:cxn ang="0">
                  <a:pos x="T4" y="T5"/>
                </a:cxn>
                <a:cxn ang="0">
                  <a:pos x="T6" y="T7"/>
                </a:cxn>
                <a:cxn ang="0">
                  <a:pos x="T8" y="T9"/>
                </a:cxn>
              </a:cxnLst>
              <a:rect l="0" t="0" r="r" b="b"/>
              <a:pathLst>
                <a:path w="22" h="18">
                  <a:moveTo>
                    <a:pt x="4" y="0"/>
                  </a:moveTo>
                  <a:lnTo>
                    <a:pt x="0" y="7"/>
                  </a:lnTo>
                  <a:lnTo>
                    <a:pt x="18" y="18"/>
                  </a:lnTo>
                  <a:lnTo>
                    <a:pt x="22" y="11"/>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8" name="出自【趣你的PPT】(微信:qunideppt)：最优质的PPT资源库"/>
            <p:cNvSpPr>
              <a:spLocks/>
            </p:cNvSpPr>
            <p:nvPr/>
          </p:nvSpPr>
          <p:spPr bwMode="auto">
            <a:xfrm>
              <a:off x="3842878" y="6180972"/>
              <a:ext cx="69714" cy="57038"/>
            </a:xfrm>
            <a:custGeom>
              <a:avLst/>
              <a:gdLst>
                <a:gd name="T0" fmla="*/ 6 w 33"/>
                <a:gd name="T1" fmla="*/ 0 h 27"/>
                <a:gd name="T2" fmla="*/ 0 w 33"/>
                <a:gd name="T3" fmla="*/ 9 h 27"/>
                <a:gd name="T4" fmla="*/ 26 w 33"/>
                <a:gd name="T5" fmla="*/ 27 h 27"/>
                <a:gd name="T6" fmla="*/ 33 w 33"/>
                <a:gd name="T7" fmla="*/ 16 h 27"/>
                <a:gd name="T8" fmla="*/ 6 w 33"/>
                <a:gd name="T9" fmla="*/ 0 h 27"/>
              </a:gdLst>
              <a:ahLst/>
              <a:cxnLst>
                <a:cxn ang="0">
                  <a:pos x="T0" y="T1"/>
                </a:cxn>
                <a:cxn ang="0">
                  <a:pos x="T2" y="T3"/>
                </a:cxn>
                <a:cxn ang="0">
                  <a:pos x="T4" y="T5"/>
                </a:cxn>
                <a:cxn ang="0">
                  <a:pos x="T6" y="T7"/>
                </a:cxn>
                <a:cxn ang="0">
                  <a:pos x="T8" y="T9"/>
                </a:cxn>
              </a:cxnLst>
              <a:rect l="0" t="0" r="r" b="b"/>
              <a:pathLst>
                <a:path w="33" h="27">
                  <a:moveTo>
                    <a:pt x="6" y="0"/>
                  </a:moveTo>
                  <a:lnTo>
                    <a:pt x="0" y="9"/>
                  </a:lnTo>
                  <a:lnTo>
                    <a:pt x="26" y="27"/>
                  </a:lnTo>
                  <a:lnTo>
                    <a:pt x="33" y="16"/>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49" name="出自【趣你的PPT】(微信:qunideppt)：最优质的PPT资源库"/>
            <p:cNvSpPr>
              <a:spLocks/>
            </p:cNvSpPr>
            <p:nvPr/>
          </p:nvSpPr>
          <p:spPr bwMode="auto">
            <a:xfrm>
              <a:off x="3840765" y="6212661"/>
              <a:ext cx="46476" cy="38026"/>
            </a:xfrm>
            <a:custGeom>
              <a:avLst/>
              <a:gdLst>
                <a:gd name="T0" fmla="*/ 22 w 22"/>
                <a:gd name="T1" fmla="*/ 11 h 18"/>
                <a:gd name="T2" fmla="*/ 4 w 22"/>
                <a:gd name="T3" fmla="*/ 0 h 18"/>
                <a:gd name="T4" fmla="*/ 0 w 22"/>
                <a:gd name="T5" fmla="*/ 7 h 18"/>
                <a:gd name="T6" fmla="*/ 18 w 22"/>
                <a:gd name="T7" fmla="*/ 18 h 18"/>
                <a:gd name="T8" fmla="*/ 22 w 22"/>
                <a:gd name="T9" fmla="*/ 11 h 18"/>
              </a:gdLst>
              <a:ahLst/>
              <a:cxnLst>
                <a:cxn ang="0">
                  <a:pos x="T0" y="T1"/>
                </a:cxn>
                <a:cxn ang="0">
                  <a:pos x="T2" y="T3"/>
                </a:cxn>
                <a:cxn ang="0">
                  <a:pos x="T4" y="T5"/>
                </a:cxn>
                <a:cxn ang="0">
                  <a:pos x="T6" y="T7"/>
                </a:cxn>
                <a:cxn ang="0">
                  <a:pos x="T8" y="T9"/>
                </a:cxn>
              </a:cxnLst>
              <a:rect l="0" t="0" r="r" b="b"/>
              <a:pathLst>
                <a:path w="22" h="18">
                  <a:moveTo>
                    <a:pt x="22" y="11"/>
                  </a:moveTo>
                  <a:lnTo>
                    <a:pt x="4" y="0"/>
                  </a:lnTo>
                  <a:lnTo>
                    <a:pt x="0" y="7"/>
                  </a:lnTo>
                  <a:lnTo>
                    <a:pt x="18" y="18"/>
                  </a:lnTo>
                  <a:lnTo>
                    <a:pt x="22"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0" name="出自【趣你的PPT】(微信:qunideppt)：最优质的PPT资源库"/>
            <p:cNvSpPr>
              <a:spLocks/>
            </p:cNvSpPr>
            <p:nvPr/>
          </p:nvSpPr>
          <p:spPr bwMode="auto">
            <a:xfrm>
              <a:off x="2972515" y="2779794"/>
              <a:ext cx="82389" cy="143652"/>
            </a:xfrm>
            <a:custGeom>
              <a:avLst/>
              <a:gdLst>
                <a:gd name="T0" fmla="*/ 32 w 45"/>
                <a:gd name="T1" fmla="*/ 22 h 78"/>
                <a:gd name="T2" fmla="*/ 44 w 45"/>
                <a:gd name="T3" fmla="*/ 6 h 78"/>
                <a:gd name="T4" fmla="*/ 43 w 45"/>
                <a:gd name="T5" fmla="*/ 1 h 78"/>
                <a:gd name="T6" fmla="*/ 39 w 45"/>
                <a:gd name="T7" fmla="*/ 2 h 78"/>
                <a:gd name="T8" fmla="*/ 28 w 45"/>
                <a:gd name="T9" fmla="*/ 17 h 78"/>
                <a:gd name="T10" fmla="*/ 26 w 45"/>
                <a:gd name="T11" fmla="*/ 17 h 78"/>
                <a:gd name="T12" fmla="*/ 25 w 45"/>
                <a:gd name="T13" fmla="*/ 17 h 78"/>
                <a:gd name="T14" fmla="*/ 20 w 45"/>
                <a:gd name="T15" fmla="*/ 17 h 78"/>
                <a:gd name="T16" fmla="*/ 20 w 45"/>
                <a:gd name="T17" fmla="*/ 17 h 78"/>
                <a:gd name="T18" fmla="*/ 17 w 45"/>
                <a:gd name="T19" fmla="*/ 17 h 78"/>
                <a:gd name="T20" fmla="*/ 6 w 45"/>
                <a:gd name="T21" fmla="*/ 2 h 78"/>
                <a:gd name="T22" fmla="*/ 2 w 45"/>
                <a:gd name="T23" fmla="*/ 1 h 78"/>
                <a:gd name="T24" fmla="*/ 1 w 45"/>
                <a:gd name="T25" fmla="*/ 6 h 78"/>
                <a:gd name="T26" fmla="*/ 13 w 45"/>
                <a:gd name="T27" fmla="*/ 22 h 78"/>
                <a:gd name="T28" fmla="*/ 15 w 45"/>
                <a:gd name="T29" fmla="*/ 44 h 78"/>
                <a:gd name="T30" fmla="*/ 15 w 45"/>
                <a:gd name="T31" fmla="*/ 44 h 78"/>
                <a:gd name="T32" fmla="*/ 12 w 45"/>
                <a:gd name="T33" fmla="*/ 74 h 78"/>
                <a:gd name="T34" fmla="*/ 16 w 45"/>
                <a:gd name="T35" fmla="*/ 78 h 78"/>
                <a:gd name="T36" fmla="*/ 20 w 45"/>
                <a:gd name="T37" fmla="*/ 74 h 78"/>
                <a:gd name="T38" fmla="*/ 22 w 45"/>
                <a:gd name="T39" fmla="*/ 46 h 78"/>
                <a:gd name="T40" fmla="*/ 24 w 45"/>
                <a:gd name="T41" fmla="*/ 46 h 78"/>
                <a:gd name="T42" fmla="*/ 26 w 45"/>
                <a:gd name="T43" fmla="*/ 74 h 78"/>
                <a:gd name="T44" fmla="*/ 30 w 45"/>
                <a:gd name="T45" fmla="*/ 78 h 78"/>
                <a:gd name="T46" fmla="*/ 33 w 45"/>
                <a:gd name="T47" fmla="*/ 74 h 78"/>
                <a:gd name="T48" fmla="*/ 31 w 45"/>
                <a:gd name="T49" fmla="*/ 44 h 78"/>
                <a:gd name="T50" fmla="*/ 31 w 45"/>
                <a:gd name="T51" fmla="*/ 44 h 78"/>
                <a:gd name="T52" fmla="*/ 32 w 45"/>
                <a:gd name="T53" fmla="*/ 2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78">
                  <a:moveTo>
                    <a:pt x="32" y="22"/>
                  </a:moveTo>
                  <a:cubicBezTo>
                    <a:pt x="44" y="6"/>
                    <a:pt x="44" y="6"/>
                    <a:pt x="44" y="6"/>
                  </a:cubicBezTo>
                  <a:cubicBezTo>
                    <a:pt x="45" y="4"/>
                    <a:pt x="45" y="2"/>
                    <a:pt x="43" y="1"/>
                  </a:cubicBezTo>
                  <a:cubicBezTo>
                    <a:pt x="42" y="0"/>
                    <a:pt x="40" y="1"/>
                    <a:pt x="39" y="2"/>
                  </a:cubicBezTo>
                  <a:cubicBezTo>
                    <a:pt x="28" y="17"/>
                    <a:pt x="28" y="17"/>
                    <a:pt x="28" y="17"/>
                  </a:cubicBezTo>
                  <a:cubicBezTo>
                    <a:pt x="28" y="17"/>
                    <a:pt x="27" y="17"/>
                    <a:pt x="26" y="17"/>
                  </a:cubicBezTo>
                  <a:cubicBezTo>
                    <a:pt x="25" y="17"/>
                    <a:pt x="25" y="17"/>
                    <a:pt x="25" y="17"/>
                  </a:cubicBezTo>
                  <a:cubicBezTo>
                    <a:pt x="20" y="17"/>
                    <a:pt x="20" y="17"/>
                    <a:pt x="20" y="17"/>
                  </a:cubicBezTo>
                  <a:cubicBezTo>
                    <a:pt x="20" y="17"/>
                    <a:pt x="20" y="17"/>
                    <a:pt x="20" y="17"/>
                  </a:cubicBezTo>
                  <a:cubicBezTo>
                    <a:pt x="19" y="17"/>
                    <a:pt x="18" y="17"/>
                    <a:pt x="17" y="17"/>
                  </a:cubicBezTo>
                  <a:cubicBezTo>
                    <a:pt x="6" y="2"/>
                    <a:pt x="6" y="2"/>
                    <a:pt x="6" y="2"/>
                  </a:cubicBezTo>
                  <a:cubicBezTo>
                    <a:pt x="5" y="1"/>
                    <a:pt x="3" y="0"/>
                    <a:pt x="2" y="1"/>
                  </a:cubicBezTo>
                  <a:cubicBezTo>
                    <a:pt x="1" y="2"/>
                    <a:pt x="0" y="4"/>
                    <a:pt x="1" y="6"/>
                  </a:cubicBezTo>
                  <a:cubicBezTo>
                    <a:pt x="13" y="22"/>
                    <a:pt x="13" y="22"/>
                    <a:pt x="13" y="22"/>
                  </a:cubicBezTo>
                  <a:cubicBezTo>
                    <a:pt x="15" y="44"/>
                    <a:pt x="15" y="44"/>
                    <a:pt x="15" y="44"/>
                  </a:cubicBezTo>
                  <a:cubicBezTo>
                    <a:pt x="15" y="44"/>
                    <a:pt x="15" y="44"/>
                    <a:pt x="15" y="44"/>
                  </a:cubicBezTo>
                  <a:cubicBezTo>
                    <a:pt x="12" y="74"/>
                    <a:pt x="12" y="74"/>
                    <a:pt x="12" y="74"/>
                  </a:cubicBezTo>
                  <a:cubicBezTo>
                    <a:pt x="12" y="76"/>
                    <a:pt x="14" y="78"/>
                    <a:pt x="16" y="78"/>
                  </a:cubicBezTo>
                  <a:cubicBezTo>
                    <a:pt x="18" y="78"/>
                    <a:pt x="19" y="76"/>
                    <a:pt x="20" y="74"/>
                  </a:cubicBezTo>
                  <a:cubicBezTo>
                    <a:pt x="22" y="46"/>
                    <a:pt x="22" y="46"/>
                    <a:pt x="22" y="46"/>
                  </a:cubicBezTo>
                  <a:cubicBezTo>
                    <a:pt x="24" y="46"/>
                    <a:pt x="24" y="46"/>
                    <a:pt x="24" y="46"/>
                  </a:cubicBezTo>
                  <a:cubicBezTo>
                    <a:pt x="26" y="74"/>
                    <a:pt x="26" y="74"/>
                    <a:pt x="26" y="74"/>
                  </a:cubicBezTo>
                  <a:cubicBezTo>
                    <a:pt x="26" y="76"/>
                    <a:pt x="28" y="78"/>
                    <a:pt x="30" y="78"/>
                  </a:cubicBezTo>
                  <a:cubicBezTo>
                    <a:pt x="32" y="78"/>
                    <a:pt x="33" y="76"/>
                    <a:pt x="33" y="74"/>
                  </a:cubicBezTo>
                  <a:cubicBezTo>
                    <a:pt x="31" y="44"/>
                    <a:pt x="31" y="44"/>
                    <a:pt x="31" y="44"/>
                  </a:cubicBezTo>
                  <a:cubicBezTo>
                    <a:pt x="31" y="44"/>
                    <a:pt x="31" y="44"/>
                    <a:pt x="31" y="44"/>
                  </a:cubicBezTo>
                  <a:lnTo>
                    <a:pt x="32"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1" name="出自【趣你的PPT】(微信:qunideppt)：最优质的PPT资源库"/>
            <p:cNvSpPr>
              <a:spLocks noChangeArrowheads="1"/>
            </p:cNvSpPr>
            <p:nvPr/>
          </p:nvSpPr>
          <p:spPr bwMode="auto">
            <a:xfrm>
              <a:off x="3002090" y="2784019"/>
              <a:ext cx="25350" cy="253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2" name="出自【趣你的PPT】(微信:qunideppt)：最优质的PPT资源库"/>
            <p:cNvSpPr>
              <a:spLocks/>
            </p:cNvSpPr>
            <p:nvPr/>
          </p:nvSpPr>
          <p:spPr bwMode="auto">
            <a:xfrm>
              <a:off x="1738796" y="3064987"/>
              <a:ext cx="82389" cy="143652"/>
            </a:xfrm>
            <a:custGeom>
              <a:avLst/>
              <a:gdLst>
                <a:gd name="T0" fmla="*/ 32 w 45"/>
                <a:gd name="T1" fmla="*/ 22 h 78"/>
                <a:gd name="T2" fmla="*/ 44 w 45"/>
                <a:gd name="T3" fmla="*/ 6 h 78"/>
                <a:gd name="T4" fmla="*/ 43 w 45"/>
                <a:gd name="T5" fmla="*/ 1 h 78"/>
                <a:gd name="T6" fmla="*/ 38 w 45"/>
                <a:gd name="T7" fmla="*/ 2 h 78"/>
                <a:gd name="T8" fmla="*/ 28 w 45"/>
                <a:gd name="T9" fmla="*/ 17 h 78"/>
                <a:gd name="T10" fmla="*/ 25 w 45"/>
                <a:gd name="T11" fmla="*/ 17 h 78"/>
                <a:gd name="T12" fmla="*/ 25 w 45"/>
                <a:gd name="T13" fmla="*/ 17 h 78"/>
                <a:gd name="T14" fmla="*/ 19 w 45"/>
                <a:gd name="T15" fmla="*/ 17 h 78"/>
                <a:gd name="T16" fmla="*/ 19 w 45"/>
                <a:gd name="T17" fmla="*/ 17 h 78"/>
                <a:gd name="T18" fmla="*/ 16 w 45"/>
                <a:gd name="T19" fmla="*/ 17 h 78"/>
                <a:gd name="T20" fmla="*/ 6 w 45"/>
                <a:gd name="T21" fmla="*/ 2 h 78"/>
                <a:gd name="T22" fmla="*/ 1 w 45"/>
                <a:gd name="T23" fmla="*/ 1 h 78"/>
                <a:gd name="T24" fmla="*/ 1 w 45"/>
                <a:gd name="T25" fmla="*/ 6 h 78"/>
                <a:gd name="T26" fmla="*/ 12 w 45"/>
                <a:gd name="T27" fmla="*/ 22 h 78"/>
                <a:gd name="T28" fmla="*/ 14 w 45"/>
                <a:gd name="T29" fmla="*/ 44 h 78"/>
                <a:gd name="T30" fmla="*/ 14 w 45"/>
                <a:gd name="T31" fmla="*/ 44 h 78"/>
                <a:gd name="T32" fmla="*/ 12 w 45"/>
                <a:gd name="T33" fmla="*/ 74 h 78"/>
                <a:gd name="T34" fmla="*/ 15 w 45"/>
                <a:gd name="T35" fmla="*/ 78 h 78"/>
                <a:gd name="T36" fmla="*/ 19 w 45"/>
                <a:gd name="T37" fmla="*/ 74 h 78"/>
                <a:gd name="T38" fmla="*/ 21 w 45"/>
                <a:gd name="T39" fmla="*/ 46 h 78"/>
                <a:gd name="T40" fmla="*/ 23 w 45"/>
                <a:gd name="T41" fmla="*/ 46 h 78"/>
                <a:gd name="T42" fmla="*/ 25 w 45"/>
                <a:gd name="T43" fmla="*/ 74 h 78"/>
                <a:gd name="T44" fmla="*/ 29 w 45"/>
                <a:gd name="T45" fmla="*/ 78 h 78"/>
                <a:gd name="T46" fmla="*/ 32 w 45"/>
                <a:gd name="T47" fmla="*/ 74 h 78"/>
                <a:gd name="T48" fmla="*/ 30 w 45"/>
                <a:gd name="T49" fmla="*/ 44 h 78"/>
                <a:gd name="T50" fmla="*/ 30 w 45"/>
                <a:gd name="T51" fmla="*/ 44 h 78"/>
                <a:gd name="T52" fmla="*/ 32 w 45"/>
                <a:gd name="T53" fmla="*/ 2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78">
                  <a:moveTo>
                    <a:pt x="32" y="22"/>
                  </a:moveTo>
                  <a:cubicBezTo>
                    <a:pt x="44" y="6"/>
                    <a:pt x="44" y="6"/>
                    <a:pt x="44" y="6"/>
                  </a:cubicBezTo>
                  <a:cubicBezTo>
                    <a:pt x="45" y="4"/>
                    <a:pt x="44" y="2"/>
                    <a:pt x="43" y="1"/>
                  </a:cubicBezTo>
                  <a:cubicBezTo>
                    <a:pt x="41" y="0"/>
                    <a:pt x="39" y="1"/>
                    <a:pt x="38" y="2"/>
                  </a:cubicBezTo>
                  <a:cubicBezTo>
                    <a:pt x="28" y="17"/>
                    <a:pt x="28" y="17"/>
                    <a:pt x="28" y="17"/>
                  </a:cubicBezTo>
                  <a:cubicBezTo>
                    <a:pt x="27" y="17"/>
                    <a:pt x="26" y="17"/>
                    <a:pt x="25" y="17"/>
                  </a:cubicBezTo>
                  <a:cubicBezTo>
                    <a:pt x="25" y="17"/>
                    <a:pt x="25" y="17"/>
                    <a:pt x="25" y="17"/>
                  </a:cubicBezTo>
                  <a:cubicBezTo>
                    <a:pt x="19" y="17"/>
                    <a:pt x="19" y="17"/>
                    <a:pt x="19" y="17"/>
                  </a:cubicBezTo>
                  <a:cubicBezTo>
                    <a:pt x="19" y="17"/>
                    <a:pt x="19" y="17"/>
                    <a:pt x="19" y="17"/>
                  </a:cubicBezTo>
                  <a:cubicBezTo>
                    <a:pt x="18" y="17"/>
                    <a:pt x="17" y="17"/>
                    <a:pt x="16" y="17"/>
                  </a:cubicBezTo>
                  <a:cubicBezTo>
                    <a:pt x="6" y="2"/>
                    <a:pt x="6" y="2"/>
                    <a:pt x="6" y="2"/>
                  </a:cubicBezTo>
                  <a:cubicBezTo>
                    <a:pt x="5" y="1"/>
                    <a:pt x="3" y="0"/>
                    <a:pt x="1" y="1"/>
                  </a:cubicBezTo>
                  <a:cubicBezTo>
                    <a:pt x="0" y="2"/>
                    <a:pt x="0" y="4"/>
                    <a:pt x="1" y="6"/>
                  </a:cubicBezTo>
                  <a:cubicBezTo>
                    <a:pt x="12" y="22"/>
                    <a:pt x="12" y="22"/>
                    <a:pt x="12" y="22"/>
                  </a:cubicBezTo>
                  <a:cubicBezTo>
                    <a:pt x="14" y="44"/>
                    <a:pt x="14" y="44"/>
                    <a:pt x="14" y="44"/>
                  </a:cubicBezTo>
                  <a:cubicBezTo>
                    <a:pt x="14" y="44"/>
                    <a:pt x="14" y="44"/>
                    <a:pt x="14" y="44"/>
                  </a:cubicBezTo>
                  <a:cubicBezTo>
                    <a:pt x="12" y="74"/>
                    <a:pt x="12" y="74"/>
                    <a:pt x="12" y="74"/>
                  </a:cubicBezTo>
                  <a:cubicBezTo>
                    <a:pt x="12" y="76"/>
                    <a:pt x="13" y="78"/>
                    <a:pt x="15" y="78"/>
                  </a:cubicBezTo>
                  <a:cubicBezTo>
                    <a:pt x="17" y="78"/>
                    <a:pt x="19" y="76"/>
                    <a:pt x="19" y="74"/>
                  </a:cubicBezTo>
                  <a:cubicBezTo>
                    <a:pt x="21" y="46"/>
                    <a:pt x="21" y="46"/>
                    <a:pt x="21" y="46"/>
                  </a:cubicBezTo>
                  <a:cubicBezTo>
                    <a:pt x="23" y="46"/>
                    <a:pt x="23" y="46"/>
                    <a:pt x="23" y="46"/>
                  </a:cubicBezTo>
                  <a:cubicBezTo>
                    <a:pt x="25" y="74"/>
                    <a:pt x="25" y="74"/>
                    <a:pt x="25" y="74"/>
                  </a:cubicBezTo>
                  <a:cubicBezTo>
                    <a:pt x="25" y="76"/>
                    <a:pt x="27" y="78"/>
                    <a:pt x="29" y="78"/>
                  </a:cubicBezTo>
                  <a:cubicBezTo>
                    <a:pt x="31" y="78"/>
                    <a:pt x="33" y="76"/>
                    <a:pt x="32" y="74"/>
                  </a:cubicBezTo>
                  <a:cubicBezTo>
                    <a:pt x="30" y="44"/>
                    <a:pt x="30" y="44"/>
                    <a:pt x="30" y="44"/>
                  </a:cubicBezTo>
                  <a:cubicBezTo>
                    <a:pt x="30" y="44"/>
                    <a:pt x="30" y="44"/>
                    <a:pt x="30" y="44"/>
                  </a:cubicBezTo>
                  <a:lnTo>
                    <a:pt x="32"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3" name="出自【趣你的PPT】(微信:qunideppt)：最优质的PPT资源库"/>
            <p:cNvSpPr>
              <a:spLocks noChangeArrowheads="1"/>
            </p:cNvSpPr>
            <p:nvPr/>
          </p:nvSpPr>
          <p:spPr bwMode="auto">
            <a:xfrm>
              <a:off x="1766258" y="3069212"/>
              <a:ext cx="25350" cy="253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4" name="出自【趣你的PPT】(微信:qunideppt)：最优质的PPT资源库"/>
            <p:cNvSpPr>
              <a:spLocks/>
            </p:cNvSpPr>
            <p:nvPr/>
          </p:nvSpPr>
          <p:spPr bwMode="auto">
            <a:xfrm>
              <a:off x="2100038" y="3686071"/>
              <a:ext cx="188016" cy="325330"/>
            </a:xfrm>
            <a:custGeom>
              <a:avLst/>
              <a:gdLst>
                <a:gd name="T0" fmla="*/ 73 w 102"/>
                <a:gd name="T1" fmla="*/ 50 h 177"/>
                <a:gd name="T2" fmla="*/ 100 w 102"/>
                <a:gd name="T3" fmla="*/ 12 h 177"/>
                <a:gd name="T4" fmla="*/ 98 w 102"/>
                <a:gd name="T5" fmla="*/ 2 h 177"/>
                <a:gd name="T6" fmla="*/ 88 w 102"/>
                <a:gd name="T7" fmla="*/ 4 h 177"/>
                <a:gd name="T8" fmla="*/ 64 w 102"/>
                <a:gd name="T9" fmla="*/ 39 h 177"/>
                <a:gd name="T10" fmla="*/ 58 w 102"/>
                <a:gd name="T11" fmla="*/ 38 h 177"/>
                <a:gd name="T12" fmla="*/ 57 w 102"/>
                <a:gd name="T13" fmla="*/ 38 h 177"/>
                <a:gd name="T14" fmla="*/ 45 w 102"/>
                <a:gd name="T15" fmla="*/ 38 h 177"/>
                <a:gd name="T16" fmla="*/ 44 w 102"/>
                <a:gd name="T17" fmla="*/ 38 h 177"/>
                <a:gd name="T18" fmla="*/ 38 w 102"/>
                <a:gd name="T19" fmla="*/ 39 h 177"/>
                <a:gd name="T20" fmla="*/ 14 w 102"/>
                <a:gd name="T21" fmla="*/ 4 h 177"/>
                <a:gd name="T22" fmla="*/ 4 w 102"/>
                <a:gd name="T23" fmla="*/ 2 h 177"/>
                <a:gd name="T24" fmla="*/ 2 w 102"/>
                <a:gd name="T25" fmla="*/ 12 h 177"/>
                <a:gd name="T26" fmla="*/ 29 w 102"/>
                <a:gd name="T27" fmla="*/ 50 h 177"/>
                <a:gd name="T28" fmla="*/ 33 w 102"/>
                <a:gd name="T29" fmla="*/ 99 h 177"/>
                <a:gd name="T30" fmla="*/ 33 w 102"/>
                <a:gd name="T31" fmla="*/ 100 h 177"/>
                <a:gd name="T32" fmla="*/ 27 w 102"/>
                <a:gd name="T33" fmla="*/ 168 h 177"/>
                <a:gd name="T34" fmla="*/ 35 w 102"/>
                <a:gd name="T35" fmla="*/ 177 h 177"/>
                <a:gd name="T36" fmla="*/ 44 w 102"/>
                <a:gd name="T37" fmla="*/ 169 h 177"/>
                <a:gd name="T38" fmla="*/ 49 w 102"/>
                <a:gd name="T39" fmla="*/ 106 h 177"/>
                <a:gd name="T40" fmla="*/ 53 w 102"/>
                <a:gd name="T41" fmla="*/ 106 h 177"/>
                <a:gd name="T42" fmla="*/ 58 w 102"/>
                <a:gd name="T43" fmla="*/ 169 h 177"/>
                <a:gd name="T44" fmla="*/ 67 w 102"/>
                <a:gd name="T45" fmla="*/ 177 h 177"/>
                <a:gd name="T46" fmla="*/ 75 w 102"/>
                <a:gd name="T47" fmla="*/ 168 h 177"/>
                <a:gd name="T48" fmla="*/ 69 w 102"/>
                <a:gd name="T49" fmla="*/ 100 h 177"/>
                <a:gd name="T50" fmla="*/ 69 w 102"/>
                <a:gd name="T51" fmla="*/ 99 h 177"/>
                <a:gd name="T52" fmla="*/ 73 w 102"/>
                <a:gd name="T53" fmla="*/ 5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77">
                  <a:moveTo>
                    <a:pt x="73" y="50"/>
                  </a:moveTo>
                  <a:cubicBezTo>
                    <a:pt x="100" y="12"/>
                    <a:pt x="100" y="12"/>
                    <a:pt x="100" y="12"/>
                  </a:cubicBezTo>
                  <a:cubicBezTo>
                    <a:pt x="102" y="9"/>
                    <a:pt x="101" y="5"/>
                    <a:pt x="98" y="2"/>
                  </a:cubicBezTo>
                  <a:cubicBezTo>
                    <a:pt x="95" y="0"/>
                    <a:pt x="90" y="1"/>
                    <a:pt x="88" y="4"/>
                  </a:cubicBezTo>
                  <a:cubicBezTo>
                    <a:pt x="64" y="39"/>
                    <a:pt x="64" y="39"/>
                    <a:pt x="64" y="39"/>
                  </a:cubicBezTo>
                  <a:cubicBezTo>
                    <a:pt x="62" y="39"/>
                    <a:pt x="60" y="38"/>
                    <a:pt x="58" y="38"/>
                  </a:cubicBezTo>
                  <a:cubicBezTo>
                    <a:pt x="57" y="38"/>
                    <a:pt x="57" y="38"/>
                    <a:pt x="57" y="38"/>
                  </a:cubicBezTo>
                  <a:cubicBezTo>
                    <a:pt x="45" y="38"/>
                    <a:pt x="45" y="38"/>
                    <a:pt x="45" y="38"/>
                  </a:cubicBezTo>
                  <a:cubicBezTo>
                    <a:pt x="44" y="38"/>
                    <a:pt x="44" y="38"/>
                    <a:pt x="44" y="38"/>
                  </a:cubicBezTo>
                  <a:cubicBezTo>
                    <a:pt x="42" y="38"/>
                    <a:pt x="40" y="39"/>
                    <a:pt x="38" y="39"/>
                  </a:cubicBezTo>
                  <a:cubicBezTo>
                    <a:pt x="14" y="4"/>
                    <a:pt x="14" y="4"/>
                    <a:pt x="14" y="4"/>
                  </a:cubicBezTo>
                  <a:cubicBezTo>
                    <a:pt x="12" y="1"/>
                    <a:pt x="7" y="0"/>
                    <a:pt x="4" y="2"/>
                  </a:cubicBezTo>
                  <a:cubicBezTo>
                    <a:pt x="1" y="5"/>
                    <a:pt x="0" y="9"/>
                    <a:pt x="2" y="12"/>
                  </a:cubicBezTo>
                  <a:cubicBezTo>
                    <a:pt x="29" y="50"/>
                    <a:pt x="29" y="50"/>
                    <a:pt x="29" y="50"/>
                  </a:cubicBezTo>
                  <a:cubicBezTo>
                    <a:pt x="33" y="99"/>
                    <a:pt x="33" y="99"/>
                    <a:pt x="33" y="99"/>
                  </a:cubicBezTo>
                  <a:cubicBezTo>
                    <a:pt x="33" y="99"/>
                    <a:pt x="33" y="100"/>
                    <a:pt x="33" y="100"/>
                  </a:cubicBezTo>
                  <a:cubicBezTo>
                    <a:pt x="27" y="168"/>
                    <a:pt x="27" y="168"/>
                    <a:pt x="27" y="168"/>
                  </a:cubicBezTo>
                  <a:cubicBezTo>
                    <a:pt x="27" y="173"/>
                    <a:pt x="30" y="177"/>
                    <a:pt x="35" y="177"/>
                  </a:cubicBezTo>
                  <a:cubicBezTo>
                    <a:pt x="40" y="177"/>
                    <a:pt x="44" y="174"/>
                    <a:pt x="44" y="169"/>
                  </a:cubicBezTo>
                  <a:cubicBezTo>
                    <a:pt x="49" y="106"/>
                    <a:pt x="49" y="106"/>
                    <a:pt x="49" y="106"/>
                  </a:cubicBezTo>
                  <a:cubicBezTo>
                    <a:pt x="53" y="106"/>
                    <a:pt x="53" y="106"/>
                    <a:pt x="53" y="106"/>
                  </a:cubicBezTo>
                  <a:cubicBezTo>
                    <a:pt x="58" y="169"/>
                    <a:pt x="58" y="169"/>
                    <a:pt x="58" y="169"/>
                  </a:cubicBezTo>
                  <a:cubicBezTo>
                    <a:pt x="58" y="174"/>
                    <a:pt x="62" y="177"/>
                    <a:pt x="67" y="177"/>
                  </a:cubicBezTo>
                  <a:cubicBezTo>
                    <a:pt x="71" y="177"/>
                    <a:pt x="75" y="173"/>
                    <a:pt x="75" y="168"/>
                  </a:cubicBezTo>
                  <a:cubicBezTo>
                    <a:pt x="69" y="100"/>
                    <a:pt x="69" y="100"/>
                    <a:pt x="69" y="100"/>
                  </a:cubicBezTo>
                  <a:cubicBezTo>
                    <a:pt x="69" y="100"/>
                    <a:pt x="69" y="99"/>
                    <a:pt x="69" y="99"/>
                  </a:cubicBezTo>
                  <a:lnTo>
                    <a:pt x="73"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5" name="出自【趣你的PPT】(微信:qunideppt)：最优质的PPT资源库"/>
            <p:cNvSpPr>
              <a:spLocks noChangeArrowheads="1"/>
            </p:cNvSpPr>
            <p:nvPr/>
          </p:nvSpPr>
          <p:spPr bwMode="auto">
            <a:xfrm>
              <a:off x="2165527" y="3694522"/>
              <a:ext cx="57039" cy="570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6" name="出自【趣你的PPT】(微信:qunideppt)：最优质的PPT资源库"/>
            <p:cNvSpPr>
              <a:spLocks noEditPoints="1"/>
            </p:cNvSpPr>
            <p:nvPr/>
          </p:nvSpPr>
          <p:spPr bwMode="auto">
            <a:xfrm>
              <a:off x="2133839" y="2249549"/>
              <a:ext cx="196466" cy="270404"/>
            </a:xfrm>
            <a:custGeom>
              <a:avLst/>
              <a:gdLst>
                <a:gd name="T0" fmla="*/ 97 w 107"/>
                <a:gd name="T1" fmla="*/ 3 h 147"/>
                <a:gd name="T2" fmla="*/ 40 w 107"/>
                <a:gd name="T3" fmla="*/ 1 h 147"/>
                <a:gd name="T4" fmla="*/ 27 w 107"/>
                <a:gd name="T5" fmla="*/ 1 h 147"/>
                <a:gd name="T6" fmla="*/ 21 w 107"/>
                <a:gd name="T7" fmla="*/ 3 h 147"/>
                <a:gd name="T8" fmla="*/ 17 w 107"/>
                <a:gd name="T9" fmla="*/ 11 h 147"/>
                <a:gd name="T10" fmla="*/ 2 w 107"/>
                <a:gd name="T11" fmla="*/ 40 h 147"/>
                <a:gd name="T12" fmla="*/ 6 w 107"/>
                <a:gd name="T13" fmla="*/ 52 h 147"/>
                <a:gd name="T14" fmla="*/ 19 w 107"/>
                <a:gd name="T15" fmla="*/ 49 h 147"/>
                <a:gd name="T16" fmla="*/ 23 w 107"/>
                <a:gd name="T17" fmla="*/ 40 h 147"/>
                <a:gd name="T18" fmla="*/ 33 w 107"/>
                <a:gd name="T19" fmla="*/ 43 h 147"/>
                <a:gd name="T20" fmla="*/ 69 w 107"/>
                <a:gd name="T21" fmla="*/ 48 h 147"/>
                <a:gd name="T22" fmla="*/ 51 w 107"/>
                <a:gd name="T23" fmla="*/ 77 h 147"/>
                <a:gd name="T24" fmla="*/ 52 w 107"/>
                <a:gd name="T25" fmla="*/ 87 h 147"/>
                <a:gd name="T26" fmla="*/ 69 w 107"/>
                <a:gd name="T27" fmla="*/ 134 h 147"/>
                <a:gd name="T28" fmla="*/ 84 w 107"/>
                <a:gd name="T29" fmla="*/ 140 h 147"/>
                <a:gd name="T30" fmla="*/ 85 w 107"/>
                <a:gd name="T31" fmla="*/ 139 h 147"/>
                <a:gd name="T32" fmla="*/ 96 w 107"/>
                <a:gd name="T33" fmla="*/ 147 h 147"/>
                <a:gd name="T34" fmla="*/ 107 w 107"/>
                <a:gd name="T35" fmla="*/ 136 h 147"/>
                <a:gd name="T36" fmla="*/ 107 w 107"/>
                <a:gd name="T37" fmla="*/ 21 h 147"/>
                <a:gd name="T38" fmla="*/ 106 w 107"/>
                <a:gd name="T39" fmla="*/ 18 h 147"/>
                <a:gd name="T40" fmla="*/ 97 w 107"/>
                <a:gd name="T41" fmla="*/ 3 h 147"/>
                <a:gd name="T42" fmla="*/ 73 w 107"/>
                <a:gd name="T43" fmla="*/ 82 h 147"/>
                <a:gd name="T44" fmla="*/ 85 w 107"/>
                <a:gd name="T45" fmla="*/ 64 h 147"/>
                <a:gd name="T46" fmla="*/ 85 w 107"/>
                <a:gd name="T47" fmla="*/ 113 h 147"/>
                <a:gd name="T48" fmla="*/ 73 w 107"/>
                <a:gd name="T49" fmla="*/ 8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47">
                  <a:moveTo>
                    <a:pt x="97" y="3"/>
                  </a:moveTo>
                  <a:cubicBezTo>
                    <a:pt x="40" y="1"/>
                    <a:pt x="40" y="1"/>
                    <a:pt x="40" y="1"/>
                  </a:cubicBezTo>
                  <a:cubicBezTo>
                    <a:pt x="34" y="0"/>
                    <a:pt x="30" y="0"/>
                    <a:pt x="27" y="1"/>
                  </a:cubicBezTo>
                  <a:cubicBezTo>
                    <a:pt x="25" y="1"/>
                    <a:pt x="23" y="2"/>
                    <a:pt x="21" y="3"/>
                  </a:cubicBezTo>
                  <a:cubicBezTo>
                    <a:pt x="19" y="5"/>
                    <a:pt x="18" y="8"/>
                    <a:pt x="17" y="11"/>
                  </a:cubicBezTo>
                  <a:cubicBezTo>
                    <a:pt x="2" y="40"/>
                    <a:pt x="2" y="40"/>
                    <a:pt x="2" y="40"/>
                  </a:cubicBezTo>
                  <a:cubicBezTo>
                    <a:pt x="0" y="44"/>
                    <a:pt x="2" y="50"/>
                    <a:pt x="6" y="52"/>
                  </a:cubicBezTo>
                  <a:cubicBezTo>
                    <a:pt x="11" y="55"/>
                    <a:pt x="16" y="53"/>
                    <a:pt x="19" y="49"/>
                  </a:cubicBezTo>
                  <a:cubicBezTo>
                    <a:pt x="23" y="40"/>
                    <a:pt x="23" y="40"/>
                    <a:pt x="23" y="40"/>
                  </a:cubicBezTo>
                  <a:cubicBezTo>
                    <a:pt x="26" y="42"/>
                    <a:pt x="30" y="43"/>
                    <a:pt x="33" y="43"/>
                  </a:cubicBezTo>
                  <a:cubicBezTo>
                    <a:pt x="69" y="48"/>
                    <a:pt x="69" y="48"/>
                    <a:pt x="69" y="48"/>
                  </a:cubicBezTo>
                  <a:cubicBezTo>
                    <a:pt x="51" y="77"/>
                    <a:pt x="51" y="77"/>
                    <a:pt x="51" y="77"/>
                  </a:cubicBezTo>
                  <a:cubicBezTo>
                    <a:pt x="49" y="80"/>
                    <a:pt x="50" y="84"/>
                    <a:pt x="52" y="87"/>
                  </a:cubicBezTo>
                  <a:cubicBezTo>
                    <a:pt x="69" y="134"/>
                    <a:pt x="69" y="134"/>
                    <a:pt x="69" y="134"/>
                  </a:cubicBezTo>
                  <a:cubicBezTo>
                    <a:pt x="72" y="140"/>
                    <a:pt x="78" y="142"/>
                    <a:pt x="84" y="140"/>
                  </a:cubicBezTo>
                  <a:cubicBezTo>
                    <a:pt x="84" y="140"/>
                    <a:pt x="85" y="140"/>
                    <a:pt x="85" y="139"/>
                  </a:cubicBezTo>
                  <a:cubicBezTo>
                    <a:pt x="87" y="144"/>
                    <a:pt x="91" y="147"/>
                    <a:pt x="96" y="147"/>
                  </a:cubicBezTo>
                  <a:cubicBezTo>
                    <a:pt x="102" y="147"/>
                    <a:pt x="107" y="142"/>
                    <a:pt x="107" y="136"/>
                  </a:cubicBezTo>
                  <a:cubicBezTo>
                    <a:pt x="107" y="21"/>
                    <a:pt x="107" y="21"/>
                    <a:pt x="107" y="21"/>
                  </a:cubicBezTo>
                  <a:cubicBezTo>
                    <a:pt x="107" y="20"/>
                    <a:pt x="106" y="19"/>
                    <a:pt x="106" y="18"/>
                  </a:cubicBezTo>
                  <a:cubicBezTo>
                    <a:pt x="106" y="11"/>
                    <a:pt x="103" y="4"/>
                    <a:pt x="97" y="3"/>
                  </a:cubicBezTo>
                  <a:close/>
                  <a:moveTo>
                    <a:pt x="73" y="82"/>
                  </a:moveTo>
                  <a:cubicBezTo>
                    <a:pt x="85" y="64"/>
                    <a:pt x="85" y="64"/>
                    <a:pt x="85" y="64"/>
                  </a:cubicBezTo>
                  <a:cubicBezTo>
                    <a:pt x="85" y="113"/>
                    <a:pt x="85" y="113"/>
                    <a:pt x="85" y="113"/>
                  </a:cubicBezTo>
                  <a:lnTo>
                    <a:pt x="73"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7" name="出自【趣你的PPT】(微信:qunideppt)：最优质的PPT资源库"/>
            <p:cNvSpPr>
              <a:spLocks/>
            </p:cNvSpPr>
            <p:nvPr/>
          </p:nvSpPr>
          <p:spPr bwMode="auto">
            <a:xfrm>
              <a:off x="2087363" y="2205185"/>
              <a:ext cx="78164" cy="80276"/>
            </a:xfrm>
            <a:custGeom>
              <a:avLst/>
              <a:gdLst>
                <a:gd name="T0" fmla="*/ 18 w 43"/>
                <a:gd name="T1" fmla="*/ 42 h 44"/>
                <a:gd name="T2" fmla="*/ 42 w 43"/>
                <a:gd name="T3" fmla="*/ 25 h 44"/>
                <a:gd name="T4" fmla="*/ 25 w 43"/>
                <a:gd name="T5" fmla="*/ 2 h 44"/>
                <a:gd name="T6" fmla="*/ 1 w 43"/>
                <a:gd name="T7" fmla="*/ 19 h 44"/>
                <a:gd name="T8" fmla="*/ 18 w 43"/>
                <a:gd name="T9" fmla="*/ 42 h 44"/>
              </a:gdLst>
              <a:ahLst/>
              <a:cxnLst>
                <a:cxn ang="0">
                  <a:pos x="T0" y="T1"/>
                </a:cxn>
                <a:cxn ang="0">
                  <a:pos x="T2" y="T3"/>
                </a:cxn>
                <a:cxn ang="0">
                  <a:pos x="T4" y="T5"/>
                </a:cxn>
                <a:cxn ang="0">
                  <a:pos x="T6" y="T7"/>
                </a:cxn>
                <a:cxn ang="0">
                  <a:pos x="T8" y="T9"/>
                </a:cxn>
              </a:cxnLst>
              <a:rect l="0" t="0" r="r" b="b"/>
              <a:pathLst>
                <a:path w="43" h="44">
                  <a:moveTo>
                    <a:pt x="18" y="42"/>
                  </a:moveTo>
                  <a:cubicBezTo>
                    <a:pt x="30" y="44"/>
                    <a:pt x="40" y="36"/>
                    <a:pt x="42" y="25"/>
                  </a:cubicBezTo>
                  <a:cubicBezTo>
                    <a:pt x="43" y="14"/>
                    <a:pt x="36" y="3"/>
                    <a:pt x="25" y="2"/>
                  </a:cubicBezTo>
                  <a:cubicBezTo>
                    <a:pt x="14" y="0"/>
                    <a:pt x="3" y="8"/>
                    <a:pt x="1" y="19"/>
                  </a:cubicBezTo>
                  <a:cubicBezTo>
                    <a:pt x="0" y="30"/>
                    <a:pt x="7" y="40"/>
                    <a:pt x="18"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8" name="出自【趣你的PPT】(微信:qunideppt)：最优质的PPT资源库"/>
            <p:cNvSpPr>
              <a:spLocks noEditPoints="1"/>
            </p:cNvSpPr>
            <p:nvPr/>
          </p:nvSpPr>
          <p:spPr bwMode="auto">
            <a:xfrm>
              <a:off x="2026100" y="2350951"/>
              <a:ext cx="209141" cy="207028"/>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02 h 113"/>
                <a:gd name="T12" fmla="*/ 12 w 114"/>
                <a:gd name="T13" fmla="*/ 56 h 113"/>
                <a:gd name="T14" fmla="*/ 57 w 114"/>
                <a:gd name="T15" fmla="*/ 11 h 113"/>
                <a:gd name="T16" fmla="*/ 102 w 114"/>
                <a:gd name="T17" fmla="*/ 56 h 113"/>
                <a:gd name="T18" fmla="*/ 57 w 114"/>
                <a:gd name="T19" fmla="*/ 10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8"/>
                    <a:pt x="26" y="113"/>
                    <a:pt x="57" y="113"/>
                  </a:cubicBezTo>
                  <a:cubicBezTo>
                    <a:pt x="88" y="113"/>
                    <a:pt x="114" y="88"/>
                    <a:pt x="114" y="56"/>
                  </a:cubicBezTo>
                  <a:cubicBezTo>
                    <a:pt x="114" y="25"/>
                    <a:pt x="88" y="0"/>
                    <a:pt x="57" y="0"/>
                  </a:cubicBezTo>
                  <a:close/>
                  <a:moveTo>
                    <a:pt x="57" y="102"/>
                  </a:moveTo>
                  <a:cubicBezTo>
                    <a:pt x="32" y="102"/>
                    <a:pt x="12" y="81"/>
                    <a:pt x="12" y="56"/>
                  </a:cubicBezTo>
                  <a:cubicBezTo>
                    <a:pt x="12" y="31"/>
                    <a:pt x="32" y="11"/>
                    <a:pt x="57" y="11"/>
                  </a:cubicBezTo>
                  <a:cubicBezTo>
                    <a:pt x="82" y="11"/>
                    <a:pt x="102" y="31"/>
                    <a:pt x="102" y="56"/>
                  </a:cubicBezTo>
                  <a:cubicBezTo>
                    <a:pt x="102" y="81"/>
                    <a:pt x="82" y="102"/>
                    <a:pt x="57" y="10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59" name="出自【趣你的PPT】(微信:qunideppt)：最优质的PPT资源库"/>
            <p:cNvSpPr>
              <a:spLocks noEditPoints="1"/>
            </p:cNvSpPr>
            <p:nvPr/>
          </p:nvSpPr>
          <p:spPr bwMode="auto">
            <a:xfrm>
              <a:off x="2332417" y="2350951"/>
              <a:ext cx="209141" cy="207028"/>
            </a:xfrm>
            <a:custGeom>
              <a:avLst/>
              <a:gdLst>
                <a:gd name="T0" fmla="*/ 56 w 113"/>
                <a:gd name="T1" fmla="*/ 0 h 113"/>
                <a:gd name="T2" fmla="*/ 0 w 113"/>
                <a:gd name="T3" fmla="*/ 56 h 113"/>
                <a:gd name="T4" fmla="*/ 56 w 113"/>
                <a:gd name="T5" fmla="*/ 113 h 113"/>
                <a:gd name="T6" fmla="*/ 113 w 113"/>
                <a:gd name="T7" fmla="*/ 56 h 113"/>
                <a:gd name="T8" fmla="*/ 56 w 113"/>
                <a:gd name="T9" fmla="*/ 0 h 113"/>
                <a:gd name="T10" fmla="*/ 56 w 113"/>
                <a:gd name="T11" fmla="*/ 102 h 113"/>
                <a:gd name="T12" fmla="*/ 11 w 113"/>
                <a:gd name="T13" fmla="*/ 56 h 113"/>
                <a:gd name="T14" fmla="*/ 56 w 113"/>
                <a:gd name="T15" fmla="*/ 11 h 113"/>
                <a:gd name="T16" fmla="*/ 102 w 113"/>
                <a:gd name="T17" fmla="*/ 56 h 113"/>
                <a:gd name="T18" fmla="*/ 56 w 113"/>
                <a:gd name="T19" fmla="*/ 10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13">
                  <a:moveTo>
                    <a:pt x="56" y="0"/>
                  </a:moveTo>
                  <a:cubicBezTo>
                    <a:pt x="25" y="0"/>
                    <a:pt x="0" y="25"/>
                    <a:pt x="0" y="56"/>
                  </a:cubicBezTo>
                  <a:cubicBezTo>
                    <a:pt x="0" y="88"/>
                    <a:pt x="25" y="113"/>
                    <a:pt x="56" y="113"/>
                  </a:cubicBezTo>
                  <a:cubicBezTo>
                    <a:pt x="88" y="113"/>
                    <a:pt x="113" y="88"/>
                    <a:pt x="113" y="56"/>
                  </a:cubicBezTo>
                  <a:cubicBezTo>
                    <a:pt x="113" y="25"/>
                    <a:pt x="88" y="0"/>
                    <a:pt x="56" y="0"/>
                  </a:cubicBezTo>
                  <a:close/>
                  <a:moveTo>
                    <a:pt x="56" y="102"/>
                  </a:moveTo>
                  <a:cubicBezTo>
                    <a:pt x="31" y="102"/>
                    <a:pt x="11" y="81"/>
                    <a:pt x="11" y="56"/>
                  </a:cubicBezTo>
                  <a:cubicBezTo>
                    <a:pt x="11" y="31"/>
                    <a:pt x="31" y="11"/>
                    <a:pt x="56" y="11"/>
                  </a:cubicBezTo>
                  <a:cubicBezTo>
                    <a:pt x="81" y="11"/>
                    <a:pt x="102" y="31"/>
                    <a:pt x="102" y="56"/>
                  </a:cubicBezTo>
                  <a:cubicBezTo>
                    <a:pt x="102" y="81"/>
                    <a:pt x="81" y="102"/>
                    <a:pt x="56" y="10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0" name="出自【趣你的PPT】(微信:qunideppt)：最优质的PPT资源库"/>
            <p:cNvSpPr>
              <a:spLocks noEditPoints="1"/>
            </p:cNvSpPr>
            <p:nvPr/>
          </p:nvSpPr>
          <p:spPr bwMode="auto">
            <a:xfrm>
              <a:off x="826182" y="1738316"/>
              <a:ext cx="196466" cy="268291"/>
            </a:xfrm>
            <a:custGeom>
              <a:avLst/>
              <a:gdLst>
                <a:gd name="T0" fmla="*/ 97 w 107"/>
                <a:gd name="T1" fmla="*/ 3 h 147"/>
                <a:gd name="T2" fmla="*/ 40 w 107"/>
                <a:gd name="T3" fmla="*/ 0 h 147"/>
                <a:gd name="T4" fmla="*/ 28 w 107"/>
                <a:gd name="T5" fmla="*/ 0 h 147"/>
                <a:gd name="T6" fmla="*/ 21 w 107"/>
                <a:gd name="T7" fmla="*/ 3 h 147"/>
                <a:gd name="T8" fmla="*/ 17 w 107"/>
                <a:gd name="T9" fmla="*/ 10 h 147"/>
                <a:gd name="T10" fmla="*/ 3 w 107"/>
                <a:gd name="T11" fmla="*/ 39 h 147"/>
                <a:gd name="T12" fmla="*/ 7 w 107"/>
                <a:gd name="T13" fmla="*/ 52 h 147"/>
                <a:gd name="T14" fmla="*/ 19 w 107"/>
                <a:gd name="T15" fmla="*/ 48 h 147"/>
                <a:gd name="T16" fmla="*/ 23 w 107"/>
                <a:gd name="T17" fmla="*/ 40 h 147"/>
                <a:gd name="T18" fmla="*/ 34 w 107"/>
                <a:gd name="T19" fmla="*/ 43 h 147"/>
                <a:gd name="T20" fmla="*/ 70 w 107"/>
                <a:gd name="T21" fmla="*/ 47 h 147"/>
                <a:gd name="T22" fmla="*/ 51 w 107"/>
                <a:gd name="T23" fmla="*/ 76 h 147"/>
                <a:gd name="T24" fmla="*/ 52 w 107"/>
                <a:gd name="T25" fmla="*/ 87 h 147"/>
                <a:gd name="T26" fmla="*/ 70 w 107"/>
                <a:gd name="T27" fmla="*/ 134 h 147"/>
                <a:gd name="T28" fmla="*/ 84 w 107"/>
                <a:gd name="T29" fmla="*/ 140 h 147"/>
                <a:gd name="T30" fmla="*/ 86 w 107"/>
                <a:gd name="T31" fmla="*/ 139 h 147"/>
                <a:gd name="T32" fmla="*/ 96 w 107"/>
                <a:gd name="T33" fmla="*/ 147 h 147"/>
                <a:gd name="T34" fmla="*/ 107 w 107"/>
                <a:gd name="T35" fmla="*/ 136 h 147"/>
                <a:gd name="T36" fmla="*/ 107 w 107"/>
                <a:gd name="T37" fmla="*/ 20 h 147"/>
                <a:gd name="T38" fmla="*/ 107 w 107"/>
                <a:gd name="T39" fmla="*/ 18 h 147"/>
                <a:gd name="T40" fmla="*/ 97 w 107"/>
                <a:gd name="T41" fmla="*/ 3 h 147"/>
                <a:gd name="T42" fmla="*/ 73 w 107"/>
                <a:gd name="T43" fmla="*/ 82 h 147"/>
                <a:gd name="T44" fmla="*/ 85 w 107"/>
                <a:gd name="T45" fmla="*/ 64 h 147"/>
                <a:gd name="T46" fmla="*/ 85 w 107"/>
                <a:gd name="T47" fmla="*/ 113 h 147"/>
                <a:gd name="T48" fmla="*/ 73 w 107"/>
                <a:gd name="T49" fmla="*/ 8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47">
                  <a:moveTo>
                    <a:pt x="97" y="3"/>
                  </a:moveTo>
                  <a:cubicBezTo>
                    <a:pt x="40" y="0"/>
                    <a:pt x="40" y="0"/>
                    <a:pt x="40" y="0"/>
                  </a:cubicBezTo>
                  <a:cubicBezTo>
                    <a:pt x="35" y="0"/>
                    <a:pt x="31" y="0"/>
                    <a:pt x="28" y="0"/>
                  </a:cubicBezTo>
                  <a:cubicBezTo>
                    <a:pt x="25" y="0"/>
                    <a:pt x="23" y="1"/>
                    <a:pt x="21" y="3"/>
                  </a:cubicBezTo>
                  <a:cubicBezTo>
                    <a:pt x="19" y="5"/>
                    <a:pt x="18" y="7"/>
                    <a:pt x="17" y="10"/>
                  </a:cubicBezTo>
                  <a:cubicBezTo>
                    <a:pt x="3" y="39"/>
                    <a:pt x="3" y="39"/>
                    <a:pt x="3" y="39"/>
                  </a:cubicBezTo>
                  <a:cubicBezTo>
                    <a:pt x="0" y="44"/>
                    <a:pt x="2" y="49"/>
                    <a:pt x="7" y="52"/>
                  </a:cubicBezTo>
                  <a:cubicBezTo>
                    <a:pt x="11" y="54"/>
                    <a:pt x="17" y="53"/>
                    <a:pt x="19" y="48"/>
                  </a:cubicBezTo>
                  <a:cubicBezTo>
                    <a:pt x="23" y="40"/>
                    <a:pt x="23" y="40"/>
                    <a:pt x="23" y="40"/>
                  </a:cubicBezTo>
                  <a:cubicBezTo>
                    <a:pt x="27" y="41"/>
                    <a:pt x="30" y="42"/>
                    <a:pt x="34" y="43"/>
                  </a:cubicBezTo>
                  <a:cubicBezTo>
                    <a:pt x="70" y="47"/>
                    <a:pt x="70" y="47"/>
                    <a:pt x="70" y="47"/>
                  </a:cubicBezTo>
                  <a:cubicBezTo>
                    <a:pt x="51" y="76"/>
                    <a:pt x="51" y="76"/>
                    <a:pt x="51" y="76"/>
                  </a:cubicBezTo>
                  <a:cubicBezTo>
                    <a:pt x="50" y="80"/>
                    <a:pt x="50" y="84"/>
                    <a:pt x="52" y="87"/>
                  </a:cubicBezTo>
                  <a:cubicBezTo>
                    <a:pt x="70" y="134"/>
                    <a:pt x="70" y="134"/>
                    <a:pt x="70" y="134"/>
                  </a:cubicBezTo>
                  <a:cubicBezTo>
                    <a:pt x="72" y="139"/>
                    <a:pt x="78" y="142"/>
                    <a:pt x="84" y="140"/>
                  </a:cubicBezTo>
                  <a:cubicBezTo>
                    <a:pt x="85" y="140"/>
                    <a:pt x="85" y="139"/>
                    <a:pt x="86" y="139"/>
                  </a:cubicBezTo>
                  <a:cubicBezTo>
                    <a:pt x="87" y="143"/>
                    <a:pt x="91" y="147"/>
                    <a:pt x="96" y="147"/>
                  </a:cubicBezTo>
                  <a:cubicBezTo>
                    <a:pt x="102" y="147"/>
                    <a:pt x="107" y="142"/>
                    <a:pt x="107" y="136"/>
                  </a:cubicBezTo>
                  <a:cubicBezTo>
                    <a:pt x="107" y="20"/>
                    <a:pt x="107" y="20"/>
                    <a:pt x="107" y="20"/>
                  </a:cubicBezTo>
                  <a:cubicBezTo>
                    <a:pt x="107" y="20"/>
                    <a:pt x="107" y="19"/>
                    <a:pt x="107" y="18"/>
                  </a:cubicBezTo>
                  <a:cubicBezTo>
                    <a:pt x="106" y="11"/>
                    <a:pt x="103" y="4"/>
                    <a:pt x="97" y="3"/>
                  </a:cubicBezTo>
                  <a:close/>
                  <a:moveTo>
                    <a:pt x="73" y="82"/>
                  </a:moveTo>
                  <a:cubicBezTo>
                    <a:pt x="85" y="64"/>
                    <a:pt x="85" y="64"/>
                    <a:pt x="85" y="64"/>
                  </a:cubicBezTo>
                  <a:cubicBezTo>
                    <a:pt x="85" y="113"/>
                    <a:pt x="85" y="113"/>
                    <a:pt x="85" y="113"/>
                  </a:cubicBezTo>
                  <a:lnTo>
                    <a:pt x="73"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1" name="出自【趣你的PPT】(微信:qunideppt)：最优质的PPT资源库"/>
            <p:cNvSpPr>
              <a:spLocks/>
            </p:cNvSpPr>
            <p:nvPr/>
          </p:nvSpPr>
          <p:spPr bwMode="auto">
            <a:xfrm>
              <a:off x="779706" y="1693952"/>
              <a:ext cx="80276" cy="78163"/>
            </a:xfrm>
            <a:custGeom>
              <a:avLst/>
              <a:gdLst>
                <a:gd name="T0" fmla="*/ 19 w 44"/>
                <a:gd name="T1" fmla="*/ 42 h 43"/>
                <a:gd name="T2" fmla="*/ 42 w 44"/>
                <a:gd name="T3" fmla="*/ 25 h 43"/>
                <a:gd name="T4" fmla="*/ 25 w 44"/>
                <a:gd name="T5" fmla="*/ 1 h 43"/>
                <a:gd name="T6" fmla="*/ 2 w 44"/>
                <a:gd name="T7" fmla="*/ 18 h 43"/>
                <a:gd name="T8" fmla="*/ 19 w 44"/>
                <a:gd name="T9" fmla="*/ 42 h 43"/>
              </a:gdLst>
              <a:ahLst/>
              <a:cxnLst>
                <a:cxn ang="0">
                  <a:pos x="T0" y="T1"/>
                </a:cxn>
                <a:cxn ang="0">
                  <a:pos x="T2" y="T3"/>
                </a:cxn>
                <a:cxn ang="0">
                  <a:pos x="T4" y="T5"/>
                </a:cxn>
                <a:cxn ang="0">
                  <a:pos x="T6" y="T7"/>
                </a:cxn>
                <a:cxn ang="0">
                  <a:pos x="T8" y="T9"/>
                </a:cxn>
              </a:cxnLst>
              <a:rect l="0" t="0" r="r" b="b"/>
              <a:pathLst>
                <a:path w="44" h="43">
                  <a:moveTo>
                    <a:pt x="19" y="42"/>
                  </a:moveTo>
                  <a:cubicBezTo>
                    <a:pt x="30" y="43"/>
                    <a:pt x="40" y="36"/>
                    <a:pt x="42" y="25"/>
                  </a:cubicBezTo>
                  <a:cubicBezTo>
                    <a:pt x="44" y="13"/>
                    <a:pt x="36" y="3"/>
                    <a:pt x="25" y="1"/>
                  </a:cubicBezTo>
                  <a:cubicBezTo>
                    <a:pt x="14" y="0"/>
                    <a:pt x="4" y="7"/>
                    <a:pt x="2" y="18"/>
                  </a:cubicBezTo>
                  <a:cubicBezTo>
                    <a:pt x="0" y="29"/>
                    <a:pt x="8" y="40"/>
                    <a:pt x="19" y="4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2" name="出自【趣你的PPT】(微信:qunideppt)：最优质的PPT资源库"/>
            <p:cNvSpPr>
              <a:spLocks noEditPoints="1"/>
            </p:cNvSpPr>
            <p:nvPr/>
          </p:nvSpPr>
          <p:spPr bwMode="auto">
            <a:xfrm>
              <a:off x="720555" y="1837605"/>
              <a:ext cx="207028" cy="209140"/>
            </a:xfrm>
            <a:custGeom>
              <a:avLst/>
              <a:gdLst>
                <a:gd name="T0" fmla="*/ 56 w 113"/>
                <a:gd name="T1" fmla="*/ 0 h 114"/>
                <a:gd name="T2" fmla="*/ 0 w 113"/>
                <a:gd name="T3" fmla="*/ 57 h 114"/>
                <a:gd name="T4" fmla="*/ 56 w 113"/>
                <a:gd name="T5" fmla="*/ 114 h 114"/>
                <a:gd name="T6" fmla="*/ 113 w 113"/>
                <a:gd name="T7" fmla="*/ 57 h 114"/>
                <a:gd name="T8" fmla="*/ 56 w 113"/>
                <a:gd name="T9" fmla="*/ 0 h 114"/>
                <a:gd name="T10" fmla="*/ 56 w 113"/>
                <a:gd name="T11" fmla="*/ 102 h 114"/>
                <a:gd name="T12" fmla="*/ 11 w 113"/>
                <a:gd name="T13" fmla="*/ 57 h 114"/>
                <a:gd name="T14" fmla="*/ 56 w 113"/>
                <a:gd name="T15" fmla="*/ 12 h 114"/>
                <a:gd name="T16" fmla="*/ 102 w 113"/>
                <a:gd name="T17" fmla="*/ 57 h 114"/>
                <a:gd name="T18" fmla="*/ 56 w 113"/>
                <a:gd name="T19"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14">
                  <a:moveTo>
                    <a:pt x="56" y="0"/>
                  </a:moveTo>
                  <a:cubicBezTo>
                    <a:pt x="25" y="0"/>
                    <a:pt x="0" y="26"/>
                    <a:pt x="0" y="57"/>
                  </a:cubicBezTo>
                  <a:cubicBezTo>
                    <a:pt x="0" y="88"/>
                    <a:pt x="25" y="114"/>
                    <a:pt x="56" y="114"/>
                  </a:cubicBezTo>
                  <a:cubicBezTo>
                    <a:pt x="88" y="114"/>
                    <a:pt x="113" y="88"/>
                    <a:pt x="113" y="57"/>
                  </a:cubicBezTo>
                  <a:cubicBezTo>
                    <a:pt x="113" y="26"/>
                    <a:pt x="88" y="0"/>
                    <a:pt x="56" y="0"/>
                  </a:cubicBezTo>
                  <a:close/>
                  <a:moveTo>
                    <a:pt x="56" y="102"/>
                  </a:moveTo>
                  <a:cubicBezTo>
                    <a:pt x="31" y="102"/>
                    <a:pt x="11" y="82"/>
                    <a:pt x="11" y="57"/>
                  </a:cubicBezTo>
                  <a:cubicBezTo>
                    <a:pt x="11" y="32"/>
                    <a:pt x="31" y="12"/>
                    <a:pt x="56" y="12"/>
                  </a:cubicBezTo>
                  <a:cubicBezTo>
                    <a:pt x="81" y="12"/>
                    <a:pt x="102" y="32"/>
                    <a:pt x="102" y="57"/>
                  </a:cubicBezTo>
                  <a:cubicBezTo>
                    <a:pt x="102" y="82"/>
                    <a:pt x="81" y="102"/>
                    <a:pt x="56" y="10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3" name="出自【趣你的PPT】(微信:qunideppt)：最优质的PPT资源库"/>
            <p:cNvSpPr>
              <a:spLocks noEditPoints="1"/>
            </p:cNvSpPr>
            <p:nvPr/>
          </p:nvSpPr>
          <p:spPr bwMode="auto">
            <a:xfrm>
              <a:off x="1024760" y="1837605"/>
              <a:ext cx="209141" cy="209140"/>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2 h 114"/>
                <a:gd name="T12" fmla="*/ 11 w 114"/>
                <a:gd name="T13" fmla="*/ 57 h 114"/>
                <a:gd name="T14" fmla="*/ 57 w 114"/>
                <a:gd name="T15" fmla="*/ 12 h 114"/>
                <a:gd name="T16" fmla="*/ 102 w 114"/>
                <a:gd name="T17" fmla="*/ 57 h 114"/>
                <a:gd name="T18" fmla="*/ 57 w 114"/>
                <a:gd name="T19"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6" y="0"/>
                    <a:pt x="0" y="26"/>
                    <a:pt x="0" y="57"/>
                  </a:cubicBezTo>
                  <a:cubicBezTo>
                    <a:pt x="0" y="88"/>
                    <a:pt x="26" y="114"/>
                    <a:pt x="57" y="114"/>
                  </a:cubicBezTo>
                  <a:cubicBezTo>
                    <a:pt x="88" y="114"/>
                    <a:pt x="114" y="88"/>
                    <a:pt x="114" y="57"/>
                  </a:cubicBezTo>
                  <a:cubicBezTo>
                    <a:pt x="114" y="26"/>
                    <a:pt x="88" y="0"/>
                    <a:pt x="57" y="0"/>
                  </a:cubicBezTo>
                  <a:close/>
                  <a:moveTo>
                    <a:pt x="57" y="102"/>
                  </a:moveTo>
                  <a:cubicBezTo>
                    <a:pt x="32" y="102"/>
                    <a:pt x="11" y="82"/>
                    <a:pt x="11" y="57"/>
                  </a:cubicBezTo>
                  <a:cubicBezTo>
                    <a:pt x="11" y="32"/>
                    <a:pt x="32" y="12"/>
                    <a:pt x="57" y="12"/>
                  </a:cubicBezTo>
                  <a:cubicBezTo>
                    <a:pt x="82" y="12"/>
                    <a:pt x="102" y="32"/>
                    <a:pt x="102" y="57"/>
                  </a:cubicBezTo>
                  <a:cubicBezTo>
                    <a:pt x="102" y="82"/>
                    <a:pt x="82" y="102"/>
                    <a:pt x="57" y="10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4" name="出自【趣你的PPT】(微信:qunideppt)：最优质的PPT资源库"/>
            <p:cNvSpPr>
              <a:spLocks/>
            </p:cNvSpPr>
            <p:nvPr/>
          </p:nvSpPr>
          <p:spPr bwMode="auto">
            <a:xfrm>
              <a:off x="2285941" y="3054423"/>
              <a:ext cx="188016" cy="109852"/>
            </a:xfrm>
            <a:custGeom>
              <a:avLst/>
              <a:gdLst>
                <a:gd name="T0" fmla="*/ 5 w 103"/>
                <a:gd name="T1" fmla="*/ 29 h 60"/>
                <a:gd name="T2" fmla="*/ 52 w 103"/>
                <a:gd name="T3" fmla="*/ 38 h 60"/>
                <a:gd name="T4" fmla="*/ 54 w 103"/>
                <a:gd name="T5" fmla="*/ 40 h 60"/>
                <a:gd name="T6" fmla="*/ 60 w 103"/>
                <a:gd name="T7" fmla="*/ 48 h 60"/>
                <a:gd name="T8" fmla="*/ 79 w 103"/>
                <a:gd name="T9" fmla="*/ 44 h 60"/>
                <a:gd name="T10" fmla="*/ 96 w 103"/>
                <a:gd name="T11" fmla="*/ 55 h 60"/>
                <a:gd name="T12" fmla="*/ 101 w 103"/>
                <a:gd name="T13" fmla="*/ 60 h 60"/>
                <a:gd name="T14" fmla="*/ 101 w 103"/>
                <a:gd name="T15" fmla="*/ 53 h 60"/>
                <a:gd name="T16" fmla="*/ 76 w 103"/>
                <a:gd name="T17" fmla="*/ 22 h 60"/>
                <a:gd name="T18" fmla="*/ 75 w 103"/>
                <a:gd name="T19" fmla="*/ 21 h 60"/>
                <a:gd name="T20" fmla="*/ 83 w 103"/>
                <a:gd name="T21" fmla="*/ 14 h 60"/>
                <a:gd name="T22" fmla="*/ 92 w 103"/>
                <a:gd name="T23" fmla="*/ 26 h 60"/>
                <a:gd name="T24" fmla="*/ 100 w 103"/>
                <a:gd name="T25" fmla="*/ 26 h 60"/>
                <a:gd name="T26" fmla="*/ 101 w 103"/>
                <a:gd name="T27" fmla="*/ 19 h 60"/>
                <a:gd name="T28" fmla="*/ 89 w 103"/>
                <a:gd name="T29" fmla="*/ 3 h 60"/>
                <a:gd name="T30" fmla="*/ 88 w 103"/>
                <a:gd name="T31" fmla="*/ 3 h 60"/>
                <a:gd name="T32" fmla="*/ 88 w 103"/>
                <a:gd name="T33" fmla="*/ 3 h 60"/>
                <a:gd name="T34" fmla="*/ 80 w 103"/>
                <a:gd name="T35" fmla="*/ 2 h 60"/>
                <a:gd name="T36" fmla="*/ 62 w 103"/>
                <a:gd name="T37" fmla="*/ 17 h 60"/>
                <a:gd name="T38" fmla="*/ 61 w 103"/>
                <a:gd name="T39" fmla="*/ 18 h 60"/>
                <a:gd name="T40" fmla="*/ 53 w 103"/>
                <a:gd name="T41" fmla="*/ 24 h 60"/>
                <a:gd name="T42" fmla="*/ 51 w 103"/>
                <a:gd name="T43" fmla="*/ 26 h 60"/>
                <a:gd name="T44" fmla="*/ 7 w 103"/>
                <a:gd name="T45" fmla="*/ 18 h 60"/>
                <a:gd name="T46" fmla="*/ 0 w 103"/>
                <a:gd name="T47" fmla="*/ 23 h 60"/>
                <a:gd name="T48" fmla="*/ 5 w 103"/>
                <a:gd name="T49" fmla="*/ 2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 h="60">
                  <a:moveTo>
                    <a:pt x="5" y="29"/>
                  </a:moveTo>
                  <a:cubicBezTo>
                    <a:pt x="52" y="38"/>
                    <a:pt x="52" y="38"/>
                    <a:pt x="52" y="38"/>
                  </a:cubicBezTo>
                  <a:cubicBezTo>
                    <a:pt x="53" y="38"/>
                    <a:pt x="53" y="39"/>
                    <a:pt x="54" y="40"/>
                  </a:cubicBezTo>
                  <a:cubicBezTo>
                    <a:pt x="60" y="48"/>
                    <a:pt x="60" y="48"/>
                    <a:pt x="60" y="48"/>
                  </a:cubicBezTo>
                  <a:cubicBezTo>
                    <a:pt x="65" y="45"/>
                    <a:pt x="70" y="43"/>
                    <a:pt x="79" y="44"/>
                  </a:cubicBezTo>
                  <a:cubicBezTo>
                    <a:pt x="88" y="46"/>
                    <a:pt x="92" y="51"/>
                    <a:pt x="96" y="55"/>
                  </a:cubicBezTo>
                  <a:cubicBezTo>
                    <a:pt x="97" y="57"/>
                    <a:pt x="99" y="59"/>
                    <a:pt x="101" y="60"/>
                  </a:cubicBezTo>
                  <a:cubicBezTo>
                    <a:pt x="102" y="58"/>
                    <a:pt x="103" y="56"/>
                    <a:pt x="101" y="53"/>
                  </a:cubicBezTo>
                  <a:cubicBezTo>
                    <a:pt x="76" y="22"/>
                    <a:pt x="76" y="22"/>
                    <a:pt x="76" y="22"/>
                  </a:cubicBezTo>
                  <a:cubicBezTo>
                    <a:pt x="76" y="22"/>
                    <a:pt x="75" y="21"/>
                    <a:pt x="75" y="21"/>
                  </a:cubicBezTo>
                  <a:cubicBezTo>
                    <a:pt x="83" y="14"/>
                    <a:pt x="83" y="14"/>
                    <a:pt x="83" y="14"/>
                  </a:cubicBezTo>
                  <a:cubicBezTo>
                    <a:pt x="92" y="26"/>
                    <a:pt x="92" y="26"/>
                    <a:pt x="92" y="26"/>
                  </a:cubicBezTo>
                  <a:cubicBezTo>
                    <a:pt x="94" y="28"/>
                    <a:pt x="97" y="28"/>
                    <a:pt x="100" y="26"/>
                  </a:cubicBezTo>
                  <a:cubicBezTo>
                    <a:pt x="102" y="24"/>
                    <a:pt x="103" y="21"/>
                    <a:pt x="101" y="19"/>
                  </a:cubicBezTo>
                  <a:cubicBezTo>
                    <a:pt x="89" y="3"/>
                    <a:pt x="89" y="3"/>
                    <a:pt x="89" y="3"/>
                  </a:cubicBezTo>
                  <a:cubicBezTo>
                    <a:pt x="89" y="3"/>
                    <a:pt x="88" y="3"/>
                    <a:pt x="88" y="3"/>
                  </a:cubicBezTo>
                  <a:cubicBezTo>
                    <a:pt x="88" y="3"/>
                    <a:pt x="88" y="3"/>
                    <a:pt x="88" y="3"/>
                  </a:cubicBezTo>
                  <a:cubicBezTo>
                    <a:pt x="86" y="0"/>
                    <a:pt x="83" y="0"/>
                    <a:pt x="80" y="2"/>
                  </a:cubicBezTo>
                  <a:cubicBezTo>
                    <a:pt x="62" y="17"/>
                    <a:pt x="62" y="17"/>
                    <a:pt x="62" y="17"/>
                  </a:cubicBezTo>
                  <a:cubicBezTo>
                    <a:pt x="61" y="17"/>
                    <a:pt x="61" y="18"/>
                    <a:pt x="61" y="18"/>
                  </a:cubicBezTo>
                  <a:cubicBezTo>
                    <a:pt x="53" y="24"/>
                    <a:pt x="53" y="24"/>
                    <a:pt x="53" y="24"/>
                  </a:cubicBezTo>
                  <a:cubicBezTo>
                    <a:pt x="52" y="25"/>
                    <a:pt x="52" y="25"/>
                    <a:pt x="51" y="26"/>
                  </a:cubicBezTo>
                  <a:cubicBezTo>
                    <a:pt x="7" y="18"/>
                    <a:pt x="7" y="18"/>
                    <a:pt x="7" y="18"/>
                  </a:cubicBezTo>
                  <a:cubicBezTo>
                    <a:pt x="4" y="18"/>
                    <a:pt x="1" y="20"/>
                    <a:pt x="0" y="23"/>
                  </a:cubicBezTo>
                  <a:cubicBezTo>
                    <a:pt x="0" y="26"/>
                    <a:pt x="2" y="29"/>
                    <a:pt x="5"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5" name="出自【趣你的PPT】(微信:qunideppt)：最优质的PPT资源库"/>
            <p:cNvSpPr>
              <a:spLocks/>
            </p:cNvSpPr>
            <p:nvPr/>
          </p:nvSpPr>
          <p:spPr bwMode="auto">
            <a:xfrm>
              <a:off x="2264816" y="3119913"/>
              <a:ext cx="266179" cy="67601"/>
            </a:xfrm>
            <a:custGeom>
              <a:avLst/>
              <a:gdLst>
                <a:gd name="T0" fmla="*/ 145 w 145"/>
                <a:gd name="T1" fmla="*/ 21 h 36"/>
                <a:gd name="T2" fmla="*/ 128 w 145"/>
                <a:gd name="T3" fmla="*/ 26 h 36"/>
                <a:gd name="T4" fmla="*/ 115 w 145"/>
                <a:gd name="T5" fmla="*/ 29 h 36"/>
                <a:gd name="T6" fmla="*/ 104 w 145"/>
                <a:gd name="T7" fmla="*/ 21 h 36"/>
                <a:gd name="T8" fmla="*/ 89 w 145"/>
                <a:gd name="T9" fmla="*/ 12 h 36"/>
                <a:gd name="T10" fmla="*/ 72 w 145"/>
                <a:gd name="T11" fmla="*/ 16 h 36"/>
                <a:gd name="T12" fmla="*/ 59 w 145"/>
                <a:gd name="T13" fmla="*/ 19 h 36"/>
                <a:gd name="T14" fmla="*/ 48 w 145"/>
                <a:gd name="T15" fmla="*/ 11 h 36"/>
                <a:gd name="T16" fmla="*/ 33 w 145"/>
                <a:gd name="T17" fmla="*/ 2 h 36"/>
                <a:gd name="T18" fmla="*/ 15 w 145"/>
                <a:gd name="T19" fmla="*/ 6 h 36"/>
                <a:gd name="T20" fmla="*/ 2 w 145"/>
                <a:gd name="T21" fmla="*/ 9 h 36"/>
                <a:gd name="T22" fmla="*/ 1 w 145"/>
                <a:gd name="T23" fmla="*/ 9 h 36"/>
                <a:gd name="T24" fmla="*/ 0 w 145"/>
                <a:gd name="T25" fmla="*/ 15 h 36"/>
                <a:gd name="T26" fmla="*/ 1 w 145"/>
                <a:gd name="T27" fmla="*/ 15 h 36"/>
                <a:gd name="T28" fmla="*/ 19 w 145"/>
                <a:gd name="T29" fmla="*/ 11 h 36"/>
                <a:gd name="T30" fmla="*/ 32 w 145"/>
                <a:gd name="T31" fmla="*/ 8 h 36"/>
                <a:gd name="T32" fmla="*/ 43 w 145"/>
                <a:gd name="T33" fmla="*/ 15 h 36"/>
                <a:gd name="T34" fmla="*/ 58 w 145"/>
                <a:gd name="T35" fmla="*/ 25 h 36"/>
                <a:gd name="T36" fmla="*/ 75 w 145"/>
                <a:gd name="T37" fmla="*/ 21 h 36"/>
                <a:gd name="T38" fmla="*/ 88 w 145"/>
                <a:gd name="T39" fmla="*/ 18 h 36"/>
                <a:gd name="T40" fmla="*/ 99 w 145"/>
                <a:gd name="T41" fmla="*/ 25 h 36"/>
                <a:gd name="T42" fmla="*/ 114 w 145"/>
                <a:gd name="T43" fmla="*/ 35 h 36"/>
                <a:gd name="T44" fmla="*/ 131 w 145"/>
                <a:gd name="T45" fmla="*/ 31 h 36"/>
                <a:gd name="T46" fmla="*/ 144 w 145"/>
                <a:gd name="T47" fmla="*/ 28 h 36"/>
                <a:gd name="T48" fmla="*/ 145 w 145"/>
                <a:gd name="T49"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36">
                  <a:moveTo>
                    <a:pt x="145" y="21"/>
                  </a:moveTo>
                  <a:cubicBezTo>
                    <a:pt x="137" y="20"/>
                    <a:pt x="132" y="23"/>
                    <a:pt x="128" y="26"/>
                  </a:cubicBezTo>
                  <a:cubicBezTo>
                    <a:pt x="124" y="28"/>
                    <a:pt x="121" y="30"/>
                    <a:pt x="115" y="29"/>
                  </a:cubicBezTo>
                  <a:cubicBezTo>
                    <a:pt x="109" y="28"/>
                    <a:pt x="107" y="25"/>
                    <a:pt x="104" y="21"/>
                  </a:cubicBezTo>
                  <a:cubicBezTo>
                    <a:pt x="101" y="17"/>
                    <a:pt x="97" y="13"/>
                    <a:pt x="89" y="12"/>
                  </a:cubicBezTo>
                  <a:cubicBezTo>
                    <a:pt x="81" y="10"/>
                    <a:pt x="76" y="13"/>
                    <a:pt x="72" y="16"/>
                  </a:cubicBezTo>
                  <a:cubicBezTo>
                    <a:pt x="68" y="18"/>
                    <a:pt x="65" y="20"/>
                    <a:pt x="59" y="19"/>
                  </a:cubicBezTo>
                  <a:cubicBezTo>
                    <a:pt x="53" y="18"/>
                    <a:pt x="50" y="15"/>
                    <a:pt x="48" y="11"/>
                  </a:cubicBezTo>
                  <a:cubicBezTo>
                    <a:pt x="44" y="8"/>
                    <a:pt x="41" y="3"/>
                    <a:pt x="33" y="2"/>
                  </a:cubicBezTo>
                  <a:cubicBezTo>
                    <a:pt x="24" y="0"/>
                    <a:pt x="20" y="3"/>
                    <a:pt x="15" y="6"/>
                  </a:cubicBezTo>
                  <a:cubicBezTo>
                    <a:pt x="12" y="8"/>
                    <a:pt x="8" y="10"/>
                    <a:pt x="2" y="9"/>
                  </a:cubicBezTo>
                  <a:cubicBezTo>
                    <a:pt x="2" y="9"/>
                    <a:pt x="2" y="9"/>
                    <a:pt x="1" y="9"/>
                  </a:cubicBezTo>
                  <a:cubicBezTo>
                    <a:pt x="0" y="15"/>
                    <a:pt x="0" y="15"/>
                    <a:pt x="0" y="15"/>
                  </a:cubicBezTo>
                  <a:cubicBezTo>
                    <a:pt x="1" y="15"/>
                    <a:pt x="1" y="15"/>
                    <a:pt x="1" y="15"/>
                  </a:cubicBezTo>
                  <a:cubicBezTo>
                    <a:pt x="9" y="17"/>
                    <a:pt x="14" y="14"/>
                    <a:pt x="19" y="11"/>
                  </a:cubicBezTo>
                  <a:cubicBezTo>
                    <a:pt x="22" y="9"/>
                    <a:pt x="26" y="7"/>
                    <a:pt x="32" y="8"/>
                  </a:cubicBezTo>
                  <a:cubicBezTo>
                    <a:pt x="37" y="9"/>
                    <a:pt x="40" y="12"/>
                    <a:pt x="43" y="15"/>
                  </a:cubicBezTo>
                  <a:cubicBezTo>
                    <a:pt x="46" y="19"/>
                    <a:pt x="49"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6"/>
                    <a:pt x="127" y="33"/>
                    <a:pt x="131" y="31"/>
                  </a:cubicBezTo>
                  <a:cubicBezTo>
                    <a:pt x="135" y="29"/>
                    <a:pt x="138" y="27"/>
                    <a:pt x="144" y="28"/>
                  </a:cubicBezTo>
                  <a:lnTo>
                    <a:pt x="145"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6" name="出自【趣你的PPT】(微信:qunideppt)：最优质的PPT资源库"/>
            <p:cNvSpPr>
              <a:spLocks/>
            </p:cNvSpPr>
            <p:nvPr/>
          </p:nvSpPr>
          <p:spPr bwMode="auto">
            <a:xfrm>
              <a:off x="2262704" y="3141038"/>
              <a:ext cx="266179" cy="67601"/>
            </a:xfrm>
            <a:custGeom>
              <a:avLst/>
              <a:gdLst>
                <a:gd name="T0" fmla="*/ 145 w 145"/>
                <a:gd name="T1" fmla="*/ 21 h 37"/>
                <a:gd name="T2" fmla="*/ 128 w 145"/>
                <a:gd name="T3" fmla="*/ 26 h 37"/>
                <a:gd name="T4" fmla="*/ 115 w 145"/>
                <a:gd name="T5" fmla="*/ 29 h 37"/>
                <a:gd name="T6" fmla="*/ 104 w 145"/>
                <a:gd name="T7" fmla="*/ 21 h 37"/>
                <a:gd name="T8" fmla="*/ 89 w 145"/>
                <a:gd name="T9" fmla="*/ 12 h 37"/>
                <a:gd name="T10" fmla="*/ 72 w 145"/>
                <a:gd name="T11" fmla="*/ 16 h 37"/>
                <a:gd name="T12" fmla="*/ 59 w 145"/>
                <a:gd name="T13" fmla="*/ 19 h 37"/>
                <a:gd name="T14" fmla="*/ 48 w 145"/>
                <a:gd name="T15" fmla="*/ 12 h 37"/>
                <a:gd name="T16" fmla="*/ 33 w 145"/>
                <a:gd name="T17" fmla="*/ 2 h 37"/>
                <a:gd name="T18" fmla="*/ 15 w 145"/>
                <a:gd name="T19" fmla="*/ 6 h 37"/>
                <a:gd name="T20" fmla="*/ 2 w 145"/>
                <a:gd name="T21" fmla="*/ 9 h 37"/>
                <a:gd name="T22" fmla="*/ 2 w 145"/>
                <a:gd name="T23" fmla="*/ 9 h 37"/>
                <a:gd name="T24" fmla="*/ 0 w 145"/>
                <a:gd name="T25" fmla="*/ 15 h 37"/>
                <a:gd name="T26" fmla="*/ 1 w 145"/>
                <a:gd name="T27" fmla="*/ 15 h 37"/>
                <a:gd name="T28" fmla="*/ 19 w 145"/>
                <a:gd name="T29" fmla="*/ 11 h 37"/>
                <a:gd name="T30" fmla="*/ 32 w 145"/>
                <a:gd name="T31" fmla="*/ 8 h 37"/>
                <a:gd name="T32" fmla="*/ 43 w 145"/>
                <a:gd name="T33" fmla="*/ 16 h 37"/>
                <a:gd name="T34" fmla="*/ 58 w 145"/>
                <a:gd name="T35" fmla="*/ 25 h 37"/>
                <a:gd name="T36" fmla="*/ 75 w 145"/>
                <a:gd name="T37" fmla="*/ 21 h 37"/>
                <a:gd name="T38" fmla="*/ 88 w 145"/>
                <a:gd name="T39" fmla="*/ 18 h 37"/>
                <a:gd name="T40" fmla="*/ 99 w 145"/>
                <a:gd name="T41" fmla="*/ 25 h 37"/>
                <a:gd name="T42" fmla="*/ 114 w 145"/>
                <a:gd name="T43" fmla="*/ 35 h 37"/>
                <a:gd name="T44" fmla="*/ 131 w 145"/>
                <a:gd name="T45" fmla="*/ 31 h 37"/>
                <a:gd name="T46" fmla="*/ 144 w 145"/>
                <a:gd name="T47" fmla="*/ 28 h 37"/>
                <a:gd name="T48" fmla="*/ 145 w 145"/>
                <a:gd name="T4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37">
                  <a:moveTo>
                    <a:pt x="145" y="21"/>
                  </a:moveTo>
                  <a:cubicBezTo>
                    <a:pt x="137" y="20"/>
                    <a:pt x="132" y="23"/>
                    <a:pt x="128" y="26"/>
                  </a:cubicBezTo>
                  <a:cubicBezTo>
                    <a:pt x="124" y="28"/>
                    <a:pt x="121" y="30"/>
                    <a:pt x="115" y="29"/>
                  </a:cubicBezTo>
                  <a:cubicBezTo>
                    <a:pt x="109" y="28"/>
                    <a:pt x="107" y="25"/>
                    <a:pt x="104" y="21"/>
                  </a:cubicBezTo>
                  <a:cubicBezTo>
                    <a:pt x="101" y="17"/>
                    <a:pt x="97" y="13"/>
                    <a:pt x="89" y="12"/>
                  </a:cubicBezTo>
                  <a:cubicBezTo>
                    <a:pt x="81" y="10"/>
                    <a:pt x="76" y="13"/>
                    <a:pt x="72" y="16"/>
                  </a:cubicBezTo>
                  <a:cubicBezTo>
                    <a:pt x="68" y="18"/>
                    <a:pt x="65" y="20"/>
                    <a:pt x="59" y="19"/>
                  </a:cubicBezTo>
                  <a:cubicBezTo>
                    <a:pt x="53" y="18"/>
                    <a:pt x="50" y="15"/>
                    <a:pt x="48" y="12"/>
                  </a:cubicBezTo>
                  <a:cubicBezTo>
                    <a:pt x="44" y="8"/>
                    <a:pt x="41" y="3"/>
                    <a:pt x="33" y="2"/>
                  </a:cubicBezTo>
                  <a:cubicBezTo>
                    <a:pt x="25" y="0"/>
                    <a:pt x="20" y="3"/>
                    <a:pt x="15" y="6"/>
                  </a:cubicBezTo>
                  <a:cubicBezTo>
                    <a:pt x="12" y="8"/>
                    <a:pt x="8" y="10"/>
                    <a:pt x="2" y="9"/>
                  </a:cubicBezTo>
                  <a:cubicBezTo>
                    <a:pt x="2" y="9"/>
                    <a:pt x="2" y="9"/>
                    <a:pt x="2" y="9"/>
                  </a:cubicBezTo>
                  <a:cubicBezTo>
                    <a:pt x="0" y="15"/>
                    <a:pt x="0" y="15"/>
                    <a:pt x="0" y="15"/>
                  </a:cubicBezTo>
                  <a:cubicBezTo>
                    <a:pt x="1" y="15"/>
                    <a:pt x="1" y="15"/>
                    <a:pt x="1" y="15"/>
                  </a:cubicBezTo>
                  <a:cubicBezTo>
                    <a:pt x="10" y="17"/>
                    <a:pt x="14" y="14"/>
                    <a:pt x="19" y="11"/>
                  </a:cubicBezTo>
                  <a:cubicBezTo>
                    <a:pt x="22" y="9"/>
                    <a:pt x="26" y="7"/>
                    <a:pt x="32" y="8"/>
                  </a:cubicBezTo>
                  <a:cubicBezTo>
                    <a:pt x="38" y="9"/>
                    <a:pt x="40" y="12"/>
                    <a:pt x="43" y="16"/>
                  </a:cubicBezTo>
                  <a:cubicBezTo>
                    <a:pt x="46" y="19"/>
                    <a:pt x="49"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7"/>
                    <a:pt x="127" y="34"/>
                    <a:pt x="131" y="31"/>
                  </a:cubicBezTo>
                  <a:cubicBezTo>
                    <a:pt x="135" y="29"/>
                    <a:pt x="138" y="27"/>
                    <a:pt x="144" y="28"/>
                  </a:cubicBezTo>
                  <a:lnTo>
                    <a:pt x="145"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7" name="出自【趣你的PPT】(微信:qunideppt)：最优质的PPT资源库"/>
            <p:cNvSpPr>
              <a:spLocks/>
            </p:cNvSpPr>
            <p:nvPr/>
          </p:nvSpPr>
          <p:spPr bwMode="auto">
            <a:xfrm>
              <a:off x="2258479" y="3162163"/>
              <a:ext cx="266179" cy="67601"/>
            </a:xfrm>
            <a:custGeom>
              <a:avLst/>
              <a:gdLst>
                <a:gd name="T0" fmla="*/ 145 w 145"/>
                <a:gd name="T1" fmla="*/ 21 h 37"/>
                <a:gd name="T2" fmla="*/ 128 w 145"/>
                <a:gd name="T3" fmla="*/ 26 h 37"/>
                <a:gd name="T4" fmla="*/ 115 w 145"/>
                <a:gd name="T5" fmla="*/ 29 h 37"/>
                <a:gd name="T6" fmla="*/ 104 w 145"/>
                <a:gd name="T7" fmla="*/ 21 h 37"/>
                <a:gd name="T8" fmla="*/ 89 w 145"/>
                <a:gd name="T9" fmla="*/ 12 h 37"/>
                <a:gd name="T10" fmla="*/ 72 w 145"/>
                <a:gd name="T11" fmla="*/ 16 h 37"/>
                <a:gd name="T12" fmla="*/ 59 w 145"/>
                <a:gd name="T13" fmla="*/ 19 h 37"/>
                <a:gd name="T14" fmla="*/ 48 w 145"/>
                <a:gd name="T15" fmla="*/ 12 h 37"/>
                <a:gd name="T16" fmla="*/ 33 w 145"/>
                <a:gd name="T17" fmla="*/ 2 h 37"/>
                <a:gd name="T18" fmla="*/ 15 w 145"/>
                <a:gd name="T19" fmla="*/ 6 h 37"/>
                <a:gd name="T20" fmla="*/ 2 w 145"/>
                <a:gd name="T21" fmla="*/ 9 h 37"/>
                <a:gd name="T22" fmla="*/ 2 w 145"/>
                <a:gd name="T23" fmla="*/ 9 h 37"/>
                <a:gd name="T24" fmla="*/ 0 w 145"/>
                <a:gd name="T25" fmla="*/ 15 h 37"/>
                <a:gd name="T26" fmla="*/ 1 w 145"/>
                <a:gd name="T27" fmla="*/ 16 h 37"/>
                <a:gd name="T28" fmla="*/ 19 w 145"/>
                <a:gd name="T29" fmla="*/ 11 h 37"/>
                <a:gd name="T30" fmla="*/ 32 w 145"/>
                <a:gd name="T31" fmla="*/ 8 h 37"/>
                <a:gd name="T32" fmla="*/ 43 w 145"/>
                <a:gd name="T33" fmla="*/ 16 h 37"/>
                <a:gd name="T34" fmla="*/ 58 w 145"/>
                <a:gd name="T35" fmla="*/ 25 h 37"/>
                <a:gd name="T36" fmla="*/ 75 w 145"/>
                <a:gd name="T37" fmla="*/ 21 h 37"/>
                <a:gd name="T38" fmla="*/ 88 w 145"/>
                <a:gd name="T39" fmla="*/ 18 h 37"/>
                <a:gd name="T40" fmla="*/ 99 w 145"/>
                <a:gd name="T41" fmla="*/ 25 h 37"/>
                <a:gd name="T42" fmla="*/ 114 w 145"/>
                <a:gd name="T43" fmla="*/ 35 h 37"/>
                <a:gd name="T44" fmla="*/ 131 w 145"/>
                <a:gd name="T45" fmla="*/ 31 h 37"/>
                <a:gd name="T46" fmla="*/ 144 w 145"/>
                <a:gd name="T47" fmla="*/ 28 h 37"/>
                <a:gd name="T48" fmla="*/ 145 w 145"/>
                <a:gd name="T4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37">
                  <a:moveTo>
                    <a:pt x="145" y="21"/>
                  </a:moveTo>
                  <a:cubicBezTo>
                    <a:pt x="137" y="20"/>
                    <a:pt x="132" y="23"/>
                    <a:pt x="128" y="26"/>
                  </a:cubicBezTo>
                  <a:cubicBezTo>
                    <a:pt x="124" y="28"/>
                    <a:pt x="121" y="30"/>
                    <a:pt x="115" y="29"/>
                  </a:cubicBezTo>
                  <a:cubicBezTo>
                    <a:pt x="109" y="28"/>
                    <a:pt x="107" y="25"/>
                    <a:pt x="104" y="21"/>
                  </a:cubicBezTo>
                  <a:cubicBezTo>
                    <a:pt x="101" y="18"/>
                    <a:pt x="97" y="13"/>
                    <a:pt x="89" y="12"/>
                  </a:cubicBezTo>
                  <a:cubicBezTo>
                    <a:pt x="81" y="10"/>
                    <a:pt x="76" y="13"/>
                    <a:pt x="72" y="16"/>
                  </a:cubicBezTo>
                  <a:cubicBezTo>
                    <a:pt x="68" y="18"/>
                    <a:pt x="65" y="20"/>
                    <a:pt x="59" y="19"/>
                  </a:cubicBezTo>
                  <a:cubicBezTo>
                    <a:pt x="53" y="18"/>
                    <a:pt x="51" y="15"/>
                    <a:pt x="48" y="12"/>
                  </a:cubicBezTo>
                  <a:cubicBezTo>
                    <a:pt x="45" y="8"/>
                    <a:pt x="41" y="3"/>
                    <a:pt x="33" y="2"/>
                  </a:cubicBezTo>
                  <a:cubicBezTo>
                    <a:pt x="25" y="0"/>
                    <a:pt x="20" y="3"/>
                    <a:pt x="15" y="6"/>
                  </a:cubicBezTo>
                  <a:cubicBezTo>
                    <a:pt x="12" y="8"/>
                    <a:pt x="8" y="10"/>
                    <a:pt x="2" y="9"/>
                  </a:cubicBezTo>
                  <a:cubicBezTo>
                    <a:pt x="2" y="9"/>
                    <a:pt x="2" y="9"/>
                    <a:pt x="2" y="9"/>
                  </a:cubicBezTo>
                  <a:cubicBezTo>
                    <a:pt x="0" y="15"/>
                    <a:pt x="0" y="15"/>
                    <a:pt x="0" y="15"/>
                  </a:cubicBezTo>
                  <a:cubicBezTo>
                    <a:pt x="1" y="15"/>
                    <a:pt x="1" y="15"/>
                    <a:pt x="1" y="16"/>
                  </a:cubicBezTo>
                  <a:cubicBezTo>
                    <a:pt x="10" y="17"/>
                    <a:pt x="14" y="14"/>
                    <a:pt x="19" y="11"/>
                  </a:cubicBezTo>
                  <a:cubicBezTo>
                    <a:pt x="23" y="9"/>
                    <a:pt x="26" y="7"/>
                    <a:pt x="32" y="8"/>
                  </a:cubicBezTo>
                  <a:cubicBezTo>
                    <a:pt x="38" y="9"/>
                    <a:pt x="40" y="12"/>
                    <a:pt x="43" y="16"/>
                  </a:cubicBezTo>
                  <a:cubicBezTo>
                    <a:pt x="46" y="19"/>
                    <a:pt x="50"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7"/>
                    <a:pt x="127" y="34"/>
                    <a:pt x="131" y="31"/>
                  </a:cubicBezTo>
                  <a:cubicBezTo>
                    <a:pt x="135" y="29"/>
                    <a:pt x="138" y="27"/>
                    <a:pt x="144" y="28"/>
                  </a:cubicBezTo>
                  <a:lnTo>
                    <a:pt x="145"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8" name="出自【趣你的PPT】(微信:qunideppt)：最优质的PPT资源库"/>
            <p:cNvSpPr>
              <a:spLocks/>
            </p:cNvSpPr>
            <p:nvPr/>
          </p:nvSpPr>
          <p:spPr bwMode="auto">
            <a:xfrm>
              <a:off x="2347205" y="3048086"/>
              <a:ext cx="52814" cy="50701"/>
            </a:xfrm>
            <a:custGeom>
              <a:avLst/>
              <a:gdLst>
                <a:gd name="T0" fmla="*/ 4 w 28"/>
                <a:gd name="T1" fmla="*/ 22 h 28"/>
                <a:gd name="T2" fmla="*/ 22 w 28"/>
                <a:gd name="T3" fmla="*/ 24 h 28"/>
                <a:gd name="T4" fmla="*/ 24 w 28"/>
                <a:gd name="T5" fmla="*/ 6 h 28"/>
                <a:gd name="T6" fmla="*/ 6 w 28"/>
                <a:gd name="T7" fmla="*/ 4 h 28"/>
                <a:gd name="T8" fmla="*/ 4 w 28"/>
                <a:gd name="T9" fmla="*/ 22 h 28"/>
              </a:gdLst>
              <a:ahLst/>
              <a:cxnLst>
                <a:cxn ang="0">
                  <a:pos x="T0" y="T1"/>
                </a:cxn>
                <a:cxn ang="0">
                  <a:pos x="T2" y="T3"/>
                </a:cxn>
                <a:cxn ang="0">
                  <a:pos x="T4" y="T5"/>
                </a:cxn>
                <a:cxn ang="0">
                  <a:pos x="T6" y="T7"/>
                </a:cxn>
                <a:cxn ang="0">
                  <a:pos x="T8" y="T9"/>
                </a:cxn>
              </a:cxnLst>
              <a:rect l="0" t="0" r="r" b="b"/>
              <a:pathLst>
                <a:path w="28" h="28">
                  <a:moveTo>
                    <a:pt x="4" y="22"/>
                  </a:moveTo>
                  <a:cubicBezTo>
                    <a:pt x="9" y="27"/>
                    <a:pt x="16" y="28"/>
                    <a:pt x="22" y="24"/>
                  </a:cubicBezTo>
                  <a:cubicBezTo>
                    <a:pt x="27" y="19"/>
                    <a:pt x="28" y="12"/>
                    <a:pt x="24" y="6"/>
                  </a:cubicBezTo>
                  <a:cubicBezTo>
                    <a:pt x="19" y="1"/>
                    <a:pt x="12" y="0"/>
                    <a:pt x="6" y="4"/>
                  </a:cubicBezTo>
                  <a:cubicBezTo>
                    <a:pt x="1" y="9"/>
                    <a:pt x="0" y="16"/>
                    <a:pt x="4" y="2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69" name="出自【趣你的PPT】(微信:qunideppt)：最优质的PPT资源库"/>
            <p:cNvSpPr>
              <a:spLocks/>
            </p:cNvSpPr>
            <p:nvPr/>
          </p:nvSpPr>
          <p:spPr bwMode="auto">
            <a:xfrm>
              <a:off x="849419" y="2135472"/>
              <a:ext cx="245054" cy="130977"/>
            </a:xfrm>
            <a:custGeom>
              <a:avLst/>
              <a:gdLst>
                <a:gd name="T0" fmla="*/ 7 w 134"/>
                <a:gd name="T1" fmla="*/ 54 h 71"/>
                <a:gd name="T2" fmla="*/ 67 w 134"/>
                <a:gd name="T3" fmla="*/ 54 h 71"/>
                <a:gd name="T4" fmla="*/ 70 w 134"/>
                <a:gd name="T5" fmla="*/ 56 h 71"/>
                <a:gd name="T6" fmla="*/ 79 w 134"/>
                <a:gd name="T7" fmla="*/ 65 h 71"/>
                <a:gd name="T8" fmla="*/ 101 w 134"/>
                <a:gd name="T9" fmla="*/ 56 h 71"/>
                <a:gd name="T10" fmla="*/ 125 w 134"/>
                <a:gd name="T11" fmla="*/ 66 h 71"/>
                <a:gd name="T12" fmla="*/ 132 w 134"/>
                <a:gd name="T13" fmla="*/ 71 h 71"/>
                <a:gd name="T14" fmla="*/ 131 w 134"/>
                <a:gd name="T15" fmla="*/ 63 h 71"/>
                <a:gd name="T16" fmla="*/ 93 w 134"/>
                <a:gd name="T17" fmla="*/ 30 h 71"/>
                <a:gd name="T18" fmla="*/ 92 w 134"/>
                <a:gd name="T19" fmla="*/ 28 h 71"/>
                <a:gd name="T20" fmla="*/ 100 w 134"/>
                <a:gd name="T21" fmla="*/ 18 h 71"/>
                <a:gd name="T22" fmla="*/ 114 w 134"/>
                <a:gd name="T23" fmla="*/ 30 h 71"/>
                <a:gd name="T24" fmla="*/ 124 w 134"/>
                <a:gd name="T25" fmla="*/ 30 h 71"/>
                <a:gd name="T26" fmla="*/ 123 w 134"/>
                <a:gd name="T27" fmla="*/ 20 h 71"/>
                <a:gd name="T28" fmla="*/ 105 w 134"/>
                <a:gd name="T29" fmla="*/ 4 h 71"/>
                <a:gd name="T30" fmla="*/ 104 w 134"/>
                <a:gd name="T31" fmla="*/ 3 h 71"/>
                <a:gd name="T32" fmla="*/ 104 w 134"/>
                <a:gd name="T33" fmla="*/ 3 h 71"/>
                <a:gd name="T34" fmla="*/ 94 w 134"/>
                <a:gd name="T35" fmla="*/ 4 h 71"/>
                <a:gd name="T36" fmla="*/ 74 w 134"/>
                <a:gd name="T37" fmla="*/ 27 h 71"/>
                <a:gd name="T38" fmla="*/ 74 w 134"/>
                <a:gd name="T39" fmla="*/ 28 h 71"/>
                <a:gd name="T40" fmla="*/ 65 w 134"/>
                <a:gd name="T41" fmla="*/ 37 h 71"/>
                <a:gd name="T42" fmla="*/ 64 w 134"/>
                <a:gd name="T43" fmla="*/ 40 h 71"/>
                <a:gd name="T44" fmla="*/ 7 w 134"/>
                <a:gd name="T45" fmla="*/ 40 h 71"/>
                <a:gd name="T46" fmla="*/ 0 w 134"/>
                <a:gd name="T47" fmla="*/ 47 h 71"/>
                <a:gd name="T48" fmla="*/ 7 w 134"/>
                <a:gd name="T49"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71">
                  <a:moveTo>
                    <a:pt x="7" y="54"/>
                  </a:moveTo>
                  <a:cubicBezTo>
                    <a:pt x="67" y="54"/>
                    <a:pt x="67" y="54"/>
                    <a:pt x="67" y="54"/>
                  </a:cubicBezTo>
                  <a:cubicBezTo>
                    <a:pt x="68" y="55"/>
                    <a:pt x="69" y="56"/>
                    <a:pt x="70" y="56"/>
                  </a:cubicBezTo>
                  <a:cubicBezTo>
                    <a:pt x="79" y="65"/>
                    <a:pt x="79" y="65"/>
                    <a:pt x="79" y="65"/>
                  </a:cubicBezTo>
                  <a:cubicBezTo>
                    <a:pt x="84" y="61"/>
                    <a:pt x="90" y="56"/>
                    <a:pt x="101" y="56"/>
                  </a:cubicBezTo>
                  <a:cubicBezTo>
                    <a:pt x="113" y="56"/>
                    <a:pt x="120" y="62"/>
                    <a:pt x="125" y="66"/>
                  </a:cubicBezTo>
                  <a:cubicBezTo>
                    <a:pt x="127" y="68"/>
                    <a:pt x="129" y="70"/>
                    <a:pt x="132" y="71"/>
                  </a:cubicBezTo>
                  <a:cubicBezTo>
                    <a:pt x="134" y="68"/>
                    <a:pt x="134" y="66"/>
                    <a:pt x="131" y="63"/>
                  </a:cubicBezTo>
                  <a:cubicBezTo>
                    <a:pt x="93" y="30"/>
                    <a:pt x="93" y="30"/>
                    <a:pt x="93" y="30"/>
                  </a:cubicBezTo>
                  <a:cubicBezTo>
                    <a:pt x="93" y="29"/>
                    <a:pt x="92" y="29"/>
                    <a:pt x="92" y="28"/>
                  </a:cubicBezTo>
                  <a:cubicBezTo>
                    <a:pt x="100" y="18"/>
                    <a:pt x="100" y="18"/>
                    <a:pt x="100" y="18"/>
                  </a:cubicBezTo>
                  <a:cubicBezTo>
                    <a:pt x="114" y="30"/>
                    <a:pt x="114" y="30"/>
                    <a:pt x="114" y="30"/>
                  </a:cubicBezTo>
                  <a:cubicBezTo>
                    <a:pt x="117" y="33"/>
                    <a:pt x="121" y="33"/>
                    <a:pt x="124" y="30"/>
                  </a:cubicBezTo>
                  <a:cubicBezTo>
                    <a:pt x="126" y="27"/>
                    <a:pt x="126" y="22"/>
                    <a:pt x="123" y="20"/>
                  </a:cubicBezTo>
                  <a:cubicBezTo>
                    <a:pt x="105" y="4"/>
                    <a:pt x="105" y="4"/>
                    <a:pt x="105" y="4"/>
                  </a:cubicBezTo>
                  <a:cubicBezTo>
                    <a:pt x="105" y="3"/>
                    <a:pt x="105" y="3"/>
                    <a:pt x="104" y="3"/>
                  </a:cubicBezTo>
                  <a:cubicBezTo>
                    <a:pt x="104" y="3"/>
                    <a:pt x="104" y="3"/>
                    <a:pt x="104" y="3"/>
                  </a:cubicBezTo>
                  <a:cubicBezTo>
                    <a:pt x="101" y="0"/>
                    <a:pt x="97" y="1"/>
                    <a:pt x="94" y="4"/>
                  </a:cubicBezTo>
                  <a:cubicBezTo>
                    <a:pt x="74" y="27"/>
                    <a:pt x="74" y="27"/>
                    <a:pt x="74" y="27"/>
                  </a:cubicBezTo>
                  <a:cubicBezTo>
                    <a:pt x="74" y="27"/>
                    <a:pt x="74" y="27"/>
                    <a:pt x="74" y="28"/>
                  </a:cubicBezTo>
                  <a:cubicBezTo>
                    <a:pt x="65" y="37"/>
                    <a:pt x="65" y="37"/>
                    <a:pt x="65" y="37"/>
                  </a:cubicBezTo>
                  <a:cubicBezTo>
                    <a:pt x="65" y="38"/>
                    <a:pt x="64" y="39"/>
                    <a:pt x="64" y="40"/>
                  </a:cubicBezTo>
                  <a:cubicBezTo>
                    <a:pt x="7" y="40"/>
                    <a:pt x="7" y="40"/>
                    <a:pt x="7" y="40"/>
                  </a:cubicBezTo>
                  <a:cubicBezTo>
                    <a:pt x="3" y="40"/>
                    <a:pt x="0" y="43"/>
                    <a:pt x="0" y="47"/>
                  </a:cubicBezTo>
                  <a:cubicBezTo>
                    <a:pt x="0" y="51"/>
                    <a:pt x="3" y="54"/>
                    <a:pt x="7" y="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0" name="出自【趣你的PPT】(微信:qunideppt)：最优质的PPT资源库"/>
            <p:cNvSpPr>
              <a:spLocks/>
            </p:cNvSpPr>
            <p:nvPr/>
          </p:nvSpPr>
          <p:spPr bwMode="auto">
            <a:xfrm>
              <a:off x="834632" y="2247436"/>
              <a:ext cx="329555" cy="42251"/>
            </a:xfrm>
            <a:custGeom>
              <a:avLst/>
              <a:gdLst>
                <a:gd name="T0" fmla="*/ 180 w 180"/>
                <a:gd name="T1" fmla="*/ 0 h 23"/>
                <a:gd name="T2" fmla="*/ 160 w 180"/>
                <a:gd name="T3" fmla="*/ 9 h 23"/>
                <a:gd name="T4" fmla="*/ 145 w 180"/>
                <a:gd name="T5" fmla="*/ 15 h 23"/>
                <a:gd name="T6" fmla="*/ 130 w 180"/>
                <a:gd name="T7" fmla="*/ 9 h 23"/>
                <a:gd name="T8" fmla="*/ 109 w 180"/>
                <a:gd name="T9" fmla="*/ 0 h 23"/>
                <a:gd name="T10" fmla="*/ 89 w 180"/>
                <a:gd name="T11" fmla="*/ 9 h 23"/>
                <a:gd name="T12" fmla="*/ 73 w 180"/>
                <a:gd name="T13" fmla="*/ 15 h 23"/>
                <a:gd name="T14" fmla="*/ 58 w 180"/>
                <a:gd name="T15" fmla="*/ 9 h 23"/>
                <a:gd name="T16" fmla="*/ 38 w 180"/>
                <a:gd name="T17" fmla="*/ 0 h 23"/>
                <a:gd name="T18" fmla="*/ 17 w 180"/>
                <a:gd name="T19" fmla="*/ 9 h 23"/>
                <a:gd name="T20" fmla="*/ 2 w 180"/>
                <a:gd name="T21" fmla="*/ 15 h 23"/>
                <a:gd name="T22" fmla="*/ 0 w 180"/>
                <a:gd name="T23" fmla="*/ 15 h 23"/>
                <a:gd name="T24" fmla="*/ 0 w 180"/>
                <a:gd name="T25" fmla="*/ 23 h 23"/>
                <a:gd name="T26" fmla="*/ 2 w 180"/>
                <a:gd name="T27" fmla="*/ 23 h 23"/>
                <a:gd name="T28" fmla="*/ 22 w 180"/>
                <a:gd name="T29" fmla="*/ 14 h 23"/>
                <a:gd name="T30" fmla="*/ 38 w 180"/>
                <a:gd name="T31" fmla="*/ 8 h 23"/>
                <a:gd name="T32" fmla="*/ 53 w 180"/>
                <a:gd name="T33" fmla="*/ 14 h 23"/>
                <a:gd name="T34" fmla="*/ 73 w 180"/>
                <a:gd name="T35" fmla="*/ 23 h 23"/>
                <a:gd name="T36" fmla="*/ 94 w 180"/>
                <a:gd name="T37" fmla="*/ 14 h 23"/>
                <a:gd name="T38" fmla="*/ 109 w 180"/>
                <a:gd name="T39" fmla="*/ 8 h 23"/>
                <a:gd name="T40" fmla="*/ 125 w 180"/>
                <a:gd name="T41" fmla="*/ 14 h 23"/>
                <a:gd name="T42" fmla="*/ 145 w 180"/>
                <a:gd name="T43" fmla="*/ 23 h 23"/>
                <a:gd name="T44" fmla="*/ 166 w 180"/>
                <a:gd name="T45" fmla="*/ 14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4"/>
                    <a:pt x="160" y="9"/>
                  </a:cubicBezTo>
                  <a:cubicBezTo>
                    <a:pt x="156" y="12"/>
                    <a:pt x="153" y="15"/>
                    <a:pt x="145" y="15"/>
                  </a:cubicBezTo>
                  <a:cubicBezTo>
                    <a:pt x="138" y="15"/>
                    <a:pt x="134" y="12"/>
                    <a:pt x="130" y="9"/>
                  </a:cubicBezTo>
                  <a:cubicBezTo>
                    <a:pt x="125" y="4"/>
                    <a:pt x="120" y="0"/>
                    <a:pt x="109" y="0"/>
                  </a:cubicBezTo>
                  <a:cubicBezTo>
                    <a:pt x="99" y="0"/>
                    <a:pt x="93" y="4"/>
                    <a:pt x="89" y="9"/>
                  </a:cubicBezTo>
                  <a:cubicBezTo>
                    <a:pt x="85" y="12"/>
                    <a:pt x="81" y="15"/>
                    <a:pt x="73" y="15"/>
                  </a:cubicBezTo>
                  <a:cubicBezTo>
                    <a:pt x="66" y="15"/>
                    <a:pt x="62" y="12"/>
                    <a:pt x="58" y="9"/>
                  </a:cubicBezTo>
                  <a:cubicBezTo>
                    <a:pt x="53" y="4"/>
                    <a:pt x="48" y="0"/>
                    <a:pt x="38" y="0"/>
                  </a:cubicBezTo>
                  <a:cubicBezTo>
                    <a:pt x="27" y="0"/>
                    <a:pt x="22" y="4"/>
                    <a:pt x="17" y="9"/>
                  </a:cubicBezTo>
                  <a:cubicBezTo>
                    <a:pt x="13" y="12"/>
                    <a:pt x="9" y="15"/>
                    <a:pt x="2" y="15"/>
                  </a:cubicBezTo>
                  <a:cubicBezTo>
                    <a:pt x="1" y="15"/>
                    <a:pt x="1" y="15"/>
                    <a:pt x="0" y="15"/>
                  </a:cubicBezTo>
                  <a:cubicBezTo>
                    <a:pt x="0" y="23"/>
                    <a:pt x="0" y="23"/>
                    <a:pt x="0" y="23"/>
                  </a:cubicBezTo>
                  <a:cubicBezTo>
                    <a:pt x="1" y="23"/>
                    <a:pt x="1" y="23"/>
                    <a:pt x="2" y="23"/>
                  </a:cubicBezTo>
                  <a:cubicBezTo>
                    <a:pt x="12" y="23"/>
                    <a:pt x="17" y="19"/>
                    <a:pt x="22" y="14"/>
                  </a:cubicBezTo>
                  <a:cubicBezTo>
                    <a:pt x="26" y="11"/>
                    <a:pt x="30" y="8"/>
                    <a:pt x="38" y="8"/>
                  </a:cubicBezTo>
                  <a:cubicBezTo>
                    <a:pt x="45" y="8"/>
                    <a:pt x="49" y="11"/>
                    <a:pt x="53" y="14"/>
                  </a:cubicBezTo>
                  <a:cubicBezTo>
                    <a:pt x="58" y="19"/>
                    <a:pt x="63" y="23"/>
                    <a:pt x="73" y="23"/>
                  </a:cubicBezTo>
                  <a:cubicBezTo>
                    <a:pt x="84" y="23"/>
                    <a:pt x="89" y="19"/>
                    <a:pt x="94" y="14"/>
                  </a:cubicBezTo>
                  <a:cubicBezTo>
                    <a:pt x="98" y="11"/>
                    <a:pt x="102" y="8"/>
                    <a:pt x="109" y="8"/>
                  </a:cubicBezTo>
                  <a:cubicBezTo>
                    <a:pt x="117" y="8"/>
                    <a:pt x="120" y="11"/>
                    <a:pt x="125" y="14"/>
                  </a:cubicBezTo>
                  <a:cubicBezTo>
                    <a:pt x="129" y="19"/>
                    <a:pt x="135" y="23"/>
                    <a:pt x="145" y="23"/>
                  </a:cubicBezTo>
                  <a:cubicBezTo>
                    <a:pt x="156" y="23"/>
                    <a:pt x="161" y="19"/>
                    <a:pt x="166" y="14"/>
                  </a:cubicBezTo>
                  <a:cubicBezTo>
                    <a:pt x="170" y="11"/>
                    <a:pt x="173" y="8"/>
                    <a:pt x="180" y="8"/>
                  </a:cubicBezTo>
                  <a:lnTo>
                    <a:pt x="1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1" name="出自【趣你的PPT】(微信:qunideppt)：最优质的PPT资源库"/>
            <p:cNvSpPr>
              <a:spLocks/>
            </p:cNvSpPr>
            <p:nvPr/>
          </p:nvSpPr>
          <p:spPr bwMode="auto">
            <a:xfrm>
              <a:off x="834632" y="2272786"/>
              <a:ext cx="329555" cy="42251"/>
            </a:xfrm>
            <a:custGeom>
              <a:avLst/>
              <a:gdLst>
                <a:gd name="T0" fmla="*/ 180 w 180"/>
                <a:gd name="T1" fmla="*/ 0 h 23"/>
                <a:gd name="T2" fmla="*/ 160 w 180"/>
                <a:gd name="T3" fmla="*/ 9 h 23"/>
                <a:gd name="T4" fmla="*/ 145 w 180"/>
                <a:gd name="T5" fmla="*/ 16 h 23"/>
                <a:gd name="T6" fmla="*/ 130 w 180"/>
                <a:gd name="T7" fmla="*/ 9 h 23"/>
                <a:gd name="T8" fmla="*/ 109 w 180"/>
                <a:gd name="T9" fmla="*/ 0 h 23"/>
                <a:gd name="T10" fmla="*/ 89 w 180"/>
                <a:gd name="T11" fmla="*/ 9 h 23"/>
                <a:gd name="T12" fmla="*/ 73 w 180"/>
                <a:gd name="T13" fmla="*/ 16 h 23"/>
                <a:gd name="T14" fmla="*/ 58 w 180"/>
                <a:gd name="T15" fmla="*/ 9 h 23"/>
                <a:gd name="T16" fmla="*/ 38 w 180"/>
                <a:gd name="T17" fmla="*/ 0 h 23"/>
                <a:gd name="T18" fmla="*/ 17 w 180"/>
                <a:gd name="T19" fmla="*/ 9 h 23"/>
                <a:gd name="T20" fmla="*/ 2 w 180"/>
                <a:gd name="T21" fmla="*/ 16 h 23"/>
                <a:gd name="T22" fmla="*/ 0 w 180"/>
                <a:gd name="T23" fmla="*/ 16 h 23"/>
                <a:gd name="T24" fmla="*/ 0 w 180"/>
                <a:gd name="T25" fmla="*/ 23 h 23"/>
                <a:gd name="T26" fmla="*/ 2 w 180"/>
                <a:gd name="T27" fmla="*/ 23 h 23"/>
                <a:gd name="T28" fmla="*/ 22 w 180"/>
                <a:gd name="T29" fmla="*/ 15 h 23"/>
                <a:gd name="T30" fmla="*/ 38 w 180"/>
                <a:gd name="T31" fmla="*/ 8 h 23"/>
                <a:gd name="T32" fmla="*/ 53 w 180"/>
                <a:gd name="T33" fmla="*/ 15 h 23"/>
                <a:gd name="T34" fmla="*/ 73 w 180"/>
                <a:gd name="T35" fmla="*/ 23 h 23"/>
                <a:gd name="T36" fmla="*/ 94 w 180"/>
                <a:gd name="T37" fmla="*/ 15 h 23"/>
                <a:gd name="T38" fmla="*/ 109 w 180"/>
                <a:gd name="T39" fmla="*/ 8 h 23"/>
                <a:gd name="T40" fmla="*/ 125 w 180"/>
                <a:gd name="T41" fmla="*/ 15 h 23"/>
                <a:gd name="T42" fmla="*/ 145 w 180"/>
                <a:gd name="T43" fmla="*/ 23 h 23"/>
                <a:gd name="T44" fmla="*/ 166 w 180"/>
                <a:gd name="T45" fmla="*/ 15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5"/>
                    <a:pt x="160" y="9"/>
                  </a:cubicBezTo>
                  <a:cubicBezTo>
                    <a:pt x="156" y="12"/>
                    <a:pt x="153" y="16"/>
                    <a:pt x="145" y="16"/>
                  </a:cubicBezTo>
                  <a:cubicBezTo>
                    <a:pt x="138" y="16"/>
                    <a:pt x="134" y="12"/>
                    <a:pt x="130" y="9"/>
                  </a:cubicBezTo>
                  <a:cubicBezTo>
                    <a:pt x="125" y="5"/>
                    <a:pt x="120" y="0"/>
                    <a:pt x="109" y="0"/>
                  </a:cubicBezTo>
                  <a:cubicBezTo>
                    <a:pt x="99" y="0"/>
                    <a:pt x="93" y="5"/>
                    <a:pt x="89" y="9"/>
                  </a:cubicBezTo>
                  <a:cubicBezTo>
                    <a:pt x="85" y="12"/>
                    <a:pt x="81" y="16"/>
                    <a:pt x="73" y="16"/>
                  </a:cubicBezTo>
                  <a:cubicBezTo>
                    <a:pt x="66" y="16"/>
                    <a:pt x="62" y="12"/>
                    <a:pt x="58" y="9"/>
                  </a:cubicBezTo>
                  <a:cubicBezTo>
                    <a:pt x="53" y="5"/>
                    <a:pt x="48" y="0"/>
                    <a:pt x="38" y="0"/>
                  </a:cubicBezTo>
                  <a:cubicBezTo>
                    <a:pt x="27" y="0"/>
                    <a:pt x="22" y="5"/>
                    <a:pt x="17" y="9"/>
                  </a:cubicBezTo>
                  <a:cubicBezTo>
                    <a:pt x="13" y="12"/>
                    <a:pt x="9" y="16"/>
                    <a:pt x="2" y="16"/>
                  </a:cubicBezTo>
                  <a:cubicBezTo>
                    <a:pt x="1" y="16"/>
                    <a:pt x="1" y="16"/>
                    <a:pt x="0" y="16"/>
                  </a:cubicBezTo>
                  <a:cubicBezTo>
                    <a:pt x="0" y="23"/>
                    <a:pt x="0" y="23"/>
                    <a:pt x="0" y="23"/>
                  </a:cubicBezTo>
                  <a:cubicBezTo>
                    <a:pt x="1" y="23"/>
                    <a:pt x="1" y="23"/>
                    <a:pt x="2" y="23"/>
                  </a:cubicBezTo>
                  <a:cubicBezTo>
                    <a:pt x="12" y="23"/>
                    <a:pt x="17" y="19"/>
                    <a:pt x="22" y="15"/>
                  </a:cubicBezTo>
                  <a:cubicBezTo>
                    <a:pt x="26" y="11"/>
                    <a:pt x="30" y="8"/>
                    <a:pt x="38" y="8"/>
                  </a:cubicBezTo>
                  <a:cubicBezTo>
                    <a:pt x="45" y="8"/>
                    <a:pt x="49" y="11"/>
                    <a:pt x="53" y="15"/>
                  </a:cubicBezTo>
                  <a:cubicBezTo>
                    <a:pt x="58" y="19"/>
                    <a:pt x="63" y="23"/>
                    <a:pt x="73" y="23"/>
                  </a:cubicBezTo>
                  <a:cubicBezTo>
                    <a:pt x="84" y="23"/>
                    <a:pt x="89" y="19"/>
                    <a:pt x="94" y="15"/>
                  </a:cubicBezTo>
                  <a:cubicBezTo>
                    <a:pt x="98" y="11"/>
                    <a:pt x="102" y="8"/>
                    <a:pt x="109" y="8"/>
                  </a:cubicBezTo>
                  <a:cubicBezTo>
                    <a:pt x="117" y="8"/>
                    <a:pt x="120" y="11"/>
                    <a:pt x="125" y="15"/>
                  </a:cubicBezTo>
                  <a:cubicBezTo>
                    <a:pt x="129" y="19"/>
                    <a:pt x="135" y="23"/>
                    <a:pt x="145" y="23"/>
                  </a:cubicBezTo>
                  <a:cubicBezTo>
                    <a:pt x="156" y="23"/>
                    <a:pt x="161" y="19"/>
                    <a:pt x="166" y="15"/>
                  </a:cubicBezTo>
                  <a:cubicBezTo>
                    <a:pt x="170" y="11"/>
                    <a:pt x="173" y="8"/>
                    <a:pt x="180" y="8"/>
                  </a:cubicBezTo>
                  <a:lnTo>
                    <a:pt x="1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2" name="出自【趣你的PPT】(微信:qunideppt)：最优质的PPT资源库"/>
            <p:cNvSpPr>
              <a:spLocks/>
            </p:cNvSpPr>
            <p:nvPr/>
          </p:nvSpPr>
          <p:spPr bwMode="auto">
            <a:xfrm>
              <a:off x="834632" y="2298137"/>
              <a:ext cx="329555" cy="44363"/>
            </a:xfrm>
            <a:custGeom>
              <a:avLst/>
              <a:gdLst>
                <a:gd name="T0" fmla="*/ 180 w 180"/>
                <a:gd name="T1" fmla="*/ 0 h 24"/>
                <a:gd name="T2" fmla="*/ 160 w 180"/>
                <a:gd name="T3" fmla="*/ 9 h 24"/>
                <a:gd name="T4" fmla="*/ 145 w 180"/>
                <a:gd name="T5" fmla="*/ 16 h 24"/>
                <a:gd name="T6" fmla="*/ 130 w 180"/>
                <a:gd name="T7" fmla="*/ 9 h 24"/>
                <a:gd name="T8" fmla="*/ 109 w 180"/>
                <a:gd name="T9" fmla="*/ 0 h 24"/>
                <a:gd name="T10" fmla="*/ 89 w 180"/>
                <a:gd name="T11" fmla="*/ 9 h 24"/>
                <a:gd name="T12" fmla="*/ 73 w 180"/>
                <a:gd name="T13" fmla="*/ 16 h 24"/>
                <a:gd name="T14" fmla="*/ 58 w 180"/>
                <a:gd name="T15" fmla="*/ 9 h 24"/>
                <a:gd name="T16" fmla="*/ 38 w 180"/>
                <a:gd name="T17" fmla="*/ 0 h 24"/>
                <a:gd name="T18" fmla="*/ 17 w 180"/>
                <a:gd name="T19" fmla="*/ 9 h 24"/>
                <a:gd name="T20" fmla="*/ 2 w 180"/>
                <a:gd name="T21" fmla="*/ 16 h 24"/>
                <a:gd name="T22" fmla="*/ 0 w 180"/>
                <a:gd name="T23" fmla="*/ 16 h 24"/>
                <a:gd name="T24" fmla="*/ 0 w 180"/>
                <a:gd name="T25" fmla="*/ 24 h 24"/>
                <a:gd name="T26" fmla="*/ 2 w 180"/>
                <a:gd name="T27" fmla="*/ 24 h 24"/>
                <a:gd name="T28" fmla="*/ 22 w 180"/>
                <a:gd name="T29" fmla="*/ 15 h 24"/>
                <a:gd name="T30" fmla="*/ 38 w 180"/>
                <a:gd name="T31" fmla="*/ 8 h 24"/>
                <a:gd name="T32" fmla="*/ 53 w 180"/>
                <a:gd name="T33" fmla="*/ 15 h 24"/>
                <a:gd name="T34" fmla="*/ 73 w 180"/>
                <a:gd name="T35" fmla="*/ 24 h 24"/>
                <a:gd name="T36" fmla="*/ 94 w 180"/>
                <a:gd name="T37" fmla="*/ 15 h 24"/>
                <a:gd name="T38" fmla="*/ 109 w 180"/>
                <a:gd name="T39" fmla="*/ 8 h 24"/>
                <a:gd name="T40" fmla="*/ 125 w 180"/>
                <a:gd name="T41" fmla="*/ 15 h 24"/>
                <a:gd name="T42" fmla="*/ 145 w 180"/>
                <a:gd name="T43" fmla="*/ 24 h 24"/>
                <a:gd name="T44" fmla="*/ 166 w 180"/>
                <a:gd name="T45" fmla="*/ 15 h 24"/>
                <a:gd name="T46" fmla="*/ 180 w 180"/>
                <a:gd name="T47" fmla="*/ 8 h 24"/>
                <a:gd name="T48" fmla="*/ 180 w 180"/>
                <a:gd name="T4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4">
                  <a:moveTo>
                    <a:pt x="180" y="0"/>
                  </a:moveTo>
                  <a:cubicBezTo>
                    <a:pt x="170" y="0"/>
                    <a:pt x="165" y="5"/>
                    <a:pt x="160" y="9"/>
                  </a:cubicBezTo>
                  <a:cubicBezTo>
                    <a:pt x="156" y="12"/>
                    <a:pt x="153" y="16"/>
                    <a:pt x="145" y="16"/>
                  </a:cubicBezTo>
                  <a:cubicBezTo>
                    <a:pt x="138" y="16"/>
                    <a:pt x="134" y="12"/>
                    <a:pt x="130" y="9"/>
                  </a:cubicBezTo>
                  <a:cubicBezTo>
                    <a:pt x="125" y="5"/>
                    <a:pt x="120" y="0"/>
                    <a:pt x="109" y="0"/>
                  </a:cubicBezTo>
                  <a:cubicBezTo>
                    <a:pt x="99" y="0"/>
                    <a:pt x="93" y="5"/>
                    <a:pt x="89" y="9"/>
                  </a:cubicBezTo>
                  <a:cubicBezTo>
                    <a:pt x="85" y="12"/>
                    <a:pt x="81" y="16"/>
                    <a:pt x="73" y="16"/>
                  </a:cubicBezTo>
                  <a:cubicBezTo>
                    <a:pt x="66" y="16"/>
                    <a:pt x="62" y="12"/>
                    <a:pt x="58" y="9"/>
                  </a:cubicBezTo>
                  <a:cubicBezTo>
                    <a:pt x="53" y="5"/>
                    <a:pt x="48" y="0"/>
                    <a:pt x="38" y="0"/>
                  </a:cubicBezTo>
                  <a:cubicBezTo>
                    <a:pt x="27" y="0"/>
                    <a:pt x="22" y="5"/>
                    <a:pt x="17" y="9"/>
                  </a:cubicBezTo>
                  <a:cubicBezTo>
                    <a:pt x="13" y="12"/>
                    <a:pt x="9" y="16"/>
                    <a:pt x="2" y="16"/>
                  </a:cubicBezTo>
                  <a:cubicBezTo>
                    <a:pt x="1" y="16"/>
                    <a:pt x="1" y="16"/>
                    <a:pt x="0" y="16"/>
                  </a:cubicBezTo>
                  <a:cubicBezTo>
                    <a:pt x="0" y="24"/>
                    <a:pt x="0" y="24"/>
                    <a:pt x="0" y="24"/>
                  </a:cubicBezTo>
                  <a:cubicBezTo>
                    <a:pt x="1" y="24"/>
                    <a:pt x="1" y="24"/>
                    <a:pt x="2" y="24"/>
                  </a:cubicBezTo>
                  <a:cubicBezTo>
                    <a:pt x="12" y="24"/>
                    <a:pt x="17" y="19"/>
                    <a:pt x="22" y="15"/>
                  </a:cubicBezTo>
                  <a:cubicBezTo>
                    <a:pt x="26" y="11"/>
                    <a:pt x="30" y="8"/>
                    <a:pt x="38" y="8"/>
                  </a:cubicBezTo>
                  <a:cubicBezTo>
                    <a:pt x="45" y="8"/>
                    <a:pt x="49" y="11"/>
                    <a:pt x="53" y="15"/>
                  </a:cubicBezTo>
                  <a:cubicBezTo>
                    <a:pt x="58" y="19"/>
                    <a:pt x="63" y="24"/>
                    <a:pt x="73" y="24"/>
                  </a:cubicBezTo>
                  <a:cubicBezTo>
                    <a:pt x="84" y="24"/>
                    <a:pt x="89" y="19"/>
                    <a:pt x="94" y="15"/>
                  </a:cubicBezTo>
                  <a:cubicBezTo>
                    <a:pt x="98" y="11"/>
                    <a:pt x="102" y="8"/>
                    <a:pt x="109" y="8"/>
                  </a:cubicBezTo>
                  <a:cubicBezTo>
                    <a:pt x="117" y="8"/>
                    <a:pt x="120" y="11"/>
                    <a:pt x="125" y="15"/>
                  </a:cubicBezTo>
                  <a:cubicBezTo>
                    <a:pt x="129" y="19"/>
                    <a:pt x="135" y="24"/>
                    <a:pt x="145" y="24"/>
                  </a:cubicBezTo>
                  <a:cubicBezTo>
                    <a:pt x="156" y="24"/>
                    <a:pt x="161" y="19"/>
                    <a:pt x="166" y="15"/>
                  </a:cubicBezTo>
                  <a:cubicBezTo>
                    <a:pt x="170" y="11"/>
                    <a:pt x="173" y="8"/>
                    <a:pt x="180" y="8"/>
                  </a:cubicBezTo>
                  <a:lnTo>
                    <a:pt x="1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3" name="出自【趣你的PPT】(微信:qunideppt)：最优质的PPT资源库"/>
            <p:cNvSpPr>
              <a:spLocks/>
            </p:cNvSpPr>
            <p:nvPr/>
          </p:nvSpPr>
          <p:spPr bwMode="auto">
            <a:xfrm>
              <a:off x="921245" y="2141809"/>
              <a:ext cx="61264" cy="63376"/>
            </a:xfrm>
            <a:custGeom>
              <a:avLst/>
              <a:gdLst>
                <a:gd name="T0" fmla="*/ 7 w 34"/>
                <a:gd name="T1" fmla="*/ 29 h 35"/>
                <a:gd name="T2" fmla="*/ 29 w 34"/>
                <a:gd name="T3" fmla="*/ 28 h 35"/>
                <a:gd name="T4" fmla="*/ 27 w 34"/>
                <a:gd name="T5" fmla="*/ 6 h 35"/>
                <a:gd name="T6" fmla="*/ 6 w 34"/>
                <a:gd name="T7" fmla="*/ 7 h 35"/>
                <a:gd name="T8" fmla="*/ 7 w 34"/>
                <a:gd name="T9" fmla="*/ 29 h 35"/>
              </a:gdLst>
              <a:ahLst/>
              <a:cxnLst>
                <a:cxn ang="0">
                  <a:pos x="T0" y="T1"/>
                </a:cxn>
                <a:cxn ang="0">
                  <a:pos x="T2" y="T3"/>
                </a:cxn>
                <a:cxn ang="0">
                  <a:pos x="T4" y="T5"/>
                </a:cxn>
                <a:cxn ang="0">
                  <a:pos x="T6" y="T7"/>
                </a:cxn>
                <a:cxn ang="0">
                  <a:pos x="T8" y="T9"/>
                </a:cxn>
              </a:cxnLst>
              <a:rect l="0" t="0" r="r" b="b"/>
              <a:pathLst>
                <a:path w="34" h="35">
                  <a:moveTo>
                    <a:pt x="7" y="29"/>
                  </a:moveTo>
                  <a:cubicBezTo>
                    <a:pt x="13" y="35"/>
                    <a:pt x="23" y="34"/>
                    <a:pt x="29" y="28"/>
                  </a:cubicBezTo>
                  <a:cubicBezTo>
                    <a:pt x="34" y="21"/>
                    <a:pt x="34" y="12"/>
                    <a:pt x="27" y="6"/>
                  </a:cubicBezTo>
                  <a:cubicBezTo>
                    <a:pt x="21" y="0"/>
                    <a:pt x="11" y="1"/>
                    <a:pt x="6" y="7"/>
                  </a:cubicBezTo>
                  <a:cubicBezTo>
                    <a:pt x="0" y="14"/>
                    <a:pt x="1" y="24"/>
                    <a:pt x="7"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4" name="出自【趣你的PPT】(微信:qunideppt)：最优质的PPT资源库"/>
            <p:cNvSpPr>
              <a:spLocks/>
            </p:cNvSpPr>
            <p:nvPr/>
          </p:nvSpPr>
          <p:spPr bwMode="auto">
            <a:xfrm>
              <a:off x="2879563" y="2410102"/>
              <a:ext cx="249279" cy="130977"/>
            </a:xfrm>
            <a:custGeom>
              <a:avLst/>
              <a:gdLst>
                <a:gd name="T0" fmla="*/ 7 w 135"/>
                <a:gd name="T1" fmla="*/ 54 h 71"/>
                <a:gd name="T2" fmla="*/ 68 w 135"/>
                <a:gd name="T3" fmla="*/ 54 h 71"/>
                <a:gd name="T4" fmla="*/ 70 w 135"/>
                <a:gd name="T5" fmla="*/ 56 h 71"/>
                <a:gd name="T6" fmla="*/ 80 w 135"/>
                <a:gd name="T7" fmla="*/ 65 h 71"/>
                <a:gd name="T8" fmla="*/ 102 w 135"/>
                <a:gd name="T9" fmla="*/ 56 h 71"/>
                <a:gd name="T10" fmla="*/ 126 w 135"/>
                <a:gd name="T11" fmla="*/ 66 h 71"/>
                <a:gd name="T12" fmla="*/ 133 w 135"/>
                <a:gd name="T13" fmla="*/ 71 h 71"/>
                <a:gd name="T14" fmla="*/ 132 w 135"/>
                <a:gd name="T15" fmla="*/ 63 h 71"/>
                <a:gd name="T16" fmla="*/ 94 w 135"/>
                <a:gd name="T17" fmla="*/ 30 h 71"/>
                <a:gd name="T18" fmla="*/ 92 w 135"/>
                <a:gd name="T19" fmla="*/ 28 h 71"/>
                <a:gd name="T20" fmla="*/ 101 w 135"/>
                <a:gd name="T21" fmla="*/ 18 h 71"/>
                <a:gd name="T22" fmla="*/ 115 w 135"/>
                <a:gd name="T23" fmla="*/ 30 h 71"/>
                <a:gd name="T24" fmla="*/ 125 w 135"/>
                <a:gd name="T25" fmla="*/ 30 h 71"/>
                <a:gd name="T26" fmla="*/ 124 w 135"/>
                <a:gd name="T27" fmla="*/ 20 h 71"/>
                <a:gd name="T28" fmla="*/ 106 w 135"/>
                <a:gd name="T29" fmla="*/ 3 h 71"/>
                <a:gd name="T30" fmla="*/ 105 w 135"/>
                <a:gd name="T31" fmla="*/ 3 h 71"/>
                <a:gd name="T32" fmla="*/ 105 w 135"/>
                <a:gd name="T33" fmla="*/ 3 h 71"/>
                <a:gd name="T34" fmla="*/ 95 w 135"/>
                <a:gd name="T35" fmla="*/ 4 h 71"/>
                <a:gd name="T36" fmla="*/ 75 w 135"/>
                <a:gd name="T37" fmla="*/ 27 h 71"/>
                <a:gd name="T38" fmla="*/ 74 w 135"/>
                <a:gd name="T39" fmla="*/ 28 h 71"/>
                <a:gd name="T40" fmla="*/ 66 w 135"/>
                <a:gd name="T41" fmla="*/ 37 h 71"/>
                <a:gd name="T42" fmla="*/ 65 w 135"/>
                <a:gd name="T43" fmla="*/ 40 h 71"/>
                <a:gd name="T44" fmla="*/ 7 w 135"/>
                <a:gd name="T45" fmla="*/ 40 h 71"/>
                <a:gd name="T46" fmla="*/ 0 w 135"/>
                <a:gd name="T47" fmla="*/ 47 h 71"/>
                <a:gd name="T48" fmla="*/ 7 w 135"/>
                <a:gd name="T49"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71">
                  <a:moveTo>
                    <a:pt x="7" y="54"/>
                  </a:moveTo>
                  <a:cubicBezTo>
                    <a:pt x="68" y="54"/>
                    <a:pt x="68" y="54"/>
                    <a:pt x="68" y="54"/>
                  </a:cubicBezTo>
                  <a:cubicBezTo>
                    <a:pt x="69" y="55"/>
                    <a:pt x="70" y="56"/>
                    <a:pt x="70" y="56"/>
                  </a:cubicBezTo>
                  <a:cubicBezTo>
                    <a:pt x="80" y="65"/>
                    <a:pt x="80" y="65"/>
                    <a:pt x="80" y="65"/>
                  </a:cubicBezTo>
                  <a:cubicBezTo>
                    <a:pt x="85" y="61"/>
                    <a:pt x="91" y="56"/>
                    <a:pt x="102" y="56"/>
                  </a:cubicBezTo>
                  <a:cubicBezTo>
                    <a:pt x="114" y="56"/>
                    <a:pt x="121" y="62"/>
                    <a:pt x="126" y="66"/>
                  </a:cubicBezTo>
                  <a:cubicBezTo>
                    <a:pt x="128" y="68"/>
                    <a:pt x="130" y="70"/>
                    <a:pt x="133" y="71"/>
                  </a:cubicBezTo>
                  <a:cubicBezTo>
                    <a:pt x="134" y="68"/>
                    <a:pt x="135" y="66"/>
                    <a:pt x="132" y="63"/>
                  </a:cubicBezTo>
                  <a:cubicBezTo>
                    <a:pt x="94" y="30"/>
                    <a:pt x="94" y="30"/>
                    <a:pt x="94" y="30"/>
                  </a:cubicBezTo>
                  <a:cubicBezTo>
                    <a:pt x="94" y="29"/>
                    <a:pt x="93" y="29"/>
                    <a:pt x="92" y="28"/>
                  </a:cubicBezTo>
                  <a:cubicBezTo>
                    <a:pt x="101" y="18"/>
                    <a:pt x="101" y="18"/>
                    <a:pt x="101" y="18"/>
                  </a:cubicBezTo>
                  <a:cubicBezTo>
                    <a:pt x="115" y="30"/>
                    <a:pt x="115" y="30"/>
                    <a:pt x="115" y="30"/>
                  </a:cubicBezTo>
                  <a:cubicBezTo>
                    <a:pt x="118" y="33"/>
                    <a:pt x="122" y="33"/>
                    <a:pt x="125" y="30"/>
                  </a:cubicBezTo>
                  <a:cubicBezTo>
                    <a:pt x="127" y="27"/>
                    <a:pt x="127" y="22"/>
                    <a:pt x="124" y="20"/>
                  </a:cubicBezTo>
                  <a:cubicBezTo>
                    <a:pt x="106" y="3"/>
                    <a:pt x="106" y="3"/>
                    <a:pt x="106" y="3"/>
                  </a:cubicBezTo>
                  <a:cubicBezTo>
                    <a:pt x="106" y="3"/>
                    <a:pt x="105" y="3"/>
                    <a:pt x="105" y="3"/>
                  </a:cubicBezTo>
                  <a:cubicBezTo>
                    <a:pt x="105" y="3"/>
                    <a:pt x="105" y="3"/>
                    <a:pt x="105" y="3"/>
                  </a:cubicBezTo>
                  <a:cubicBezTo>
                    <a:pt x="102" y="0"/>
                    <a:pt x="97" y="1"/>
                    <a:pt x="95" y="4"/>
                  </a:cubicBezTo>
                  <a:cubicBezTo>
                    <a:pt x="75" y="27"/>
                    <a:pt x="75" y="27"/>
                    <a:pt x="75" y="27"/>
                  </a:cubicBezTo>
                  <a:cubicBezTo>
                    <a:pt x="75" y="27"/>
                    <a:pt x="75" y="27"/>
                    <a:pt x="74" y="28"/>
                  </a:cubicBezTo>
                  <a:cubicBezTo>
                    <a:pt x="66" y="37"/>
                    <a:pt x="66" y="37"/>
                    <a:pt x="66" y="37"/>
                  </a:cubicBezTo>
                  <a:cubicBezTo>
                    <a:pt x="65" y="38"/>
                    <a:pt x="65" y="39"/>
                    <a:pt x="65" y="40"/>
                  </a:cubicBezTo>
                  <a:cubicBezTo>
                    <a:pt x="7" y="40"/>
                    <a:pt x="7" y="40"/>
                    <a:pt x="7" y="40"/>
                  </a:cubicBezTo>
                  <a:cubicBezTo>
                    <a:pt x="4" y="40"/>
                    <a:pt x="0" y="43"/>
                    <a:pt x="0" y="47"/>
                  </a:cubicBezTo>
                  <a:cubicBezTo>
                    <a:pt x="0" y="51"/>
                    <a:pt x="4" y="54"/>
                    <a:pt x="7" y="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5" name="出自【趣你的PPT】(微信:qunideppt)：最优质的PPT资源库"/>
            <p:cNvSpPr>
              <a:spLocks/>
            </p:cNvSpPr>
            <p:nvPr/>
          </p:nvSpPr>
          <p:spPr bwMode="auto">
            <a:xfrm>
              <a:off x="2866888" y="2522065"/>
              <a:ext cx="331668" cy="42251"/>
            </a:xfrm>
            <a:custGeom>
              <a:avLst/>
              <a:gdLst>
                <a:gd name="T0" fmla="*/ 180 w 180"/>
                <a:gd name="T1" fmla="*/ 0 h 23"/>
                <a:gd name="T2" fmla="*/ 160 w 180"/>
                <a:gd name="T3" fmla="*/ 8 h 23"/>
                <a:gd name="T4" fmla="*/ 145 w 180"/>
                <a:gd name="T5" fmla="*/ 15 h 23"/>
                <a:gd name="T6" fmla="*/ 130 w 180"/>
                <a:gd name="T7" fmla="*/ 8 h 23"/>
                <a:gd name="T8" fmla="*/ 109 w 180"/>
                <a:gd name="T9" fmla="*/ 0 h 23"/>
                <a:gd name="T10" fmla="*/ 89 w 180"/>
                <a:gd name="T11" fmla="*/ 8 h 23"/>
                <a:gd name="T12" fmla="*/ 73 w 180"/>
                <a:gd name="T13" fmla="*/ 15 h 23"/>
                <a:gd name="T14" fmla="*/ 58 w 180"/>
                <a:gd name="T15" fmla="*/ 8 h 23"/>
                <a:gd name="T16" fmla="*/ 37 w 180"/>
                <a:gd name="T17" fmla="*/ 0 h 23"/>
                <a:gd name="T18" fmla="*/ 17 w 180"/>
                <a:gd name="T19" fmla="*/ 8 h 23"/>
                <a:gd name="T20" fmla="*/ 1 w 180"/>
                <a:gd name="T21" fmla="*/ 15 h 23"/>
                <a:gd name="T22" fmla="*/ 0 w 180"/>
                <a:gd name="T23" fmla="*/ 15 h 23"/>
                <a:gd name="T24" fmla="*/ 0 w 180"/>
                <a:gd name="T25" fmla="*/ 23 h 23"/>
                <a:gd name="T26" fmla="*/ 1 w 180"/>
                <a:gd name="T27" fmla="*/ 23 h 23"/>
                <a:gd name="T28" fmla="*/ 22 w 180"/>
                <a:gd name="T29" fmla="*/ 14 h 23"/>
                <a:gd name="T30" fmla="*/ 37 w 180"/>
                <a:gd name="T31" fmla="*/ 8 h 23"/>
                <a:gd name="T32" fmla="*/ 53 w 180"/>
                <a:gd name="T33" fmla="*/ 14 h 23"/>
                <a:gd name="T34" fmla="*/ 73 w 180"/>
                <a:gd name="T35" fmla="*/ 23 h 23"/>
                <a:gd name="T36" fmla="*/ 94 w 180"/>
                <a:gd name="T37" fmla="*/ 14 h 23"/>
                <a:gd name="T38" fmla="*/ 109 w 180"/>
                <a:gd name="T39" fmla="*/ 8 h 23"/>
                <a:gd name="T40" fmla="*/ 124 w 180"/>
                <a:gd name="T41" fmla="*/ 14 h 23"/>
                <a:gd name="T42" fmla="*/ 145 w 180"/>
                <a:gd name="T43" fmla="*/ 23 h 23"/>
                <a:gd name="T44" fmla="*/ 166 w 180"/>
                <a:gd name="T45" fmla="*/ 14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4"/>
                    <a:pt x="160" y="8"/>
                  </a:cubicBezTo>
                  <a:cubicBezTo>
                    <a:pt x="156" y="12"/>
                    <a:pt x="152" y="15"/>
                    <a:pt x="145" y="15"/>
                  </a:cubicBezTo>
                  <a:cubicBezTo>
                    <a:pt x="137" y="15"/>
                    <a:pt x="134" y="12"/>
                    <a:pt x="130" y="8"/>
                  </a:cubicBezTo>
                  <a:cubicBezTo>
                    <a:pt x="125" y="4"/>
                    <a:pt x="120" y="0"/>
                    <a:pt x="109" y="0"/>
                  </a:cubicBezTo>
                  <a:cubicBezTo>
                    <a:pt x="99" y="0"/>
                    <a:pt x="93" y="4"/>
                    <a:pt x="89" y="8"/>
                  </a:cubicBezTo>
                  <a:cubicBezTo>
                    <a:pt x="84" y="12"/>
                    <a:pt x="81" y="15"/>
                    <a:pt x="73" y="15"/>
                  </a:cubicBezTo>
                  <a:cubicBezTo>
                    <a:pt x="66" y="15"/>
                    <a:pt x="62" y="12"/>
                    <a:pt x="58" y="8"/>
                  </a:cubicBezTo>
                  <a:cubicBezTo>
                    <a:pt x="53" y="4"/>
                    <a:pt x="48" y="0"/>
                    <a:pt x="37" y="0"/>
                  </a:cubicBezTo>
                  <a:cubicBezTo>
                    <a:pt x="27" y="0"/>
                    <a:pt x="22" y="4"/>
                    <a:pt x="17" y="8"/>
                  </a:cubicBezTo>
                  <a:cubicBezTo>
                    <a:pt x="13" y="12"/>
                    <a:pt x="9" y="15"/>
                    <a:pt x="1" y="15"/>
                  </a:cubicBezTo>
                  <a:cubicBezTo>
                    <a:pt x="1" y="15"/>
                    <a:pt x="1" y="15"/>
                    <a:pt x="0" y="15"/>
                  </a:cubicBezTo>
                  <a:cubicBezTo>
                    <a:pt x="0" y="23"/>
                    <a:pt x="0" y="23"/>
                    <a:pt x="0" y="23"/>
                  </a:cubicBezTo>
                  <a:cubicBezTo>
                    <a:pt x="1" y="23"/>
                    <a:pt x="1" y="23"/>
                    <a:pt x="1" y="23"/>
                  </a:cubicBezTo>
                  <a:cubicBezTo>
                    <a:pt x="12" y="23"/>
                    <a:pt x="17" y="19"/>
                    <a:pt x="22" y="14"/>
                  </a:cubicBezTo>
                  <a:cubicBezTo>
                    <a:pt x="26" y="11"/>
                    <a:pt x="30" y="8"/>
                    <a:pt x="37" y="8"/>
                  </a:cubicBezTo>
                  <a:cubicBezTo>
                    <a:pt x="45" y="8"/>
                    <a:pt x="48" y="11"/>
                    <a:pt x="53" y="14"/>
                  </a:cubicBezTo>
                  <a:cubicBezTo>
                    <a:pt x="57" y="19"/>
                    <a:pt x="63" y="23"/>
                    <a:pt x="73" y="23"/>
                  </a:cubicBezTo>
                  <a:cubicBezTo>
                    <a:pt x="84" y="23"/>
                    <a:pt x="89" y="19"/>
                    <a:pt x="94" y="14"/>
                  </a:cubicBezTo>
                  <a:cubicBezTo>
                    <a:pt x="98" y="11"/>
                    <a:pt x="102" y="8"/>
                    <a:pt x="109" y="8"/>
                  </a:cubicBezTo>
                  <a:cubicBezTo>
                    <a:pt x="117" y="8"/>
                    <a:pt x="120" y="11"/>
                    <a:pt x="124" y="14"/>
                  </a:cubicBezTo>
                  <a:cubicBezTo>
                    <a:pt x="129" y="19"/>
                    <a:pt x="135" y="23"/>
                    <a:pt x="145" y="23"/>
                  </a:cubicBezTo>
                  <a:cubicBezTo>
                    <a:pt x="155" y="23"/>
                    <a:pt x="161" y="19"/>
                    <a:pt x="166" y="14"/>
                  </a:cubicBezTo>
                  <a:cubicBezTo>
                    <a:pt x="170" y="11"/>
                    <a:pt x="173" y="8"/>
                    <a:pt x="180" y="8"/>
                  </a:cubicBezTo>
                  <a:lnTo>
                    <a:pt x="1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6" name="出自【趣你的PPT】(微信:qunideppt)：最优质的PPT资源库"/>
            <p:cNvSpPr>
              <a:spLocks/>
            </p:cNvSpPr>
            <p:nvPr/>
          </p:nvSpPr>
          <p:spPr bwMode="auto">
            <a:xfrm>
              <a:off x="2866888" y="2547416"/>
              <a:ext cx="331668" cy="42251"/>
            </a:xfrm>
            <a:custGeom>
              <a:avLst/>
              <a:gdLst>
                <a:gd name="T0" fmla="*/ 180 w 180"/>
                <a:gd name="T1" fmla="*/ 0 h 23"/>
                <a:gd name="T2" fmla="*/ 160 w 180"/>
                <a:gd name="T3" fmla="*/ 9 h 23"/>
                <a:gd name="T4" fmla="*/ 145 w 180"/>
                <a:gd name="T5" fmla="*/ 15 h 23"/>
                <a:gd name="T6" fmla="*/ 130 w 180"/>
                <a:gd name="T7" fmla="*/ 9 h 23"/>
                <a:gd name="T8" fmla="*/ 109 w 180"/>
                <a:gd name="T9" fmla="*/ 0 h 23"/>
                <a:gd name="T10" fmla="*/ 89 w 180"/>
                <a:gd name="T11" fmla="*/ 9 h 23"/>
                <a:gd name="T12" fmla="*/ 73 w 180"/>
                <a:gd name="T13" fmla="*/ 15 h 23"/>
                <a:gd name="T14" fmla="*/ 58 w 180"/>
                <a:gd name="T15" fmla="*/ 9 h 23"/>
                <a:gd name="T16" fmla="*/ 37 w 180"/>
                <a:gd name="T17" fmla="*/ 0 h 23"/>
                <a:gd name="T18" fmla="*/ 17 w 180"/>
                <a:gd name="T19" fmla="*/ 9 h 23"/>
                <a:gd name="T20" fmla="*/ 1 w 180"/>
                <a:gd name="T21" fmla="*/ 15 h 23"/>
                <a:gd name="T22" fmla="*/ 0 w 180"/>
                <a:gd name="T23" fmla="*/ 15 h 23"/>
                <a:gd name="T24" fmla="*/ 0 w 180"/>
                <a:gd name="T25" fmla="*/ 23 h 23"/>
                <a:gd name="T26" fmla="*/ 1 w 180"/>
                <a:gd name="T27" fmla="*/ 23 h 23"/>
                <a:gd name="T28" fmla="*/ 22 w 180"/>
                <a:gd name="T29" fmla="*/ 15 h 23"/>
                <a:gd name="T30" fmla="*/ 37 w 180"/>
                <a:gd name="T31" fmla="*/ 8 h 23"/>
                <a:gd name="T32" fmla="*/ 53 w 180"/>
                <a:gd name="T33" fmla="*/ 15 h 23"/>
                <a:gd name="T34" fmla="*/ 73 w 180"/>
                <a:gd name="T35" fmla="*/ 23 h 23"/>
                <a:gd name="T36" fmla="*/ 94 w 180"/>
                <a:gd name="T37" fmla="*/ 15 h 23"/>
                <a:gd name="T38" fmla="*/ 109 w 180"/>
                <a:gd name="T39" fmla="*/ 8 h 23"/>
                <a:gd name="T40" fmla="*/ 124 w 180"/>
                <a:gd name="T41" fmla="*/ 15 h 23"/>
                <a:gd name="T42" fmla="*/ 145 w 180"/>
                <a:gd name="T43" fmla="*/ 23 h 23"/>
                <a:gd name="T44" fmla="*/ 166 w 180"/>
                <a:gd name="T45" fmla="*/ 15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5"/>
                    <a:pt x="160" y="9"/>
                  </a:cubicBezTo>
                  <a:cubicBezTo>
                    <a:pt x="156" y="12"/>
                    <a:pt x="152" y="15"/>
                    <a:pt x="145" y="15"/>
                  </a:cubicBezTo>
                  <a:cubicBezTo>
                    <a:pt x="137" y="15"/>
                    <a:pt x="134" y="12"/>
                    <a:pt x="130" y="9"/>
                  </a:cubicBezTo>
                  <a:cubicBezTo>
                    <a:pt x="125" y="4"/>
                    <a:pt x="120" y="0"/>
                    <a:pt x="109" y="0"/>
                  </a:cubicBezTo>
                  <a:cubicBezTo>
                    <a:pt x="99" y="0"/>
                    <a:pt x="93" y="4"/>
                    <a:pt x="89" y="9"/>
                  </a:cubicBezTo>
                  <a:cubicBezTo>
                    <a:pt x="84" y="12"/>
                    <a:pt x="81" y="15"/>
                    <a:pt x="73" y="15"/>
                  </a:cubicBezTo>
                  <a:cubicBezTo>
                    <a:pt x="66" y="15"/>
                    <a:pt x="62" y="12"/>
                    <a:pt x="58" y="9"/>
                  </a:cubicBezTo>
                  <a:cubicBezTo>
                    <a:pt x="53" y="4"/>
                    <a:pt x="48" y="0"/>
                    <a:pt x="37" y="0"/>
                  </a:cubicBezTo>
                  <a:cubicBezTo>
                    <a:pt x="27" y="0"/>
                    <a:pt x="22" y="4"/>
                    <a:pt x="17" y="9"/>
                  </a:cubicBezTo>
                  <a:cubicBezTo>
                    <a:pt x="13" y="12"/>
                    <a:pt x="9" y="15"/>
                    <a:pt x="1" y="15"/>
                  </a:cubicBezTo>
                  <a:cubicBezTo>
                    <a:pt x="1" y="15"/>
                    <a:pt x="1" y="15"/>
                    <a:pt x="0" y="15"/>
                  </a:cubicBezTo>
                  <a:cubicBezTo>
                    <a:pt x="0" y="23"/>
                    <a:pt x="0" y="23"/>
                    <a:pt x="0" y="23"/>
                  </a:cubicBezTo>
                  <a:cubicBezTo>
                    <a:pt x="1" y="23"/>
                    <a:pt x="1" y="23"/>
                    <a:pt x="1" y="23"/>
                  </a:cubicBezTo>
                  <a:cubicBezTo>
                    <a:pt x="12" y="23"/>
                    <a:pt x="17" y="19"/>
                    <a:pt x="22" y="15"/>
                  </a:cubicBezTo>
                  <a:cubicBezTo>
                    <a:pt x="26" y="11"/>
                    <a:pt x="30" y="8"/>
                    <a:pt x="37" y="8"/>
                  </a:cubicBezTo>
                  <a:cubicBezTo>
                    <a:pt x="45" y="8"/>
                    <a:pt x="48" y="11"/>
                    <a:pt x="53" y="15"/>
                  </a:cubicBezTo>
                  <a:cubicBezTo>
                    <a:pt x="57" y="19"/>
                    <a:pt x="63" y="23"/>
                    <a:pt x="73" y="23"/>
                  </a:cubicBezTo>
                  <a:cubicBezTo>
                    <a:pt x="84" y="23"/>
                    <a:pt x="89" y="19"/>
                    <a:pt x="94" y="15"/>
                  </a:cubicBezTo>
                  <a:cubicBezTo>
                    <a:pt x="98" y="11"/>
                    <a:pt x="102" y="8"/>
                    <a:pt x="109" y="8"/>
                  </a:cubicBezTo>
                  <a:cubicBezTo>
                    <a:pt x="117" y="8"/>
                    <a:pt x="120" y="11"/>
                    <a:pt x="124" y="15"/>
                  </a:cubicBezTo>
                  <a:cubicBezTo>
                    <a:pt x="129" y="19"/>
                    <a:pt x="135" y="23"/>
                    <a:pt x="145" y="23"/>
                  </a:cubicBezTo>
                  <a:cubicBezTo>
                    <a:pt x="155" y="23"/>
                    <a:pt x="161" y="19"/>
                    <a:pt x="166" y="15"/>
                  </a:cubicBezTo>
                  <a:cubicBezTo>
                    <a:pt x="170" y="11"/>
                    <a:pt x="173" y="8"/>
                    <a:pt x="180" y="8"/>
                  </a:cubicBezTo>
                  <a:lnTo>
                    <a:pt x="1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7" name="出自【趣你的PPT】(微信:qunideppt)：最优质的PPT资源库"/>
            <p:cNvSpPr>
              <a:spLocks/>
            </p:cNvSpPr>
            <p:nvPr/>
          </p:nvSpPr>
          <p:spPr bwMode="auto">
            <a:xfrm>
              <a:off x="2866888" y="2574879"/>
              <a:ext cx="331668" cy="42251"/>
            </a:xfrm>
            <a:custGeom>
              <a:avLst/>
              <a:gdLst>
                <a:gd name="T0" fmla="*/ 180 w 180"/>
                <a:gd name="T1" fmla="*/ 0 h 23"/>
                <a:gd name="T2" fmla="*/ 160 w 180"/>
                <a:gd name="T3" fmla="*/ 9 h 23"/>
                <a:gd name="T4" fmla="*/ 145 w 180"/>
                <a:gd name="T5" fmla="*/ 16 h 23"/>
                <a:gd name="T6" fmla="*/ 130 w 180"/>
                <a:gd name="T7" fmla="*/ 9 h 23"/>
                <a:gd name="T8" fmla="*/ 109 w 180"/>
                <a:gd name="T9" fmla="*/ 0 h 23"/>
                <a:gd name="T10" fmla="*/ 89 w 180"/>
                <a:gd name="T11" fmla="*/ 9 h 23"/>
                <a:gd name="T12" fmla="*/ 73 w 180"/>
                <a:gd name="T13" fmla="*/ 16 h 23"/>
                <a:gd name="T14" fmla="*/ 58 w 180"/>
                <a:gd name="T15" fmla="*/ 9 h 23"/>
                <a:gd name="T16" fmla="*/ 37 w 180"/>
                <a:gd name="T17" fmla="*/ 0 h 23"/>
                <a:gd name="T18" fmla="*/ 17 w 180"/>
                <a:gd name="T19" fmla="*/ 9 h 23"/>
                <a:gd name="T20" fmla="*/ 1 w 180"/>
                <a:gd name="T21" fmla="*/ 16 h 23"/>
                <a:gd name="T22" fmla="*/ 0 w 180"/>
                <a:gd name="T23" fmla="*/ 16 h 23"/>
                <a:gd name="T24" fmla="*/ 0 w 180"/>
                <a:gd name="T25" fmla="*/ 23 h 23"/>
                <a:gd name="T26" fmla="*/ 1 w 180"/>
                <a:gd name="T27" fmla="*/ 23 h 23"/>
                <a:gd name="T28" fmla="*/ 22 w 180"/>
                <a:gd name="T29" fmla="*/ 15 h 23"/>
                <a:gd name="T30" fmla="*/ 37 w 180"/>
                <a:gd name="T31" fmla="*/ 8 h 23"/>
                <a:gd name="T32" fmla="*/ 53 w 180"/>
                <a:gd name="T33" fmla="*/ 15 h 23"/>
                <a:gd name="T34" fmla="*/ 73 w 180"/>
                <a:gd name="T35" fmla="*/ 23 h 23"/>
                <a:gd name="T36" fmla="*/ 94 w 180"/>
                <a:gd name="T37" fmla="*/ 15 h 23"/>
                <a:gd name="T38" fmla="*/ 109 w 180"/>
                <a:gd name="T39" fmla="*/ 8 h 23"/>
                <a:gd name="T40" fmla="*/ 124 w 180"/>
                <a:gd name="T41" fmla="*/ 15 h 23"/>
                <a:gd name="T42" fmla="*/ 145 w 180"/>
                <a:gd name="T43" fmla="*/ 23 h 23"/>
                <a:gd name="T44" fmla="*/ 166 w 180"/>
                <a:gd name="T45" fmla="*/ 15 h 23"/>
                <a:gd name="T46" fmla="*/ 180 w 180"/>
                <a:gd name="T47" fmla="*/ 8 h 23"/>
                <a:gd name="T48" fmla="*/ 180 w 18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23">
                  <a:moveTo>
                    <a:pt x="180" y="0"/>
                  </a:moveTo>
                  <a:cubicBezTo>
                    <a:pt x="170" y="0"/>
                    <a:pt x="165" y="5"/>
                    <a:pt x="160" y="9"/>
                  </a:cubicBezTo>
                  <a:cubicBezTo>
                    <a:pt x="156" y="12"/>
                    <a:pt x="152" y="16"/>
                    <a:pt x="145" y="16"/>
                  </a:cubicBezTo>
                  <a:cubicBezTo>
                    <a:pt x="137" y="16"/>
                    <a:pt x="134" y="12"/>
                    <a:pt x="130" y="9"/>
                  </a:cubicBezTo>
                  <a:cubicBezTo>
                    <a:pt x="125" y="5"/>
                    <a:pt x="120" y="0"/>
                    <a:pt x="109" y="0"/>
                  </a:cubicBezTo>
                  <a:cubicBezTo>
                    <a:pt x="99" y="0"/>
                    <a:pt x="93" y="5"/>
                    <a:pt x="89" y="9"/>
                  </a:cubicBezTo>
                  <a:cubicBezTo>
                    <a:pt x="84" y="12"/>
                    <a:pt x="81" y="16"/>
                    <a:pt x="73" y="16"/>
                  </a:cubicBezTo>
                  <a:cubicBezTo>
                    <a:pt x="66" y="16"/>
                    <a:pt x="62" y="12"/>
                    <a:pt x="58" y="9"/>
                  </a:cubicBezTo>
                  <a:cubicBezTo>
                    <a:pt x="53" y="5"/>
                    <a:pt x="48" y="0"/>
                    <a:pt x="37" y="0"/>
                  </a:cubicBezTo>
                  <a:cubicBezTo>
                    <a:pt x="27" y="0"/>
                    <a:pt x="22" y="5"/>
                    <a:pt x="17" y="9"/>
                  </a:cubicBezTo>
                  <a:cubicBezTo>
                    <a:pt x="13" y="12"/>
                    <a:pt x="9" y="16"/>
                    <a:pt x="1" y="16"/>
                  </a:cubicBezTo>
                  <a:cubicBezTo>
                    <a:pt x="1" y="16"/>
                    <a:pt x="1" y="16"/>
                    <a:pt x="0" y="16"/>
                  </a:cubicBezTo>
                  <a:cubicBezTo>
                    <a:pt x="0" y="23"/>
                    <a:pt x="0" y="23"/>
                    <a:pt x="0" y="23"/>
                  </a:cubicBezTo>
                  <a:cubicBezTo>
                    <a:pt x="1" y="23"/>
                    <a:pt x="1" y="23"/>
                    <a:pt x="1" y="23"/>
                  </a:cubicBezTo>
                  <a:cubicBezTo>
                    <a:pt x="12" y="23"/>
                    <a:pt x="17" y="19"/>
                    <a:pt x="22" y="15"/>
                  </a:cubicBezTo>
                  <a:cubicBezTo>
                    <a:pt x="26" y="11"/>
                    <a:pt x="30" y="8"/>
                    <a:pt x="37" y="8"/>
                  </a:cubicBezTo>
                  <a:cubicBezTo>
                    <a:pt x="45" y="8"/>
                    <a:pt x="48" y="11"/>
                    <a:pt x="53" y="15"/>
                  </a:cubicBezTo>
                  <a:cubicBezTo>
                    <a:pt x="57" y="19"/>
                    <a:pt x="63" y="23"/>
                    <a:pt x="73" y="23"/>
                  </a:cubicBezTo>
                  <a:cubicBezTo>
                    <a:pt x="84" y="23"/>
                    <a:pt x="89" y="19"/>
                    <a:pt x="94" y="15"/>
                  </a:cubicBezTo>
                  <a:cubicBezTo>
                    <a:pt x="98" y="11"/>
                    <a:pt x="102" y="8"/>
                    <a:pt x="109" y="8"/>
                  </a:cubicBezTo>
                  <a:cubicBezTo>
                    <a:pt x="117" y="8"/>
                    <a:pt x="120" y="11"/>
                    <a:pt x="124" y="15"/>
                  </a:cubicBezTo>
                  <a:cubicBezTo>
                    <a:pt x="129" y="19"/>
                    <a:pt x="135" y="23"/>
                    <a:pt x="145" y="23"/>
                  </a:cubicBezTo>
                  <a:cubicBezTo>
                    <a:pt x="155" y="23"/>
                    <a:pt x="161" y="19"/>
                    <a:pt x="166" y="15"/>
                  </a:cubicBezTo>
                  <a:cubicBezTo>
                    <a:pt x="170" y="11"/>
                    <a:pt x="173" y="8"/>
                    <a:pt x="180" y="8"/>
                  </a:cubicBezTo>
                  <a:lnTo>
                    <a:pt x="1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8" name="出自【趣你的PPT】(微信:qunideppt)：最优质的PPT资源库"/>
            <p:cNvSpPr>
              <a:spLocks/>
            </p:cNvSpPr>
            <p:nvPr/>
          </p:nvSpPr>
          <p:spPr bwMode="auto">
            <a:xfrm>
              <a:off x="2953501" y="2416439"/>
              <a:ext cx="63376" cy="63376"/>
            </a:xfrm>
            <a:custGeom>
              <a:avLst/>
              <a:gdLst>
                <a:gd name="T0" fmla="*/ 7 w 34"/>
                <a:gd name="T1" fmla="*/ 29 h 35"/>
                <a:gd name="T2" fmla="*/ 29 w 34"/>
                <a:gd name="T3" fmla="*/ 28 h 35"/>
                <a:gd name="T4" fmla="*/ 27 w 34"/>
                <a:gd name="T5" fmla="*/ 6 h 35"/>
                <a:gd name="T6" fmla="*/ 5 w 34"/>
                <a:gd name="T7" fmla="*/ 7 h 35"/>
                <a:gd name="T8" fmla="*/ 7 w 34"/>
                <a:gd name="T9" fmla="*/ 29 h 35"/>
              </a:gdLst>
              <a:ahLst/>
              <a:cxnLst>
                <a:cxn ang="0">
                  <a:pos x="T0" y="T1"/>
                </a:cxn>
                <a:cxn ang="0">
                  <a:pos x="T2" y="T3"/>
                </a:cxn>
                <a:cxn ang="0">
                  <a:pos x="T4" y="T5"/>
                </a:cxn>
                <a:cxn ang="0">
                  <a:pos x="T6" y="T7"/>
                </a:cxn>
                <a:cxn ang="0">
                  <a:pos x="T8" y="T9"/>
                </a:cxn>
              </a:cxnLst>
              <a:rect l="0" t="0" r="r" b="b"/>
              <a:pathLst>
                <a:path w="34" h="35">
                  <a:moveTo>
                    <a:pt x="7" y="29"/>
                  </a:moveTo>
                  <a:cubicBezTo>
                    <a:pt x="13" y="35"/>
                    <a:pt x="23" y="34"/>
                    <a:pt x="29" y="28"/>
                  </a:cubicBezTo>
                  <a:cubicBezTo>
                    <a:pt x="34" y="21"/>
                    <a:pt x="34" y="12"/>
                    <a:pt x="27" y="6"/>
                  </a:cubicBezTo>
                  <a:cubicBezTo>
                    <a:pt x="21" y="0"/>
                    <a:pt x="11" y="1"/>
                    <a:pt x="5" y="7"/>
                  </a:cubicBezTo>
                  <a:cubicBezTo>
                    <a:pt x="0" y="14"/>
                    <a:pt x="0" y="24"/>
                    <a:pt x="7"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79" name="出自【趣你的PPT】(微信:qunideppt)：最优质的PPT资源库"/>
            <p:cNvSpPr>
              <a:spLocks/>
            </p:cNvSpPr>
            <p:nvPr/>
          </p:nvSpPr>
          <p:spPr bwMode="auto">
            <a:xfrm>
              <a:off x="3331645" y="6187310"/>
              <a:ext cx="217592" cy="114077"/>
            </a:xfrm>
            <a:custGeom>
              <a:avLst/>
              <a:gdLst>
                <a:gd name="T0" fmla="*/ 6 w 119"/>
                <a:gd name="T1" fmla="*/ 48 h 63"/>
                <a:gd name="T2" fmla="*/ 60 w 119"/>
                <a:gd name="T3" fmla="*/ 48 h 63"/>
                <a:gd name="T4" fmla="*/ 62 w 119"/>
                <a:gd name="T5" fmla="*/ 50 h 63"/>
                <a:gd name="T6" fmla="*/ 70 w 119"/>
                <a:gd name="T7" fmla="*/ 57 h 63"/>
                <a:gd name="T8" fmla="*/ 90 w 119"/>
                <a:gd name="T9" fmla="*/ 50 h 63"/>
                <a:gd name="T10" fmla="*/ 111 w 119"/>
                <a:gd name="T11" fmla="*/ 58 h 63"/>
                <a:gd name="T12" fmla="*/ 117 w 119"/>
                <a:gd name="T13" fmla="*/ 63 h 63"/>
                <a:gd name="T14" fmla="*/ 116 w 119"/>
                <a:gd name="T15" fmla="*/ 56 h 63"/>
                <a:gd name="T16" fmla="*/ 83 w 119"/>
                <a:gd name="T17" fmla="*/ 26 h 63"/>
                <a:gd name="T18" fmla="*/ 81 w 119"/>
                <a:gd name="T19" fmla="*/ 25 h 63"/>
                <a:gd name="T20" fmla="*/ 89 w 119"/>
                <a:gd name="T21" fmla="*/ 16 h 63"/>
                <a:gd name="T22" fmla="*/ 101 w 119"/>
                <a:gd name="T23" fmla="*/ 27 h 63"/>
                <a:gd name="T24" fmla="*/ 110 w 119"/>
                <a:gd name="T25" fmla="*/ 26 h 63"/>
                <a:gd name="T26" fmla="*/ 109 w 119"/>
                <a:gd name="T27" fmla="*/ 18 h 63"/>
                <a:gd name="T28" fmla="*/ 93 w 119"/>
                <a:gd name="T29" fmla="*/ 3 h 63"/>
                <a:gd name="T30" fmla="*/ 93 w 119"/>
                <a:gd name="T31" fmla="*/ 3 h 63"/>
                <a:gd name="T32" fmla="*/ 92 w 119"/>
                <a:gd name="T33" fmla="*/ 2 h 63"/>
                <a:gd name="T34" fmla="*/ 84 w 119"/>
                <a:gd name="T35" fmla="*/ 3 h 63"/>
                <a:gd name="T36" fmla="*/ 66 w 119"/>
                <a:gd name="T37" fmla="*/ 24 h 63"/>
                <a:gd name="T38" fmla="*/ 65 w 119"/>
                <a:gd name="T39" fmla="*/ 24 h 63"/>
                <a:gd name="T40" fmla="*/ 58 w 119"/>
                <a:gd name="T41" fmla="*/ 33 h 63"/>
                <a:gd name="T42" fmla="*/ 57 w 119"/>
                <a:gd name="T43" fmla="*/ 35 h 63"/>
                <a:gd name="T44" fmla="*/ 6 w 119"/>
                <a:gd name="T45" fmla="*/ 35 h 63"/>
                <a:gd name="T46" fmla="*/ 0 w 119"/>
                <a:gd name="T47" fmla="*/ 41 h 63"/>
                <a:gd name="T48" fmla="*/ 6 w 119"/>
                <a:gd name="T49"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63">
                  <a:moveTo>
                    <a:pt x="6" y="48"/>
                  </a:moveTo>
                  <a:cubicBezTo>
                    <a:pt x="60" y="48"/>
                    <a:pt x="60" y="48"/>
                    <a:pt x="60" y="48"/>
                  </a:cubicBezTo>
                  <a:cubicBezTo>
                    <a:pt x="61" y="48"/>
                    <a:pt x="61" y="49"/>
                    <a:pt x="62" y="50"/>
                  </a:cubicBezTo>
                  <a:cubicBezTo>
                    <a:pt x="70" y="57"/>
                    <a:pt x="70" y="57"/>
                    <a:pt x="70" y="57"/>
                  </a:cubicBezTo>
                  <a:cubicBezTo>
                    <a:pt x="75" y="54"/>
                    <a:pt x="80" y="50"/>
                    <a:pt x="90" y="50"/>
                  </a:cubicBezTo>
                  <a:cubicBezTo>
                    <a:pt x="101" y="50"/>
                    <a:pt x="106" y="55"/>
                    <a:pt x="111" y="58"/>
                  </a:cubicBezTo>
                  <a:cubicBezTo>
                    <a:pt x="113" y="60"/>
                    <a:pt x="114" y="62"/>
                    <a:pt x="117" y="63"/>
                  </a:cubicBezTo>
                  <a:cubicBezTo>
                    <a:pt x="118" y="60"/>
                    <a:pt x="119" y="58"/>
                    <a:pt x="116" y="56"/>
                  </a:cubicBezTo>
                  <a:cubicBezTo>
                    <a:pt x="83" y="26"/>
                    <a:pt x="83" y="26"/>
                    <a:pt x="83" y="26"/>
                  </a:cubicBezTo>
                  <a:cubicBezTo>
                    <a:pt x="82" y="26"/>
                    <a:pt x="82" y="25"/>
                    <a:pt x="81" y="25"/>
                  </a:cubicBezTo>
                  <a:cubicBezTo>
                    <a:pt x="89" y="16"/>
                    <a:pt x="89" y="16"/>
                    <a:pt x="89" y="16"/>
                  </a:cubicBezTo>
                  <a:cubicBezTo>
                    <a:pt x="101" y="27"/>
                    <a:pt x="101" y="27"/>
                    <a:pt x="101" y="27"/>
                  </a:cubicBezTo>
                  <a:cubicBezTo>
                    <a:pt x="104" y="29"/>
                    <a:pt x="107" y="29"/>
                    <a:pt x="110" y="26"/>
                  </a:cubicBezTo>
                  <a:cubicBezTo>
                    <a:pt x="112" y="24"/>
                    <a:pt x="112" y="20"/>
                    <a:pt x="109" y="18"/>
                  </a:cubicBezTo>
                  <a:cubicBezTo>
                    <a:pt x="93" y="3"/>
                    <a:pt x="93" y="3"/>
                    <a:pt x="93" y="3"/>
                  </a:cubicBezTo>
                  <a:cubicBezTo>
                    <a:pt x="93" y="3"/>
                    <a:pt x="93" y="3"/>
                    <a:pt x="93" y="3"/>
                  </a:cubicBezTo>
                  <a:cubicBezTo>
                    <a:pt x="93" y="3"/>
                    <a:pt x="92" y="3"/>
                    <a:pt x="92" y="2"/>
                  </a:cubicBezTo>
                  <a:cubicBezTo>
                    <a:pt x="90" y="0"/>
                    <a:pt x="86" y="1"/>
                    <a:pt x="84" y="3"/>
                  </a:cubicBezTo>
                  <a:cubicBezTo>
                    <a:pt x="66" y="24"/>
                    <a:pt x="66" y="24"/>
                    <a:pt x="66" y="24"/>
                  </a:cubicBezTo>
                  <a:cubicBezTo>
                    <a:pt x="66" y="24"/>
                    <a:pt x="66" y="24"/>
                    <a:pt x="65" y="24"/>
                  </a:cubicBezTo>
                  <a:cubicBezTo>
                    <a:pt x="58" y="33"/>
                    <a:pt x="58" y="33"/>
                    <a:pt x="58" y="33"/>
                  </a:cubicBezTo>
                  <a:cubicBezTo>
                    <a:pt x="57" y="33"/>
                    <a:pt x="57" y="34"/>
                    <a:pt x="57" y="35"/>
                  </a:cubicBezTo>
                  <a:cubicBezTo>
                    <a:pt x="6" y="35"/>
                    <a:pt x="6" y="35"/>
                    <a:pt x="6" y="35"/>
                  </a:cubicBezTo>
                  <a:cubicBezTo>
                    <a:pt x="3" y="35"/>
                    <a:pt x="0" y="38"/>
                    <a:pt x="0" y="41"/>
                  </a:cubicBezTo>
                  <a:cubicBezTo>
                    <a:pt x="0" y="45"/>
                    <a:pt x="3" y="48"/>
                    <a:pt x="6" y="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0" name="出自【趣你的PPT】(微信:qunideppt)：最优质的PPT资源库"/>
            <p:cNvSpPr>
              <a:spLocks/>
            </p:cNvSpPr>
            <p:nvPr/>
          </p:nvSpPr>
          <p:spPr bwMode="auto">
            <a:xfrm>
              <a:off x="3321082" y="6284487"/>
              <a:ext cx="291529" cy="38026"/>
            </a:xfrm>
            <a:custGeom>
              <a:avLst/>
              <a:gdLst>
                <a:gd name="T0" fmla="*/ 159 w 159"/>
                <a:gd name="T1" fmla="*/ 0 h 20"/>
                <a:gd name="T2" fmla="*/ 141 w 159"/>
                <a:gd name="T3" fmla="*/ 7 h 20"/>
                <a:gd name="T4" fmla="*/ 127 w 159"/>
                <a:gd name="T5" fmla="*/ 13 h 20"/>
                <a:gd name="T6" fmla="*/ 114 w 159"/>
                <a:gd name="T7" fmla="*/ 7 h 20"/>
                <a:gd name="T8" fmla="*/ 96 w 159"/>
                <a:gd name="T9" fmla="*/ 0 h 20"/>
                <a:gd name="T10" fmla="*/ 78 w 159"/>
                <a:gd name="T11" fmla="*/ 7 h 20"/>
                <a:gd name="T12" fmla="*/ 64 w 159"/>
                <a:gd name="T13" fmla="*/ 13 h 20"/>
                <a:gd name="T14" fmla="*/ 51 w 159"/>
                <a:gd name="T15" fmla="*/ 7 h 20"/>
                <a:gd name="T16" fmla="*/ 33 w 159"/>
                <a:gd name="T17" fmla="*/ 0 h 20"/>
                <a:gd name="T18" fmla="*/ 14 w 159"/>
                <a:gd name="T19" fmla="*/ 7 h 20"/>
                <a:gd name="T20" fmla="*/ 1 w 159"/>
                <a:gd name="T21" fmla="*/ 13 h 20"/>
                <a:gd name="T22" fmla="*/ 0 w 159"/>
                <a:gd name="T23" fmla="*/ 13 h 20"/>
                <a:gd name="T24" fmla="*/ 0 w 159"/>
                <a:gd name="T25" fmla="*/ 20 h 20"/>
                <a:gd name="T26" fmla="*/ 1 w 159"/>
                <a:gd name="T27" fmla="*/ 20 h 20"/>
                <a:gd name="T28" fmla="*/ 19 w 159"/>
                <a:gd name="T29" fmla="*/ 13 h 20"/>
                <a:gd name="T30" fmla="*/ 33 w 159"/>
                <a:gd name="T31" fmla="*/ 7 h 20"/>
                <a:gd name="T32" fmla="*/ 46 w 159"/>
                <a:gd name="T33" fmla="*/ 13 h 20"/>
                <a:gd name="T34" fmla="*/ 64 w 159"/>
                <a:gd name="T35" fmla="*/ 20 h 20"/>
                <a:gd name="T36" fmla="*/ 82 w 159"/>
                <a:gd name="T37" fmla="*/ 13 h 20"/>
                <a:gd name="T38" fmla="*/ 96 w 159"/>
                <a:gd name="T39" fmla="*/ 7 h 20"/>
                <a:gd name="T40" fmla="*/ 109 w 159"/>
                <a:gd name="T41" fmla="*/ 13 h 20"/>
                <a:gd name="T42" fmla="*/ 127 w 159"/>
                <a:gd name="T43" fmla="*/ 20 h 20"/>
                <a:gd name="T44" fmla="*/ 146 w 159"/>
                <a:gd name="T45" fmla="*/ 13 h 20"/>
                <a:gd name="T46" fmla="*/ 159 w 159"/>
                <a:gd name="T47" fmla="*/ 7 h 20"/>
                <a:gd name="T48" fmla="*/ 159 w 159"/>
                <a:gd name="T4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20">
                  <a:moveTo>
                    <a:pt x="159" y="0"/>
                  </a:moveTo>
                  <a:cubicBezTo>
                    <a:pt x="150" y="0"/>
                    <a:pt x="145" y="4"/>
                    <a:pt x="141" y="7"/>
                  </a:cubicBezTo>
                  <a:cubicBezTo>
                    <a:pt x="137" y="11"/>
                    <a:pt x="134" y="13"/>
                    <a:pt x="127" y="13"/>
                  </a:cubicBezTo>
                  <a:cubicBezTo>
                    <a:pt x="121" y="13"/>
                    <a:pt x="118" y="11"/>
                    <a:pt x="114" y="7"/>
                  </a:cubicBezTo>
                  <a:cubicBezTo>
                    <a:pt x="110" y="4"/>
                    <a:pt x="105" y="0"/>
                    <a:pt x="96" y="0"/>
                  </a:cubicBezTo>
                  <a:cubicBezTo>
                    <a:pt x="87" y="0"/>
                    <a:pt x="82" y="4"/>
                    <a:pt x="78" y="7"/>
                  </a:cubicBezTo>
                  <a:cubicBezTo>
                    <a:pt x="74" y="11"/>
                    <a:pt x="71" y="13"/>
                    <a:pt x="64" y="13"/>
                  </a:cubicBezTo>
                  <a:cubicBezTo>
                    <a:pt x="58" y="13"/>
                    <a:pt x="54" y="11"/>
                    <a:pt x="51" y="7"/>
                  </a:cubicBezTo>
                  <a:cubicBezTo>
                    <a:pt x="46" y="4"/>
                    <a:pt x="42" y="0"/>
                    <a:pt x="33" y="0"/>
                  </a:cubicBezTo>
                  <a:cubicBezTo>
                    <a:pt x="23" y="0"/>
                    <a:pt x="19" y="4"/>
                    <a:pt x="14" y="7"/>
                  </a:cubicBezTo>
                  <a:cubicBezTo>
                    <a:pt x="11" y="11"/>
                    <a:pt x="7" y="13"/>
                    <a:pt x="1" y="13"/>
                  </a:cubicBezTo>
                  <a:cubicBezTo>
                    <a:pt x="0" y="13"/>
                    <a:pt x="0" y="13"/>
                    <a:pt x="0" y="13"/>
                  </a:cubicBezTo>
                  <a:cubicBezTo>
                    <a:pt x="0" y="20"/>
                    <a:pt x="0" y="20"/>
                    <a:pt x="0" y="20"/>
                  </a:cubicBezTo>
                  <a:cubicBezTo>
                    <a:pt x="0" y="20"/>
                    <a:pt x="0" y="20"/>
                    <a:pt x="1" y="20"/>
                  </a:cubicBezTo>
                  <a:cubicBezTo>
                    <a:pt x="10" y="20"/>
                    <a:pt x="15" y="16"/>
                    <a:pt x="19" y="13"/>
                  </a:cubicBezTo>
                  <a:cubicBezTo>
                    <a:pt x="23" y="9"/>
                    <a:pt x="26" y="7"/>
                    <a:pt x="33" y="7"/>
                  </a:cubicBezTo>
                  <a:cubicBezTo>
                    <a:pt x="39" y="7"/>
                    <a:pt x="42" y="9"/>
                    <a:pt x="46" y="13"/>
                  </a:cubicBezTo>
                  <a:cubicBezTo>
                    <a:pt x="50" y="16"/>
                    <a:pt x="55" y="20"/>
                    <a:pt x="64" y="20"/>
                  </a:cubicBezTo>
                  <a:cubicBezTo>
                    <a:pt x="73" y="20"/>
                    <a:pt x="78" y="16"/>
                    <a:pt x="82" y="13"/>
                  </a:cubicBezTo>
                  <a:cubicBezTo>
                    <a:pt x="86" y="9"/>
                    <a:pt x="89" y="7"/>
                    <a:pt x="96" y="7"/>
                  </a:cubicBezTo>
                  <a:cubicBezTo>
                    <a:pt x="102" y="7"/>
                    <a:pt x="106" y="9"/>
                    <a:pt x="109" y="13"/>
                  </a:cubicBezTo>
                  <a:cubicBezTo>
                    <a:pt x="114" y="16"/>
                    <a:pt x="118" y="20"/>
                    <a:pt x="127" y="20"/>
                  </a:cubicBezTo>
                  <a:cubicBezTo>
                    <a:pt x="137" y="20"/>
                    <a:pt x="141" y="16"/>
                    <a:pt x="146" y="13"/>
                  </a:cubicBezTo>
                  <a:cubicBezTo>
                    <a:pt x="149" y="9"/>
                    <a:pt x="152" y="7"/>
                    <a:pt x="159" y="7"/>
                  </a:cubicBezTo>
                  <a:lnTo>
                    <a:pt x="1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1" name="出自【趣你的PPT】(微信:qunideppt)：最优质的PPT资源库"/>
            <p:cNvSpPr>
              <a:spLocks/>
            </p:cNvSpPr>
            <p:nvPr/>
          </p:nvSpPr>
          <p:spPr bwMode="auto">
            <a:xfrm>
              <a:off x="3321082" y="6307724"/>
              <a:ext cx="291529" cy="38026"/>
            </a:xfrm>
            <a:custGeom>
              <a:avLst/>
              <a:gdLst>
                <a:gd name="T0" fmla="*/ 159 w 159"/>
                <a:gd name="T1" fmla="*/ 0 h 21"/>
                <a:gd name="T2" fmla="*/ 141 w 159"/>
                <a:gd name="T3" fmla="*/ 8 h 21"/>
                <a:gd name="T4" fmla="*/ 127 w 159"/>
                <a:gd name="T5" fmla="*/ 14 h 21"/>
                <a:gd name="T6" fmla="*/ 114 w 159"/>
                <a:gd name="T7" fmla="*/ 8 h 21"/>
                <a:gd name="T8" fmla="*/ 96 w 159"/>
                <a:gd name="T9" fmla="*/ 0 h 21"/>
                <a:gd name="T10" fmla="*/ 78 w 159"/>
                <a:gd name="T11" fmla="*/ 8 h 21"/>
                <a:gd name="T12" fmla="*/ 64 w 159"/>
                <a:gd name="T13" fmla="*/ 14 h 21"/>
                <a:gd name="T14" fmla="*/ 51 w 159"/>
                <a:gd name="T15" fmla="*/ 8 h 21"/>
                <a:gd name="T16" fmla="*/ 33 w 159"/>
                <a:gd name="T17" fmla="*/ 0 h 21"/>
                <a:gd name="T18" fmla="*/ 14 w 159"/>
                <a:gd name="T19" fmla="*/ 8 h 21"/>
                <a:gd name="T20" fmla="*/ 1 w 159"/>
                <a:gd name="T21" fmla="*/ 14 h 21"/>
                <a:gd name="T22" fmla="*/ 0 w 159"/>
                <a:gd name="T23" fmla="*/ 14 h 21"/>
                <a:gd name="T24" fmla="*/ 0 w 159"/>
                <a:gd name="T25" fmla="*/ 21 h 21"/>
                <a:gd name="T26" fmla="*/ 1 w 159"/>
                <a:gd name="T27" fmla="*/ 21 h 21"/>
                <a:gd name="T28" fmla="*/ 19 w 159"/>
                <a:gd name="T29" fmla="*/ 13 h 21"/>
                <a:gd name="T30" fmla="*/ 33 w 159"/>
                <a:gd name="T31" fmla="*/ 7 h 21"/>
                <a:gd name="T32" fmla="*/ 46 w 159"/>
                <a:gd name="T33" fmla="*/ 13 h 21"/>
                <a:gd name="T34" fmla="*/ 64 w 159"/>
                <a:gd name="T35" fmla="*/ 21 h 21"/>
                <a:gd name="T36" fmla="*/ 82 w 159"/>
                <a:gd name="T37" fmla="*/ 13 h 21"/>
                <a:gd name="T38" fmla="*/ 96 w 159"/>
                <a:gd name="T39" fmla="*/ 7 h 21"/>
                <a:gd name="T40" fmla="*/ 109 w 159"/>
                <a:gd name="T41" fmla="*/ 13 h 21"/>
                <a:gd name="T42" fmla="*/ 127 w 159"/>
                <a:gd name="T43" fmla="*/ 21 h 21"/>
                <a:gd name="T44" fmla="*/ 146 w 159"/>
                <a:gd name="T45" fmla="*/ 13 h 21"/>
                <a:gd name="T46" fmla="*/ 159 w 159"/>
                <a:gd name="T47" fmla="*/ 7 h 21"/>
                <a:gd name="T48" fmla="*/ 159 w 159"/>
                <a:gd name="T4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21">
                  <a:moveTo>
                    <a:pt x="159" y="0"/>
                  </a:moveTo>
                  <a:cubicBezTo>
                    <a:pt x="150" y="0"/>
                    <a:pt x="145" y="4"/>
                    <a:pt x="141" y="8"/>
                  </a:cubicBezTo>
                  <a:cubicBezTo>
                    <a:pt x="137" y="11"/>
                    <a:pt x="134" y="14"/>
                    <a:pt x="127" y="14"/>
                  </a:cubicBezTo>
                  <a:cubicBezTo>
                    <a:pt x="121" y="14"/>
                    <a:pt x="118" y="11"/>
                    <a:pt x="114" y="8"/>
                  </a:cubicBezTo>
                  <a:cubicBezTo>
                    <a:pt x="110" y="4"/>
                    <a:pt x="105" y="0"/>
                    <a:pt x="96" y="0"/>
                  </a:cubicBezTo>
                  <a:cubicBezTo>
                    <a:pt x="87" y="0"/>
                    <a:pt x="82" y="4"/>
                    <a:pt x="78" y="8"/>
                  </a:cubicBezTo>
                  <a:cubicBezTo>
                    <a:pt x="74" y="11"/>
                    <a:pt x="71" y="14"/>
                    <a:pt x="64" y="14"/>
                  </a:cubicBezTo>
                  <a:cubicBezTo>
                    <a:pt x="58" y="14"/>
                    <a:pt x="54" y="11"/>
                    <a:pt x="51" y="8"/>
                  </a:cubicBezTo>
                  <a:cubicBezTo>
                    <a:pt x="46" y="4"/>
                    <a:pt x="42" y="0"/>
                    <a:pt x="33" y="0"/>
                  </a:cubicBezTo>
                  <a:cubicBezTo>
                    <a:pt x="23" y="0"/>
                    <a:pt x="19" y="4"/>
                    <a:pt x="14" y="8"/>
                  </a:cubicBezTo>
                  <a:cubicBezTo>
                    <a:pt x="11" y="11"/>
                    <a:pt x="7" y="14"/>
                    <a:pt x="1" y="14"/>
                  </a:cubicBezTo>
                  <a:cubicBezTo>
                    <a:pt x="0" y="14"/>
                    <a:pt x="0" y="14"/>
                    <a:pt x="0" y="14"/>
                  </a:cubicBezTo>
                  <a:cubicBezTo>
                    <a:pt x="0" y="21"/>
                    <a:pt x="0" y="21"/>
                    <a:pt x="0" y="21"/>
                  </a:cubicBezTo>
                  <a:cubicBezTo>
                    <a:pt x="0" y="21"/>
                    <a:pt x="0" y="21"/>
                    <a:pt x="1" y="21"/>
                  </a:cubicBezTo>
                  <a:cubicBezTo>
                    <a:pt x="10" y="21"/>
                    <a:pt x="15" y="17"/>
                    <a:pt x="19" y="13"/>
                  </a:cubicBezTo>
                  <a:cubicBezTo>
                    <a:pt x="23" y="10"/>
                    <a:pt x="26" y="7"/>
                    <a:pt x="33" y="7"/>
                  </a:cubicBezTo>
                  <a:cubicBezTo>
                    <a:pt x="39" y="7"/>
                    <a:pt x="42" y="10"/>
                    <a:pt x="46" y="13"/>
                  </a:cubicBezTo>
                  <a:cubicBezTo>
                    <a:pt x="50" y="17"/>
                    <a:pt x="55" y="21"/>
                    <a:pt x="64" y="21"/>
                  </a:cubicBezTo>
                  <a:cubicBezTo>
                    <a:pt x="73" y="21"/>
                    <a:pt x="78" y="17"/>
                    <a:pt x="82" y="13"/>
                  </a:cubicBezTo>
                  <a:cubicBezTo>
                    <a:pt x="86" y="10"/>
                    <a:pt x="89" y="7"/>
                    <a:pt x="96" y="7"/>
                  </a:cubicBezTo>
                  <a:cubicBezTo>
                    <a:pt x="102" y="7"/>
                    <a:pt x="106" y="10"/>
                    <a:pt x="109" y="13"/>
                  </a:cubicBezTo>
                  <a:cubicBezTo>
                    <a:pt x="114" y="17"/>
                    <a:pt x="118" y="21"/>
                    <a:pt x="127" y="21"/>
                  </a:cubicBezTo>
                  <a:cubicBezTo>
                    <a:pt x="137" y="21"/>
                    <a:pt x="141" y="17"/>
                    <a:pt x="146" y="13"/>
                  </a:cubicBezTo>
                  <a:cubicBezTo>
                    <a:pt x="149" y="10"/>
                    <a:pt x="152" y="7"/>
                    <a:pt x="159" y="7"/>
                  </a:cubicBezTo>
                  <a:lnTo>
                    <a:pt x="1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2" name="出自【趣你的PPT】(微信:qunideppt)：最优质的PPT资源库"/>
            <p:cNvSpPr>
              <a:spLocks/>
            </p:cNvSpPr>
            <p:nvPr/>
          </p:nvSpPr>
          <p:spPr bwMode="auto">
            <a:xfrm>
              <a:off x="3321082" y="6328849"/>
              <a:ext cx="291529" cy="38026"/>
            </a:xfrm>
            <a:custGeom>
              <a:avLst/>
              <a:gdLst>
                <a:gd name="T0" fmla="*/ 159 w 159"/>
                <a:gd name="T1" fmla="*/ 0 h 21"/>
                <a:gd name="T2" fmla="*/ 141 w 159"/>
                <a:gd name="T3" fmla="*/ 8 h 21"/>
                <a:gd name="T4" fmla="*/ 127 w 159"/>
                <a:gd name="T5" fmla="*/ 14 h 21"/>
                <a:gd name="T6" fmla="*/ 114 w 159"/>
                <a:gd name="T7" fmla="*/ 8 h 21"/>
                <a:gd name="T8" fmla="*/ 96 w 159"/>
                <a:gd name="T9" fmla="*/ 0 h 21"/>
                <a:gd name="T10" fmla="*/ 78 w 159"/>
                <a:gd name="T11" fmla="*/ 8 h 21"/>
                <a:gd name="T12" fmla="*/ 64 w 159"/>
                <a:gd name="T13" fmla="*/ 14 h 21"/>
                <a:gd name="T14" fmla="*/ 51 w 159"/>
                <a:gd name="T15" fmla="*/ 8 h 21"/>
                <a:gd name="T16" fmla="*/ 33 w 159"/>
                <a:gd name="T17" fmla="*/ 0 h 21"/>
                <a:gd name="T18" fmla="*/ 14 w 159"/>
                <a:gd name="T19" fmla="*/ 8 h 21"/>
                <a:gd name="T20" fmla="*/ 1 w 159"/>
                <a:gd name="T21" fmla="*/ 14 h 21"/>
                <a:gd name="T22" fmla="*/ 0 w 159"/>
                <a:gd name="T23" fmla="*/ 14 h 21"/>
                <a:gd name="T24" fmla="*/ 0 w 159"/>
                <a:gd name="T25" fmla="*/ 21 h 21"/>
                <a:gd name="T26" fmla="*/ 1 w 159"/>
                <a:gd name="T27" fmla="*/ 21 h 21"/>
                <a:gd name="T28" fmla="*/ 19 w 159"/>
                <a:gd name="T29" fmla="*/ 14 h 21"/>
                <a:gd name="T30" fmla="*/ 33 w 159"/>
                <a:gd name="T31" fmla="*/ 7 h 21"/>
                <a:gd name="T32" fmla="*/ 46 w 159"/>
                <a:gd name="T33" fmla="*/ 14 h 21"/>
                <a:gd name="T34" fmla="*/ 64 w 159"/>
                <a:gd name="T35" fmla="*/ 21 h 21"/>
                <a:gd name="T36" fmla="*/ 82 w 159"/>
                <a:gd name="T37" fmla="*/ 14 h 21"/>
                <a:gd name="T38" fmla="*/ 96 w 159"/>
                <a:gd name="T39" fmla="*/ 7 h 21"/>
                <a:gd name="T40" fmla="*/ 109 w 159"/>
                <a:gd name="T41" fmla="*/ 14 h 21"/>
                <a:gd name="T42" fmla="*/ 127 w 159"/>
                <a:gd name="T43" fmla="*/ 21 h 21"/>
                <a:gd name="T44" fmla="*/ 146 w 159"/>
                <a:gd name="T45" fmla="*/ 14 h 21"/>
                <a:gd name="T46" fmla="*/ 159 w 159"/>
                <a:gd name="T47" fmla="*/ 7 h 21"/>
                <a:gd name="T48" fmla="*/ 159 w 159"/>
                <a:gd name="T4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21">
                  <a:moveTo>
                    <a:pt x="159" y="0"/>
                  </a:moveTo>
                  <a:cubicBezTo>
                    <a:pt x="150" y="1"/>
                    <a:pt x="145" y="5"/>
                    <a:pt x="141" y="8"/>
                  </a:cubicBezTo>
                  <a:cubicBezTo>
                    <a:pt x="137" y="12"/>
                    <a:pt x="134" y="14"/>
                    <a:pt x="127" y="14"/>
                  </a:cubicBezTo>
                  <a:cubicBezTo>
                    <a:pt x="121" y="14"/>
                    <a:pt x="118" y="12"/>
                    <a:pt x="114" y="8"/>
                  </a:cubicBezTo>
                  <a:cubicBezTo>
                    <a:pt x="110" y="5"/>
                    <a:pt x="105" y="0"/>
                    <a:pt x="96" y="0"/>
                  </a:cubicBezTo>
                  <a:cubicBezTo>
                    <a:pt x="87" y="0"/>
                    <a:pt x="82" y="5"/>
                    <a:pt x="78" y="8"/>
                  </a:cubicBezTo>
                  <a:cubicBezTo>
                    <a:pt x="74" y="12"/>
                    <a:pt x="71" y="14"/>
                    <a:pt x="64" y="14"/>
                  </a:cubicBezTo>
                  <a:cubicBezTo>
                    <a:pt x="58" y="14"/>
                    <a:pt x="54" y="12"/>
                    <a:pt x="51" y="8"/>
                  </a:cubicBezTo>
                  <a:cubicBezTo>
                    <a:pt x="46" y="5"/>
                    <a:pt x="42" y="0"/>
                    <a:pt x="33" y="0"/>
                  </a:cubicBezTo>
                  <a:cubicBezTo>
                    <a:pt x="23" y="0"/>
                    <a:pt x="19" y="5"/>
                    <a:pt x="14" y="8"/>
                  </a:cubicBezTo>
                  <a:cubicBezTo>
                    <a:pt x="11" y="12"/>
                    <a:pt x="7" y="14"/>
                    <a:pt x="1" y="14"/>
                  </a:cubicBezTo>
                  <a:cubicBezTo>
                    <a:pt x="0" y="14"/>
                    <a:pt x="0" y="14"/>
                    <a:pt x="0" y="14"/>
                  </a:cubicBezTo>
                  <a:cubicBezTo>
                    <a:pt x="0" y="21"/>
                    <a:pt x="0" y="21"/>
                    <a:pt x="0" y="21"/>
                  </a:cubicBezTo>
                  <a:cubicBezTo>
                    <a:pt x="0" y="21"/>
                    <a:pt x="0" y="21"/>
                    <a:pt x="1" y="21"/>
                  </a:cubicBezTo>
                  <a:cubicBezTo>
                    <a:pt x="10" y="21"/>
                    <a:pt x="15" y="17"/>
                    <a:pt x="19" y="14"/>
                  </a:cubicBezTo>
                  <a:cubicBezTo>
                    <a:pt x="23" y="10"/>
                    <a:pt x="26" y="7"/>
                    <a:pt x="33" y="7"/>
                  </a:cubicBezTo>
                  <a:cubicBezTo>
                    <a:pt x="39" y="7"/>
                    <a:pt x="42" y="10"/>
                    <a:pt x="46" y="14"/>
                  </a:cubicBezTo>
                  <a:cubicBezTo>
                    <a:pt x="50" y="17"/>
                    <a:pt x="55" y="21"/>
                    <a:pt x="64" y="21"/>
                  </a:cubicBezTo>
                  <a:cubicBezTo>
                    <a:pt x="73" y="21"/>
                    <a:pt x="78" y="17"/>
                    <a:pt x="82" y="14"/>
                  </a:cubicBezTo>
                  <a:cubicBezTo>
                    <a:pt x="86" y="10"/>
                    <a:pt x="89" y="7"/>
                    <a:pt x="96" y="7"/>
                  </a:cubicBezTo>
                  <a:cubicBezTo>
                    <a:pt x="102" y="7"/>
                    <a:pt x="106" y="10"/>
                    <a:pt x="109" y="14"/>
                  </a:cubicBezTo>
                  <a:cubicBezTo>
                    <a:pt x="114" y="17"/>
                    <a:pt x="118" y="21"/>
                    <a:pt x="127" y="21"/>
                  </a:cubicBezTo>
                  <a:cubicBezTo>
                    <a:pt x="137" y="21"/>
                    <a:pt x="141" y="17"/>
                    <a:pt x="146" y="14"/>
                  </a:cubicBezTo>
                  <a:cubicBezTo>
                    <a:pt x="149" y="10"/>
                    <a:pt x="152" y="8"/>
                    <a:pt x="159" y="7"/>
                  </a:cubicBezTo>
                  <a:lnTo>
                    <a:pt x="1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3" name="出自【趣你的PPT】(微信:qunideppt)：最优质的PPT资源库"/>
            <p:cNvSpPr>
              <a:spLocks/>
            </p:cNvSpPr>
            <p:nvPr/>
          </p:nvSpPr>
          <p:spPr bwMode="auto">
            <a:xfrm>
              <a:off x="3395021" y="6191535"/>
              <a:ext cx="54926" cy="54926"/>
            </a:xfrm>
            <a:custGeom>
              <a:avLst/>
              <a:gdLst>
                <a:gd name="T0" fmla="*/ 6 w 30"/>
                <a:gd name="T1" fmla="*/ 25 h 30"/>
                <a:gd name="T2" fmla="*/ 25 w 30"/>
                <a:gd name="T3" fmla="*/ 24 h 30"/>
                <a:gd name="T4" fmla="*/ 24 w 30"/>
                <a:gd name="T5" fmla="*/ 5 h 30"/>
                <a:gd name="T6" fmla="*/ 5 w 30"/>
                <a:gd name="T7" fmla="*/ 6 h 30"/>
                <a:gd name="T8" fmla="*/ 6 w 30"/>
                <a:gd name="T9" fmla="*/ 25 h 30"/>
              </a:gdLst>
              <a:ahLst/>
              <a:cxnLst>
                <a:cxn ang="0">
                  <a:pos x="T0" y="T1"/>
                </a:cxn>
                <a:cxn ang="0">
                  <a:pos x="T2" y="T3"/>
                </a:cxn>
                <a:cxn ang="0">
                  <a:pos x="T4" y="T5"/>
                </a:cxn>
                <a:cxn ang="0">
                  <a:pos x="T6" y="T7"/>
                </a:cxn>
                <a:cxn ang="0">
                  <a:pos x="T8" y="T9"/>
                </a:cxn>
              </a:cxnLst>
              <a:rect l="0" t="0" r="r" b="b"/>
              <a:pathLst>
                <a:path w="30" h="30">
                  <a:moveTo>
                    <a:pt x="6" y="25"/>
                  </a:moveTo>
                  <a:cubicBezTo>
                    <a:pt x="12" y="30"/>
                    <a:pt x="20" y="30"/>
                    <a:pt x="25" y="24"/>
                  </a:cubicBezTo>
                  <a:cubicBezTo>
                    <a:pt x="30" y="19"/>
                    <a:pt x="30" y="10"/>
                    <a:pt x="24" y="5"/>
                  </a:cubicBezTo>
                  <a:cubicBezTo>
                    <a:pt x="18" y="0"/>
                    <a:pt x="10" y="1"/>
                    <a:pt x="5" y="6"/>
                  </a:cubicBezTo>
                  <a:cubicBezTo>
                    <a:pt x="0" y="12"/>
                    <a:pt x="0" y="20"/>
                    <a:pt x="6" y="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4" name="出自【趣你的PPT】(微信:qunideppt)：最优质的PPT资源库"/>
            <p:cNvSpPr>
              <a:spLocks/>
            </p:cNvSpPr>
            <p:nvPr/>
          </p:nvSpPr>
          <p:spPr bwMode="auto">
            <a:xfrm>
              <a:off x="3111942" y="4875427"/>
              <a:ext cx="325330" cy="171114"/>
            </a:xfrm>
            <a:custGeom>
              <a:avLst/>
              <a:gdLst>
                <a:gd name="T0" fmla="*/ 9 w 178"/>
                <a:gd name="T1" fmla="*/ 71 h 94"/>
                <a:gd name="T2" fmla="*/ 90 w 178"/>
                <a:gd name="T3" fmla="*/ 71 h 94"/>
                <a:gd name="T4" fmla="*/ 92 w 178"/>
                <a:gd name="T5" fmla="*/ 74 h 94"/>
                <a:gd name="T6" fmla="*/ 105 w 178"/>
                <a:gd name="T7" fmla="*/ 86 h 94"/>
                <a:gd name="T8" fmla="*/ 134 w 178"/>
                <a:gd name="T9" fmla="*/ 74 h 94"/>
                <a:gd name="T10" fmla="*/ 166 w 178"/>
                <a:gd name="T11" fmla="*/ 87 h 94"/>
                <a:gd name="T12" fmla="*/ 175 w 178"/>
                <a:gd name="T13" fmla="*/ 94 h 94"/>
                <a:gd name="T14" fmla="*/ 174 w 178"/>
                <a:gd name="T15" fmla="*/ 83 h 94"/>
                <a:gd name="T16" fmla="*/ 124 w 178"/>
                <a:gd name="T17" fmla="*/ 39 h 94"/>
                <a:gd name="T18" fmla="*/ 122 w 178"/>
                <a:gd name="T19" fmla="*/ 37 h 94"/>
                <a:gd name="T20" fmla="*/ 133 w 178"/>
                <a:gd name="T21" fmla="*/ 24 h 94"/>
                <a:gd name="T22" fmla="*/ 151 w 178"/>
                <a:gd name="T23" fmla="*/ 40 h 94"/>
                <a:gd name="T24" fmla="*/ 164 w 178"/>
                <a:gd name="T25" fmla="*/ 39 h 94"/>
                <a:gd name="T26" fmla="*/ 164 w 178"/>
                <a:gd name="T27" fmla="*/ 26 h 94"/>
                <a:gd name="T28" fmla="*/ 139 w 178"/>
                <a:gd name="T29" fmla="*/ 4 h 94"/>
                <a:gd name="T30" fmla="*/ 139 w 178"/>
                <a:gd name="T31" fmla="*/ 4 h 94"/>
                <a:gd name="T32" fmla="*/ 138 w 178"/>
                <a:gd name="T33" fmla="*/ 3 h 94"/>
                <a:gd name="T34" fmla="*/ 125 w 178"/>
                <a:gd name="T35" fmla="*/ 5 h 94"/>
                <a:gd name="T36" fmla="*/ 99 w 178"/>
                <a:gd name="T37" fmla="*/ 35 h 94"/>
                <a:gd name="T38" fmla="*/ 98 w 178"/>
                <a:gd name="T39" fmla="*/ 36 h 94"/>
                <a:gd name="T40" fmla="*/ 87 w 178"/>
                <a:gd name="T41" fmla="*/ 49 h 94"/>
                <a:gd name="T42" fmla="*/ 85 w 178"/>
                <a:gd name="T43" fmla="*/ 53 h 94"/>
                <a:gd name="T44" fmla="*/ 9 w 178"/>
                <a:gd name="T45" fmla="*/ 52 h 94"/>
                <a:gd name="T46" fmla="*/ 0 w 178"/>
                <a:gd name="T47" fmla="*/ 62 h 94"/>
                <a:gd name="T48" fmla="*/ 9 w 178"/>
                <a:gd name="T49" fmla="*/ 7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94">
                  <a:moveTo>
                    <a:pt x="9" y="71"/>
                  </a:moveTo>
                  <a:cubicBezTo>
                    <a:pt x="90" y="71"/>
                    <a:pt x="90" y="71"/>
                    <a:pt x="90" y="71"/>
                  </a:cubicBezTo>
                  <a:cubicBezTo>
                    <a:pt x="91" y="72"/>
                    <a:pt x="92" y="73"/>
                    <a:pt x="92" y="74"/>
                  </a:cubicBezTo>
                  <a:cubicBezTo>
                    <a:pt x="105" y="86"/>
                    <a:pt x="105" y="86"/>
                    <a:pt x="105" y="86"/>
                  </a:cubicBezTo>
                  <a:cubicBezTo>
                    <a:pt x="112" y="80"/>
                    <a:pt x="120" y="74"/>
                    <a:pt x="134" y="74"/>
                  </a:cubicBezTo>
                  <a:cubicBezTo>
                    <a:pt x="151" y="74"/>
                    <a:pt x="159" y="82"/>
                    <a:pt x="166" y="87"/>
                  </a:cubicBezTo>
                  <a:cubicBezTo>
                    <a:pt x="169" y="90"/>
                    <a:pt x="172" y="93"/>
                    <a:pt x="175" y="94"/>
                  </a:cubicBezTo>
                  <a:cubicBezTo>
                    <a:pt x="177" y="90"/>
                    <a:pt x="178" y="87"/>
                    <a:pt x="174" y="83"/>
                  </a:cubicBezTo>
                  <a:cubicBezTo>
                    <a:pt x="124" y="39"/>
                    <a:pt x="124" y="39"/>
                    <a:pt x="124" y="39"/>
                  </a:cubicBezTo>
                  <a:cubicBezTo>
                    <a:pt x="123" y="38"/>
                    <a:pt x="122" y="38"/>
                    <a:pt x="122" y="37"/>
                  </a:cubicBezTo>
                  <a:cubicBezTo>
                    <a:pt x="133" y="24"/>
                    <a:pt x="133" y="24"/>
                    <a:pt x="133" y="24"/>
                  </a:cubicBezTo>
                  <a:cubicBezTo>
                    <a:pt x="151" y="40"/>
                    <a:pt x="151" y="40"/>
                    <a:pt x="151" y="40"/>
                  </a:cubicBezTo>
                  <a:cubicBezTo>
                    <a:pt x="155" y="43"/>
                    <a:pt x="161" y="43"/>
                    <a:pt x="164" y="39"/>
                  </a:cubicBezTo>
                  <a:cubicBezTo>
                    <a:pt x="168" y="35"/>
                    <a:pt x="167" y="30"/>
                    <a:pt x="164" y="26"/>
                  </a:cubicBezTo>
                  <a:cubicBezTo>
                    <a:pt x="139" y="4"/>
                    <a:pt x="139" y="4"/>
                    <a:pt x="139" y="4"/>
                  </a:cubicBezTo>
                  <a:cubicBezTo>
                    <a:pt x="139" y="4"/>
                    <a:pt x="139" y="4"/>
                    <a:pt x="139" y="4"/>
                  </a:cubicBezTo>
                  <a:cubicBezTo>
                    <a:pt x="139" y="4"/>
                    <a:pt x="138" y="4"/>
                    <a:pt x="138" y="3"/>
                  </a:cubicBezTo>
                  <a:cubicBezTo>
                    <a:pt x="134" y="0"/>
                    <a:pt x="128" y="1"/>
                    <a:pt x="125" y="5"/>
                  </a:cubicBezTo>
                  <a:cubicBezTo>
                    <a:pt x="99" y="35"/>
                    <a:pt x="99" y="35"/>
                    <a:pt x="99" y="35"/>
                  </a:cubicBezTo>
                  <a:cubicBezTo>
                    <a:pt x="99" y="36"/>
                    <a:pt x="98" y="36"/>
                    <a:pt x="98" y="36"/>
                  </a:cubicBezTo>
                  <a:cubicBezTo>
                    <a:pt x="87" y="49"/>
                    <a:pt x="87" y="49"/>
                    <a:pt x="87" y="49"/>
                  </a:cubicBezTo>
                  <a:cubicBezTo>
                    <a:pt x="86" y="50"/>
                    <a:pt x="85" y="51"/>
                    <a:pt x="85" y="53"/>
                  </a:cubicBezTo>
                  <a:cubicBezTo>
                    <a:pt x="9" y="52"/>
                    <a:pt x="9" y="52"/>
                    <a:pt x="9" y="52"/>
                  </a:cubicBezTo>
                  <a:cubicBezTo>
                    <a:pt x="4" y="52"/>
                    <a:pt x="0" y="57"/>
                    <a:pt x="0" y="62"/>
                  </a:cubicBezTo>
                  <a:cubicBezTo>
                    <a:pt x="0" y="67"/>
                    <a:pt x="4" y="71"/>
                    <a:pt x="9" y="7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5" name="出自【趣你的PPT】(微信:qunideppt)：最优质的PPT资源库"/>
            <p:cNvSpPr>
              <a:spLocks/>
            </p:cNvSpPr>
            <p:nvPr/>
          </p:nvSpPr>
          <p:spPr bwMode="auto">
            <a:xfrm>
              <a:off x="3092928" y="5021192"/>
              <a:ext cx="439407" cy="57038"/>
            </a:xfrm>
            <a:custGeom>
              <a:avLst/>
              <a:gdLst>
                <a:gd name="T0" fmla="*/ 239 w 239"/>
                <a:gd name="T1" fmla="*/ 0 h 31"/>
                <a:gd name="T2" fmla="*/ 212 w 239"/>
                <a:gd name="T3" fmla="*/ 12 h 31"/>
                <a:gd name="T4" fmla="*/ 192 w 239"/>
                <a:gd name="T5" fmla="*/ 21 h 31"/>
                <a:gd name="T6" fmla="*/ 172 w 239"/>
                <a:gd name="T7" fmla="*/ 12 h 31"/>
                <a:gd name="T8" fmla="*/ 144 w 239"/>
                <a:gd name="T9" fmla="*/ 0 h 31"/>
                <a:gd name="T10" fmla="*/ 117 w 239"/>
                <a:gd name="T11" fmla="*/ 12 h 31"/>
                <a:gd name="T12" fmla="*/ 97 w 239"/>
                <a:gd name="T13" fmla="*/ 21 h 31"/>
                <a:gd name="T14" fmla="*/ 77 w 239"/>
                <a:gd name="T15" fmla="*/ 12 h 31"/>
                <a:gd name="T16" fmla="*/ 50 w 239"/>
                <a:gd name="T17" fmla="*/ 0 h 31"/>
                <a:gd name="T18" fmla="*/ 22 w 239"/>
                <a:gd name="T19" fmla="*/ 12 h 31"/>
                <a:gd name="T20" fmla="*/ 2 w 239"/>
                <a:gd name="T21" fmla="*/ 21 h 31"/>
                <a:gd name="T22" fmla="*/ 0 w 239"/>
                <a:gd name="T23" fmla="*/ 21 h 31"/>
                <a:gd name="T24" fmla="*/ 0 w 239"/>
                <a:gd name="T25" fmla="*/ 31 h 31"/>
                <a:gd name="T26" fmla="*/ 2 w 239"/>
                <a:gd name="T27" fmla="*/ 31 h 31"/>
                <a:gd name="T28" fmla="*/ 29 w 239"/>
                <a:gd name="T29" fmla="*/ 20 h 31"/>
                <a:gd name="T30" fmla="*/ 50 w 239"/>
                <a:gd name="T31" fmla="*/ 11 h 31"/>
                <a:gd name="T32" fmla="*/ 70 w 239"/>
                <a:gd name="T33" fmla="*/ 20 h 31"/>
                <a:gd name="T34" fmla="*/ 97 w 239"/>
                <a:gd name="T35" fmla="*/ 31 h 31"/>
                <a:gd name="T36" fmla="*/ 124 w 239"/>
                <a:gd name="T37" fmla="*/ 20 h 31"/>
                <a:gd name="T38" fmla="*/ 144 w 239"/>
                <a:gd name="T39" fmla="*/ 11 h 31"/>
                <a:gd name="T40" fmla="*/ 165 w 239"/>
                <a:gd name="T41" fmla="*/ 20 h 31"/>
                <a:gd name="T42" fmla="*/ 192 w 239"/>
                <a:gd name="T43" fmla="*/ 31 h 31"/>
                <a:gd name="T44" fmla="*/ 219 w 239"/>
                <a:gd name="T45" fmla="*/ 20 h 31"/>
                <a:gd name="T46" fmla="*/ 239 w 239"/>
                <a:gd name="T47" fmla="*/ 11 h 31"/>
                <a:gd name="T48" fmla="*/ 239 w 239"/>
                <a:gd name="T4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9" h="31">
                  <a:moveTo>
                    <a:pt x="239" y="0"/>
                  </a:moveTo>
                  <a:cubicBezTo>
                    <a:pt x="225" y="0"/>
                    <a:pt x="218" y="6"/>
                    <a:pt x="212" y="12"/>
                  </a:cubicBezTo>
                  <a:cubicBezTo>
                    <a:pt x="207" y="17"/>
                    <a:pt x="202" y="21"/>
                    <a:pt x="192" y="21"/>
                  </a:cubicBezTo>
                  <a:cubicBezTo>
                    <a:pt x="182" y="21"/>
                    <a:pt x="177" y="17"/>
                    <a:pt x="172" y="12"/>
                  </a:cubicBezTo>
                  <a:cubicBezTo>
                    <a:pt x="165" y="6"/>
                    <a:pt x="158" y="0"/>
                    <a:pt x="144" y="0"/>
                  </a:cubicBezTo>
                  <a:cubicBezTo>
                    <a:pt x="131" y="0"/>
                    <a:pt x="124" y="6"/>
                    <a:pt x="117" y="12"/>
                  </a:cubicBezTo>
                  <a:cubicBezTo>
                    <a:pt x="112" y="17"/>
                    <a:pt x="107" y="21"/>
                    <a:pt x="97" y="21"/>
                  </a:cubicBezTo>
                  <a:cubicBezTo>
                    <a:pt x="87" y="21"/>
                    <a:pt x="82" y="17"/>
                    <a:pt x="77" y="12"/>
                  </a:cubicBezTo>
                  <a:cubicBezTo>
                    <a:pt x="70" y="6"/>
                    <a:pt x="63" y="0"/>
                    <a:pt x="50" y="0"/>
                  </a:cubicBezTo>
                  <a:cubicBezTo>
                    <a:pt x="36" y="0"/>
                    <a:pt x="29" y="6"/>
                    <a:pt x="22" y="12"/>
                  </a:cubicBezTo>
                  <a:cubicBezTo>
                    <a:pt x="17" y="17"/>
                    <a:pt x="12" y="21"/>
                    <a:pt x="2" y="21"/>
                  </a:cubicBezTo>
                  <a:cubicBezTo>
                    <a:pt x="1" y="21"/>
                    <a:pt x="1" y="21"/>
                    <a:pt x="0" y="21"/>
                  </a:cubicBezTo>
                  <a:cubicBezTo>
                    <a:pt x="0" y="31"/>
                    <a:pt x="0" y="31"/>
                    <a:pt x="0" y="31"/>
                  </a:cubicBezTo>
                  <a:cubicBezTo>
                    <a:pt x="1" y="31"/>
                    <a:pt x="1" y="31"/>
                    <a:pt x="2" y="31"/>
                  </a:cubicBezTo>
                  <a:cubicBezTo>
                    <a:pt x="16" y="31"/>
                    <a:pt x="23" y="25"/>
                    <a:pt x="29" y="20"/>
                  </a:cubicBezTo>
                  <a:cubicBezTo>
                    <a:pt x="35" y="15"/>
                    <a:pt x="40" y="11"/>
                    <a:pt x="50" y="11"/>
                  </a:cubicBezTo>
                  <a:cubicBezTo>
                    <a:pt x="59" y="11"/>
                    <a:pt x="64" y="15"/>
                    <a:pt x="70" y="20"/>
                  </a:cubicBezTo>
                  <a:cubicBezTo>
                    <a:pt x="76" y="25"/>
                    <a:pt x="83" y="31"/>
                    <a:pt x="97" y="31"/>
                  </a:cubicBezTo>
                  <a:cubicBezTo>
                    <a:pt x="111" y="31"/>
                    <a:pt x="118" y="25"/>
                    <a:pt x="124" y="20"/>
                  </a:cubicBezTo>
                  <a:cubicBezTo>
                    <a:pt x="130" y="15"/>
                    <a:pt x="135" y="11"/>
                    <a:pt x="144" y="11"/>
                  </a:cubicBezTo>
                  <a:cubicBezTo>
                    <a:pt x="154" y="11"/>
                    <a:pt x="159" y="15"/>
                    <a:pt x="165" y="20"/>
                  </a:cubicBezTo>
                  <a:cubicBezTo>
                    <a:pt x="171" y="25"/>
                    <a:pt x="178" y="31"/>
                    <a:pt x="192" y="31"/>
                  </a:cubicBezTo>
                  <a:cubicBezTo>
                    <a:pt x="206" y="31"/>
                    <a:pt x="213" y="25"/>
                    <a:pt x="219" y="20"/>
                  </a:cubicBezTo>
                  <a:cubicBezTo>
                    <a:pt x="225" y="15"/>
                    <a:pt x="229" y="11"/>
                    <a:pt x="239" y="11"/>
                  </a:cubicBezTo>
                  <a:lnTo>
                    <a:pt x="2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6" name="出自【趣你的PPT】(微信:qunideppt)：最优质的PPT资源库"/>
            <p:cNvSpPr>
              <a:spLocks/>
            </p:cNvSpPr>
            <p:nvPr/>
          </p:nvSpPr>
          <p:spPr bwMode="auto">
            <a:xfrm>
              <a:off x="3092928" y="5057104"/>
              <a:ext cx="439407" cy="54926"/>
            </a:xfrm>
            <a:custGeom>
              <a:avLst/>
              <a:gdLst>
                <a:gd name="T0" fmla="*/ 239 w 239"/>
                <a:gd name="T1" fmla="*/ 0 h 31"/>
                <a:gd name="T2" fmla="*/ 212 w 239"/>
                <a:gd name="T3" fmla="*/ 12 h 31"/>
                <a:gd name="T4" fmla="*/ 192 w 239"/>
                <a:gd name="T5" fmla="*/ 21 h 31"/>
                <a:gd name="T6" fmla="*/ 172 w 239"/>
                <a:gd name="T7" fmla="*/ 12 h 31"/>
                <a:gd name="T8" fmla="*/ 144 w 239"/>
                <a:gd name="T9" fmla="*/ 0 h 31"/>
                <a:gd name="T10" fmla="*/ 117 w 239"/>
                <a:gd name="T11" fmla="*/ 12 h 31"/>
                <a:gd name="T12" fmla="*/ 97 w 239"/>
                <a:gd name="T13" fmla="*/ 21 h 31"/>
                <a:gd name="T14" fmla="*/ 77 w 239"/>
                <a:gd name="T15" fmla="*/ 12 h 31"/>
                <a:gd name="T16" fmla="*/ 50 w 239"/>
                <a:gd name="T17" fmla="*/ 0 h 31"/>
                <a:gd name="T18" fmla="*/ 22 w 239"/>
                <a:gd name="T19" fmla="*/ 12 h 31"/>
                <a:gd name="T20" fmla="*/ 2 w 239"/>
                <a:gd name="T21" fmla="*/ 21 h 31"/>
                <a:gd name="T22" fmla="*/ 0 w 239"/>
                <a:gd name="T23" fmla="*/ 21 h 31"/>
                <a:gd name="T24" fmla="*/ 0 w 239"/>
                <a:gd name="T25" fmla="*/ 31 h 31"/>
                <a:gd name="T26" fmla="*/ 2 w 239"/>
                <a:gd name="T27" fmla="*/ 31 h 31"/>
                <a:gd name="T28" fmla="*/ 29 w 239"/>
                <a:gd name="T29" fmla="*/ 19 h 31"/>
                <a:gd name="T30" fmla="*/ 50 w 239"/>
                <a:gd name="T31" fmla="*/ 10 h 31"/>
                <a:gd name="T32" fmla="*/ 70 w 239"/>
                <a:gd name="T33" fmla="*/ 19 h 31"/>
                <a:gd name="T34" fmla="*/ 97 w 239"/>
                <a:gd name="T35" fmla="*/ 31 h 31"/>
                <a:gd name="T36" fmla="*/ 124 w 239"/>
                <a:gd name="T37" fmla="*/ 19 h 31"/>
                <a:gd name="T38" fmla="*/ 144 w 239"/>
                <a:gd name="T39" fmla="*/ 10 h 31"/>
                <a:gd name="T40" fmla="*/ 165 w 239"/>
                <a:gd name="T41" fmla="*/ 19 h 31"/>
                <a:gd name="T42" fmla="*/ 192 w 239"/>
                <a:gd name="T43" fmla="*/ 31 h 31"/>
                <a:gd name="T44" fmla="*/ 219 w 239"/>
                <a:gd name="T45" fmla="*/ 19 h 31"/>
                <a:gd name="T46" fmla="*/ 239 w 239"/>
                <a:gd name="T47" fmla="*/ 10 h 31"/>
                <a:gd name="T48" fmla="*/ 239 w 239"/>
                <a:gd name="T4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9" h="31">
                  <a:moveTo>
                    <a:pt x="239" y="0"/>
                  </a:moveTo>
                  <a:cubicBezTo>
                    <a:pt x="225" y="0"/>
                    <a:pt x="218" y="6"/>
                    <a:pt x="212" y="12"/>
                  </a:cubicBezTo>
                  <a:cubicBezTo>
                    <a:pt x="207" y="16"/>
                    <a:pt x="202" y="21"/>
                    <a:pt x="192" y="21"/>
                  </a:cubicBezTo>
                  <a:cubicBezTo>
                    <a:pt x="182" y="21"/>
                    <a:pt x="177" y="16"/>
                    <a:pt x="172" y="12"/>
                  </a:cubicBezTo>
                  <a:cubicBezTo>
                    <a:pt x="165" y="6"/>
                    <a:pt x="158" y="0"/>
                    <a:pt x="144" y="0"/>
                  </a:cubicBezTo>
                  <a:cubicBezTo>
                    <a:pt x="131" y="0"/>
                    <a:pt x="124" y="6"/>
                    <a:pt x="117" y="12"/>
                  </a:cubicBezTo>
                  <a:cubicBezTo>
                    <a:pt x="112" y="16"/>
                    <a:pt x="107" y="21"/>
                    <a:pt x="97" y="21"/>
                  </a:cubicBezTo>
                  <a:cubicBezTo>
                    <a:pt x="87" y="21"/>
                    <a:pt x="82" y="16"/>
                    <a:pt x="77" y="12"/>
                  </a:cubicBezTo>
                  <a:cubicBezTo>
                    <a:pt x="70" y="6"/>
                    <a:pt x="63" y="0"/>
                    <a:pt x="50" y="0"/>
                  </a:cubicBezTo>
                  <a:cubicBezTo>
                    <a:pt x="36" y="0"/>
                    <a:pt x="29" y="6"/>
                    <a:pt x="22" y="12"/>
                  </a:cubicBezTo>
                  <a:cubicBezTo>
                    <a:pt x="17" y="16"/>
                    <a:pt x="12" y="21"/>
                    <a:pt x="2" y="21"/>
                  </a:cubicBezTo>
                  <a:cubicBezTo>
                    <a:pt x="1" y="21"/>
                    <a:pt x="1" y="21"/>
                    <a:pt x="0" y="21"/>
                  </a:cubicBezTo>
                  <a:cubicBezTo>
                    <a:pt x="0" y="31"/>
                    <a:pt x="0" y="31"/>
                    <a:pt x="0" y="31"/>
                  </a:cubicBezTo>
                  <a:cubicBezTo>
                    <a:pt x="1" y="31"/>
                    <a:pt x="1" y="31"/>
                    <a:pt x="2" y="31"/>
                  </a:cubicBezTo>
                  <a:cubicBezTo>
                    <a:pt x="16" y="31"/>
                    <a:pt x="23" y="25"/>
                    <a:pt x="29" y="19"/>
                  </a:cubicBezTo>
                  <a:cubicBezTo>
                    <a:pt x="35" y="14"/>
                    <a:pt x="40" y="10"/>
                    <a:pt x="50" y="10"/>
                  </a:cubicBezTo>
                  <a:cubicBezTo>
                    <a:pt x="59" y="10"/>
                    <a:pt x="64" y="14"/>
                    <a:pt x="70" y="19"/>
                  </a:cubicBezTo>
                  <a:cubicBezTo>
                    <a:pt x="76" y="25"/>
                    <a:pt x="83" y="31"/>
                    <a:pt x="97" y="31"/>
                  </a:cubicBezTo>
                  <a:cubicBezTo>
                    <a:pt x="111" y="31"/>
                    <a:pt x="118" y="25"/>
                    <a:pt x="124" y="19"/>
                  </a:cubicBezTo>
                  <a:cubicBezTo>
                    <a:pt x="130" y="14"/>
                    <a:pt x="135" y="10"/>
                    <a:pt x="144" y="10"/>
                  </a:cubicBezTo>
                  <a:cubicBezTo>
                    <a:pt x="154" y="10"/>
                    <a:pt x="159" y="14"/>
                    <a:pt x="165" y="19"/>
                  </a:cubicBezTo>
                  <a:cubicBezTo>
                    <a:pt x="171" y="25"/>
                    <a:pt x="178" y="31"/>
                    <a:pt x="192" y="31"/>
                  </a:cubicBezTo>
                  <a:cubicBezTo>
                    <a:pt x="206" y="31"/>
                    <a:pt x="213" y="25"/>
                    <a:pt x="219" y="19"/>
                  </a:cubicBezTo>
                  <a:cubicBezTo>
                    <a:pt x="225" y="15"/>
                    <a:pt x="229" y="10"/>
                    <a:pt x="239" y="10"/>
                  </a:cubicBezTo>
                  <a:lnTo>
                    <a:pt x="2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7" name="出自【趣你的PPT】(微信:qunideppt)：最优质的PPT资源库"/>
            <p:cNvSpPr>
              <a:spLocks/>
            </p:cNvSpPr>
            <p:nvPr/>
          </p:nvSpPr>
          <p:spPr bwMode="auto">
            <a:xfrm>
              <a:off x="3092928" y="5088793"/>
              <a:ext cx="439407" cy="59151"/>
            </a:xfrm>
            <a:custGeom>
              <a:avLst/>
              <a:gdLst>
                <a:gd name="T0" fmla="*/ 239 w 239"/>
                <a:gd name="T1" fmla="*/ 1 h 32"/>
                <a:gd name="T2" fmla="*/ 212 w 239"/>
                <a:gd name="T3" fmla="*/ 12 h 32"/>
                <a:gd name="T4" fmla="*/ 192 w 239"/>
                <a:gd name="T5" fmla="*/ 21 h 32"/>
                <a:gd name="T6" fmla="*/ 172 w 239"/>
                <a:gd name="T7" fmla="*/ 12 h 32"/>
                <a:gd name="T8" fmla="*/ 144 w 239"/>
                <a:gd name="T9" fmla="*/ 0 h 32"/>
                <a:gd name="T10" fmla="*/ 117 w 239"/>
                <a:gd name="T11" fmla="*/ 12 h 32"/>
                <a:gd name="T12" fmla="*/ 97 w 239"/>
                <a:gd name="T13" fmla="*/ 21 h 32"/>
                <a:gd name="T14" fmla="*/ 77 w 239"/>
                <a:gd name="T15" fmla="*/ 12 h 32"/>
                <a:gd name="T16" fmla="*/ 50 w 239"/>
                <a:gd name="T17" fmla="*/ 0 h 32"/>
                <a:gd name="T18" fmla="*/ 22 w 239"/>
                <a:gd name="T19" fmla="*/ 12 h 32"/>
                <a:gd name="T20" fmla="*/ 2 w 239"/>
                <a:gd name="T21" fmla="*/ 21 h 32"/>
                <a:gd name="T22" fmla="*/ 0 w 239"/>
                <a:gd name="T23" fmla="*/ 21 h 32"/>
                <a:gd name="T24" fmla="*/ 0 w 239"/>
                <a:gd name="T25" fmla="*/ 32 h 32"/>
                <a:gd name="T26" fmla="*/ 2 w 239"/>
                <a:gd name="T27" fmla="*/ 32 h 32"/>
                <a:gd name="T28" fmla="*/ 29 w 239"/>
                <a:gd name="T29" fmla="*/ 20 h 32"/>
                <a:gd name="T30" fmla="*/ 50 w 239"/>
                <a:gd name="T31" fmla="*/ 11 h 32"/>
                <a:gd name="T32" fmla="*/ 70 w 239"/>
                <a:gd name="T33" fmla="*/ 20 h 32"/>
                <a:gd name="T34" fmla="*/ 97 w 239"/>
                <a:gd name="T35" fmla="*/ 32 h 32"/>
                <a:gd name="T36" fmla="*/ 124 w 239"/>
                <a:gd name="T37" fmla="*/ 20 h 32"/>
                <a:gd name="T38" fmla="*/ 144 w 239"/>
                <a:gd name="T39" fmla="*/ 11 h 32"/>
                <a:gd name="T40" fmla="*/ 165 w 239"/>
                <a:gd name="T41" fmla="*/ 20 h 32"/>
                <a:gd name="T42" fmla="*/ 192 w 239"/>
                <a:gd name="T43" fmla="*/ 32 h 32"/>
                <a:gd name="T44" fmla="*/ 219 w 239"/>
                <a:gd name="T45" fmla="*/ 20 h 32"/>
                <a:gd name="T46" fmla="*/ 239 w 239"/>
                <a:gd name="T47" fmla="*/ 11 h 32"/>
                <a:gd name="T48" fmla="*/ 239 w 239"/>
                <a:gd name="T49"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9" h="32">
                  <a:moveTo>
                    <a:pt x="239" y="1"/>
                  </a:moveTo>
                  <a:cubicBezTo>
                    <a:pt x="225" y="1"/>
                    <a:pt x="218" y="7"/>
                    <a:pt x="212" y="12"/>
                  </a:cubicBezTo>
                  <a:cubicBezTo>
                    <a:pt x="207" y="17"/>
                    <a:pt x="202" y="21"/>
                    <a:pt x="192" y="21"/>
                  </a:cubicBezTo>
                  <a:cubicBezTo>
                    <a:pt x="182" y="21"/>
                    <a:pt x="177" y="17"/>
                    <a:pt x="172" y="12"/>
                  </a:cubicBezTo>
                  <a:cubicBezTo>
                    <a:pt x="165" y="7"/>
                    <a:pt x="158" y="0"/>
                    <a:pt x="144" y="0"/>
                  </a:cubicBezTo>
                  <a:cubicBezTo>
                    <a:pt x="131" y="0"/>
                    <a:pt x="124" y="7"/>
                    <a:pt x="117" y="12"/>
                  </a:cubicBezTo>
                  <a:cubicBezTo>
                    <a:pt x="112" y="17"/>
                    <a:pt x="107" y="21"/>
                    <a:pt x="97" y="21"/>
                  </a:cubicBezTo>
                  <a:cubicBezTo>
                    <a:pt x="87" y="21"/>
                    <a:pt x="82" y="17"/>
                    <a:pt x="77" y="12"/>
                  </a:cubicBezTo>
                  <a:cubicBezTo>
                    <a:pt x="70" y="7"/>
                    <a:pt x="63" y="0"/>
                    <a:pt x="50" y="0"/>
                  </a:cubicBezTo>
                  <a:cubicBezTo>
                    <a:pt x="36" y="0"/>
                    <a:pt x="29" y="7"/>
                    <a:pt x="22" y="12"/>
                  </a:cubicBezTo>
                  <a:cubicBezTo>
                    <a:pt x="17" y="17"/>
                    <a:pt x="12" y="21"/>
                    <a:pt x="2" y="21"/>
                  </a:cubicBezTo>
                  <a:cubicBezTo>
                    <a:pt x="1" y="21"/>
                    <a:pt x="1" y="21"/>
                    <a:pt x="0" y="21"/>
                  </a:cubicBezTo>
                  <a:cubicBezTo>
                    <a:pt x="0" y="32"/>
                    <a:pt x="0" y="32"/>
                    <a:pt x="0" y="32"/>
                  </a:cubicBezTo>
                  <a:cubicBezTo>
                    <a:pt x="1" y="32"/>
                    <a:pt x="1" y="32"/>
                    <a:pt x="2" y="32"/>
                  </a:cubicBezTo>
                  <a:cubicBezTo>
                    <a:pt x="16" y="32"/>
                    <a:pt x="23" y="26"/>
                    <a:pt x="29" y="20"/>
                  </a:cubicBezTo>
                  <a:cubicBezTo>
                    <a:pt x="35" y="15"/>
                    <a:pt x="40" y="11"/>
                    <a:pt x="50" y="11"/>
                  </a:cubicBezTo>
                  <a:cubicBezTo>
                    <a:pt x="59" y="11"/>
                    <a:pt x="64" y="15"/>
                    <a:pt x="70" y="20"/>
                  </a:cubicBezTo>
                  <a:cubicBezTo>
                    <a:pt x="76" y="26"/>
                    <a:pt x="83" y="32"/>
                    <a:pt x="97" y="32"/>
                  </a:cubicBezTo>
                  <a:cubicBezTo>
                    <a:pt x="111" y="32"/>
                    <a:pt x="118" y="26"/>
                    <a:pt x="124" y="20"/>
                  </a:cubicBezTo>
                  <a:cubicBezTo>
                    <a:pt x="130" y="15"/>
                    <a:pt x="135" y="11"/>
                    <a:pt x="144" y="11"/>
                  </a:cubicBezTo>
                  <a:cubicBezTo>
                    <a:pt x="154" y="11"/>
                    <a:pt x="159" y="15"/>
                    <a:pt x="165" y="20"/>
                  </a:cubicBezTo>
                  <a:cubicBezTo>
                    <a:pt x="171" y="26"/>
                    <a:pt x="178" y="32"/>
                    <a:pt x="192" y="32"/>
                  </a:cubicBezTo>
                  <a:cubicBezTo>
                    <a:pt x="206" y="32"/>
                    <a:pt x="213" y="26"/>
                    <a:pt x="219" y="20"/>
                  </a:cubicBezTo>
                  <a:cubicBezTo>
                    <a:pt x="225" y="15"/>
                    <a:pt x="229" y="11"/>
                    <a:pt x="239" y="11"/>
                  </a:cubicBezTo>
                  <a:lnTo>
                    <a:pt x="239"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8" name="出自【趣你的PPT】(微信:qunideppt)：最优质的PPT资源库"/>
            <p:cNvSpPr>
              <a:spLocks/>
            </p:cNvSpPr>
            <p:nvPr/>
          </p:nvSpPr>
          <p:spPr bwMode="auto">
            <a:xfrm>
              <a:off x="3207005" y="4881765"/>
              <a:ext cx="84501" cy="84501"/>
            </a:xfrm>
            <a:custGeom>
              <a:avLst/>
              <a:gdLst>
                <a:gd name="T0" fmla="*/ 9 w 46"/>
                <a:gd name="T1" fmla="*/ 38 h 46"/>
                <a:gd name="T2" fmla="*/ 38 w 46"/>
                <a:gd name="T3" fmla="*/ 37 h 46"/>
                <a:gd name="T4" fmla="*/ 36 w 46"/>
                <a:gd name="T5" fmla="*/ 8 h 46"/>
                <a:gd name="T6" fmla="*/ 8 w 46"/>
                <a:gd name="T7" fmla="*/ 10 h 46"/>
                <a:gd name="T8" fmla="*/ 9 w 46"/>
                <a:gd name="T9" fmla="*/ 38 h 46"/>
              </a:gdLst>
              <a:ahLst/>
              <a:cxnLst>
                <a:cxn ang="0">
                  <a:pos x="T0" y="T1"/>
                </a:cxn>
                <a:cxn ang="0">
                  <a:pos x="T2" y="T3"/>
                </a:cxn>
                <a:cxn ang="0">
                  <a:pos x="T4" y="T5"/>
                </a:cxn>
                <a:cxn ang="0">
                  <a:pos x="T6" y="T7"/>
                </a:cxn>
                <a:cxn ang="0">
                  <a:pos x="T8" y="T9"/>
                </a:cxn>
              </a:cxnLst>
              <a:rect l="0" t="0" r="r" b="b"/>
              <a:pathLst>
                <a:path w="46" h="46">
                  <a:moveTo>
                    <a:pt x="9" y="38"/>
                  </a:moveTo>
                  <a:cubicBezTo>
                    <a:pt x="18" y="46"/>
                    <a:pt x="31" y="45"/>
                    <a:pt x="38" y="37"/>
                  </a:cubicBezTo>
                  <a:cubicBezTo>
                    <a:pt x="46" y="28"/>
                    <a:pt x="45" y="15"/>
                    <a:pt x="36" y="8"/>
                  </a:cubicBezTo>
                  <a:cubicBezTo>
                    <a:pt x="28" y="0"/>
                    <a:pt x="15" y="1"/>
                    <a:pt x="8" y="10"/>
                  </a:cubicBezTo>
                  <a:cubicBezTo>
                    <a:pt x="0" y="18"/>
                    <a:pt x="1" y="31"/>
                    <a:pt x="9"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89" name="出自【趣你的PPT】(微信:qunideppt)：最优质的PPT资源库"/>
            <p:cNvSpPr>
              <a:spLocks noEditPoints="1"/>
            </p:cNvSpPr>
            <p:nvPr/>
          </p:nvSpPr>
          <p:spPr bwMode="auto">
            <a:xfrm>
              <a:off x="2294391" y="3724097"/>
              <a:ext cx="122527" cy="120414"/>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7 w 66"/>
                <a:gd name="T11" fmla="*/ 58 h 66"/>
                <a:gd name="T12" fmla="*/ 45 w 66"/>
                <a:gd name="T13" fmla="*/ 57 h 66"/>
                <a:gd name="T14" fmla="*/ 36 w 66"/>
                <a:gd name="T15" fmla="*/ 57 h 66"/>
                <a:gd name="T16" fmla="*/ 33 w 66"/>
                <a:gd name="T17" fmla="*/ 58 h 66"/>
                <a:gd name="T18" fmla="*/ 28 w 66"/>
                <a:gd name="T19" fmla="*/ 62 h 66"/>
                <a:gd name="T20" fmla="*/ 14 w 66"/>
                <a:gd name="T21" fmla="*/ 55 h 66"/>
                <a:gd name="T22" fmla="*/ 12 w 66"/>
                <a:gd name="T23" fmla="*/ 48 h 66"/>
                <a:gd name="T24" fmla="*/ 11 w 66"/>
                <a:gd name="T25" fmla="*/ 47 h 66"/>
                <a:gd name="T26" fmla="*/ 5 w 66"/>
                <a:gd name="T27" fmla="*/ 41 h 66"/>
                <a:gd name="T28" fmla="*/ 4 w 66"/>
                <a:gd name="T29" fmla="*/ 33 h 66"/>
                <a:gd name="T30" fmla="*/ 5 w 66"/>
                <a:gd name="T31" fmla="*/ 26 h 66"/>
                <a:gd name="T32" fmla="*/ 7 w 66"/>
                <a:gd name="T33" fmla="*/ 25 h 66"/>
                <a:gd name="T34" fmla="*/ 13 w 66"/>
                <a:gd name="T35" fmla="*/ 21 h 66"/>
                <a:gd name="T36" fmla="*/ 16 w 66"/>
                <a:gd name="T37" fmla="*/ 14 h 66"/>
                <a:gd name="T38" fmla="*/ 17 w 66"/>
                <a:gd name="T39" fmla="*/ 11 h 66"/>
                <a:gd name="T40" fmla="*/ 16 w 66"/>
                <a:gd name="T41" fmla="*/ 10 h 66"/>
                <a:gd name="T42" fmla="*/ 33 w 66"/>
                <a:gd name="T43" fmla="*/ 4 h 66"/>
                <a:gd name="T44" fmla="*/ 36 w 66"/>
                <a:gd name="T45" fmla="*/ 5 h 66"/>
                <a:gd name="T46" fmla="*/ 32 w 66"/>
                <a:gd name="T47" fmla="*/ 7 h 66"/>
                <a:gd name="T48" fmla="*/ 32 w 66"/>
                <a:gd name="T49" fmla="*/ 9 h 66"/>
                <a:gd name="T50" fmla="*/ 37 w 66"/>
                <a:gd name="T51" fmla="*/ 15 h 66"/>
                <a:gd name="T52" fmla="*/ 39 w 66"/>
                <a:gd name="T53" fmla="*/ 16 h 66"/>
                <a:gd name="T54" fmla="*/ 48 w 66"/>
                <a:gd name="T55" fmla="*/ 15 h 66"/>
                <a:gd name="T56" fmla="*/ 49 w 66"/>
                <a:gd name="T57" fmla="*/ 14 h 66"/>
                <a:gd name="T58" fmla="*/ 49 w 66"/>
                <a:gd name="T59" fmla="*/ 10 h 66"/>
                <a:gd name="T60" fmla="*/ 62 w 66"/>
                <a:gd name="T61" fmla="*/ 30 h 66"/>
                <a:gd name="T62" fmla="*/ 58 w 66"/>
                <a:gd name="T63" fmla="*/ 28 h 66"/>
                <a:gd name="T64" fmla="*/ 56 w 66"/>
                <a:gd name="T65" fmla="*/ 29 h 66"/>
                <a:gd name="T66" fmla="*/ 52 w 66"/>
                <a:gd name="T67" fmla="*/ 36 h 66"/>
                <a:gd name="T68" fmla="*/ 52 w 66"/>
                <a:gd name="T69" fmla="*/ 39 h 66"/>
                <a:gd name="T70" fmla="*/ 55 w 66"/>
                <a:gd name="T71" fmla="*/ 47 h 66"/>
                <a:gd name="T72" fmla="*/ 56 w 66"/>
                <a:gd name="T73" fmla="*/ 46 h 66"/>
                <a:gd name="T74" fmla="*/ 60 w 66"/>
                <a:gd name="T75" fmla="*/ 44 h 66"/>
                <a:gd name="T76" fmla="*/ 47 w 66"/>
                <a:gd name="T77" fmla="*/ 5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47" y="58"/>
                  </a:moveTo>
                  <a:cubicBezTo>
                    <a:pt x="46" y="58"/>
                    <a:pt x="46" y="57"/>
                    <a:pt x="45" y="57"/>
                  </a:cubicBezTo>
                  <a:cubicBezTo>
                    <a:pt x="36" y="57"/>
                    <a:pt x="36" y="57"/>
                    <a:pt x="36" y="57"/>
                  </a:cubicBezTo>
                  <a:cubicBezTo>
                    <a:pt x="34" y="57"/>
                    <a:pt x="33" y="58"/>
                    <a:pt x="33" y="58"/>
                  </a:cubicBezTo>
                  <a:cubicBezTo>
                    <a:pt x="28" y="62"/>
                    <a:pt x="28" y="62"/>
                    <a:pt x="28" y="62"/>
                  </a:cubicBezTo>
                  <a:cubicBezTo>
                    <a:pt x="23" y="61"/>
                    <a:pt x="18" y="58"/>
                    <a:pt x="14" y="55"/>
                  </a:cubicBezTo>
                  <a:cubicBezTo>
                    <a:pt x="13" y="53"/>
                    <a:pt x="12" y="49"/>
                    <a:pt x="12" y="48"/>
                  </a:cubicBezTo>
                  <a:cubicBezTo>
                    <a:pt x="12" y="48"/>
                    <a:pt x="11" y="47"/>
                    <a:pt x="11" y="47"/>
                  </a:cubicBezTo>
                  <a:cubicBezTo>
                    <a:pt x="11" y="47"/>
                    <a:pt x="6" y="42"/>
                    <a:pt x="5" y="41"/>
                  </a:cubicBezTo>
                  <a:cubicBezTo>
                    <a:pt x="5" y="39"/>
                    <a:pt x="4" y="36"/>
                    <a:pt x="4" y="33"/>
                  </a:cubicBezTo>
                  <a:cubicBezTo>
                    <a:pt x="4" y="31"/>
                    <a:pt x="5" y="28"/>
                    <a:pt x="5" y="26"/>
                  </a:cubicBezTo>
                  <a:cubicBezTo>
                    <a:pt x="5" y="26"/>
                    <a:pt x="6" y="26"/>
                    <a:pt x="7" y="25"/>
                  </a:cubicBezTo>
                  <a:cubicBezTo>
                    <a:pt x="8" y="24"/>
                    <a:pt x="12" y="22"/>
                    <a:pt x="13" y="21"/>
                  </a:cubicBezTo>
                  <a:cubicBezTo>
                    <a:pt x="13" y="21"/>
                    <a:pt x="16" y="15"/>
                    <a:pt x="16" y="14"/>
                  </a:cubicBezTo>
                  <a:cubicBezTo>
                    <a:pt x="17" y="14"/>
                    <a:pt x="18" y="13"/>
                    <a:pt x="17" y="11"/>
                  </a:cubicBezTo>
                  <a:cubicBezTo>
                    <a:pt x="17" y="11"/>
                    <a:pt x="17" y="10"/>
                    <a:pt x="16" y="10"/>
                  </a:cubicBezTo>
                  <a:cubicBezTo>
                    <a:pt x="21" y="7"/>
                    <a:pt x="27" y="4"/>
                    <a:pt x="33" y="4"/>
                  </a:cubicBezTo>
                  <a:cubicBezTo>
                    <a:pt x="34" y="4"/>
                    <a:pt x="35" y="5"/>
                    <a:pt x="36" y="5"/>
                  </a:cubicBezTo>
                  <a:cubicBezTo>
                    <a:pt x="32" y="7"/>
                    <a:pt x="32" y="7"/>
                    <a:pt x="32" y="7"/>
                  </a:cubicBezTo>
                  <a:cubicBezTo>
                    <a:pt x="32" y="7"/>
                    <a:pt x="31" y="8"/>
                    <a:pt x="32" y="9"/>
                  </a:cubicBezTo>
                  <a:cubicBezTo>
                    <a:pt x="33" y="10"/>
                    <a:pt x="37" y="15"/>
                    <a:pt x="37" y="15"/>
                  </a:cubicBezTo>
                  <a:cubicBezTo>
                    <a:pt x="37" y="15"/>
                    <a:pt x="38" y="16"/>
                    <a:pt x="39" y="16"/>
                  </a:cubicBezTo>
                  <a:cubicBezTo>
                    <a:pt x="40" y="16"/>
                    <a:pt x="48" y="15"/>
                    <a:pt x="48" y="15"/>
                  </a:cubicBezTo>
                  <a:cubicBezTo>
                    <a:pt x="48" y="15"/>
                    <a:pt x="50" y="15"/>
                    <a:pt x="49" y="14"/>
                  </a:cubicBezTo>
                  <a:cubicBezTo>
                    <a:pt x="49" y="13"/>
                    <a:pt x="49" y="12"/>
                    <a:pt x="49" y="10"/>
                  </a:cubicBezTo>
                  <a:cubicBezTo>
                    <a:pt x="56" y="14"/>
                    <a:pt x="61" y="22"/>
                    <a:pt x="62" y="30"/>
                  </a:cubicBezTo>
                  <a:cubicBezTo>
                    <a:pt x="60" y="29"/>
                    <a:pt x="58" y="28"/>
                    <a:pt x="58" y="28"/>
                  </a:cubicBezTo>
                  <a:cubicBezTo>
                    <a:pt x="56" y="27"/>
                    <a:pt x="56" y="28"/>
                    <a:pt x="56" y="29"/>
                  </a:cubicBezTo>
                  <a:cubicBezTo>
                    <a:pt x="55" y="29"/>
                    <a:pt x="52" y="36"/>
                    <a:pt x="52" y="36"/>
                  </a:cubicBezTo>
                  <a:cubicBezTo>
                    <a:pt x="52" y="36"/>
                    <a:pt x="52" y="38"/>
                    <a:pt x="52" y="39"/>
                  </a:cubicBezTo>
                  <a:cubicBezTo>
                    <a:pt x="53" y="41"/>
                    <a:pt x="55" y="47"/>
                    <a:pt x="55" y="47"/>
                  </a:cubicBezTo>
                  <a:cubicBezTo>
                    <a:pt x="55" y="47"/>
                    <a:pt x="56" y="46"/>
                    <a:pt x="56" y="46"/>
                  </a:cubicBezTo>
                  <a:cubicBezTo>
                    <a:pt x="56" y="46"/>
                    <a:pt x="58" y="45"/>
                    <a:pt x="60" y="44"/>
                  </a:cubicBezTo>
                  <a:cubicBezTo>
                    <a:pt x="57" y="50"/>
                    <a:pt x="53" y="55"/>
                    <a:pt x="47" y="5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0" name="出自【趣你的PPT】(微信:qunideppt)：最优质的PPT资源库"/>
            <p:cNvSpPr>
              <a:spLocks/>
            </p:cNvSpPr>
            <p:nvPr/>
          </p:nvSpPr>
          <p:spPr bwMode="auto">
            <a:xfrm>
              <a:off x="2328192" y="3772685"/>
              <a:ext cx="38026" cy="40137"/>
            </a:xfrm>
            <a:custGeom>
              <a:avLst/>
              <a:gdLst>
                <a:gd name="T0" fmla="*/ 15 w 21"/>
                <a:gd name="T1" fmla="*/ 2 h 22"/>
                <a:gd name="T2" fmla="*/ 12 w 21"/>
                <a:gd name="T3" fmla="*/ 0 h 22"/>
                <a:gd name="T4" fmla="*/ 3 w 21"/>
                <a:gd name="T5" fmla="*/ 3 h 22"/>
                <a:gd name="T6" fmla="*/ 1 w 21"/>
                <a:gd name="T7" fmla="*/ 5 h 22"/>
                <a:gd name="T8" fmla="*/ 0 w 21"/>
                <a:gd name="T9" fmla="*/ 15 h 22"/>
                <a:gd name="T10" fmla="*/ 2 w 21"/>
                <a:gd name="T11" fmla="*/ 18 h 22"/>
                <a:gd name="T12" fmla="*/ 10 w 21"/>
                <a:gd name="T13" fmla="*/ 21 h 22"/>
                <a:gd name="T14" fmla="*/ 14 w 21"/>
                <a:gd name="T15" fmla="*/ 21 h 22"/>
                <a:gd name="T16" fmla="*/ 20 w 21"/>
                <a:gd name="T17" fmla="*/ 13 h 22"/>
                <a:gd name="T18" fmla="*/ 20 w 21"/>
                <a:gd name="T19" fmla="*/ 10 h 22"/>
                <a:gd name="T20" fmla="*/ 15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5" y="2"/>
                  </a:moveTo>
                  <a:cubicBezTo>
                    <a:pt x="15" y="1"/>
                    <a:pt x="13" y="0"/>
                    <a:pt x="12" y="0"/>
                  </a:cubicBezTo>
                  <a:cubicBezTo>
                    <a:pt x="3" y="3"/>
                    <a:pt x="3" y="3"/>
                    <a:pt x="3" y="3"/>
                  </a:cubicBezTo>
                  <a:cubicBezTo>
                    <a:pt x="2" y="3"/>
                    <a:pt x="1" y="4"/>
                    <a:pt x="1" y="5"/>
                  </a:cubicBezTo>
                  <a:cubicBezTo>
                    <a:pt x="0" y="15"/>
                    <a:pt x="0" y="15"/>
                    <a:pt x="0" y="15"/>
                  </a:cubicBezTo>
                  <a:cubicBezTo>
                    <a:pt x="0" y="16"/>
                    <a:pt x="0" y="17"/>
                    <a:pt x="2" y="18"/>
                  </a:cubicBezTo>
                  <a:cubicBezTo>
                    <a:pt x="10" y="21"/>
                    <a:pt x="10" y="21"/>
                    <a:pt x="10" y="21"/>
                  </a:cubicBezTo>
                  <a:cubicBezTo>
                    <a:pt x="11" y="22"/>
                    <a:pt x="13" y="21"/>
                    <a:pt x="14" y="21"/>
                  </a:cubicBezTo>
                  <a:cubicBezTo>
                    <a:pt x="20" y="13"/>
                    <a:pt x="20" y="13"/>
                    <a:pt x="20" y="13"/>
                  </a:cubicBezTo>
                  <a:cubicBezTo>
                    <a:pt x="21" y="12"/>
                    <a:pt x="21" y="11"/>
                    <a:pt x="20" y="10"/>
                  </a:cubicBezTo>
                  <a:lnTo>
                    <a:pt x="15"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1" name="出自【趣你的PPT】(微信:qunideppt)：最优质的PPT资源库"/>
            <p:cNvSpPr>
              <a:spLocks noEditPoints="1"/>
            </p:cNvSpPr>
            <p:nvPr/>
          </p:nvSpPr>
          <p:spPr bwMode="auto">
            <a:xfrm>
              <a:off x="1379665" y="2031958"/>
              <a:ext cx="211253" cy="211253"/>
            </a:xfrm>
            <a:custGeom>
              <a:avLst/>
              <a:gdLst>
                <a:gd name="T0" fmla="*/ 57 w 115"/>
                <a:gd name="T1" fmla="*/ 0 h 115"/>
                <a:gd name="T2" fmla="*/ 0 w 115"/>
                <a:gd name="T3" fmla="*/ 58 h 115"/>
                <a:gd name="T4" fmla="*/ 57 w 115"/>
                <a:gd name="T5" fmla="*/ 115 h 115"/>
                <a:gd name="T6" fmla="*/ 115 w 115"/>
                <a:gd name="T7" fmla="*/ 58 h 115"/>
                <a:gd name="T8" fmla="*/ 57 w 115"/>
                <a:gd name="T9" fmla="*/ 0 h 115"/>
                <a:gd name="T10" fmla="*/ 107 w 115"/>
                <a:gd name="T11" fmla="*/ 58 h 115"/>
                <a:gd name="T12" fmla="*/ 104 w 115"/>
                <a:gd name="T13" fmla="*/ 75 h 115"/>
                <a:gd name="T14" fmla="*/ 92 w 115"/>
                <a:gd name="T15" fmla="*/ 82 h 115"/>
                <a:gd name="T16" fmla="*/ 84 w 115"/>
                <a:gd name="T17" fmla="*/ 16 h 115"/>
                <a:gd name="T18" fmla="*/ 107 w 115"/>
                <a:gd name="T19" fmla="*/ 58 h 115"/>
                <a:gd name="T20" fmla="*/ 74 w 115"/>
                <a:gd name="T21" fmla="*/ 11 h 115"/>
                <a:gd name="T22" fmla="*/ 88 w 115"/>
                <a:gd name="T23" fmla="*/ 83 h 115"/>
                <a:gd name="T24" fmla="*/ 75 w 115"/>
                <a:gd name="T25" fmla="*/ 85 h 115"/>
                <a:gd name="T26" fmla="*/ 57 w 115"/>
                <a:gd name="T27" fmla="*/ 8 h 115"/>
                <a:gd name="T28" fmla="*/ 57 w 115"/>
                <a:gd name="T29" fmla="*/ 8 h 115"/>
                <a:gd name="T30" fmla="*/ 74 w 115"/>
                <a:gd name="T31" fmla="*/ 11 h 115"/>
                <a:gd name="T32" fmla="*/ 37 w 115"/>
                <a:gd name="T33" fmla="*/ 19 h 115"/>
                <a:gd name="T34" fmla="*/ 52 w 115"/>
                <a:gd name="T35" fmla="*/ 9 h 115"/>
                <a:gd name="T36" fmla="*/ 71 w 115"/>
                <a:gd name="T37" fmla="*/ 85 h 115"/>
                <a:gd name="T38" fmla="*/ 50 w 115"/>
                <a:gd name="T39" fmla="*/ 78 h 115"/>
                <a:gd name="T40" fmla="*/ 37 w 115"/>
                <a:gd name="T41" fmla="*/ 19 h 115"/>
                <a:gd name="T42" fmla="*/ 16 w 115"/>
                <a:gd name="T43" fmla="*/ 30 h 115"/>
                <a:gd name="T44" fmla="*/ 33 w 115"/>
                <a:gd name="T45" fmla="*/ 21 h 115"/>
                <a:gd name="T46" fmla="*/ 41 w 115"/>
                <a:gd name="T47" fmla="*/ 34 h 115"/>
                <a:gd name="T48" fmla="*/ 9 w 115"/>
                <a:gd name="T49" fmla="*/ 47 h 115"/>
                <a:gd name="T50" fmla="*/ 16 w 115"/>
                <a:gd name="T51" fmla="*/ 30 h 115"/>
                <a:gd name="T52" fmla="*/ 25 w 115"/>
                <a:gd name="T53" fmla="*/ 20 h 115"/>
                <a:gd name="T54" fmla="*/ 39 w 115"/>
                <a:gd name="T55" fmla="*/ 12 h 115"/>
                <a:gd name="T56" fmla="*/ 33 w 115"/>
                <a:gd name="T57" fmla="*/ 17 h 115"/>
                <a:gd name="T58" fmla="*/ 25 w 115"/>
                <a:gd name="T59" fmla="*/ 20 h 115"/>
                <a:gd name="T60" fmla="*/ 8 w 115"/>
                <a:gd name="T61" fmla="*/ 54 h 115"/>
                <a:gd name="T62" fmla="*/ 43 w 115"/>
                <a:gd name="T63" fmla="*/ 38 h 115"/>
                <a:gd name="T64" fmla="*/ 45 w 115"/>
                <a:gd name="T65" fmla="*/ 51 h 115"/>
                <a:gd name="T66" fmla="*/ 10 w 115"/>
                <a:gd name="T67" fmla="*/ 74 h 115"/>
                <a:gd name="T68" fmla="*/ 7 w 115"/>
                <a:gd name="T69" fmla="*/ 58 h 115"/>
                <a:gd name="T70" fmla="*/ 8 w 115"/>
                <a:gd name="T71" fmla="*/ 54 h 115"/>
                <a:gd name="T72" fmla="*/ 12 w 115"/>
                <a:gd name="T73" fmla="*/ 78 h 115"/>
                <a:gd name="T74" fmla="*/ 46 w 115"/>
                <a:gd name="T75" fmla="*/ 55 h 115"/>
                <a:gd name="T76" fmla="*/ 46 w 115"/>
                <a:gd name="T77" fmla="*/ 77 h 115"/>
                <a:gd name="T78" fmla="*/ 21 w 115"/>
                <a:gd name="T79" fmla="*/ 92 h 115"/>
                <a:gd name="T80" fmla="*/ 12 w 115"/>
                <a:gd name="T81" fmla="*/ 78 h 115"/>
                <a:gd name="T82" fmla="*/ 24 w 115"/>
                <a:gd name="T83" fmla="*/ 94 h 115"/>
                <a:gd name="T84" fmla="*/ 28 w 115"/>
                <a:gd name="T85" fmla="*/ 91 h 115"/>
                <a:gd name="T86" fmla="*/ 67 w 115"/>
                <a:gd name="T87" fmla="*/ 104 h 115"/>
                <a:gd name="T88" fmla="*/ 80 w 115"/>
                <a:gd name="T89" fmla="*/ 102 h 115"/>
                <a:gd name="T90" fmla="*/ 57 w 115"/>
                <a:gd name="T91" fmla="*/ 108 h 115"/>
                <a:gd name="T92" fmla="*/ 24 w 115"/>
                <a:gd name="T93" fmla="*/ 94 h 115"/>
                <a:gd name="T94" fmla="*/ 92 w 115"/>
                <a:gd name="T95" fmla="*/ 94 h 115"/>
                <a:gd name="T96" fmla="*/ 31 w 115"/>
                <a:gd name="T97" fmla="*/ 88 h 115"/>
                <a:gd name="T98" fmla="*/ 48 w 115"/>
                <a:gd name="T99" fmla="*/ 81 h 115"/>
                <a:gd name="T100" fmla="*/ 101 w 115"/>
                <a:gd name="T101" fmla="*/ 82 h 115"/>
                <a:gd name="T102" fmla="*/ 92 w 115"/>
                <a:gd name="T103" fmla="*/ 9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15">
                  <a:moveTo>
                    <a:pt x="57" y="0"/>
                  </a:moveTo>
                  <a:cubicBezTo>
                    <a:pt x="26" y="0"/>
                    <a:pt x="0" y="26"/>
                    <a:pt x="0" y="58"/>
                  </a:cubicBezTo>
                  <a:cubicBezTo>
                    <a:pt x="0" y="90"/>
                    <a:pt x="26" y="115"/>
                    <a:pt x="57" y="115"/>
                  </a:cubicBezTo>
                  <a:cubicBezTo>
                    <a:pt x="89" y="115"/>
                    <a:pt x="115" y="90"/>
                    <a:pt x="115" y="58"/>
                  </a:cubicBezTo>
                  <a:cubicBezTo>
                    <a:pt x="115" y="26"/>
                    <a:pt x="89" y="0"/>
                    <a:pt x="57" y="0"/>
                  </a:cubicBezTo>
                  <a:close/>
                  <a:moveTo>
                    <a:pt x="107" y="58"/>
                  </a:moveTo>
                  <a:cubicBezTo>
                    <a:pt x="107" y="64"/>
                    <a:pt x="106" y="69"/>
                    <a:pt x="104" y="75"/>
                  </a:cubicBezTo>
                  <a:cubicBezTo>
                    <a:pt x="102" y="76"/>
                    <a:pt x="98" y="79"/>
                    <a:pt x="92" y="82"/>
                  </a:cubicBezTo>
                  <a:cubicBezTo>
                    <a:pt x="99" y="46"/>
                    <a:pt x="91" y="26"/>
                    <a:pt x="84" y="16"/>
                  </a:cubicBezTo>
                  <a:cubicBezTo>
                    <a:pt x="98" y="25"/>
                    <a:pt x="107" y="40"/>
                    <a:pt x="107" y="58"/>
                  </a:cubicBezTo>
                  <a:close/>
                  <a:moveTo>
                    <a:pt x="74" y="11"/>
                  </a:moveTo>
                  <a:cubicBezTo>
                    <a:pt x="79" y="14"/>
                    <a:pt x="98" y="32"/>
                    <a:pt x="88" y="83"/>
                  </a:cubicBezTo>
                  <a:cubicBezTo>
                    <a:pt x="84" y="85"/>
                    <a:pt x="80" y="85"/>
                    <a:pt x="75" y="85"/>
                  </a:cubicBezTo>
                  <a:cubicBezTo>
                    <a:pt x="75" y="40"/>
                    <a:pt x="62" y="16"/>
                    <a:pt x="57" y="8"/>
                  </a:cubicBezTo>
                  <a:cubicBezTo>
                    <a:pt x="57" y="8"/>
                    <a:pt x="57" y="8"/>
                    <a:pt x="57" y="8"/>
                  </a:cubicBezTo>
                  <a:cubicBezTo>
                    <a:pt x="63" y="8"/>
                    <a:pt x="69" y="9"/>
                    <a:pt x="74" y="11"/>
                  </a:cubicBezTo>
                  <a:close/>
                  <a:moveTo>
                    <a:pt x="37" y="19"/>
                  </a:moveTo>
                  <a:cubicBezTo>
                    <a:pt x="41" y="14"/>
                    <a:pt x="49" y="10"/>
                    <a:pt x="52" y="9"/>
                  </a:cubicBezTo>
                  <a:cubicBezTo>
                    <a:pt x="56" y="14"/>
                    <a:pt x="71" y="37"/>
                    <a:pt x="71" y="85"/>
                  </a:cubicBezTo>
                  <a:cubicBezTo>
                    <a:pt x="64" y="85"/>
                    <a:pt x="57" y="82"/>
                    <a:pt x="50" y="78"/>
                  </a:cubicBezTo>
                  <a:cubicBezTo>
                    <a:pt x="52" y="38"/>
                    <a:pt x="42" y="23"/>
                    <a:pt x="37" y="19"/>
                  </a:cubicBezTo>
                  <a:close/>
                  <a:moveTo>
                    <a:pt x="16" y="30"/>
                  </a:moveTo>
                  <a:cubicBezTo>
                    <a:pt x="23" y="25"/>
                    <a:pt x="31" y="21"/>
                    <a:pt x="33" y="21"/>
                  </a:cubicBezTo>
                  <a:cubicBezTo>
                    <a:pt x="34" y="22"/>
                    <a:pt x="38" y="25"/>
                    <a:pt x="41" y="34"/>
                  </a:cubicBezTo>
                  <a:cubicBezTo>
                    <a:pt x="36" y="34"/>
                    <a:pt x="20" y="36"/>
                    <a:pt x="9" y="47"/>
                  </a:cubicBezTo>
                  <a:cubicBezTo>
                    <a:pt x="10" y="40"/>
                    <a:pt x="13" y="35"/>
                    <a:pt x="16" y="30"/>
                  </a:cubicBezTo>
                  <a:close/>
                  <a:moveTo>
                    <a:pt x="25" y="20"/>
                  </a:moveTo>
                  <a:cubicBezTo>
                    <a:pt x="29" y="16"/>
                    <a:pt x="34" y="14"/>
                    <a:pt x="39" y="12"/>
                  </a:cubicBezTo>
                  <a:cubicBezTo>
                    <a:pt x="37" y="13"/>
                    <a:pt x="35" y="15"/>
                    <a:pt x="33" y="17"/>
                  </a:cubicBezTo>
                  <a:cubicBezTo>
                    <a:pt x="31" y="17"/>
                    <a:pt x="29" y="18"/>
                    <a:pt x="25" y="20"/>
                  </a:cubicBezTo>
                  <a:close/>
                  <a:moveTo>
                    <a:pt x="8" y="54"/>
                  </a:moveTo>
                  <a:cubicBezTo>
                    <a:pt x="18" y="39"/>
                    <a:pt x="39" y="38"/>
                    <a:pt x="43" y="38"/>
                  </a:cubicBezTo>
                  <a:cubicBezTo>
                    <a:pt x="44" y="41"/>
                    <a:pt x="45" y="46"/>
                    <a:pt x="45" y="51"/>
                  </a:cubicBezTo>
                  <a:cubicBezTo>
                    <a:pt x="42" y="52"/>
                    <a:pt x="23" y="59"/>
                    <a:pt x="10" y="74"/>
                  </a:cubicBezTo>
                  <a:cubicBezTo>
                    <a:pt x="8" y="69"/>
                    <a:pt x="7" y="64"/>
                    <a:pt x="7" y="58"/>
                  </a:cubicBezTo>
                  <a:cubicBezTo>
                    <a:pt x="7" y="57"/>
                    <a:pt x="8" y="55"/>
                    <a:pt x="8" y="54"/>
                  </a:cubicBezTo>
                  <a:close/>
                  <a:moveTo>
                    <a:pt x="12" y="78"/>
                  </a:moveTo>
                  <a:cubicBezTo>
                    <a:pt x="23" y="65"/>
                    <a:pt x="41" y="57"/>
                    <a:pt x="46" y="55"/>
                  </a:cubicBezTo>
                  <a:cubicBezTo>
                    <a:pt x="46" y="61"/>
                    <a:pt x="46" y="69"/>
                    <a:pt x="46" y="77"/>
                  </a:cubicBezTo>
                  <a:cubicBezTo>
                    <a:pt x="42" y="78"/>
                    <a:pt x="30" y="82"/>
                    <a:pt x="21" y="92"/>
                  </a:cubicBezTo>
                  <a:cubicBezTo>
                    <a:pt x="17" y="88"/>
                    <a:pt x="14" y="83"/>
                    <a:pt x="12" y="78"/>
                  </a:cubicBezTo>
                  <a:close/>
                  <a:moveTo>
                    <a:pt x="24" y="94"/>
                  </a:moveTo>
                  <a:cubicBezTo>
                    <a:pt x="25" y="93"/>
                    <a:pt x="26" y="92"/>
                    <a:pt x="28" y="91"/>
                  </a:cubicBezTo>
                  <a:cubicBezTo>
                    <a:pt x="30" y="92"/>
                    <a:pt x="45" y="104"/>
                    <a:pt x="67" y="104"/>
                  </a:cubicBezTo>
                  <a:cubicBezTo>
                    <a:pt x="71" y="104"/>
                    <a:pt x="75" y="103"/>
                    <a:pt x="80" y="102"/>
                  </a:cubicBezTo>
                  <a:cubicBezTo>
                    <a:pt x="73" y="106"/>
                    <a:pt x="65" y="108"/>
                    <a:pt x="57" y="108"/>
                  </a:cubicBezTo>
                  <a:cubicBezTo>
                    <a:pt x="44" y="108"/>
                    <a:pt x="32" y="103"/>
                    <a:pt x="24" y="94"/>
                  </a:cubicBezTo>
                  <a:close/>
                  <a:moveTo>
                    <a:pt x="92" y="94"/>
                  </a:moveTo>
                  <a:cubicBezTo>
                    <a:pt x="62" y="109"/>
                    <a:pt x="37" y="92"/>
                    <a:pt x="31" y="88"/>
                  </a:cubicBezTo>
                  <a:cubicBezTo>
                    <a:pt x="39" y="84"/>
                    <a:pt x="45" y="82"/>
                    <a:pt x="48" y="81"/>
                  </a:cubicBezTo>
                  <a:cubicBezTo>
                    <a:pt x="71" y="96"/>
                    <a:pt x="91" y="88"/>
                    <a:pt x="101" y="82"/>
                  </a:cubicBezTo>
                  <a:cubicBezTo>
                    <a:pt x="99" y="86"/>
                    <a:pt x="96" y="90"/>
                    <a:pt x="92" y="9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2" name="出自【趣你的PPT】(微信:qunideppt)：最优质的PPT资源库"/>
            <p:cNvSpPr>
              <a:spLocks noEditPoints="1"/>
            </p:cNvSpPr>
            <p:nvPr/>
          </p:nvSpPr>
          <p:spPr bwMode="auto">
            <a:xfrm>
              <a:off x="1802172" y="4700087"/>
              <a:ext cx="211253" cy="213365"/>
            </a:xfrm>
            <a:custGeom>
              <a:avLst/>
              <a:gdLst>
                <a:gd name="T0" fmla="*/ 58 w 115"/>
                <a:gd name="T1" fmla="*/ 0 h 116"/>
                <a:gd name="T2" fmla="*/ 0 w 115"/>
                <a:gd name="T3" fmla="*/ 58 h 116"/>
                <a:gd name="T4" fmla="*/ 58 w 115"/>
                <a:gd name="T5" fmla="*/ 116 h 116"/>
                <a:gd name="T6" fmla="*/ 115 w 115"/>
                <a:gd name="T7" fmla="*/ 58 h 116"/>
                <a:gd name="T8" fmla="*/ 58 w 115"/>
                <a:gd name="T9" fmla="*/ 0 h 116"/>
                <a:gd name="T10" fmla="*/ 107 w 115"/>
                <a:gd name="T11" fmla="*/ 58 h 116"/>
                <a:gd name="T12" fmla="*/ 105 w 115"/>
                <a:gd name="T13" fmla="*/ 75 h 116"/>
                <a:gd name="T14" fmla="*/ 93 w 115"/>
                <a:gd name="T15" fmla="*/ 82 h 116"/>
                <a:gd name="T16" fmla="*/ 85 w 115"/>
                <a:gd name="T17" fmla="*/ 16 h 116"/>
                <a:gd name="T18" fmla="*/ 107 w 115"/>
                <a:gd name="T19" fmla="*/ 58 h 116"/>
                <a:gd name="T20" fmla="*/ 75 w 115"/>
                <a:gd name="T21" fmla="*/ 11 h 116"/>
                <a:gd name="T22" fmla="*/ 88 w 115"/>
                <a:gd name="T23" fmla="*/ 84 h 116"/>
                <a:gd name="T24" fmla="*/ 75 w 115"/>
                <a:gd name="T25" fmla="*/ 86 h 116"/>
                <a:gd name="T26" fmla="*/ 57 w 115"/>
                <a:gd name="T27" fmla="*/ 8 h 116"/>
                <a:gd name="T28" fmla="*/ 58 w 115"/>
                <a:gd name="T29" fmla="*/ 8 h 116"/>
                <a:gd name="T30" fmla="*/ 75 w 115"/>
                <a:gd name="T31" fmla="*/ 11 h 116"/>
                <a:gd name="T32" fmla="*/ 37 w 115"/>
                <a:gd name="T33" fmla="*/ 19 h 116"/>
                <a:gd name="T34" fmla="*/ 53 w 115"/>
                <a:gd name="T35" fmla="*/ 9 h 116"/>
                <a:gd name="T36" fmla="*/ 71 w 115"/>
                <a:gd name="T37" fmla="*/ 85 h 116"/>
                <a:gd name="T38" fmla="*/ 50 w 115"/>
                <a:gd name="T39" fmla="*/ 78 h 116"/>
                <a:gd name="T40" fmla="*/ 37 w 115"/>
                <a:gd name="T41" fmla="*/ 19 h 116"/>
                <a:gd name="T42" fmla="*/ 16 w 115"/>
                <a:gd name="T43" fmla="*/ 30 h 116"/>
                <a:gd name="T44" fmla="*/ 33 w 115"/>
                <a:gd name="T45" fmla="*/ 21 h 116"/>
                <a:gd name="T46" fmla="*/ 42 w 115"/>
                <a:gd name="T47" fmla="*/ 34 h 116"/>
                <a:gd name="T48" fmla="*/ 9 w 115"/>
                <a:gd name="T49" fmla="*/ 47 h 116"/>
                <a:gd name="T50" fmla="*/ 16 w 115"/>
                <a:gd name="T51" fmla="*/ 30 h 116"/>
                <a:gd name="T52" fmla="*/ 25 w 115"/>
                <a:gd name="T53" fmla="*/ 20 h 116"/>
                <a:gd name="T54" fmla="*/ 39 w 115"/>
                <a:gd name="T55" fmla="*/ 12 h 116"/>
                <a:gd name="T56" fmla="*/ 33 w 115"/>
                <a:gd name="T57" fmla="*/ 17 h 116"/>
                <a:gd name="T58" fmla="*/ 25 w 115"/>
                <a:gd name="T59" fmla="*/ 20 h 116"/>
                <a:gd name="T60" fmla="*/ 8 w 115"/>
                <a:gd name="T61" fmla="*/ 54 h 116"/>
                <a:gd name="T62" fmla="*/ 43 w 115"/>
                <a:gd name="T63" fmla="*/ 38 h 116"/>
                <a:gd name="T64" fmla="*/ 45 w 115"/>
                <a:gd name="T65" fmla="*/ 51 h 116"/>
                <a:gd name="T66" fmla="*/ 10 w 115"/>
                <a:gd name="T67" fmla="*/ 74 h 116"/>
                <a:gd name="T68" fmla="*/ 8 w 115"/>
                <a:gd name="T69" fmla="*/ 58 h 116"/>
                <a:gd name="T70" fmla="*/ 8 w 115"/>
                <a:gd name="T71" fmla="*/ 54 h 116"/>
                <a:gd name="T72" fmla="*/ 12 w 115"/>
                <a:gd name="T73" fmla="*/ 79 h 116"/>
                <a:gd name="T74" fmla="*/ 46 w 115"/>
                <a:gd name="T75" fmla="*/ 55 h 116"/>
                <a:gd name="T76" fmla="*/ 46 w 115"/>
                <a:gd name="T77" fmla="*/ 78 h 116"/>
                <a:gd name="T78" fmla="*/ 21 w 115"/>
                <a:gd name="T79" fmla="*/ 92 h 116"/>
                <a:gd name="T80" fmla="*/ 12 w 115"/>
                <a:gd name="T81" fmla="*/ 79 h 116"/>
                <a:gd name="T82" fmla="*/ 24 w 115"/>
                <a:gd name="T83" fmla="*/ 95 h 116"/>
                <a:gd name="T84" fmla="*/ 28 w 115"/>
                <a:gd name="T85" fmla="*/ 91 h 116"/>
                <a:gd name="T86" fmla="*/ 67 w 115"/>
                <a:gd name="T87" fmla="*/ 104 h 116"/>
                <a:gd name="T88" fmla="*/ 80 w 115"/>
                <a:gd name="T89" fmla="*/ 103 h 116"/>
                <a:gd name="T90" fmla="*/ 58 w 115"/>
                <a:gd name="T91" fmla="*/ 108 h 116"/>
                <a:gd name="T92" fmla="*/ 24 w 115"/>
                <a:gd name="T93" fmla="*/ 95 h 116"/>
                <a:gd name="T94" fmla="*/ 92 w 115"/>
                <a:gd name="T95" fmla="*/ 94 h 116"/>
                <a:gd name="T96" fmla="*/ 32 w 115"/>
                <a:gd name="T97" fmla="*/ 88 h 116"/>
                <a:gd name="T98" fmla="*/ 48 w 115"/>
                <a:gd name="T99" fmla="*/ 81 h 116"/>
                <a:gd name="T100" fmla="*/ 101 w 115"/>
                <a:gd name="T101" fmla="*/ 82 h 116"/>
                <a:gd name="T102" fmla="*/ 92 w 115"/>
                <a:gd name="T103" fmla="*/ 9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16">
                  <a:moveTo>
                    <a:pt x="58" y="0"/>
                  </a:moveTo>
                  <a:cubicBezTo>
                    <a:pt x="26" y="0"/>
                    <a:pt x="0" y="26"/>
                    <a:pt x="0" y="58"/>
                  </a:cubicBezTo>
                  <a:cubicBezTo>
                    <a:pt x="0" y="90"/>
                    <a:pt x="26" y="116"/>
                    <a:pt x="58" y="116"/>
                  </a:cubicBezTo>
                  <a:cubicBezTo>
                    <a:pt x="89" y="116"/>
                    <a:pt x="115" y="90"/>
                    <a:pt x="115" y="58"/>
                  </a:cubicBezTo>
                  <a:cubicBezTo>
                    <a:pt x="115" y="26"/>
                    <a:pt x="89" y="0"/>
                    <a:pt x="58" y="0"/>
                  </a:cubicBezTo>
                  <a:close/>
                  <a:moveTo>
                    <a:pt x="107" y="58"/>
                  </a:moveTo>
                  <a:cubicBezTo>
                    <a:pt x="107" y="64"/>
                    <a:pt x="106" y="69"/>
                    <a:pt x="105" y="75"/>
                  </a:cubicBezTo>
                  <a:cubicBezTo>
                    <a:pt x="102" y="77"/>
                    <a:pt x="98" y="80"/>
                    <a:pt x="93" y="82"/>
                  </a:cubicBezTo>
                  <a:cubicBezTo>
                    <a:pt x="99" y="46"/>
                    <a:pt x="91" y="26"/>
                    <a:pt x="85" y="16"/>
                  </a:cubicBezTo>
                  <a:cubicBezTo>
                    <a:pt x="98" y="25"/>
                    <a:pt x="107" y="40"/>
                    <a:pt x="107" y="58"/>
                  </a:cubicBezTo>
                  <a:close/>
                  <a:moveTo>
                    <a:pt x="75" y="11"/>
                  </a:moveTo>
                  <a:cubicBezTo>
                    <a:pt x="79" y="15"/>
                    <a:pt x="98" y="32"/>
                    <a:pt x="88" y="84"/>
                  </a:cubicBezTo>
                  <a:cubicBezTo>
                    <a:pt x="84" y="85"/>
                    <a:pt x="80" y="86"/>
                    <a:pt x="75" y="86"/>
                  </a:cubicBezTo>
                  <a:cubicBezTo>
                    <a:pt x="75" y="40"/>
                    <a:pt x="62" y="16"/>
                    <a:pt x="57" y="8"/>
                  </a:cubicBezTo>
                  <a:cubicBezTo>
                    <a:pt x="57" y="8"/>
                    <a:pt x="57" y="8"/>
                    <a:pt x="58" y="8"/>
                  </a:cubicBezTo>
                  <a:cubicBezTo>
                    <a:pt x="64" y="8"/>
                    <a:pt x="69" y="9"/>
                    <a:pt x="75" y="11"/>
                  </a:cubicBezTo>
                  <a:close/>
                  <a:moveTo>
                    <a:pt x="37" y="19"/>
                  </a:moveTo>
                  <a:cubicBezTo>
                    <a:pt x="42" y="14"/>
                    <a:pt x="49" y="10"/>
                    <a:pt x="53" y="9"/>
                  </a:cubicBezTo>
                  <a:cubicBezTo>
                    <a:pt x="56" y="14"/>
                    <a:pt x="71" y="37"/>
                    <a:pt x="71" y="85"/>
                  </a:cubicBezTo>
                  <a:cubicBezTo>
                    <a:pt x="65" y="85"/>
                    <a:pt x="58" y="83"/>
                    <a:pt x="50" y="78"/>
                  </a:cubicBezTo>
                  <a:cubicBezTo>
                    <a:pt x="52" y="38"/>
                    <a:pt x="42" y="23"/>
                    <a:pt x="37" y="19"/>
                  </a:cubicBezTo>
                  <a:close/>
                  <a:moveTo>
                    <a:pt x="16" y="30"/>
                  </a:moveTo>
                  <a:cubicBezTo>
                    <a:pt x="23" y="26"/>
                    <a:pt x="31" y="21"/>
                    <a:pt x="33" y="21"/>
                  </a:cubicBezTo>
                  <a:cubicBezTo>
                    <a:pt x="35" y="22"/>
                    <a:pt x="38" y="25"/>
                    <a:pt x="42" y="34"/>
                  </a:cubicBezTo>
                  <a:cubicBezTo>
                    <a:pt x="36" y="34"/>
                    <a:pt x="20" y="36"/>
                    <a:pt x="9" y="47"/>
                  </a:cubicBezTo>
                  <a:cubicBezTo>
                    <a:pt x="10" y="41"/>
                    <a:pt x="13" y="35"/>
                    <a:pt x="16" y="30"/>
                  </a:cubicBezTo>
                  <a:close/>
                  <a:moveTo>
                    <a:pt x="25" y="20"/>
                  </a:moveTo>
                  <a:cubicBezTo>
                    <a:pt x="30" y="16"/>
                    <a:pt x="34" y="14"/>
                    <a:pt x="39" y="12"/>
                  </a:cubicBezTo>
                  <a:cubicBezTo>
                    <a:pt x="37" y="13"/>
                    <a:pt x="35" y="15"/>
                    <a:pt x="33" y="17"/>
                  </a:cubicBezTo>
                  <a:cubicBezTo>
                    <a:pt x="32" y="17"/>
                    <a:pt x="29" y="18"/>
                    <a:pt x="25" y="20"/>
                  </a:cubicBezTo>
                  <a:close/>
                  <a:moveTo>
                    <a:pt x="8" y="54"/>
                  </a:moveTo>
                  <a:cubicBezTo>
                    <a:pt x="18" y="39"/>
                    <a:pt x="39" y="38"/>
                    <a:pt x="43" y="38"/>
                  </a:cubicBezTo>
                  <a:cubicBezTo>
                    <a:pt x="44" y="42"/>
                    <a:pt x="45" y="46"/>
                    <a:pt x="45" y="51"/>
                  </a:cubicBezTo>
                  <a:cubicBezTo>
                    <a:pt x="42" y="52"/>
                    <a:pt x="23" y="60"/>
                    <a:pt x="10" y="74"/>
                  </a:cubicBezTo>
                  <a:cubicBezTo>
                    <a:pt x="9" y="69"/>
                    <a:pt x="8" y="64"/>
                    <a:pt x="8" y="58"/>
                  </a:cubicBezTo>
                  <a:cubicBezTo>
                    <a:pt x="8" y="57"/>
                    <a:pt x="8" y="56"/>
                    <a:pt x="8" y="54"/>
                  </a:cubicBezTo>
                  <a:close/>
                  <a:moveTo>
                    <a:pt x="12" y="79"/>
                  </a:moveTo>
                  <a:cubicBezTo>
                    <a:pt x="23" y="65"/>
                    <a:pt x="41" y="57"/>
                    <a:pt x="46" y="55"/>
                  </a:cubicBezTo>
                  <a:cubicBezTo>
                    <a:pt x="46" y="61"/>
                    <a:pt x="47" y="69"/>
                    <a:pt x="46" y="78"/>
                  </a:cubicBezTo>
                  <a:cubicBezTo>
                    <a:pt x="42" y="79"/>
                    <a:pt x="30" y="82"/>
                    <a:pt x="21" y="92"/>
                  </a:cubicBezTo>
                  <a:cubicBezTo>
                    <a:pt x="17" y="88"/>
                    <a:pt x="14" y="83"/>
                    <a:pt x="12" y="79"/>
                  </a:cubicBezTo>
                  <a:close/>
                  <a:moveTo>
                    <a:pt x="24" y="95"/>
                  </a:moveTo>
                  <a:cubicBezTo>
                    <a:pt x="25" y="93"/>
                    <a:pt x="27" y="92"/>
                    <a:pt x="28" y="91"/>
                  </a:cubicBezTo>
                  <a:cubicBezTo>
                    <a:pt x="30" y="92"/>
                    <a:pt x="45" y="104"/>
                    <a:pt x="67" y="104"/>
                  </a:cubicBezTo>
                  <a:cubicBezTo>
                    <a:pt x="71" y="104"/>
                    <a:pt x="75" y="104"/>
                    <a:pt x="80" y="103"/>
                  </a:cubicBezTo>
                  <a:cubicBezTo>
                    <a:pt x="73" y="106"/>
                    <a:pt x="66" y="108"/>
                    <a:pt x="58" y="108"/>
                  </a:cubicBezTo>
                  <a:cubicBezTo>
                    <a:pt x="45" y="108"/>
                    <a:pt x="33" y="103"/>
                    <a:pt x="24" y="95"/>
                  </a:cubicBezTo>
                  <a:close/>
                  <a:moveTo>
                    <a:pt x="92" y="94"/>
                  </a:moveTo>
                  <a:cubicBezTo>
                    <a:pt x="62" y="109"/>
                    <a:pt x="37" y="92"/>
                    <a:pt x="32" y="88"/>
                  </a:cubicBezTo>
                  <a:cubicBezTo>
                    <a:pt x="39" y="84"/>
                    <a:pt x="46" y="82"/>
                    <a:pt x="48" y="81"/>
                  </a:cubicBezTo>
                  <a:cubicBezTo>
                    <a:pt x="71" y="96"/>
                    <a:pt x="91" y="88"/>
                    <a:pt x="101" y="82"/>
                  </a:cubicBezTo>
                  <a:cubicBezTo>
                    <a:pt x="99" y="86"/>
                    <a:pt x="96" y="90"/>
                    <a:pt x="92" y="9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3" name="出自【趣你的PPT】(微信:qunideppt)：最优质的PPT资源库"/>
            <p:cNvSpPr>
              <a:spLocks noEditPoints="1"/>
            </p:cNvSpPr>
            <p:nvPr/>
          </p:nvSpPr>
          <p:spPr bwMode="auto">
            <a:xfrm>
              <a:off x="2021875" y="2585441"/>
              <a:ext cx="211253" cy="211253"/>
            </a:xfrm>
            <a:custGeom>
              <a:avLst/>
              <a:gdLst>
                <a:gd name="T0" fmla="*/ 58 w 115"/>
                <a:gd name="T1" fmla="*/ 0 h 115"/>
                <a:gd name="T2" fmla="*/ 0 w 115"/>
                <a:gd name="T3" fmla="*/ 57 h 115"/>
                <a:gd name="T4" fmla="*/ 58 w 115"/>
                <a:gd name="T5" fmla="*/ 115 h 115"/>
                <a:gd name="T6" fmla="*/ 115 w 115"/>
                <a:gd name="T7" fmla="*/ 57 h 115"/>
                <a:gd name="T8" fmla="*/ 58 w 115"/>
                <a:gd name="T9" fmla="*/ 0 h 115"/>
                <a:gd name="T10" fmla="*/ 103 w 115"/>
                <a:gd name="T11" fmla="*/ 38 h 115"/>
                <a:gd name="T12" fmla="*/ 39 w 115"/>
                <a:gd name="T13" fmla="*/ 27 h 115"/>
                <a:gd name="T14" fmla="*/ 29 w 115"/>
                <a:gd name="T15" fmla="*/ 31 h 115"/>
                <a:gd name="T16" fmla="*/ 30 w 115"/>
                <a:gd name="T17" fmla="*/ 27 h 115"/>
                <a:gd name="T18" fmla="*/ 68 w 115"/>
                <a:gd name="T19" fmla="*/ 9 h 115"/>
                <a:gd name="T20" fmla="*/ 103 w 115"/>
                <a:gd name="T21" fmla="*/ 38 h 115"/>
                <a:gd name="T22" fmla="*/ 62 w 115"/>
                <a:gd name="T23" fmla="*/ 8 h 115"/>
                <a:gd name="T24" fmla="*/ 30 w 115"/>
                <a:gd name="T25" fmla="*/ 22 h 115"/>
                <a:gd name="T26" fmla="*/ 32 w 115"/>
                <a:gd name="T27" fmla="*/ 15 h 115"/>
                <a:gd name="T28" fmla="*/ 32 w 115"/>
                <a:gd name="T29" fmla="*/ 15 h 115"/>
                <a:gd name="T30" fmla="*/ 58 w 115"/>
                <a:gd name="T31" fmla="*/ 7 h 115"/>
                <a:gd name="T32" fmla="*/ 62 w 115"/>
                <a:gd name="T33" fmla="*/ 8 h 115"/>
                <a:gd name="T34" fmla="*/ 26 w 115"/>
                <a:gd name="T35" fmla="*/ 18 h 115"/>
                <a:gd name="T36" fmla="*/ 25 w 115"/>
                <a:gd name="T37" fmla="*/ 23 h 115"/>
                <a:gd name="T38" fmla="*/ 21 w 115"/>
                <a:gd name="T39" fmla="*/ 24 h 115"/>
                <a:gd name="T40" fmla="*/ 26 w 115"/>
                <a:gd name="T41" fmla="*/ 18 h 115"/>
                <a:gd name="T42" fmla="*/ 17 w 115"/>
                <a:gd name="T43" fmla="*/ 28 h 115"/>
                <a:gd name="T44" fmla="*/ 25 w 115"/>
                <a:gd name="T45" fmla="*/ 28 h 115"/>
                <a:gd name="T46" fmla="*/ 25 w 115"/>
                <a:gd name="T47" fmla="*/ 34 h 115"/>
                <a:gd name="T48" fmla="*/ 9 w 115"/>
                <a:gd name="T49" fmla="*/ 47 h 115"/>
                <a:gd name="T50" fmla="*/ 17 w 115"/>
                <a:gd name="T51" fmla="*/ 28 h 115"/>
                <a:gd name="T52" fmla="*/ 8 w 115"/>
                <a:gd name="T53" fmla="*/ 55 h 115"/>
                <a:gd name="T54" fmla="*/ 25 w 115"/>
                <a:gd name="T55" fmla="*/ 39 h 115"/>
                <a:gd name="T56" fmla="*/ 25 w 115"/>
                <a:gd name="T57" fmla="*/ 48 h 115"/>
                <a:gd name="T58" fmla="*/ 25 w 115"/>
                <a:gd name="T59" fmla="*/ 49 h 115"/>
                <a:gd name="T60" fmla="*/ 21 w 115"/>
                <a:gd name="T61" fmla="*/ 53 h 115"/>
                <a:gd name="T62" fmla="*/ 14 w 115"/>
                <a:gd name="T63" fmla="*/ 82 h 115"/>
                <a:gd name="T64" fmla="*/ 8 w 115"/>
                <a:gd name="T65" fmla="*/ 57 h 115"/>
                <a:gd name="T66" fmla="*/ 8 w 115"/>
                <a:gd name="T67" fmla="*/ 55 h 115"/>
                <a:gd name="T68" fmla="*/ 19 w 115"/>
                <a:gd name="T69" fmla="*/ 89 h 115"/>
                <a:gd name="T70" fmla="*/ 25 w 115"/>
                <a:gd name="T71" fmla="*/ 56 h 115"/>
                <a:gd name="T72" fmla="*/ 26 w 115"/>
                <a:gd name="T73" fmla="*/ 54 h 115"/>
                <a:gd name="T74" fmla="*/ 60 w 115"/>
                <a:gd name="T75" fmla="*/ 107 h 115"/>
                <a:gd name="T76" fmla="*/ 58 w 115"/>
                <a:gd name="T77" fmla="*/ 107 h 115"/>
                <a:gd name="T78" fmla="*/ 19 w 115"/>
                <a:gd name="T79" fmla="*/ 89 h 115"/>
                <a:gd name="T80" fmla="*/ 66 w 115"/>
                <a:gd name="T81" fmla="*/ 106 h 115"/>
                <a:gd name="T82" fmla="*/ 30 w 115"/>
                <a:gd name="T83" fmla="*/ 52 h 115"/>
                <a:gd name="T84" fmla="*/ 33 w 115"/>
                <a:gd name="T85" fmla="*/ 51 h 115"/>
                <a:gd name="T86" fmla="*/ 99 w 115"/>
                <a:gd name="T87" fmla="*/ 85 h 115"/>
                <a:gd name="T88" fmla="*/ 66 w 115"/>
                <a:gd name="T89" fmla="*/ 106 h 115"/>
                <a:gd name="T90" fmla="*/ 101 w 115"/>
                <a:gd name="T91" fmla="*/ 82 h 115"/>
                <a:gd name="T92" fmla="*/ 33 w 115"/>
                <a:gd name="T93" fmla="*/ 46 h 115"/>
                <a:gd name="T94" fmla="*/ 30 w 115"/>
                <a:gd name="T95" fmla="*/ 47 h 115"/>
                <a:gd name="T96" fmla="*/ 29 w 115"/>
                <a:gd name="T97" fmla="*/ 36 h 115"/>
                <a:gd name="T98" fmla="*/ 41 w 115"/>
                <a:gd name="T99" fmla="*/ 32 h 115"/>
                <a:gd name="T100" fmla="*/ 106 w 115"/>
                <a:gd name="T101" fmla="*/ 44 h 115"/>
                <a:gd name="T102" fmla="*/ 107 w 115"/>
                <a:gd name="T103" fmla="*/ 57 h 115"/>
                <a:gd name="T104" fmla="*/ 101 w 115"/>
                <a:gd name="T105"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5" h="115">
                  <a:moveTo>
                    <a:pt x="58" y="0"/>
                  </a:moveTo>
                  <a:cubicBezTo>
                    <a:pt x="26" y="0"/>
                    <a:pt x="0" y="25"/>
                    <a:pt x="0" y="57"/>
                  </a:cubicBezTo>
                  <a:cubicBezTo>
                    <a:pt x="0" y="89"/>
                    <a:pt x="26" y="115"/>
                    <a:pt x="58" y="115"/>
                  </a:cubicBezTo>
                  <a:cubicBezTo>
                    <a:pt x="89" y="115"/>
                    <a:pt x="115" y="89"/>
                    <a:pt x="115" y="57"/>
                  </a:cubicBezTo>
                  <a:cubicBezTo>
                    <a:pt x="115" y="25"/>
                    <a:pt x="89" y="0"/>
                    <a:pt x="58" y="0"/>
                  </a:cubicBezTo>
                  <a:close/>
                  <a:moveTo>
                    <a:pt x="103" y="38"/>
                  </a:moveTo>
                  <a:cubicBezTo>
                    <a:pt x="80" y="26"/>
                    <a:pt x="58" y="22"/>
                    <a:pt x="39" y="27"/>
                  </a:cubicBezTo>
                  <a:cubicBezTo>
                    <a:pt x="36" y="28"/>
                    <a:pt x="32" y="30"/>
                    <a:pt x="29" y="31"/>
                  </a:cubicBezTo>
                  <a:cubicBezTo>
                    <a:pt x="29" y="30"/>
                    <a:pt x="29" y="28"/>
                    <a:pt x="30" y="27"/>
                  </a:cubicBezTo>
                  <a:cubicBezTo>
                    <a:pt x="39" y="25"/>
                    <a:pt x="53" y="20"/>
                    <a:pt x="68" y="9"/>
                  </a:cubicBezTo>
                  <a:cubicBezTo>
                    <a:pt x="84" y="12"/>
                    <a:pt x="97" y="23"/>
                    <a:pt x="103" y="38"/>
                  </a:cubicBezTo>
                  <a:close/>
                  <a:moveTo>
                    <a:pt x="62" y="8"/>
                  </a:moveTo>
                  <a:cubicBezTo>
                    <a:pt x="50" y="16"/>
                    <a:pt x="39" y="20"/>
                    <a:pt x="30" y="22"/>
                  </a:cubicBezTo>
                  <a:cubicBezTo>
                    <a:pt x="31" y="17"/>
                    <a:pt x="32" y="15"/>
                    <a:pt x="32" y="15"/>
                  </a:cubicBezTo>
                  <a:cubicBezTo>
                    <a:pt x="32" y="15"/>
                    <a:pt x="32" y="15"/>
                    <a:pt x="32" y="15"/>
                  </a:cubicBezTo>
                  <a:cubicBezTo>
                    <a:pt x="39" y="10"/>
                    <a:pt x="48" y="7"/>
                    <a:pt x="58" y="7"/>
                  </a:cubicBezTo>
                  <a:cubicBezTo>
                    <a:pt x="59" y="7"/>
                    <a:pt x="61" y="7"/>
                    <a:pt x="62" y="8"/>
                  </a:cubicBezTo>
                  <a:close/>
                  <a:moveTo>
                    <a:pt x="26" y="18"/>
                  </a:moveTo>
                  <a:cubicBezTo>
                    <a:pt x="26" y="20"/>
                    <a:pt x="26" y="21"/>
                    <a:pt x="25" y="23"/>
                  </a:cubicBezTo>
                  <a:cubicBezTo>
                    <a:pt x="24" y="23"/>
                    <a:pt x="22" y="24"/>
                    <a:pt x="21" y="24"/>
                  </a:cubicBezTo>
                  <a:cubicBezTo>
                    <a:pt x="22" y="22"/>
                    <a:pt x="24" y="20"/>
                    <a:pt x="26" y="18"/>
                  </a:cubicBezTo>
                  <a:close/>
                  <a:moveTo>
                    <a:pt x="17" y="28"/>
                  </a:moveTo>
                  <a:cubicBezTo>
                    <a:pt x="19" y="28"/>
                    <a:pt x="21" y="28"/>
                    <a:pt x="25" y="28"/>
                  </a:cubicBezTo>
                  <a:cubicBezTo>
                    <a:pt x="25" y="30"/>
                    <a:pt x="25" y="32"/>
                    <a:pt x="25" y="34"/>
                  </a:cubicBezTo>
                  <a:cubicBezTo>
                    <a:pt x="17" y="38"/>
                    <a:pt x="12" y="43"/>
                    <a:pt x="9" y="47"/>
                  </a:cubicBezTo>
                  <a:cubicBezTo>
                    <a:pt x="10" y="40"/>
                    <a:pt x="13" y="34"/>
                    <a:pt x="17" y="28"/>
                  </a:cubicBezTo>
                  <a:close/>
                  <a:moveTo>
                    <a:pt x="8" y="55"/>
                  </a:moveTo>
                  <a:cubicBezTo>
                    <a:pt x="9" y="53"/>
                    <a:pt x="14" y="45"/>
                    <a:pt x="25" y="39"/>
                  </a:cubicBezTo>
                  <a:cubicBezTo>
                    <a:pt x="25" y="42"/>
                    <a:pt x="25" y="45"/>
                    <a:pt x="25" y="48"/>
                  </a:cubicBezTo>
                  <a:cubicBezTo>
                    <a:pt x="25" y="48"/>
                    <a:pt x="25" y="48"/>
                    <a:pt x="25" y="49"/>
                  </a:cubicBezTo>
                  <a:cubicBezTo>
                    <a:pt x="24" y="50"/>
                    <a:pt x="22" y="51"/>
                    <a:pt x="21" y="53"/>
                  </a:cubicBezTo>
                  <a:cubicBezTo>
                    <a:pt x="15" y="60"/>
                    <a:pt x="14" y="73"/>
                    <a:pt x="14" y="82"/>
                  </a:cubicBezTo>
                  <a:cubicBezTo>
                    <a:pt x="10" y="75"/>
                    <a:pt x="8" y="66"/>
                    <a:pt x="8" y="57"/>
                  </a:cubicBezTo>
                  <a:cubicBezTo>
                    <a:pt x="8" y="57"/>
                    <a:pt x="8" y="56"/>
                    <a:pt x="8" y="55"/>
                  </a:cubicBezTo>
                  <a:close/>
                  <a:moveTo>
                    <a:pt x="19" y="89"/>
                  </a:moveTo>
                  <a:cubicBezTo>
                    <a:pt x="18" y="82"/>
                    <a:pt x="18" y="64"/>
                    <a:pt x="25" y="56"/>
                  </a:cubicBezTo>
                  <a:cubicBezTo>
                    <a:pt x="25" y="55"/>
                    <a:pt x="26" y="54"/>
                    <a:pt x="26" y="54"/>
                  </a:cubicBezTo>
                  <a:cubicBezTo>
                    <a:pt x="29" y="70"/>
                    <a:pt x="38" y="90"/>
                    <a:pt x="60" y="107"/>
                  </a:cubicBezTo>
                  <a:cubicBezTo>
                    <a:pt x="59" y="107"/>
                    <a:pt x="58" y="107"/>
                    <a:pt x="58" y="107"/>
                  </a:cubicBezTo>
                  <a:cubicBezTo>
                    <a:pt x="42" y="107"/>
                    <a:pt x="28" y="100"/>
                    <a:pt x="19" y="89"/>
                  </a:cubicBezTo>
                  <a:close/>
                  <a:moveTo>
                    <a:pt x="66" y="106"/>
                  </a:moveTo>
                  <a:cubicBezTo>
                    <a:pt x="46" y="92"/>
                    <a:pt x="34" y="73"/>
                    <a:pt x="30" y="52"/>
                  </a:cubicBezTo>
                  <a:cubicBezTo>
                    <a:pt x="31" y="51"/>
                    <a:pt x="32" y="51"/>
                    <a:pt x="33" y="51"/>
                  </a:cubicBezTo>
                  <a:cubicBezTo>
                    <a:pt x="55" y="49"/>
                    <a:pt x="87" y="75"/>
                    <a:pt x="99" y="85"/>
                  </a:cubicBezTo>
                  <a:cubicBezTo>
                    <a:pt x="91" y="96"/>
                    <a:pt x="80" y="104"/>
                    <a:pt x="66" y="106"/>
                  </a:cubicBezTo>
                  <a:close/>
                  <a:moveTo>
                    <a:pt x="101" y="82"/>
                  </a:moveTo>
                  <a:cubicBezTo>
                    <a:pt x="86" y="69"/>
                    <a:pt x="55" y="44"/>
                    <a:pt x="33" y="46"/>
                  </a:cubicBezTo>
                  <a:cubicBezTo>
                    <a:pt x="32" y="47"/>
                    <a:pt x="31" y="47"/>
                    <a:pt x="30" y="47"/>
                  </a:cubicBezTo>
                  <a:cubicBezTo>
                    <a:pt x="29" y="43"/>
                    <a:pt x="29" y="40"/>
                    <a:pt x="29" y="36"/>
                  </a:cubicBezTo>
                  <a:cubicBezTo>
                    <a:pt x="32" y="34"/>
                    <a:pt x="36" y="33"/>
                    <a:pt x="41" y="32"/>
                  </a:cubicBezTo>
                  <a:cubicBezTo>
                    <a:pt x="59" y="26"/>
                    <a:pt x="81" y="31"/>
                    <a:pt x="106" y="44"/>
                  </a:cubicBezTo>
                  <a:cubicBezTo>
                    <a:pt x="107" y="48"/>
                    <a:pt x="107" y="53"/>
                    <a:pt x="107" y="57"/>
                  </a:cubicBezTo>
                  <a:cubicBezTo>
                    <a:pt x="107" y="66"/>
                    <a:pt x="105" y="74"/>
                    <a:pt x="101"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4" name="出自【趣你的PPT】(微信:qunideppt)：最优质的PPT资源库"/>
            <p:cNvSpPr>
              <a:spLocks noEditPoints="1"/>
            </p:cNvSpPr>
            <p:nvPr/>
          </p:nvSpPr>
          <p:spPr bwMode="auto">
            <a:xfrm>
              <a:off x="2953501" y="4374757"/>
              <a:ext cx="314768" cy="519683"/>
            </a:xfrm>
            <a:custGeom>
              <a:avLst/>
              <a:gdLst>
                <a:gd name="T0" fmla="*/ 166 w 171"/>
                <a:gd name="T1" fmla="*/ 168 h 284"/>
                <a:gd name="T2" fmla="*/ 166 w 171"/>
                <a:gd name="T3" fmla="*/ 167 h 284"/>
                <a:gd name="T4" fmla="*/ 166 w 171"/>
                <a:gd name="T5" fmla="*/ 80 h 284"/>
                <a:gd name="T6" fmla="*/ 86 w 171"/>
                <a:gd name="T7" fmla="*/ 0 h 284"/>
                <a:gd name="T8" fmla="*/ 6 w 171"/>
                <a:gd name="T9" fmla="*/ 80 h 284"/>
                <a:gd name="T10" fmla="*/ 6 w 171"/>
                <a:gd name="T11" fmla="*/ 167 h 284"/>
                <a:gd name="T12" fmla="*/ 5 w 171"/>
                <a:gd name="T13" fmla="*/ 168 h 284"/>
                <a:gd name="T14" fmla="*/ 3 w 171"/>
                <a:gd name="T15" fmla="*/ 179 h 284"/>
                <a:gd name="T16" fmla="*/ 14 w 171"/>
                <a:gd name="T17" fmla="*/ 182 h 284"/>
                <a:gd name="T18" fmla="*/ 50 w 171"/>
                <a:gd name="T19" fmla="*/ 158 h 284"/>
                <a:gd name="T20" fmla="*/ 52 w 171"/>
                <a:gd name="T21" fmla="*/ 157 h 284"/>
                <a:gd name="T22" fmla="*/ 55 w 171"/>
                <a:gd name="T23" fmla="*/ 153 h 284"/>
                <a:gd name="T24" fmla="*/ 61 w 171"/>
                <a:gd name="T25" fmla="*/ 136 h 284"/>
                <a:gd name="T26" fmla="*/ 61 w 171"/>
                <a:gd name="T27" fmla="*/ 164 h 284"/>
                <a:gd name="T28" fmla="*/ 61 w 171"/>
                <a:gd name="T29" fmla="*/ 180 h 284"/>
                <a:gd name="T30" fmla="*/ 61 w 171"/>
                <a:gd name="T31" fmla="*/ 274 h 284"/>
                <a:gd name="T32" fmla="*/ 71 w 171"/>
                <a:gd name="T33" fmla="*/ 284 h 284"/>
                <a:gd name="T34" fmla="*/ 81 w 171"/>
                <a:gd name="T35" fmla="*/ 274 h 284"/>
                <a:gd name="T36" fmla="*/ 81 w 171"/>
                <a:gd name="T37" fmla="*/ 185 h 284"/>
                <a:gd name="T38" fmla="*/ 89 w 171"/>
                <a:gd name="T39" fmla="*/ 185 h 284"/>
                <a:gd name="T40" fmla="*/ 89 w 171"/>
                <a:gd name="T41" fmla="*/ 274 h 284"/>
                <a:gd name="T42" fmla="*/ 100 w 171"/>
                <a:gd name="T43" fmla="*/ 284 h 284"/>
                <a:gd name="T44" fmla="*/ 110 w 171"/>
                <a:gd name="T45" fmla="*/ 274 h 284"/>
                <a:gd name="T46" fmla="*/ 110 w 171"/>
                <a:gd name="T47" fmla="*/ 180 h 284"/>
                <a:gd name="T48" fmla="*/ 110 w 171"/>
                <a:gd name="T49" fmla="*/ 164 h 284"/>
                <a:gd name="T50" fmla="*/ 110 w 171"/>
                <a:gd name="T51" fmla="*/ 133 h 284"/>
                <a:gd name="T52" fmla="*/ 117 w 171"/>
                <a:gd name="T53" fmla="*/ 153 h 284"/>
                <a:gd name="T54" fmla="*/ 119 w 171"/>
                <a:gd name="T55" fmla="*/ 157 h 284"/>
                <a:gd name="T56" fmla="*/ 121 w 171"/>
                <a:gd name="T57" fmla="*/ 158 h 284"/>
                <a:gd name="T58" fmla="*/ 158 w 171"/>
                <a:gd name="T59" fmla="*/ 182 h 284"/>
                <a:gd name="T60" fmla="*/ 169 w 171"/>
                <a:gd name="T61" fmla="*/ 179 h 284"/>
                <a:gd name="T62" fmla="*/ 166 w 171"/>
                <a:gd name="T63" fmla="*/ 168 h 284"/>
                <a:gd name="T64" fmla="*/ 157 w 171"/>
                <a:gd name="T65" fmla="*/ 162 h 284"/>
                <a:gd name="T66" fmla="*/ 131 w 171"/>
                <a:gd name="T67" fmla="*/ 145 h 284"/>
                <a:gd name="T68" fmla="*/ 114 w 171"/>
                <a:gd name="T69" fmla="*/ 91 h 284"/>
                <a:gd name="T70" fmla="*/ 105 w 171"/>
                <a:gd name="T71" fmla="*/ 85 h 284"/>
                <a:gd name="T72" fmla="*/ 67 w 171"/>
                <a:gd name="T73" fmla="*/ 85 h 284"/>
                <a:gd name="T74" fmla="*/ 64 w 171"/>
                <a:gd name="T75" fmla="*/ 85 h 284"/>
                <a:gd name="T76" fmla="*/ 64 w 171"/>
                <a:gd name="T77" fmla="*/ 85 h 284"/>
                <a:gd name="T78" fmla="*/ 58 w 171"/>
                <a:gd name="T79" fmla="*/ 91 h 284"/>
                <a:gd name="T80" fmla="*/ 40 w 171"/>
                <a:gd name="T81" fmla="*/ 145 h 284"/>
                <a:gd name="T82" fmla="*/ 14 w 171"/>
                <a:gd name="T83" fmla="*/ 162 h 284"/>
                <a:gd name="T84" fmla="*/ 14 w 171"/>
                <a:gd name="T85" fmla="*/ 80 h 284"/>
                <a:gd name="T86" fmla="*/ 86 w 171"/>
                <a:gd name="T87" fmla="*/ 9 h 284"/>
                <a:gd name="T88" fmla="*/ 157 w 171"/>
                <a:gd name="T89" fmla="*/ 80 h 284"/>
                <a:gd name="T90" fmla="*/ 157 w 171"/>
                <a:gd name="T91" fmla="*/ 16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284">
                  <a:moveTo>
                    <a:pt x="166" y="168"/>
                  </a:moveTo>
                  <a:cubicBezTo>
                    <a:pt x="166" y="167"/>
                    <a:pt x="166" y="167"/>
                    <a:pt x="166" y="167"/>
                  </a:cubicBezTo>
                  <a:cubicBezTo>
                    <a:pt x="166" y="80"/>
                    <a:pt x="166" y="80"/>
                    <a:pt x="166" y="80"/>
                  </a:cubicBezTo>
                  <a:cubicBezTo>
                    <a:pt x="166" y="36"/>
                    <a:pt x="130" y="0"/>
                    <a:pt x="86" y="0"/>
                  </a:cubicBezTo>
                  <a:cubicBezTo>
                    <a:pt x="42" y="0"/>
                    <a:pt x="6" y="36"/>
                    <a:pt x="6" y="80"/>
                  </a:cubicBezTo>
                  <a:cubicBezTo>
                    <a:pt x="6" y="167"/>
                    <a:pt x="6" y="167"/>
                    <a:pt x="6" y="167"/>
                  </a:cubicBezTo>
                  <a:cubicBezTo>
                    <a:pt x="5" y="168"/>
                    <a:pt x="5" y="168"/>
                    <a:pt x="5" y="168"/>
                  </a:cubicBezTo>
                  <a:cubicBezTo>
                    <a:pt x="1" y="170"/>
                    <a:pt x="0" y="175"/>
                    <a:pt x="3" y="179"/>
                  </a:cubicBezTo>
                  <a:cubicBezTo>
                    <a:pt x="5" y="183"/>
                    <a:pt x="10" y="184"/>
                    <a:pt x="14" y="182"/>
                  </a:cubicBezTo>
                  <a:cubicBezTo>
                    <a:pt x="50" y="158"/>
                    <a:pt x="50" y="158"/>
                    <a:pt x="50" y="158"/>
                  </a:cubicBezTo>
                  <a:cubicBezTo>
                    <a:pt x="51" y="158"/>
                    <a:pt x="52" y="157"/>
                    <a:pt x="52" y="157"/>
                  </a:cubicBezTo>
                  <a:cubicBezTo>
                    <a:pt x="54" y="156"/>
                    <a:pt x="55" y="154"/>
                    <a:pt x="55" y="153"/>
                  </a:cubicBezTo>
                  <a:cubicBezTo>
                    <a:pt x="61" y="136"/>
                    <a:pt x="61" y="136"/>
                    <a:pt x="61" y="136"/>
                  </a:cubicBezTo>
                  <a:cubicBezTo>
                    <a:pt x="61" y="164"/>
                    <a:pt x="61" y="164"/>
                    <a:pt x="61" y="164"/>
                  </a:cubicBezTo>
                  <a:cubicBezTo>
                    <a:pt x="61" y="180"/>
                    <a:pt x="61" y="180"/>
                    <a:pt x="61" y="180"/>
                  </a:cubicBezTo>
                  <a:cubicBezTo>
                    <a:pt x="61" y="274"/>
                    <a:pt x="61" y="274"/>
                    <a:pt x="61" y="274"/>
                  </a:cubicBezTo>
                  <a:cubicBezTo>
                    <a:pt x="61" y="280"/>
                    <a:pt x="65" y="284"/>
                    <a:pt x="71" y="284"/>
                  </a:cubicBezTo>
                  <a:cubicBezTo>
                    <a:pt x="77" y="284"/>
                    <a:pt x="81" y="280"/>
                    <a:pt x="81" y="274"/>
                  </a:cubicBezTo>
                  <a:cubicBezTo>
                    <a:pt x="81" y="185"/>
                    <a:pt x="81" y="185"/>
                    <a:pt x="81" y="185"/>
                  </a:cubicBezTo>
                  <a:cubicBezTo>
                    <a:pt x="89" y="185"/>
                    <a:pt x="89" y="185"/>
                    <a:pt x="89" y="185"/>
                  </a:cubicBezTo>
                  <a:cubicBezTo>
                    <a:pt x="89" y="274"/>
                    <a:pt x="89" y="274"/>
                    <a:pt x="89" y="274"/>
                  </a:cubicBezTo>
                  <a:cubicBezTo>
                    <a:pt x="89" y="280"/>
                    <a:pt x="94" y="284"/>
                    <a:pt x="100" y="284"/>
                  </a:cubicBezTo>
                  <a:cubicBezTo>
                    <a:pt x="106" y="284"/>
                    <a:pt x="110" y="280"/>
                    <a:pt x="110" y="274"/>
                  </a:cubicBezTo>
                  <a:cubicBezTo>
                    <a:pt x="110" y="180"/>
                    <a:pt x="110" y="180"/>
                    <a:pt x="110" y="180"/>
                  </a:cubicBezTo>
                  <a:cubicBezTo>
                    <a:pt x="110" y="164"/>
                    <a:pt x="110" y="164"/>
                    <a:pt x="110" y="164"/>
                  </a:cubicBezTo>
                  <a:cubicBezTo>
                    <a:pt x="110" y="133"/>
                    <a:pt x="110" y="133"/>
                    <a:pt x="110" y="133"/>
                  </a:cubicBezTo>
                  <a:cubicBezTo>
                    <a:pt x="117" y="153"/>
                    <a:pt x="117" y="153"/>
                    <a:pt x="117" y="153"/>
                  </a:cubicBezTo>
                  <a:cubicBezTo>
                    <a:pt x="117" y="154"/>
                    <a:pt x="118" y="156"/>
                    <a:pt x="119" y="157"/>
                  </a:cubicBezTo>
                  <a:cubicBezTo>
                    <a:pt x="120" y="157"/>
                    <a:pt x="121" y="158"/>
                    <a:pt x="121" y="158"/>
                  </a:cubicBezTo>
                  <a:cubicBezTo>
                    <a:pt x="158" y="182"/>
                    <a:pt x="158" y="182"/>
                    <a:pt x="158" y="182"/>
                  </a:cubicBezTo>
                  <a:cubicBezTo>
                    <a:pt x="162" y="184"/>
                    <a:pt x="167" y="183"/>
                    <a:pt x="169" y="179"/>
                  </a:cubicBezTo>
                  <a:cubicBezTo>
                    <a:pt x="171" y="175"/>
                    <a:pt x="170" y="170"/>
                    <a:pt x="166" y="168"/>
                  </a:cubicBezTo>
                  <a:close/>
                  <a:moveTo>
                    <a:pt x="157" y="162"/>
                  </a:moveTo>
                  <a:cubicBezTo>
                    <a:pt x="131" y="145"/>
                    <a:pt x="131" y="145"/>
                    <a:pt x="131" y="145"/>
                  </a:cubicBezTo>
                  <a:cubicBezTo>
                    <a:pt x="114" y="91"/>
                    <a:pt x="114" y="91"/>
                    <a:pt x="114" y="91"/>
                  </a:cubicBezTo>
                  <a:cubicBezTo>
                    <a:pt x="112" y="87"/>
                    <a:pt x="109" y="85"/>
                    <a:pt x="105" y="85"/>
                  </a:cubicBezTo>
                  <a:cubicBezTo>
                    <a:pt x="67" y="85"/>
                    <a:pt x="67" y="85"/>
                    <a:pt x="67" y="85"/>
                  </a:cubicBezTo>
                  <a:cubicBezTo>
                    <a:pt x="66" y="85"/>
                    <a:pt x="65" y="85"/>
                    <a:pt x="64" y="85"/>
                  </a:cubicBezTo>
                  <a:cubicBezTo>
                    <a:pt x="64" y="85"/>
                    <a:pt x="64" y="85"/>
                    <a:pt x="64" y="85"/>
                  </a:cubicBezTo>
                  <a:cubicBezTo>
                    <a:pt x="61" y="86"/>
                    <a:pt x="59" y="88"/>
                    <a:pt x="58" y="91"/>
                  </a:cubicBezTo>
                  <a:cubicBezTo>
                    <a:pt x="40" y="145"/>
                    <a:pt x="40" y="145"/>
                    <a:pt x="40" y="145"/>
                  </a:cubicBezTo>
                  <a:cubicBezTo>
                    <a:pt x="14" y="162"/>
                    <a:pt x="14" y="162"/>
                    <a:pt x="14" y="162"/>
                  </a:cubicBezTo>
                  <a:cubicBezTo>
                    <a:pt x="14" y="80"/>
                    <a:pt x="14" y="80"/>
                    <a:pt x="14" y="80"/>
                  </a:cubicBezTo>
                  <a:cubicBezTo>
                    <a:pt x="14" y="41"/>
                    <a:pt x="46" y="9"/>
                    <a:pt x="86" y="9"/>
                  </a:cubicBezTo>
                  <a:cubicBezTo>
                    <a:pt x="125" y="9"/>
                    <a:pt x="157" y="41"/>
                    <a:pt x="157" y="80"/>
                  </a:cubicBezTo>
                  <a:lnTo>
                    <a:pt x="157" y="1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5" name="出自【趣你的PPT】(微信:qunideppt)：最优质的PPT资源库"/>
            <p:cNvSpPr>
              <a:spLocks noChangeArrowheads="1"/>
            </p:cNvSpPr>
            <p:nvPr/>
          </p:nvSpPr>
          <p:spPr bwMode="auto">
            <a:xfrm>
              <a:off x="3076028" y="4455033"/>
              <a:ext cx="67601" cy="6760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6" name="出自【趣你的PPT】(微信:qunideppt)：最优质的PPT资源库"/>
            <p:cNvSpPr>
              <a:spLocks noEditPoints="1"/>
            </p:cNvSpPr>
            <p:nvPr/>
          </p:nvSpPr>
          <p:spPr bwMode="auto">
            <a:xfrm>
              <a:off x="3547123" y="5574676"/>
              <a:ext cx="202803" cy="338005"/>
            </a:xfrm>
            <a:custGeom>
              <a:avLst/>
              <a:gdLst>
                <a:gd name="T0" fmla="*/ 107 w 111"/>
                <a:gd name="T1" fmla="*/ 108 h 184"/>
                <a:gd name="T2" fmla="*/ 107 w 111"/>
                <a:gd name="T3" fmla="*/ 108 h 184"/>
                <a:gd name="T4" fmla="*/ 107 w 111"/>
                <a:gd name="T5" fmla="*/ 52 h 184"/>
                <a:gd name="T6" fmla="*/ 55 w 111"/>
                <a:gd name="T7" fmla="*/ 0 h 184"/>
                <a:gd name="T8" fmla="*/ 4 w 111"/>
                <a:gd name="T9" fmla="*/ 52 h 184"/>
                <a:gd name="T10" fmla="*/ 4 w 111"/>
                <a:gd name="T11" fmla="*/ 108 h 184"/>
                <a:gd name="T12" fmla="*/ 3 w 111"/>
                <a:gd name="T13" fmla="*/ 108 h 184"/>
                <a:gd name="T14" fmla="*/ 2 w 111"/>
                <a:gd name="T15" fmla="*/ 116 h 184"/>
                <a:gd name="T16" fmla="*/ 9 w 111"/>
                <a:gd name="T17" fmla="*/ 117 h 184"/>
                <a:gd name="T18" fmla="*/ 32 w 111"/>
                <a:gd name="T19" fmla="*/ 102 h 184"/>
                <a:gd name="T20" fmla="*/ 34 w 111"/>
                <a:gd name="T21" fmla="*/ 101 h 184"/>
                <a:gd name="T22" fmla="*/ 36 w 111"/>
                <a:gd name="T23" fmla="*/ 99 h 184"/>
                <a:gd name="T24" fmla="*/ 39 w 111"/>
                <a:gd name="T25" fmla="*/ 88 h 184"/>
                <a:gd name="T26" fmla="*/ 39 w 111"/>
                <a:gd name="T27" fmla="*/ 106 h 184"/>
                <a:gd name="T28" fmla="*/ 39 w 111"/>
                <a:gd name="T29" fmla="*/ 117 h 184"/>
                <a:gd name="T30" fmla="*/ 39 w 111"/>
                <a:gd name="T31" fmla="*/ 177 h 184"/>
                <a:gd name="T32" fmla="*/ 46 w 111"/>
                <a:gd name="T33" fmla="*/ 184 h 184"/>
                <a:gd name="T34" fmla="*/ 52 w 111"/>
                <a:gd name="T35" fmla="*/ 177 h 184"/>
                <a:gd name="T36" fmla="*/ 52 w 111"/>
                <a:gd name="T37" fmla="*/ 119 h 184"/>
                <a:gd name="T38" fmla="*/ 58 w 111"/>
                <a:gd name="T39" fmla="*/ 119 h 184"/>
                <a:gd name="T40" fmla="*/ 58 w 111"/>
                <a:gd name="T41" fmla="*/ 177 h 184"/>
                <a:gd name="T42" fmla="*/ 64 w 111"/>
                <a:gd name="T43" fmla="*/ 184 h 184"/>
                <a:gd name="T44" fmla="*/ 71 w 111"/>
                <a:gd name="T45" fmla="*/ 177 h 184"/>
                <a:gd name="T46" fmla="*/ 71 w 111"/>
                <a:gd name="T47" fmla="*/ 117 h 184"/>
                <a:gd name="T48" fmla="*/ 71 w 111"/>
                <a:gd name="T49" fmla="*/ 106 h 184"/>
                <a:gd name="T50" fmla="*/ 71 w 111"/>
                <a:gd name="T51" fmla="*/ 86 h 184"/>
                <a:gd name="T52" fmla="*/ 75 w 111"/>
                <a:gd name="T53" fmla="*/ 99 h 184"/>
                <a:gd name="T54" fmla="*/ 77 w 111"/>
                <a:gd name="T55" fmla="*/ 101 h 184"/>
                <a:gd name="T56" fmla="*/ 78 w 111"/>
                <a:gd name="T57" fmla="*/ 102 h 184"/>
                <a:gd name="T58" fmla="*/ 102 w 111"/>
                <a:gd name="T59" fmla="*/ 117 h 184"/>
                <a:gd name="T60" fmla="*/ 109 w 111"/>
                <a:gd name="T61" fmla="*/ 116 h 184"/>
                <a:gd name="T62" fmla="*/ 107 w 111"/>
                <a:gd name="T63" fmla="*/ 108 h 184"/>
                <a:gd name="T64" fmla="*/ 101 w 111"/>
                <a:gd name="T65" fmla="*/ 105 h 184"/>
                <a:gd name="T66" fmla="*/ 85 w 111"/>
                <a:gd name="T67" fmla="*/ 94 h 184"/>
                <a:gd name="T68" fmla="*/ 73 w 111"/>
                <a:gd name="T69" fmla="*/ 59 h 184"/>
                <a:gd name="T70" fmla="*/ 68 w 111"/>
                <a:gd name="T71" fmla="*/ 55 h 184"/>
                <a:gd name="T72" fmla="*/ 43 w 111"/>
                <a:gd name="T73" fmla="*/ 55 h 184"/>
                <a:gd name="T74" fmla="*/ 41 w 111"/>
                <a:gd name="T75" fmla="*/ 55 h 184"/>
                <a:gd name="T76" fmla="*/ 41 w 111"/>
                <a:gd name="T77" fmla="*/ 55 h 184"/>
                <a:gd name="T78" fmla="*/ 37 w 111"/>
                <a:gd name="T79" fmla="*/ 59 h 184"/>
                <a:gd name="T80" fmla="*/ 26 w 111"/>
                <a:gd name="T81" fmla="*/ 94 h 184"/>
                <a:gd name="T82" fmla="*/ 9 w 111"/>
                <a:gd name="T83" fmla="*/ 105 h 184"/>
                <a:gd name="T84" fmla="*/ 9 w 111"/>
                <a:gd name="T85" fmla="*/ 52 h 184"/>
                <a:gd name="T86" fmla="*/ 55 w 111"/>
                <a:gd name="T87" fmla="*/ 6 h 184"/>
                <a:gd name="T88" fmla="*/ 101 w 111"/>
                <a:gd name="T89" fmla="*/ 52 h 184"/>
                <a:gd name="T90" fmla="*/ 101 w 111"/>
                <a:gd name="T91" fmla="*/ 10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1" h="184">
                  <a:moveTo>
                    <a:pt x="107" y="108"/>
                  </a:moveTo>
                  <a:cubicBezTo>
                    <a:pt x="107" y="108"/>
                    <a:pt x="107" y="108"/>
                    <a:pt x="107" y="108"/>
                  </a:cubicBezTo>
                  <a:cubicBezTo>
                    <a:pt x="107" y="52"/>
                    <a:pt x="107" y="52"/>
                    <a:pt x="107" y="52"/>
                  </a:cubicBezTo>
                  <a:cubicBezTo>
                    <a:pt x="107" y="23"/>
                    <a:pt x="84" y="0"/>
                    <a:pt x="55" y="0"/>
                  </a:cubicBezTo>
                  <a:cubicBezTo>
                    <a:pt x="27" y="0"/>
                    <a:pt x="4" y="23"/>
                    <a:pt x="4" y="52"/>
                  </a:cubicBezTo>
                  <a:cubicBezTo>
                    <a:pt x="4" y="108"/>
                    <a:pt x="4" y="108"/>
                    <a:pt x="4" y="108"/>
                  </a:cubicBezTo>
                  <a:cubicBezTo>
                    <a:pt x="3" y="108"/>
                    <a:pt x="3" y="108"/>
                    <a:pt x="3" y="108"/>
                  </a:cubicBezTo>
                  <a:cubicBezTo>
                    <a:pt x="1" y="110"/>
                    <a:pt x="0" y="113"/>
                    <a:pt x="2" y="116"/>
                  </a:cubicBezTo>
                  <a:cubicBezTo>
                    <a:pt x="3" y="118"/>
                    <a:pt x="6" y="119"/>
                    <a:pt x="9" y="117"/>
                  </a:cubicBezTo>
                  <a:cubicBezTo>
                    <a:pt x="32" y="102"/>
                    <a:pt x="32" y="102"/>
                    <a:pt x="32" y="102"/>
                  </a:cubicBezTo>
                  <a:cubicBezTo>
                    <a:pt x="33" y="102"/>
                    <a:pt x="33" y="102"/>
                    <a:pt x="34" y="101"/>
                  </a:cubicBezTo>
                  <a:cubicBezTo>
                    <a:pt x="35" y="101"/>
                    <a:pt x="35" y="100"/>
                    <a:pt x="36" y="99"/>
                  </a:cubicBezTo>
                  <a:cubicBezTo>
                    <a:pt x="39" y="88"/>
                    <a:pt x="39" y="88"/>
                    <a:pt x="39" y="88"/>
                  </a:cubicBezTo>
                  <a:cubicBezTo>
                    <a:pt x="39" y="106"/>
                    <a:pt x="39" y="106"/>
                    <a:pt x="39" y="106"/>
                  </a:cubicBezTo>
                  <a:cubicBezTo>
                    <a:pt x="39" y="117"/>
                    <a:pt x="39" y="117"/>
                    <a:pt x="39" y="117"/>
                  </a:cubicBezTo>
                  <a:cubicBezTo>
                    <a:pt x="39" y="177"/>
                    <a:pt x="39" y="177"/>
                    <a:pt x="39" y="177"/>
                  </a:cubicBezTo>
                  <a:cubicBezTo>
                    <a:pt x="39" y="181"/>
                    <a:pt x="42" y="184"/>
                    <a:pt x="46" y="184"/>
                  </a:cubicBezTo>
                  <a:cubicBezTo>
                    <a:pt x="50" y="184"/>
                    <a:pt x="52" y="181"/>
                    <a:pt x="52" y="177"/>
                  </a:cubicBezTo>
                  <a:cubicBezTo>
                    <a:pt x="52" y="119"/>
                    <a:pt x="52" y="119"/>
                    <a:pt x="52" y="119"/>
                  </a:cubicBezTo>
                  <a:cubicBezTo>
                    <a:pt x="58" y="119"/>
                    <a:pt x="58" y="119"/>
                    <a:pt x="58" y="119"/>
                  </a:cubicBezTo>
                  <a:cubicBezTo>
                    <a:pt x="58" y="177"/>
                    <a:pt x="58" y="177"/>
                    <a:pt x="58" y="177"/>
                  </a:cubicBezTo>
                  <a:cubicBezTo>
                    <a:pt x="58" y="181"/>
                    <a:pt x="61" y="184"/>
                    <a:pt x="64" y="184"/>
                  </a:cubicBezTo>
                  <a:cubicBezTo>
                    <a:pt x="68" y="184"/>
                    <a:pt x="71" y="181"/>
                    <a:pt x="71" y="177"/>
                  </a:cubicBezTo>
                  <a:cubicBezTo>
                    <a:pt x="71" y="117"/>
                    <a:pt x="71" y="117"/>
                    <a:pt x="71" y="117"/>
                  </a:cubicBezTo>
                  <a:cubicBezTo>
                    <a:pt x="71" y="106"/>
                    <a:pt x="71" y="106"/>
                    <a:pt x="71" y="106"/>
                  </a:cubicBezTo>
                  <a:cubicBezTo>
                    <a:pt x="71" y="86"/>
                    <a:pt x="71" y="86"/>
                    <a:pt x="71" y="86"/>
                  </a:cubicBezTo>
                  <a:cubicBezTo>
                    <a:pt x="75" y="99"/>
                    <a:pt x="75" y="99"/>
                    <a:pt x="75" y="99"/>
                  </a:cubicBezTo>
                  <a:cubicBezTo>
                    <a:pt x="76" y="100"/>
                    <a:pt x="76" y="101"/>
                    <a:pt x="77" y="101"/>
                  </a:cubicBezTo>
                  <a:cubicBezTo>
                    <a:pt x="77" y="102"/>
                    <a:pt x="78" y="102"/>
                    <a:pt x="78" y="102"/>
                  </a:cubicBezTo>
                  <a:cubicBezTo>
                    <a:pt x="102" y="117"/>
                    <a:pt x="102" y="117"/>
                    <a:pt x="102" y="117"/>
                  </a:cubicBezTo>
                  <a:cubicBezTo>
                    <a:pt x="104" y="119"/>
                    <a:pt x="108" y="118"/>
                    <a:pt x="109" y="116"/>
                  </a:cubicBezTo>
                  <a:cubicBezTo>
                    <a:pt x="111" y="113"/>
                    <a:pt x="110" y="110"/>
                    <a:pt x="107" y="108"/>
                  </a:cubicBezTo>
                  <a:close/>
                  <a:moveTo>
                    <a:pt x="101" y="105"/>
                  </a:moveTo>
                  <a:cubicBezTo>
                    <a:pt x="85" y="94"/>
                    <a:pt x="85" y="94"/>
                    <a:pt x="85" y="94"/>
                  </a:cubicBezTo>
                  <a:cubicBezTo>
                    <a:pt x="73" y="59"/>
                    <a:pt x="73" y="59"/>
                    <a:pt x="73" y="59"/>
                  </a:cubicBezTo>
                  <a:cubicBezTo>
                    <a:pt x="73" y="56"/>
                    <a:pt x="70" y="55"/>
                    <a:pt x="68" y="55"/>
                  </a:cubicBezTo>
                  <a:cubicBezTo>
                    <a:pt x="43" y="55"/>
                    <a:pt x="43" y="55"/>
                    <a:pt x="43" y="55"/>
                  </a:cubicBezTo>
                  <a:cubicBezTo>
                    <a:pt x="43" y="55"/>
                    <a:pt x="42" y="55"/>
                    <a:pt x="41" y="55"/>
                  </a:cubicBezTo>
                  <a:cubicBezTo>
                    <a:pt x="41" y="55"/>
                    <a:pt x="41" y="55"/>
                    <a:pt x="41" y="55"/>
                  </a:cubicBezTo>
                  <a:cubicBezTo>
                    <a:pt x="39" y="56"/>
                    <a:pt x="38" y="57"/>
                    <a:pt x="37" y="59"/>
                  </a:cubicBezTo>
                  <a:cubicBezTo>
                    <a:pt x="26" y="94"/>
                    <a:pt x="26" y="94"/>
                    <a:pt x="26" y="94"/>
                  </a:cubicBezTo>
                  <a:cubicBezTo>
                    <a:pt x="9" y="105"/>
                    <a:pt x="9" y="105"/>
                    <a:pt x="9" y="105"/>
                  </a:cubicBezTo>
                  <a:cubicBezTo>
                    <a:pt x="9" y="52"/>
                    <a:pt x="9" y="52"/>
                    <a:pt x="9" y="52"/>
                  </a:cubicBezTo>
                  <a:cubicBezTo>
                    <a:pt x="9" y="26"/>
                    <a:pt x="30" y="6"/>
                    <a:pt x="55" y="6"/>
                  </a:cubicBezTo>
                  <a:cubicBezTo>
                    <a:pt x="81" y="6"/>
                    <a:pt x="101" y="26"/>
                    <a:pt x="101" y="52"/>
                  </a:cubicBezTo>
                  <a:lnTo>
                    <a:pt x="101"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7" name="出自【趣你的PPT】(微信:qunideppt)：最优质的PPT资源库"/>
            <p:cNvSpPr>
              <a:spLocks noChangeArrowheads="1"/>
            </p:cNvSpPr>
            <p:nvPr/>
          </p:nvSpPr>
          <p:spPr bwMode="auto">
            <a:xfrm>
              <a:off x="3625286" y="5627488"/>
              <a:ext cx="44364" cy="443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8" name="出自【趣你的PPT】(微信:qunideppt)：最优质的PPT资源库"/>
            <p:cNvSpPr>
              <a:spLocks/>
            </p:cNvSpPr>
            <p:nvPr/>
          </p:nvSpPr>
          <p:spPr bwMode="auto">
            <a:xfrm>
              <a:off x="2195103" y="4102240"/>
              <a:ext cx="67601" cy="65488"/>
            </a:xfrm>
            <a:custGeom>
              <a:avLst/>
              <a:gdLst>
                <a:gd name="T0" fmla="*/ 23 w 36"/>
                <a:gd name="T1" fmla="*/ 32 h 36"/>
                <a:gd name="T2" fmla="*/ 3 w 36"/>
                <a:gd name="T3" fmla="*/ 23 h 36"/>
                <a:gd name="T4" fmla="*/ 12 w 36"/>
                <a:gd name="T5" fmla="*/ 3 h 36"/>
                <a:gd name="T6" fmla="*/ 33 w 36"/>
                <a:gd name="T7" fmla="*/ 12 h 36"/>
                <a:gd name="T8" fmla="*/ 23 w 36"/>
                <a:gd name="T9" fmla="*/ 32 h 36"/>
              </a:gdLst>
              <a:ahLst/>
              <a:cxnLst>
                <a:cxn ang="0">
                  <a:pos x="T0" y="T1"/>
                </a:cxn>
                <a:cxn ang="0">
                  <a:pos x="T2" y="T3"/>
                </a:cxn>
                <a:cxn ang="0">
                  <a:pos x="T4" y="T5"/>
                </a:cxn>
                <a:cxn ang="0">
                  <a:pos x="T6" y="T7"/>
                </a:cxn>
                <a:cxn ang="0">
                  <a:pos x="T8" y="T9"/>
                </a:cxn>
              </a:cxnLst>
              <a:rect l="0" t="0" r="r" b="b"/>
              <a:pathLst>
                <a:path w="36" h="36">
                  <a:moveTo>
                    <a:pt x="23" y="32"/>
                  </a:moveTo>
                  <a:cubicBezTo>
                    <a:pt x="15" y="36"/>
                    <a:pt x="6" y="31"/>
                    <a:pt x="3" y="23"/>
                  </a:cubicBezTo>
                  <a:cubicBezTo>
                    <a:pt x="0" y="15"/>
                    <a:pt x="4" y="6"/>
                    <a:pt x="12" y="3"/>
                  </a:cubicBezTo>
                  <a:cubicBezTo>
                    <a:pt x="20" y="0"/>
                    <a:pt x="29" y="4"/>
                    <a:pt x="33" y="12"/>
                  </a:cubicBezTo>
                  <a:cubicBezTo>
                    <a:pt x="36" y="20"/>
                    <a:pt x="31" y="29"/>
                    <a:pt x="23"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299" name="出自【趣你的PPT】(微信:qunideppt)：最优质的PPT资源库"/>
            <p:cNvSpPr>
              <a:spLocks/>
            </p:cNvSpPr>
            <p:nvPr/>
          </p:nvSpPr>
          <p:spPr bwMode="auto">
            <a:xfrm>
              <a:off x="2110601" y="4121253"/>
              <a:ext cx="306318" cy="327442"/>
            </a:xfrm>
            <a:custGeom>
              <a:avLst/>
              <a:gdLst>
                <a:gd name="T0" fmla="*/ 25 w 167"/>
                <a:gd name="T1" fmla="*/ 160 h 179"/>
                <a:gd name="T2" fmla="*/ 76 w 167"/>
                <a:gd name="T3" fmla="*/ 97 h 179"/>
                <a:gd name="T4" fmla="*/ 57 w 167"/>
                <a:gd name="T5" fmla="*/ 46 h 179"/>
                <a:gd name="T6" fmla="*/ 10 w 167"/>
                <a:gd name="T7" fmla="*/ 63 h 179"/>
                <a:gd name="T8" fmla="*/ 1 w 167"/>
                <a:gd name="T9" fmla="*/ 59 h 179"/>
                <a:gd name="T10" fmla="*/ 5 w 167"/>
                <a:gd name="T11" fmla="*/ 50 h 179"/>
                <a:gd name="T12" fmla="*/ 56 w 167"/>
                <a:gd name="T13" fmla="*/ 32 h 179"/>
                <a:gd name="T14" fmla="*/ 59 w 167"/>
                <a:gd name="T15" fmla="*/ 31 h 179"/>
                <a:gd name="T16" fmla="*/ 83 w 167"/>
                <a:gd name="T17" fmla="*/ 21 h 179"/>
                <a:gd name="T18" fmla="*/ 88 w 167"/>
                <a:gd name="T19" fmla="*/ 20 h 179"/>
                <a:gd name="T20" fmla="*/ 136 w 167"/>
                <a:gd name="T21" fmla="*/ 1 h 179"/>
                <a:gd name="T22" fmla="*/ 145 w 167"/>
                <a:gd name="T23" fmla="*/ 5 h 179"/>
                <a:gd name="T24" fmla="*/ 141 w 167"/>
                <a:gd name="T25" fmla="*/ 14 h 179"/>
                <a:gd name="T26" fmla="*/ 96 w 167"/>
                <a:gd name="T27" fmla="*/ 31 h 179"/>
                <a:gd name="T28" fmla="*/ 114 w 167"/>
                <a:gd name="T29" fmla="*/ 80 h 179"/>
                <a:gd name="T30" fmla="*/ 136 w 167"/>
                <a:gd name="T31" fmla="*/ 72 h 179"/>
                <a:gd name="T32" fmla="*/ 136 w 167"/>
                <a:gd name="T33" fmla="*/ 72 h 179"/>
                <a:gd name="T34" fmla="*/ 136 w 167"/>
                <a:gd name="T35" fmla="*/ 72 h 179"/>
                <a:gd name="T36" fmla="*/ 147 w 167"/>
                <a:gd name="T37" fmla="*/ 77 h 179"/>
                <a:gd name="T38" fmla="*/ 165 w 167"/>
                <a:gd name="T39" fmla="*/ 125 h 179"/>
                <a:gd name="T40" fmla="*/ 160 w 167"/>
                <a:gd name="T41" fmla="*/ 137 h 179"/>
                <a:gd name="T42" fmla="*/ 149 w 167"/>
                <a:gd name="T43" fmla="*/ 132 h 179"/>
                <a:gd name="T44" fmla="*/ 134 w 167"/>
                <a:gd name="T45" fmla="*/ 91 h 179"/>
                <a:gd name="T46" fmla="*/ 117 w 167"/>
                <a:gd name="T47" fmla="*/ 97 h 179"/>
                <a:gd name="T48" fmla="*/ 93 w 167"/>
                <a:gd name="T49" fmla="*/ 106 h 179"/>
                <a:gd name="T50" fmla="*/ 92 w 167"/>
                <a:gd name="T51" fmla="*/ 106 h 179"/>
                <a:gd name="T52" fmla="*/ 92 w 167"/>
                <a:gd name="T53" fmla="*/ 108 h 179"/>
                <a:gd name="T54" fmla="*/ 31 w 167"/>
                <a:gd name="T55" fmla="*/ 177 h 179"/>
                <a:gd name="T56" fmla="*/ 19 w 167"/>
                <a:gd name="T57" fmla="*/ 172 h 179"/>
                <a:gd name="T58" fmla="*/ 25 w 167"/>
                <a:gd name="T59" fmla="*/ 16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9">
                  <a:moveTo>
                    <a:pt x="25" y="160"/>
                  </a:moveTo>
                  <a:cubicBezTo>
                    <a:pt x="58" y="148"/>
                    <a:pt x="71" y="120"/>
                    <a:pt x="76" y="97"/>
                  </a:cubicBezTo>
                  <a:cubicBezTo>
                    <a:pt x="57" y="46"/>
                    <a:pt x="57" y="46"/>
                    <a:pt x="57" y="46"/>
                  </a:cubicBezTo>
                  <a:cubicBezTo>
                    <a:pt x="10" y="63"/>
                    <a:pt x="10" y="63"/>
                    <a:pt x="10" y="63"/>
                  </a:cubicBezTo>
                  <a:cubicBezTo>
                    <a:pt x="7" y="65"/>
                    <a:pt x="3" y="63"/>
                    <a:pt x="1" y="59"/>
                  </a:cubicBezTo>
                  <a:cubicBezTo>
                    <a:pt x="0" y="56"/>
                    <a:pt x="2" y="52"/>
                    <a:pt x="5" y="50"/>
                  </a:cubicBezTo>
                  <a:cubicBezTo>
                    <a:pt x="56" y="32"/>
                    <a:pt x="56" y="32"/>
                    <a:pt x="56" y="32"/>
                  </a:cubicBezTo>
                  <a:cubicBezTo>
                    <a:pt x="59" y="31"/>
                    <a:pt x="59" y="31"/>
                    <a:pt x="59" y="31"/>
                  </a:cubicBezTo>
                  <a:cubicBezTo>
                    <a:pt x="83" y="21"/>
                    <a:pt x="83" y="21"/>
                    <a:pt x="83" y="21"/>
                  </a:cubicBezTo>
                  <a:cubicBezTo>
                    <a:pt x="88" y="20"/>
                    <a:pt x="88" y="20"/>
                    <a:pt x="88" y="20"/>
                  </a:cubicBezTo>
                  <a:cubicBezTo>
                    <a:pt x="136" y="1"/>
                    <a:pt x="136" y="1"/>
                    <a:pt x="136" y="1"/>
                  </a:cubicBezTo>
                  <a:cubicBezTo>
                    <a:pt x="140" y="0"/>
                    <a:pt x="143" y="2"/>
                    <a:pt x="145" y="5"/>
                  </a:cubicBezTo>
                  <a:cubicBezTo>
                    <a:pt x="146" y="9"/>
                    <a:pt x="144" y="13"/>
                    <a:pt x="141" y="14"/>
                  </a:cubicBezTo>
                  <a:cubicBezTo>
                    <a:pt x="96" y="31"/>
                    <a:pt x="96" y="31"/>
                    <a:pt x="96" y="31"/>
                  </a:cubicBezTo>
                  <a:cubicBezTo>
                    <a:pt x="114" y="80"/>
                    <a:pt x="114" y="80"/>
                    <a:pt x="114" y="80"/>
                  </a:cubicBezTo>
                  <a:cubicBezTo>
                    <a:pt x="136" y="72"/>
                    <a:pt x="136" y="72"/>
                    <a:pt x="136" y="72"/>
                  </a:cubicBezTo>
                  <a:cubicBezTo>
                    <a:pt x="136" y="72"/>
                    <a:pt x="136" y="72"/>
                    <a:pt x="136" y="72"/>
                  </a:cubicBezTo>
                  <a:cubicBezTo>
                    <a:pt x="136" y="72"/>
                    <a:pt x="136" y="72"/>
                    <a:pt x="136" y="72"/>
                  </a:cubicBezTo>
                  <a:cubicBezTo>
                    <a:pt x="140" y="70"/>
                    <a:pt x="145" y="72"/>
                    <a:pt x="147" y="77"/>
                  </a:cubicBezTo>
                  <a:cubicBezTo>
                    <a:pt x="165" y="125"/>
                    <a:pt x="165" y="125"/>
                    <a:pt x="165" y="125"/>
                  </a:cubicBezTo>
                  <a:cubicBezTo>
                    <a:pt x="167" y="130"/>
                    <a:pt x="164" y="135"/>
                    <a:pt x="160" y="137"/>
                  </a:cubicBezTo>
                  <a:cubicBezTo>
                    <a:pt x="155" y="138"/>
                    <a:pt x="150" y="136"/>
                    <a:pt x="149" y="132"/>
                  </a:cubicBezTo>
                  <a:cubicBezTo>
                    <a:pt x="134" y="91"/>
                    <a:pt x="134" y="91"/>
                    <a:pt x="134" y="91"/>
                  </a:cubicBezTo>
                  <a:cubicBezTo>
                    <a:pt x="117" y="97"/>
                    <a:pt x="117" y="97"/>
                    <a:pt x="117" y="97"/>
                  </a:cubicBezTo>
                  <a:cubicBezTo>
                    <a:pt x="93" y="106"/>
                    <a:pt x="93" y="106"/>
                    <a:pt x="93" y="106"/>
                  </a:cubicBezTo>
                  <a:cubicBezTo>
                    <a:pt x="92" y="106"/>
                    <a:pt x="92" y="106"/>
                    <a:pt x="92" y="106"/>
                  </a:cubicBezTo>
                  <a:cubicBezTo>
                    <a:pt x="92" y="107"/>
                    <a:pt x="92" y="108"/>
                    <a:pt x="92" y="108"/>
                  </a:cubicBezTo>
                  <a:cubicBezTo>
                    <a:pt x="82" y="142"/>
                    <a:pt x="61" y="165"/>
                    <a:pt x="31" y="177"/>
                  </a:cubicBezTo>
                  <a:cubicBezTo>
                    <a:pt x="26" y="179"/>
                    <a:pt x="21" y="176"/>
                    <a:pt x="19" y="172"/>
                  </a:cubicBezTo>
                  <a:cubicBezTo>
                    <a:pt x="18" y="167"/>
                    <a:pt x="20" y="162"/>
                    <a:pt x="25" y="16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0" name="出自【趣你的PPT】(微信:qunideppt)：最优质的PPT资源库"/>
            <p:cNvSpPr>
              <a:spLocks/>
            </p:cNvSpPr>
            <p:nvPr/>
          </p:nvSpPr>
          <p:spPr bwMode="auto">
            <a:xfrm>
              <a:off x="2469732" y="4471934"/>
              <a:ext cx="226042" cy="348567"/>
            </a:xfrm>
            <a:custGeom>
              <a:avLst/>
              <a:gdLst>
                <a:gd name="T0" fmla="*/ 4 w 124"/>
                <a:gd name="T1" fmla="*/ 46 h 190"/>
                <a:gd name="T2" fmla="*/ 34 w 124"/>
                <a:gd name="T3" fmla="*/ 16 h 190"/>
                <a:gd name="T4" fmla="*/ 66 w 124"/>
                <a:gd name="T5" fmla="*/ 0 h 190"/>
                <a:gd name="T6" fmla="*/ 75 w 124"/>
                <a:gd name="T7" fmla="*/ 0 h 190"/>
                <a:gd name="T8" fmla="*/ 80 w 124"/>
                <a:gd name="T9" fmla="*/ 4 h 190"/>
                <a:gd name="T10" fmla="*/ 84 w 124"/>
                <a:gd name="T11" fmla="*/ 58 h 190"/>
                <a:gd name="T12" fmla="*/ 85 w 124"/>
                <a:gd name="T13" fmla="*/ 60 h 190"/>
                <a:gd name="T14" fmla="*/ 90 w 124"/>
                <a:gd name="T15" fmla="*/ 127 h 190"/>
                <a:gd name="T16" fmla="*/ 120 w 124"/>
                <a:gd name="T17" fmla="*/ 170 h 190"/>
                <a:gd name="T18" fmla="*/ 121 w 124"/>
                <a:gd name="T19" fmla="*/ 185 h 190"/>
                <a:gd name="T20" fmla="*/ 106 w 124"/>
                <a:gd name="T21" fmla="*/ 186 h 190"/>
                <a:gd name="T22" fmla="*/ 73 w 124"/>
                <a:gd name="T23" fmla="*/ 138 h 190"/>
                <a:gd name="T24" fmla="*/ 71 w 124"/>
                <a:gd name="T25" fmla="*/ 136 h 190"/>
                <a:gd name="T26" fmla="*/ 69 w 124"/>
                <a:gd name="T27" fmla="*/ 130 h 190"/>
                <a:gd name="T28" fmla="*/ 67 w 124"/>
                <a:gd name="T29" fmla="*/ 100 h 190"/>
                <a:gd name="T30" fmla="*/ 57 w 124"/>
                <a:gd name="T31" fmla="*/ 101 h 190"/>
                <a:gd name="T32" fmla="*/ 34 w 124"/>
                <a:gd name="T33" fmla="*/ 123 h 190"/>
                <a:gd name="T34" fmla="*/ 34 w 124"/>
                <a:gd name="T35" fmla="*/ 173 h 190"/>
                <a:gd name="T36" fmla="*/ 27 w 124"/>
                <a:gd name="T37" fmla="*/ 186 h 190"/>
                <a:gd name="T38" fmla="*/ 14 w 124"/>
                <a:gd name="T39" fmla="*/ 178 h 190"/>
                <a:gd name="T40" fmla="*/ 14 w 124"/>
                <a:gd name="T41" fmla="*/ 120 h 190"/>
                <a:gd name="T42" fmla="*/ 14 w 124"/>
                <a:gd name="T43" fmla="*/ 116 h 190"/>
                <a:gd name="T44" fmla="*/ 14 w 124"/>
                <a:gd name="T45" fmla="*/ 116 h 190"/>
                <a:gd name="T46" fmla="*/ 19 w 124"/>
                <a:gd name="T47" fmla="*/ 108 h 190"/>
                <a:gd name="T48" fmla="*/ 37 w 124"/>
                <a:gd name="T49" fmla="*/ 91 h 190"/>
                <a:gd name="T50" fmla="*/ 33 w 124"/>
                <a:gd name="T51" fmla="*/ 40 h 190"/>
                <a:gd name="T52" fmla="*/ 15 w 124"/>
                <a:gd name="T53" fmla="*/ 58 h 190"/>
                <a:gd name="T54" fmla="*/ 3 w 124"/>
                <a:gd name="T55" fmla="*/ 57 h 190"/>
                <a:gd name="T56" fmla="*/ 4 w 124"/>
                <a:gd name="T57" fmla="*/ 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4" h="190">
                  <a:moveTo>
                    <a:pt x="4" y="46"/>
                  </a:moveTo>
                  <a:cubicBezTo>
                    <a:pt x="34" y="16"/>
                    <a:pt x="34" y="16"/>
                    <a:pt x="34" y="16"/>
                  </a:cubicBezTo>
                  <a:cubicBezTo>
                    <a:pt x="37" y="10"/>
                    <a:pt x="45" y="3"/>
                    <a:pt x="66" y="0"/>
                  </a:cubicBezTo>
                  <a:cubicBezTo>
                    <a:pt x="75" y="0"/>
                    <a:pt x="75" y="0"/>
                    <a:pt x="75" y="0"/>
                  </a:cubicBezTo>
                  <a:cubicBezTo>
                    <a:pt x="78" y="0"/>
                    <a:pt x="80" y="1"/>
                    <a:pt x="80" y="4"/>
                  </a:cubicBezTo>
                  <a:cubicBezTo>
                    <a:pt x="84" y="58"/>
                    <a:pt x="84" y="58"/>
                    <a:pt x="84" y="58"/>
                  </a:cubicBezTo>
                  <a:cubicBezTo>
                    <a:pt x="85" y="58"/>
                    <a:pt x="85" y="59"/>
                    <a:pt x="85" y="60"/>
                  </a:cubicBezTo>
                  <a:cubicBezTo>
                    <a:pt x="90" y="127"/>
                    <a:pt x="90" y="127"/>
                    <a:pt x="90" y="127"/>
                  </a:cubicBezTo>
                  <a:cubicBezTo>
                    <a:pt x="120" y="170"/>
                    <a:pt x="120" y="170"/>
                    <a:pt x="120" y="170"/>
                  </a:cubicBezTo>
                  <a:cubicBezTo>
                    <a:pt x="124" y="174"/>
                    <a:pt x="124" y="181"/>
                    <a:pt x="121" y="185"/>
                  </a:cubicBezTo>
                  <a:cubicBezTo>
                    <a:pt x="117" y="189"/>
                    <a:pt x="110" y="190"/>
                    <a:pt x="106" y="186"/>
                  </a:cubicBezTo>
                  <a:cubicBezTo>
                    <a:pt x="73" y="138"/>
                    <a:pt x="73" y="138"/>
                    <a:pt x="73" y="138"/>
                  </a:cubicBezTo>
                  <a:cubicBezTo>
                    <a:pt x="72" y="137"/>
                    <a:pt x="72" y="137"/>
                    <a:pt x="71" y="136"/>
                  </a:cubicBezTo>
                  <a:cubicBezTo>
                    <a:pt x="70" y="134"/>
                    <a:pt x="69" y="132"/>
                    <a:pt x="69" y="130"/>
                  </a:cubicBezTo>
                  <a:cubicBezTo>
                    <a:pt x="67" y="100"/>
                    <a:pt x="67" y="100"/>
                    <a:pt x="67" y="100"/>
                  </a:cubicBezTo>
                  <a:cubicBezTo>
                    <a:pt x="57" y="101"/>
                    <a:pt x="57" y="101"/>
                    <a:pt x="57" y="101"/>
                  </a:cubicBezTo>
                  <a:cubicBezTo>
                    <a:pt x="34" y="123"/>
                    <a:pt x="34" y="123"/>
                    <a:pt x="34" y="123"/>
                  </a:cubicBezTo>
                  <a:cubicBezTo>
                    <a:pt x="34" y="173"/>
                    <a:pt x="34" y="173"/>
                    <a:pt x="34" y="173"/>
                  </a:cubicBezTo>
                  <a:cubicBezTo>
                    <a:pt x="36" y="178"/>
                    <a:pt x="32" y="184"/>
                    <a:pt x="27" y="186"/>
                  </a:cubicBezTo>
                  <a:cubicBezTo>
                    <a:pt x="21" y="187"/>
                    <a:pt x="16" y="184"/>
                    <a:pt x="14" y="178"/>
                  </a:cubicBezTo>
                  <a:cubicBezTo>
                    <a:pt x="14" y="120"/>
                    <a:pt x="14" y="120"/>
                    <a:pt x="14" y="120"/>
                  </a:cubicBezTo>
                  <a:cubicBezTo>
                    <a:pt x="14" y="118"/>
                    <a:pt x="14" y="117"/>
                    <a:pt x="14" y="116"/>
                  </a:cubicBezTo>
                  <a:cubicBezTo>
                    <a:pt x="14" y="116"/>
                    <a:pt x="14" y="116"/>
                    <a:pt x="14" y="116"/>
                  </a:cubicBezTo>
                  <a:cubicBezTo>
                    <a:pt x="15" y="112"/>
                    <a:pt x="16" y="110"/>
                    <a:pt x="19" y="108"/>
                  </a:cubicBezTo>
                  <a:cubicBezTo>
                    <a:pt x="37" y="91"/>
                    <a:pt x="37" y="91"/>
                    <a:pt x="37" y="91"/>
                  </a:cubicBezTo>
                  <a:cubicBezTo>
                    <a:pt x="33" y="40"/>
                    <a:pt x="33" y="40"/>
                    <a:pt x="33" y="40"/>
                  </a:cubicBezTo>
                  <a:cubicBezTo>
                    <a:pt x="15" y="58"/>
                    <a:pt x="15" y="58"/>
                    <a:pt x="15" y="58"/>
                  </a:cubicBezTo>
                  <a:cubicBezTo>
                    <a:pt x="11" y="61"/>
                    <a:pt x="6" y="61"/>
                    <a:pt x="3" y="57"/>
                  </a:cubicBezTo>
                  <a:cubicBezTo>
                    <a:pt x="0" y="54"/>
                    <a:pt x="0" y="49"/>
                    <a:pt x="4" y="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1" name="出自【趣你的PPT】(微信:qunideppt)：最优质的PPT资源库"/>
            <p:cNvSpPr>
              <a:spLocks/>
            </p:cNvSpPr>
            <p:nvPr/>
          </p:nvSpPr>
          <p:spPr bwMode="auto">
            <a:xfrm>
              <a:off x="2530995" y="4395882"/>
              <a:ext cx="71826" cy="71826"/>
            </a:xfrm>
            <a:custGeom>
              <a:avLst/>
              <a:gdLst>
                <a:gd name="T0" fmla="*/ 21 w 39"/>
                <a:gd name="T1" fmla="*/ 38 h 39"/>
                <a:gd name="T2" fmla="*/ 0 w 39"/>
                <a:gd name="T3" fmla="*/ 21 h 39"/>
                <a:gd name="T4" fmla="*/ 18 w 39"/>
                <a:gd name="T5" fmla="*/ 1 h 39"/>
                <a:gd name="T6" fmla="*/ 38 w 39"/>
                <a:gd name="T7" fmla="*/ 18 h 39"/>
                <a:gd name="T8" fmla="*/ 21 w 39"/>
                <a:gd name="T9" fmla="*/ 38 h 39"/>
              </a:gdLst>
              <a:ahLst/>
              <a:cxnLst>
                <a:cxn ang="0">
                  <a:pos x="T0" y="T1"/>
                </a:cxn>
                <a:cxn ang="0">
                  <a:pos x="T2" y="T3"/>
                </a:cxn>
                <a:cxn ang="0">
                  <a:pos x="T4" y="T5"/>
                </a:cxn>
                <a:cxn ang="0">
                  <a:pos x="T6" y="T7"/>
                </a:cxn>
                <a:cxn ang="0">
                  <a:pos x="T8" y="T9"/>
                </a:cxn>
              </a:cxnLst>
              <a:rect l="0" t="0" r="r" b="b"/>
              <a:pathLst>
                <a:path w="39" h="39">
                  <a:moveTo>
                    <a:pt x="21" y="38"/>
                  </a:moveTo>
                  <a:cubicBezTo>
                    <a:pt x="10" y="39"/>
                    <a:pt x="1" y="32"/>
                    <a:pt x="0" y="21"/>
                  </a:cubicBezTo>
                  <a:cubicBezTo>
                    <a:pt x="0" y="11"/>
                    <a:pt x="7" y="2"/>
                    <a:pt x="18" y="1"/>
                  </a:cubicBezTo>
                  <a:cubicBezTo>
                    <a:pt x="28" y="0"/>
                    <a:pt x="37" y="8"/>
                    <a:pt x="38" y="18"/>
                  </a:cubicBezTo>
                  <a:cubicBezTo>
                    <a:pt x="39" y="29"/>
                    <a:pt x="31" y="38"/>
                    <a:pt x="21" y="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2" name="出自【趣你的PPT】(微信:qunideppt)：最优质的PPT资源库"/>
            <p:cNvSpPr>
              <a:spLocks/>
            </p:cNvSpPr>
            <p:nvPr/>
          </p:nvSpPr>
          <p:spPr bwMode="auto">
            <a:xfrm>
              <a:off x="2552120" y="2490378"/>
              <a:ext cx="73939" cy="73938"/>
            </a:xfrm>
            <a:custGeom>
              <a:avLst/>
              <a:gdLst>
                <a:gd name="T0" fmla="*/ 24 w 41"/>
                <a:gd name="T1" fmla="*/ 39 h 41"/>
                <a:gd name="T2" fmla="*/ 39 w 41"/>
                <a:gd name="T3" fmla="*/ 17 h 41"/>
                <a:gd name="T4" fmla="*/ 17 w 41"/>
                <a:gd name="T5" fmla="*/ 2 h 41"/>
                <a:gd name="T6" fmla="*/ 2 w 41"/>
                <a:gd name="T7" fmla="*/ 24 h 41"/>
                <a:gd name="T8" fmla="*/ 24 w 41"/>
                <a:gd name="T9" fmla="*/ 39 h 41"/>
              </a:gdLst>
              <a:ahLst/>
              <a:cxnLst>
                <a:cxn ang="0">
                  <a:pos x="T0" y="T1"/>
                </a:cxn>
                <a:cxn ang="0">
                  <a:pos x="T2" y="T3"/>
                </a:cxn>
                <a:cxn ang="0">
                  <a:pos x="T4" y="T5"/>
                </a:cxn>
                <a:cxn ang="0">
                  <a:pos x="T6" y="T7"/>
                </a:cxn>
                <a:cxn ang="0">
                  <a:pos x="T8" y="T9"/>
                </a:cxn>
              </a:cxnLst>
              <a:rect l="0" t="0" r="r" b="b"/>
              <a:pathLst>
                <a:path w="41" h="41">
                  <a:moveTo>
                    <a:pt x="24" y="39"/>
                  </a:moveTo>
                  <a:cubicBezTo>
                    <a:pt x="34" y="37"/>
                    <a:pt x="41" y="27"/>
                    <a:pt x="39" y="17"/>
                  </a:cubicBezTo>
                  <a:cubicBezTo>
                    <a:pt x="37" y="7"/>
                    <a:pt x="28" y="0"/>
                    <a:pt x="17" y="2"/>
                  </a:cubicBezTo>
                  <a:cubicBezTo>
                    <a:pt x="7" y="4"/>
                    <a:pt x="0" y="13"/>
                    <a:pt x="2" y="24"/>
                  </a:cubicBezTo>
                  <a:cubicBezTo>
                    <a:pt x="4" y="34"/>
                    <a:pt x="14" y="41"/>
                    <a:pt x="24" y="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3" name="出自【趣你的PPT】(微信:qunideppt)：最优质的PPT资源库"/>
            <p:cNvSpPr>
              <a:spLocks/>
            </p:cNvSpPr>
            <p:nvPr/>
          </p:nvSpPr>
          <p:spPr bwMode="auto">
            <a:xfrm>
              <a:off x="2471844" y="2562204"/>
              <a:ext cx="272517" cy="255616"/>
            </a:xfrm>
            <a:custGeom>
              <a:avLst/>
              <a:gdLst>
                <a:gd name="T0" fmla="*/ 137 w 148"/>
                <a:gd name="T1" fmla="*/ 115 h 140"/>
                <a:gd name="T2" fmla="*/ 109 w 148"/>
                <a:gd name="T3" fmla="*/ 115 h 140"/>
                <a:gd name="T4" fmla="*/ 100 w 148"/>
                <a:gd name="T5" fmla="*/ 57 h 140"/>
                <a:gd name="T6" fmla="*/ 99 w 148"/>
                <a:gd name="T7" fmla="*/ 54 h 140"/>
                <a:gd name="T8" fmla="*/ 93 w 148"/>
                <a:gd name="T9" fmla="*/ 18 h 140"/>
                <a:gd name="T10" fmla="*/ 75 w 148"/>
                <a:gd name="T11" fmla="*/ 1 h 140"/>
                <a:gd name="T12" fmla="*/ 60 w 148"/>
                <a:gd name="T13" fmla="*/ 4 h 140"/>
                <a:gd name="T14" fmla="*/ 58 w 148"/>
                <a:gd name="T15" fmla="*/ 5 h 140"/>
                <a:gd name="T16" fmla="*/ 53 w 148"/>
                <a:gd name="T17" fmla="*/ 8 h 140"/>
                <a:gd name="T18" fmla="*/ 3 w 148"/>
                <a:gd name="T19" fmla="*/ 46 h 140"/>
                <a:gd name="T20" fmla="*/ 5 w 148"/>
                <a:gd name="T21" fmla="*/ 58 h 140"/>
                <a:gd name="T22" fmla="*/ 17 w 148"/>
                <a:gd name="T23" fmla="*/ 56 h 140"/>
                <a:gd name="T24" fmla="*/ 50 w 148"/>
                <a:gd name="T25" fmla="*/ 31 h 140"/>
                <a:gd name="T26" fmla="*/ 57 w 148"/>
                <a:gd name="T27" fmla="*/ 72 h 140"/>
                <a:gd name="T28" fmla="*/ 43 w 148"/>
                <a:gd name="T29" fmla="*/ 84 h 140"/>
                <a:gd name="T30" fmla="*/ 38 w 148"/>
                <a:gd name="T31" fmla="*/ 95 h 140"/>
                <a:gd name="T32" fmla="*/ 44 w 148"/>
                <a:gd name="T33" fmla="*/ 131 h 140"/>
                <a:gd name="T34" fmla="*/ 56 w 148"/>
                <a:gd name="T35" fmla="*/ 139 h 140"/>
                <a:gd name="T36" fmla="*/ 64 w 148"/>
                <a:gd name="T37" fmla="*/ 127 h 140"/>
                <a:gd name="T38" fmla="*/ 59 w 148"/>
                <a:gd name="T39" fmla="*/ 98 h 140"/>
                <a:gd name="T40" fmla="*/ 78 w 148"/>
                <a:gd name="T41" fmla="*/ 82 h 140"/>
                <a:gd name="T42" fmla="*/ 83 w 148"/>
                <a:gd name="T43" fmla="*/ 81 h 140"/>
                <a:gd name="T44" fmla="*/ 90 w 148"/>
                <a:gd name="T45" fmla="*/ 124 h 140"/>
                <a:gd name="T46" fmla="*/ 89 w 148"/>
                <a:gd name="T47" fmla="*/ 125 h 140"/>
                <a:gd name="T48" fmla="*/ 94 w 148"/>
                <a:gd name="T49" fmla="*/ 133 h 140"/>
                <a:gd name="T50" fmla="*/ 102 w 148"/>
                <a:gd name="T51" fmla="*/ 135 h 140"/>
                <a:gd name="T52" fmla="*/ 102 w 148"/>
                <a:gd name="T53" fmla="*/ 135 h 140"/>
                <a:gd name="T54" fmla="*/ 138 w 148"/>
                <a:gd name="T55" fmla="*/ 135 h 140"/>
                <a:gd name="T56" fmla="*/ 148 w 148"/>
                <a:gd name="T57" fmla="*/ 125 h 140"/>
                <a:gd name="T58" fmla="*/ 137 w 148"/>
                <a:gd name="T59"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140">
                  <a:moveTo>
                    <a:pt x="137" y="115"/>
                  </a:moveTo>
                  <a:cubicBezTo>
                    <a:pt x="109" y="115"/>
                    <a:pt x="109" y="115"/>
                    <a:pt x="109" y="115"/>
                  </a:cubicBezTo>
                  <a:cubicBezTo>
                    <a:pt x="100" y="57"/>
                    <a:pt x="100" y="57"/>
                    <a:pt x="100" y="57"/>
                  </a:cubicBezTo>
                  <a:cubicBezTo>
                    <a:pt x="100" y="56"/>
                    <a:pt x="99" y="55"/>
                    <a:pt x="99" y="54"/>
                  </a:cubicBezTo>
                  <a:cubicBezTo>
                    <a:pt x="93" y="18"/>
                    <a:pt x="93" y="18"/>
                    <a:pt x="93" y="18"/>
                  </a:cubicBezTo>
                  <a:cubicBezTo>
                    <a:pt x="91" y="10"/>
                    <a:pt x="83" y="0"/>
                    <a:pt x="75" y="1"/>
                  </a:cubicBezTo>
                  <a:cubicBezTo>
                    <a:pt x="60" y="4"/>
                    <a:pt x="60" y="4"/>
                    <a:pt x="60" y="4"/>
                  </a:cubicBezTo>
                  <a:cubicBezTo>
                    <a:pt x="59" y="4"/>
                    <a:pt x="59" y="5"/>
                    <a:pt x="58" y="5"/>
                  </a:cubicBezTo>
                  <a:cubicBezTo>
                    <a:pt x="56" y="5"/>
                    <a:pt x="54" y="6"/>
                    <a:pt x="53" y="8"/>
                  </a:cubicBezTo>
                  <a:cubicBezTo>
                    <a:pt x="3" y="46"/>
                    <a:pt x="3" y="46"/>
                    <a:pt x="3" y="46"/>
                  </a:cubicBezTo>
                  <a:cubicBezTo>
                    <a:pt x="0" y="50"/>
                    <a:pt x="1" y="56"/>
                    <a:pt x="5" y="58"/>
                  </a:cubicBezTo>
                  <a:cubicBezTo>
                    <a:pt x="9" y="61"/>
                    <a:pt x="15" y="60"/>
                    <a:pt x="17" y="56"/>
                  </a:cubicBezTo>
                  <a:cubicBezTo>
                    <a:pt x="50" y="31"/>
                    <a:pt x="50" y="31"/>
                    <a:pt x="50" y="31"/>
                  </a:cubicBezTo>
                  <a:cubicBezTo>
                    <a:pt x="57" y="72"/>
                    <a:pt x="57" y="72"/>
                    <a:pt x="57" y="72"/>
                  </a:cubicBezTo>
                  <a:cubicBezTo>
                    <a:pt x="43" y="84"/>
                    <a:pt x="43" y="84"/>
                    <a:pt x="43" y="84"/>
                  </a:cubicBezTo>
                  <a:cubicBezTo>
                    <a:pt x="39" y="86"/>
                    <a:pt x="37" y="91"/>
                    <a:pt x="38" y="95"/>
                  </a:cubicBezTo>
                  <a:cubicBezTo>
                    <a:pt x="44" y="131"/>
                    <a:pt x="44" y="131"/>
                    <a:pt x="44" y="131"/>
                  </a:cubicBezTo>
                  <a:cubicBezTo>
                    <a:pt x="45" y="137"/>
                    <a:pt x="51" y="140"/>
                    <a:pt x="56" y="139"/>
                  </a:cubicBezTo>
                  <a:cubicBezTo>
                    <a:pt x="62" y="138"/>
                    <a:pt x="65" y="133"/>
                    <a:pt x="64" y="127"/>
                  </a:cubicBezTo>
                  <a:cubicBezTo>
                    <a:pt x="59" y="98"/>
                    <a:pt x="59" y="98"/>
                    <a:pt x="59" y="98"/>
                  </a:cubicBezTo>
                  <a:cubicBezTo>
                    <a:pt x="78" y="82"/>
                    <a:pt x="78" y="82"/>
                    <a:pt x="78" y="82"/>
                  </a:cubicBezTo>
                  <a:cubicBezTo>
                    <a:pt x="83" y="81"/>
                    <a:pt x="83" y="81"/>
                    <a:pt x="83" y="81"/>
                  </a:cubicBezTo>
                  <a:cubicBezTo>
                    <a:pt x="90" y="124"/>
                    <a:pt x="90" y="124"/>
                    <a:pt x="90" y="124"/>
                  </a:cubicBezTo>
                  <a:cubicBezTo>
                    <a:pt x="90" y="124"/>
                    <a:pt x="89" y="124"/>
                    <a:pt x="89" y="125"/>
                  </a:cubicBezTo>
                  <a:cubicBezTo>
                    <a:pt x="89" y="128"/>
                    <a:pt x="91" y="131"/>
                    <a:pt x="94" y="133"/>
                  </a:cubicBezTo>
                  <a:cubicBezTo>
                    <a:pt x="96" y="135"/>
                    <a:pt x="99" y="135"/>
                    <a:pt x="102" y="135"/>
                  </a:cubicBezTo>
                  <a:cubicBezTo>
                    <a:pt x="102" y="135"/>
                    <a:pt x="102" y="135"/>
                    <a:pt x="102" y="135"/>
                  </a:cubicBezTo>
                  <a:cubicBezTo>
                    <a:pt x="138" y="135"/>
                    <a:pt x="138" y="135"/>
                    <a:pt x="138" y="135"/>
                  </a:cubicBezTo>
                  <a:cubicBezTo>
                    <a:pt x="143" y="135"/>
                    <a:pt x="148" y="131"/>
                    <a:pt x="148" y="125"/>
                  </a:cubicBezTo>
                  <a:cubicBezTo>
                    <a:pt x="147" y="120"/>
                    <a:pt x="143" y="115"/>
                    <a:pt x="137" y="1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4" name="出自【趣你的PPT】(微信:qunideppt)：最优质的PPT资源库"/>
            <p:cNvSpPr>
              <a:spLocks/>
            </p:cNvSpPr>
            <p:nvPr/>
          </p:nvSpPr>
          <p:spPr bwMode="auto">
            <a:xfrm>
              <a:off x="1662744" y="4624036"/>
              <a:ext cx="84501" cy="82388"/>
            </a:xfrm>
            <a:custGeom>
              <a:avLst/>
              <a:gdLst>
                <a:gd name="T0" fmla="*/ 26 w 45"/>
                <a:gd name="T1" fmla="*/ 43 h 45"/>
                <a:gd name="T2" fmla="*/ 43 w 45"/>
                <a:gd name="T3" fmla="*/ 19 h 45"/>
                <a:gd name="T4" fmla="*/ 19 w 45"/>
                <a:gd name="T5" fmla="*/ 2 h 45"/>
                <a:gd name="T6" fmla="*/ 2 w 45"/>
                <a:gd name="T7" fmla="*/ 26 h 45"/>
                <a:gd name="T8" fmla="*/ 26 w 45"/>
                <a:gd name="T9" fmla="*/ 43 h 45"/>
              </a:gdLst>
              <a:ahLst/>
              <a:cxnLst>
                <a:cxn ang="0">
                  <a:pos x="T0" y="T1"/>
                </a:cxn>
                <a:cxn ang="0">
                  <a:pos x="T2" y="T3"/>
                </a:cxn>
                <a:cxn ang="0">
                  <a:pos x="T4" y="T5"/>
                </a:cxn>
                <a:cxn ang="0">
                  <a:pos x="T6" y="T7"/>
                </a:cxn>
                <a:cxn ang="0">
                  <a:pos x="T8" y="T9"/>
                </a:cxn>
              </a:cxnLst>
              <a:rect l="0" t="0" r="r" b="b"/>
              <a:pathLst>
                <a:path w="45" h="45">
                  <a:moveTo>
                    <a:pt x="26" y="43"/>
                  </a:moveTo>
                  <a:cubicBezTo>
                    <a:pt x="38" y="41"/>
                    <a:pt x="45" y="30"/>
                    <a:pt x="43" y="19"/>
                  </a:cubicBezTo>
                  <a:cubicBezTo>
                    <a:pt x="41" y="8"/>
                    <a:pt x="30" y="0"/>
                    <a:pt x="19" y="2"/>
                  </a:cubicBezTo>
                  <a:cubicBezTo>
                    <a:pt x="8" y="4"/>
                    <a:pt x="0" y="15"/>
                    <a:pt x="2" y="26"/>
                  </a:cubicBezTo>
                  <a:cubicBezTo>
                    <a:pt x="5" y="37"/>
                    <a:pt x="15" y="45"/>
                    <a:pt x="26"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5" name="出自【趣你的PPT】(微信:qunideppt)：最优质的PPT资源库"/>
            <p:cNvSpPr>
              <a:spLocks/>
            </p:cNvSpPr>
            <p:nvPr/>
          </p:nvSpPr>
          <p:spPr bwMode="auto">
            <a:xfrm>
              <a:off x="1580355" y="4702199"/>
              <a:ext cx="291529" cy="278854"/>
            </a:xfrm>
            <a:custGeom>
              <a:avLst/>
              <a:gdLst>
                <a:gd name="T0" fmla="*/ 149 w 160"/>
                <a:gd name="T1" fmla="*/ 125 h 152"/>
                <a:gd name="T2" fmla="*/ 117 w 160"/>
                <a:gd name="T3" fmla="*/ 124 h 152"/>
                <a:gd name="T4" fmla="*/ 108 w 160"/>
                <a:gd name="T5" fmla="*/ 62 h 152"/>
                <a:gd name="T6" fmla="*/ 107 w 160"/>
                <a:gd name="T7" fmla="*/ 58 h 152"/>
                <a:gd name="T8" fmla="*/ 100 w 160"/>
                <a:gd name="T9" fmla="*/ 19 h 152"/>
                <a:gd name="T10" fmla="*/ 81 w 160"/>
                <a:gd name="T11" fmla="*/ 1 h 152"/>
                <a:gd name="T12" fmla="*/ 65 w 160"/>
                <a:gd name="T13" fmla="*/ 4 h 152"/>
                <a:gd name="T14" fmla="*/ 63 w 160"/>
                <a:gd name="T15" fmla="*/ 5 h 152"/>
                <a:gd name="T16" fmla="*/ 57 w 160"/>
                <a:gd name="T17" fmla="*/ 9 h 152"/>
                <a:gd name="T18" fmla="*/ 3 w 160"/>
                <a:gd name="T19" fmla="*/ 50 h 152"/>
                <a:gd name="T20" fmla="*/ 5 w 160"/>
                <a:gd name="T21" fmla="*/ 63 h 152"/>
                <a:gd name="T22" fmla="*/ 18 w 160"/>
                <a:gd name="T23" fmla="*/ 61 h 152"/>
                <a:gd name="T24" fmla="*/ 54 w 160"/>
                <a:gd name="T25" fmla="*/ 33 h 152"/>
                <a:gd name="T26" fmla="*/ 62 w 160"/>
                <a:gd name="T27" fmla="*/ 78 h 152"/>
                <a:gd name="T28" fmla="*/ 46 w 160"/>
                <a:gd name="T29" fmla="*/ 91 h 152"/>
                <a:gd name="T30" fmla="*/ 40 w 160"/>
                <a:gd name="T31" fmla="*/ 103 h 152"/>
                <a:gd name="T32" fmla="*/ 48 w 160"/>
                <a:gd name="T33" fmla="*/ 142 h 152"/>
                <a:gd name="T34" fmla="*/ 60 w 160"/>
                <a:gd name="T35" fmla="*/ 151 h 152"/>
                <a:gd name="T36" fmla="*/ 69 w 160"/>
                <a:gd name="T37" fmla="*/ 138 h 152"/>
                <a:gd name="T38" fmla="*/ 63 w 160"/>
                <a:gd name="T39" fmla="*/ 106 h 152"/>
                <a:gd name="T40" fmla="*/ 84 w 160"/>
                <a:gd name="T41" fmla="*/ 88 h 152"/>
                <a:gd name="T42" fmla="*/ 90 w 160"/>
                <a:gd name="T43" fmla="*/ 87 h 152"/>
                <a:gd name="T44" fmla="*/ 97 w 160"/>
                <a:gd name="T45" fmla="*/ 134 h 152"/>
                <a:gd name="T46" fmla="*/ 97 w 160"/>
                <a:gd name="T47" fmla="*/ 135 h 152"/>
                <a:gd name="T48" fmla="*/ 102 w 160"/>
                <a:gd name="T49" fmla="*/ 144 h 152"/>
                <a:gd name="T50" fmla="*/ 110 w 160"/>
                <a:gd name="T51" fmla="*/ 146 h 152"/>
                <a:gd name="T52" fmla="*/ 110 w 160"/>
                <a:gd name="T53" fmla="*/ 146 h 152"/>
                <a:gd name="T54" fmla="*/ 149 w 160"/>
                <a:gd name="T55" fmla="*/ 147 h 152"/>
                <a:gd name="T56" fmla="*/ 160 w 160"/>
                <a:gd name="T57" fmla="*/ 136 h 152"/>
                <a:gd name="T58" fmla="*/ 149 w 160"/>
                <a:gd name="T59" fmla="*/ 12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52">
                  <a:moveTo>
                    <a:pt x="149" y="125"/>
                  </a:moveTo>
                  <a:cubicBezTo>
                    <a:pt x="117" y="124"/>
                    <a:pt x="117" y="124"/>
                    <a:pt x="117" y="124"/>
                  </a:cubicBezTo>
                  <a:cubicBezTo>
                    <a:pt x="108" y="62"/>
                    <a:pt x="108" y="62"/>
                    <a:pt x="108" y="62"/>
                  </a:cubicBezTo>
                  <a:cubicBezTo>
                    <a:pt x="108" y="61"/>
                    <a:pt x="107" y="59"/>
                    <a:pt x="107" y="58"/>
                  </a:cubicBezTo>
                  <a:cubicBezTo>
                    <a:pt x="100" y="19"/>
                    <a:pt x="100" y="19"/>
                    <a:pt x="100" y="19"/>
                  </a:cubicBezTo>
                  <a:cubicBezTo>
                    <a:pt x="99" y="11"/>
                    <a:pt x="90" y="0"/>
                    <a:pt x="81" y="1"/>
                  </a:cubicBezTo>
                  <a:cubicBezTo>
                    <a:pt x="65" y="4"/>
                    <a:pt x="65" y="4"/>
                    <a:pt x="65" y="4"/>
                  </a:cubicBezTo>
                  <a:cubicBezTo>
                    <a:pt x="64" y="4"/>
                    <a:pt x="63" y="5"/>
                    <a:pt x="63" y="5"/>
                  </a:cubicBezTo>
                  <a:cubicBezTo>
                    <a:pt x="60" y="6"/>
                    <a:pt x="58" y="7"/>
                    <a:pt x="57" y="9"/>
                  </a:cubicBezTo>
                  <a:cubicBezTo>
                    <a:pt x="3" y="50"/>
                    <a:pt x="3" y="50"/>
                    <a:pt x="3" y="50"/>
                  </a:cubicBezTo>
                  <a:cubicBezTo>
                    <a:pt x="0" y="54"/>
                    <a:pt x="1" y="60"/>
                    <a:pt x="5" y="63"/>
                  </a:cubicBezTo>
                  <a:cubicBezTo>
                    <a:pt x="10" y="66"/>
                    <a:pt x="15" y="65"/>
                    <a:pt x="18" y="61"/>
                  </a:cubicBezTo>
                  <a:cubicBezTo>
                    <a:pt x="54" y="33"/>
                    <a:pt x="54" y="33"/>
                    <a:pt x="54" y="33"/>
                  </a:cubicBezTo>
                  <a:cubicBezTo>
                    <a:pt x="62" y="78"/>
                    <a:pt x="62" y="78"/>
                    <a:pt x="62" y="78"/>
                  </a:cubicBezTo>
                  <a:cubicBezTo>
                    <a:pt x="46" y="91"/>
                    <a:pt x="46" y="91"/>
                    <a:pt x="46" y="91"/>
                  </a:cubicBezTo>
                  <a:cubicBezTo>
                    <a:pt x="42" y="93"/>
                    <a:pt x="39" y="98"/>
                    <a:pt x="40" y="103"/>
                  </a:cubicBezTo>
                  <a:cubicBezTo>
                    <a:pt x="48" y="142"/>
                    <a:pt x="48" y="142"/>
                    <a:pt x="48" y="142"/>
                  </a:cubicBezTo>
                  <a:cubicBezTo>
                    <a:pt x="49" y="148"/>
                    <a:pt x="54" y="152"/>
                    <a:pt x="60" y="151"/>
                  </a:cubicBezTo>
                  <a:cubicBezTo>
                    <a:pt x="66" y="150"/>
                    <a:pt x="70" y="144"/>
                    <a:pt x="69" y="138"/>
                  </a:cubicBezTo>
                  <a:cubicBezTo>
                    <a:pt x="63" y="106"/>
                    <a:pt x="63" y="106"/>
                    <a:pt x="63" y="106"/>
                  </a:cubicBezTo>
                  <a:cubicBezTo>
                    <a:pt x="84" y="88"/>
                    <a:pt x="84" y="88"/>
                    <a:pt x="84" y="88"/>
                  </a:cubicBezTo>
                  <a:cubicBezTo>
                    <a:pt x="90" y="87"/>
                    <a:pt x="90" y="87"/>
                    <a:pt x="90" y="87"/>
                  </a:cubicBezTo>
                  <a:cubicBezTo>
                    <a:pt x="97" y="134"/>
                    <a:pt x="97" y="134"/>
                    <a:pt x="97" y="134"/>
                  </a:cubicBezTo>
                  <a:cubicBezTo>
                    <a:pt x="97" y="134"/>
                    <a:pt x="97" y="135"/>
                    <a:pt x="97" y="135"/>
                  </a:cubicBezTo>
                  <a:cubicBezTo>
                    <a:pt x="97" y="139"/>
                    <a:pt x="99" y="142"/>
                    <a:pt x="102" y="144"/>
                  </a:cubicBezTo>
                  <a:cubicBezTo>
                    <a:pt x="104" y="146"/>
                    <a:pt x="107" y="147"/>
                    <a:pt x="110" y="146"/>
                  </a:cubicBezTo>
                  <a:cubicBezTo>
                    <a:pt x="110" y="146"/>
                    <a:pt x="110" y="146"/>
                    <a:pt x="110" y="146"/>
                  </a:cubicBezTo>
                  <a:cubicBezTo>
                    <a:pt x="149" y="147"/>
                    <a:pt x="149" y="147"/>
                    <a:pt x="149" y="147"/>
                  </a:cubicBezTo>
                  <a:cubicBezTo>
                    <a:pt x="155" y="147"/>
                    <a:pt x="160" y="142"/>
                    <a:pt x="160" y="136"/>
                  </a:cubicBezTo>
                  <a:cubicBezTo>
                    <a:pt x="160" y="129"/>
                    <a:pt x="155" y="125"/>
                    <a:pt x="149" y="1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6" name="出自【趣你的PPT】(微信:qunideppt)：最优质的PPT资源库"/>
            <p:cNvSpPr>
              <a:spLocks/>
            </p:cNvSpPr>
            <p:nvPr/>
          </p:nvSpPr>
          <p:spPr bwMode="auto">
            <a:xfrm>
              <a:off x="1704995" y="4150829"/>
              <a:ext cx="10563" cy="12675"/>
            </a:xfrm>
            <a:custGeom>
              <a:avLst/>
              <a:gdLst>
                <a:gd name="T0" fmla="*/ 6 w 6"/>
                <a:gd name="T1" fmla="*/ 5 h 6"/>
                <a:gd name="T2" fmla="*/ 6 w 6"/>
                <a:gd name="T3" fmla="*/ 0 h 6"/>
                <a:gd name="T4" fmla="*/ 0 w 6"/>
                <a:gd name="T5" fmla="*/ 6 h 6"/>
                <a:gd name="T6" fmla="*/ 6 w 6"/>
                <a:gd name="T7" fmla="*/ 5 h 6"/>
              </a:gdLst>
              <a:ahLst/>
              <a:cxnLst>
                <a:cxn ang="0">
                  <a:pos x="T0" y="T1"/>
                </a:cxn>
                <a:cxn ang="0">
                  <a:pos x="T2" y="T3"/>
                </a:cxn>
                <a:cxn ang="0">
                  <a:pos x="T4" y="T5"/>
                </a:cxn>
                <a:cxn ang="0">
                  <a:pos x="T6" y="T7"/>
                </a:cxn>
              </a:cxnLst>
              <a:rect l="0" t="0" r="r" b="b"/>
              <a:pathLst>
                <a:path w="6" h="6">
                  <a:moveTo>
                    <a:pt x="6" y="5"/>
                  </a:moveTo>
                  <a:cubicBezTo>
                    <a:pt x="6" y="3"/>
                    <a:pt x="6" y="1"/>
                    <a:pt x="6" y="0"/>
                  </a:cubicBezTo>
                  <a:cubicBezTo>
                    <a:pt x="4" y="1"/>
                    <a:pt x="2" y="3"/>
                    <a:pt x="0" y="6"/>
                  </a:cubicBezTo>
                  <a:cubicBezTo>
                    <a:pt x="1" y="5"/>
                    <a:pt x="3" y="5"/>
                    <a:pt x="6"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7" name="出自【趣你的PPT】(微信:qunideppt)：最优质的PPT资源库"/>
            <p:cNvSpPr>
              <a:spLocks/>
            </p:cNvSpPr>
            <p:nvPr/>
          </p:nvSpPr>
          <p:spPr bwMode="auto">
            <a:xfrm>
              <a:off x="1721895" y="4136040"/>
              <a:ext cx="52814" cy="23237"/>
            </a:xfrm>
            <a:custGeom>
              <a:avLst/>
              <a:gdLst>
                <a:gd name="T0" fmla="*/ 0 w 28"/>
                <a:gd name="T1" fmla="*/ 13 h 13"/>
                <a:gd name="T2" fmla="*/ 28 w 28"/>
                <a:gd name="T3" fmla="*/ 0 h 13"/>
                <a:gd name="T4" fmla="*/ 24 w 28"/>
                <a:gd name="T5" fmla="*/ 0 h 13"/>
                <a:gd name="T6" fmla="*/ 2 w 28"/>
                <a:gd name="T7" fmla="*/ 5 h 13"/>
                <a:gd name="T8" fmla="*/ 0 w 28"/>
                <a:gd name="T9" fmla="*/ 13 h 13"/>
              </a:gdLst>
              <a:ahLst/>
              <a:cxnLst>
                <a:cxn ang="0">
                  <a:pos x="T0" y="T1"/>
                </a:cxn>
                <a:cxn ang="0">
                  <a:pos x="T2" y="T3"/>
                </a:cxn>
                <a:cxn ang="0">
                  <a:pos x="T4" y="T5"/>
                </a:cxn>
                <a:cxn ang="0">
                  <a:pos x="T6" y="T7"/>
                </a:cxn>
                <a:cxn ang="0">
                  <a:pos x="T8" y="T9"/>
                </a:cxn>
              </a:cxnLst>
              <a:rect l="0" t="0" r="r" b="b"/>
              <a:pathLst>
                <a:path w="28" h="13">
                  <a:moveTo>
                    <a:pt x="0" y="13"/>
                  </a:moveTo>
                  <a:cubicBezTo>
                    <a:pt x="7" y="11"/>
                    <a:pt x="17" y="7"/>
                    <a:pt x="28" y="0"/>
                  </a:cubicBezTo>
                  <a:cubicBezTo>
                    <a:pt x="27" y="0"/>
                    <a:pt x="25" y="0"/>
                    <a:pt x="24" y="0"/>
                  </a:cubicBezTo>
                  <a:cubicBezTo>
                    <a:pt x="16" y="0"/>
                    <a:pt x="8" y="2"/>
                    <a:pt x="2" y="5"/>
                  </a:cubicBezTo>
                  <a:cubicBezTo>
                    <a:pt x="1" y="7"/>
                    <a:pt x="0" y="10"/>
                    <a:pt x="0"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8" name="出自【趣你的PPT】(微信:qunideppt)：最优质的PPT资源库"/>
            <p:cNvSpPr>
              <a:spLocks/>
            </p:cNvSpPr>
            <p:nvPr/>
          </p:nvSpPr>
          <p:spPr bwMode="auto">
            <a:xfrm>
              <a:off x="1719782" y="4138153"/>
              <a:ext cx="122527" cy="44363"/>
            </a:xfrm>
            <a:custGeom>
              <a:avLst/>
              <a:gdLst>
                <a:gd name="T0" fmla="*/ 0 w 66"/>
                <a:gd name="T1" fmla="*/ 16 h 25"/>
                <a:gd name="T2" fmla="*/ 0 w 66"/>
                <a:gd name="T3" fmla="*/ 20 h 25"/>
                <a:gd name="T4" fmla="*/ 10 w 66"/>
                <a:gd name="T5" fmla="*/ 17 h 25"/>
                <a:gd name="T6" fmla="*/ 66 w 66"/>
                <a:gd name="T7" fmla="*/ 25 h 25"/>
                <a:gd name="T8" fmla="*/ 35 w 66"/>
                <a:gd name="T9" fmla="*/ 0 h 25"/>
                <a:gd name="T10" fmla="*/ 0 w 66"/>
                <a:gd name="T11" fmla="*/ 16 h 25"/>
              </a:gdLst>
              <a:ahLst/>
              <a:cxnLst>
                <a:cxn ang="0">
                  <a:pos x="T0" y="T1"/>
                </a:cxn>
                <a:cxn ang="0">
                  <a:pos x="T2" y="T3"/>
                </a:cxn>
                <a:cxn ang="0">
                  <a:pos x="T4" y="T5"/>
                </a:cxn>
                <a:cxn ang="0">
                  <a:pos x="T6" y="T7"/>
                </a:cxn>
                <a:cxn ang="0">
                  <a:pos x="T8" y="T9"/>
                </a:cxn>
                <a:cxn ang="0">
                  <a:pos x="T10" y="T11"/>
                </a:cxn>
              </a:cxnLst>
              <a:rect l="0" t="0" r="r" b="b"/>
              <a:pathLst>
                <a:path w="66" h="25">
                  <a:moveTo>
                    <a:pt x="0" y="16"/>
                  </a:moveTo>
                  <a:cubicBezTo>
                    <a:pt x="0" y="18"/>
                    <a:pt x="0" y="19"/>
                    <a:pt x="0" y="20"/>
                  </a:cubicBezTo>
                  <a:cubicBezTo>
                    <a:pt x="3" y="19"/>
                    <a:pt x="6" y="18"/>
                    <a:pt x="10" y="17"/>
                  </a:cubicBezTo>
                  <a:cubicBezTo>
                    <a:pt x="26" y="12"/>
                    <a:pt x="45" y="15"/>
                    <a:pt x="66" y="25"/>
                  </a:cubicBezTo>
                  <a:cubicBezTo>
                    <a:pt x="60" y="13"/>
                    <a:pt x="49" y="3"/>
                    <a:pt x="35" y="0"/>
                  </a:cubicBezTo>
                  <a:cubicBezTo>
                    <a:pt x="22" y="10"/>
                    <a:pt x="9" y="15"/>
                    <a:pt x="0"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09" name="出自【趣你的PPT】(微信:qunideppt)：最优质的PPT资源库"/>
            <p:cNvSpPr>
              <a:spLocks/>
            </p:cNvSpPr>
            <p:nvPr/>
          </p:nvSpPr>
          <p:spPr bwMode="auto">
            <a:xfrm>
              <a:off x="1681757" y="4167729"/>
              <a:ext cx="31689" cy="40137"/>
            </a:xfrm>
            <a:custGeom>
              <a:avLst/>
              <a:gdLst>
                <a:gd name="T0" fmla="*/ 17 w 17"/>
                <a:gd name="T1" fmla="*/ 6 h 21"/>
                <a:gd name="T2" fmla="*/ 17 w 17"/>
                <a:gd name="T3" fmla="*/ 0 h 21"/>
                <a:gd name="T4" fmla="*/ 9 w 17"/>
                <a:gd name="T5" fmla="*/ 1 h 21"/>
                <a:gd name="T6" fmla="*/ 8 w 17"/>
                <a:gd name="T7" fmla="*/ 1 h 21"/>
                <a:gd name="T8" fmla="*/ 0 w 17"/>
                <a:gd name="T9" fmla="*/ 21 h 21"/>
                <a:gd name="T10" fmla="*/ 17 w 17"/>
                <a:gd name="T11" fmla="*/ 6 h 21"/>
              </a:gdLst>
              <a:ahLst/>
              <a:cxnLst>
                <a:cxn ang="0">
                  <a:pos x="T0" y="T1"/>
                </a:cxn>
                <a:cxn ang="0">
                  <a:pos x="T2" y="T3"/>
                </a:cxn>
                <a:cxn ang="0">
                  <a:pos x="T4" y="T5"/>
                </a:cxn>
                <a:cxn ang="0">
                  <a:pos x="T6" y="T7"/>
                </a:cxn>
                <a:cxn ang="0">
                  <a:pos x="T8" y="T9"/>
                </a:cxn>
                <a:cxn ang="0">
                  <a:pos x="T10" y="T11"/>
                </a:cxn>
              </a:cxnLst>
              <a:rect l="0" t="0" r="r" b="b"/>
              <a:pathLst>
                <a:path w="17" h="21">
                  <a:moveTo>
                    <a:pt x="17" y="6"/>
                  </a:moveTo>
                  <a:cubicBezTo>
                    <a:pt x="17" y="4"/>
                    <a:pt x="17" y="2"/>
                    <a:pt x="17" y="0"/>
                  </a:cubicBezTo>
                  <a:cubicBezTo>
                    <a:pt x="14" y="1"/>
                    <a:pt x="11" y="1"/>
                    <a:pt x="9" y="1"/>
                  </a:cubicBezTo>
                  <a:cubicBezTo>
                    <a:pt x="9" y="1"/>
                    <a:pt x="8" y="1"/>
                    <a:pt x="8" y="1"/>
                  </a:cubicBezTo>
                  <a:cubicBezTo>
                    <a:pt x="4" y="7"/>
                    <a:pt x="1" y="13"/>
                    <a:pt x="0" y="21"/>
                  </a:cubicBezTo>
                  <a:cubicBezTo>
                    <a:pt x="2" y="17"/>
                    <a:pt x="8" y="11"/>
                    <a:pt x="1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0" name="出自【趣你的PPT】(微信:qunideppt)：最优质的PPT资源库"/>
            <p:cNvSpPr>
              <a:spLocks/>
            </p:cNvSpPr>
            <p:nvPr/>
          </p:nvSpPr>
          <p:spPr bwMode="auto">
            <a:xfrm>
              <a:off x="1721895" y="4205754"/>
              <a:ext cx="116190" cy="99288"/>
            </a:xfrm>
            <a:custGeom>
              <a:avLst/>
              <a:gdLst>
                <a:gd name="T0" fmla="*/ 3 w 63"/>
                <a:gd name="T1" fmla="*/ 2 h 54"/>
                <a:gd name="T2" fmla="*/ 0 w 63"/>
                <a:gd name="T3" fmla="*/ 2 h 54"/>
                <a:gd name="T4" fmla="*/ 34 w 63"/>
                <a:gd name="T5" fmla="*/ 54 h 54"/>
                <a:gd name="T6" fmla="*/ 63 w 63"/>
                <a:gd name="T7" fmla="*/ 33 h 54"/>
                <a:gd name="T8" fmla="*/ 3 w 63"/>
                <a:gd name="T9" fmla="*/ 2 h 54"/>
              </a:gdLst>
              <a:ahLst/>
              <a:cxnLst>
                <a:cxn ang="0">
                  <a:pos x="T0" y="T1"/>
                </a:cxn>
                <a:cxn ang="0">
                  <a:pos x="T2" y="T3"/>
                </a:cxn>
                <a:cxn ang="0">
                  <a:pos x="T4" y="T5"/>
                </a:cxn>
                <a:cxn ang="0">
                  <a:pos x="T6" y="T7"/>
                </a:cxn>
                <a:cxn ang="0">
                  <a:pos x="T8" y="T9"/>
                </a:cxn>
              </a:cxnLst>
              <a:rect l="0" t="0" r="r" b="b"/>
              <a:pathLst>
                <a:path w="63" h="54">
                  <a:moveTo>
                    <a:pt x="3" y="2"/>
                  </a:moveTo>
                  <a:cubicBezTo>
                    <a:pt x="2" y="2"/>
                    <a:pt x="1" y="2"/>
                    <a:pt x="0" y="2"/>
                  </a:cubicBezTo>
                  <a:cubicBezTo>
                    <a:pt x="4" y="23"/>
                    <a:pt x="15" y="40"/>
                    <a:pt x="34" y="54"/>
                  </a:cubicBezTo>
                  <a:cubicBezTo>
                    <a:pt x="46" y="51"/>
                    <a:pt x="57" y="44"/>
                    <a:pt x="63" y="33"/>
                  </a:cubicBezTo>
                  <a:cubicBezTo>
                    <a:pt x="51" y="23"/>
                    <a:pt x="23" y="0"/>
                    <a:pt x="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1" name="出自【趣你的PPT】(微信:qunideppt)：最优质的PPT资源库"/>
            <p:cNvSpPr>
              <a:spLocks/>
            </p:cNvSpPr>
            <p:nvPr/>
          </p:nvSpPr>
          <p:spPr bwMode="auto">
            <a:xfrm>
              <a:off x="1719782" y="4165616"/>
              <a:ext cx="130977" cy="95063"/>
            </a:xfrm>
            <a:custGeom>
              <a:avLst/>
              <a:gdLst>
                <a:gd name="T0" fmla="*/ 11 w 71"/>
                <a:gd name="T1" fmla="*/ 5 h 51"/>
                <a:gd name="T2" fmla="*/ 0 w 71"/>
                <a:gd name="T3" fmla="*/ 9 h 51"/>
                <a:gd name="T4" fmla="*/ 0 w 71"/>
                <a:gd name="T5" fmla="*/ 19 h 51"/>
                <a:gd name="T6" fmla="*/ 3 w 71"/>
                <a:gd name="T7" fmla="*/ 19 h 51"/>
                <a:gd name="T8" fmla="*/ 66 w 71"/>
                <a:gd name="T9" fmla="*/ 51 h 51"/>
                <a:gd name="T10" fmla="*/ 71 w 71"/>
                <a:gd name="T11" fmla="*/ 30 h 51"/>
                <a:gd name="T12" fmla="*/ 69 w 71"/>
                <a:gd name="T13" fmla="*/ 15 h 51"/>
                <a:gd name="T14" fmla="*/ 11 w 71"/>
                <a:gd name="T15" fmla="*/ 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1">
                  <a:moveTo>
                    <a:pt x="11" y="5"/>
                  </a:moveTo>
                  <a:cubicBezTo>
                    <a:pt x="7" y="6"/>
                    <a:pt x="3" y="7"/>
                    <a:pt x="0" y="9"/>
                  </a:cubicBezTo>
                  <a:cubicBezTo>
                    <a:pt x="0" y="12"/>
                    <a:pt x="0" y="16"/>
                    <a:pt x="0" y="19"/>
                  </a:cubicBezTo>
                  <a:cubicBezTo>
                    <a:pt x="1" y="19"/>
                    <a:pt x="2" y="19"/>
                    <a:pt x="3" y="19"/>
                  </a:cubicBezTo>
                  <a:cubicBezTo>
                    <a:pt x="24" y="17"/>
                    <a:pt x="52" y="38"/>
                    <a:pt x="66" y="51"/>
                  </a:cubicBezTo>
                  <a:cubicBezTo>
                    <a:pt x="69" y="44"/>
                    <a:pt x="71" y="37"/>
                    <a:pt x="71" y="30"/>
                  </a:cubicBezTo>
                  <a:cubicBezTo>
                    <a:pt x="71" y="24"/>
                    <a:pt x="70" y="19"/>
                    <a:pt x="69" y="15"/>
                  </a:cubicBezTo>
                  <a:cubicBezTo>
                    <a:pt x="47" y="3"/>
                    <a:pt x="28" y="0"/>
                    <a:pt x="11"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2" name="出自【趣你的PPT】(微信:qunideppt)：最优质的PPT资源库"/>
            <p:cNvSpPr>
              <a:spLocks/>
            </p:cNvSpPr>
            <p:nvPr/>
          </p:nvSpPr>
          <p:spPr bwMode="auto">
            <a:xfrm>
              <a:off x="1679645" y="4188854"/>
              <a:ext cx="33801" cy="80276"/>
            </a:xfrm>
            <a:custGeom>
              <a:avLst/>
              <a:gdLst>
                <a:gd name="T0" fmla="*/ 15 w 18"/>
                <a:gd name="T1" fmla="*/ 13 h 44"/>
                <a:gd name="T2" fmla="*/ 18 w 18"/>
                <a:gd name="T3" fmla="*/ 9 h 44"/>
                <a:gd name="T4" fmla="*/ 18 w 18"/>
                <a:gd name="T5" fmla="*/ 8 h 44"/>
                <a:gd name="T6" fmla="*/ 18 w 18"/>
                <a:gd name="T7" fmla="*/ 0 h 44"/>
                <a:gd name="T8" fmla="*/ 0 w 18"/>
                <a:gd name="T9" fmla="*/ 19 h 44"/>
                <a:gd name="T10" fmla="*/ 8 w 18"/>
                <a:gd name="T11" fmla="*/ 44 h 44"/>
                <a:gd name="T12" fmla="*/ 15 w 18"/>
                <a:gd name="T13" fmla="*/ 13 h 44"/>
              </a:gdLst>
              <a:ahLst/>
              <a:cxnLst>
                <a:cxn ang="0">
                  <a:pos x="T0" y="T1"/>
                </a:cxn>
                <a:cxn ang="0">
                  <a:pos x="T2" y="T3"/>
                </a:cxn>
                <a:cxn ang="0">
                  <a:pos x="T4" y="T5"/>
                </a:cxn>
                <a:cxn ang="0">
                  <a:pos x="T6" y="T7"/>
                </a:cxn>
                <a:cxn ang="0">
                  <a:pos x="T8" y="T9"/>
                </a:cxn>
                <a:cxn ang="0">
                  <a:pos x="T10" y="T11"/>
                </a:cxn>
                <a:cxn ang="0">
                  <a:pos x="T12" y="T13"/>
                </a:cxn>
              </a:cxnLst>
              <a:rect l="0" t="0" r="r" b="b"/>
              <a:pathLst>
                <a:path w="18" h="44">
                  <a:moveTo>
                    <a:pt x="15" y="13"/>
                  </a:moveTo>
                  <a:cubicBezTo>
                    <a:pt x="16" y="11"/>
                    <a:pt x="17" y="10"/>
                    <a:pt x="18" y="9"/>
                  </a:cubicBezTo>
                  <a:cubicBezTo>
                    <a:pt x="18" y="9"/>
                    <a:pt x="18" y="8"/>
                    <a:pt x="18" y="8"/>
                  </a:cubicBezTo>
                  <a:cubicBezTo>
                    <a:pt x="18" y="5"/>
                    <a:pt x="18" y="2"/>
                    <a:pt x="18" y="0"/>
                  </a:cubicBezTo>
                  <a:cubicBezTo>
                    <a:pt x="11" y="4"/>
                    <a:pt x="3" y="14"/>
                    <a:pt x="0" y="19"/>
                  </a:cubicBezTo>
                  <a:cubicBezTo>
                    <a:pt x="0" y="28"/>
                    <a:pt x="3" y="37"/>
                    <a:pt x="8" y="44"/>
                  </a:cubicBezTo>
                  <a:cubicBezTo>
                    <a:pt x="8" y="36"/>
                    <a:pt x="8" y="21"/>
                    <a:pt x="15"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3" name="出自【趣你的PPT】(微信:qunideppt)：最优质的PPT资源库"/>
            <p:cNvSpPr>
              <a:spLocks/>
            </p:cNvSpPr>
            <p:nvPr/>
          </p:nvSpPr>
          <p:spPr bwMode="auto">
            <a:xfrm>
              <a:off x="1700770" y="4214205"/>
              <a:ext cx="73939" cy="90838"/>
            </a:xfrm>
            <a:custGeom>
              <a:avLst/>
              <a:gdLst>
                <a:gd name="T0" fmla="*/ 8 w 40"/>
                <a:gd name="T1" fmla="*/ 0 h 50"/>
                <a:gd name="T2" fmla="*/ 7 w 40"/>
                <a:gd name="T3" fmla="*/ 1 h 50"/>
                <a:gd name="T4" fmla="*/ 2 w 40"/>
                <a:gd name="T5" fmla="*/ 36 h 50"/>
                <a:gd name="T6" fmla="*/ 36 w 40"/>
                <a:gd name="T7" fmla="*/ 50 h 50"/>
                <a:gd name="T8" fmla="*/ 40 w 40"/>
                <a:gd name="T9" fmla="*/ 50 h 50"/>
                <a:gd name="T10" fmla="*/ 8 w 40"/>
                <a:gd name="T11" fmla="*/ 0 h 50"/>
              </a:gdLst>
              <a:ahLst/>
              <a:cxnLst>
                <a:cxn ang="0">
                  <a:pos x="T0" y="T1"/>
                </a:cxn>
                <a:cxn ang="0">
                  <a:pos x="T2" y="T3"/>
                </a:cxn>
                <a:cxn ang="0">
                  <a:pos x="T4" y="T5"/>
                </a:cxn>
                <a:cxn ang="0">
                  <a:pos x="T6" y="T7"/>
                </a:cxn>
                <a:cxn ang="0">
                  <a:pos x="T8" y="T9"/>
                </a:cxn>
                <a:cxn ang="0">
                  <a:pos x="T10" y="T11"/>
                </a:cxn>
              </a:cxnLst>
              <a:rect l="0" t="0" r="r" b="b"/>
              <a:pathLst>
                <a:path w="40" h="50">
                  <a:moveTo>
                    <a:pt x="8" y="0"/>
                  </a:moveTo>
                  <a:cubicBezTo>
                    <a:pt x="8" y="0"/>
                    <a:pt x="7" y="1"/>
                    <a:pt x="7" y="1"/>
                  </a:cubicBezTo>
                  <a:cubicBezTo>
                    <a:pt x="0" y="10"/>
                    <a:pt x="1" y="29"/>
                    <a:pt x="2" y="36"/>
                  </a:cubicBezTo>
                  <a:cubicBezTo>
                    <a:pt x="10" y="45"/>
                    <a:pt x="22" y="50"/>
                    <a:pt x="36" y="50"/>
                  </a:cubicBezTo>
                  <a:cubicBezTo>
                    <a:pt x="37" y="50"/>
                    <a:pt x="39" y="50"/>
                    <a:pt x="40" y="50"/>
                  </a:cubicBezTo>
                  <a:cubicBezTo>
                    <a:pt x="20" y="34"/>
                    <a:pt x="11" y="15"/>
                    <a:pt x="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4" name="出自【趣你的PPT】(微信:qunideppt)：最优质的PPT资源库"/>
            <p:cNvSpPr>
              <a:spLocks/>
            </p:cNvSpPr>
            <p:nvPr/>
          </p:nvSpPr>
          <p:spPr bwMode="auto">
            <a:xfrm>
              <a:off x="2336642" y="2593891"/>
              <a:ext cx="10563" cy="10562"/>
            </a:xfrm>
            <a:custGeom>
              <a:avLst/>
              <a:gdLst>
                <a:gd name="T0" fmla="*/ 5 w 5"/>
                <a:gd name="T1" fmla="*/ 4 h 5"/>
                <a:gd name="T2" fmla="*/ 5 w 5"/>
                <a:gd name="T3" fmla="*/ 0 h 5"/>
                <a:gd name="T4" fmla="*/ 0 w 5"/>
                <a:gd name="T5" fmla="*/ 5 h 5"/>
                <a:gd name="T6" fmla="*/ 5 w 5"/>
                <a:gd name="T7" fmla="*/ 4 h 5"/>
              </a:gdLst>
              <a:ahLst/>
              <a:cxnLst>
                <a:cxn ang="0">
                  <a:pos x="T0" y="T1"/>
                </a:cxn>
                <a:cxn ang="0">
                  <a:pos x="T2" y="T3"/>
                </a:cxn>
                <a:cxn ang="0">
                  <a:pos x="T4" y="T5"/>
                </a:cxn>
                <a:cxn ang="0">
                  <a:pos x="T6" y="T7"/>
                </a:cxn>
              </a:cxnLst>
              <a:rect l="0" t="0" r="r" b="b"/>
              <a:pathLst>
                <a:path w="5" h="5">
                  <a:moveTo>
                    <a:pt x="5" y="4"/>
                  </a:moveTo>
                  <a:cubicBezTo>
                    <a:pt x="5" y="3"/>
                    <a:pt x="5" y="1"/>
                    <a:pt x="5" y="0"/>
                  </a:cubicBezTo>
                  <a:cubicBezTo>
                    <a:pt x="4" y="2"/>
                    <a:pt x="2" y="3"/>
                    <a:pt x="0" y="5"/>
                  </a:cubicBezTo>
                  <a:cubicBezTo>
                    <a:pt x="1" y="5"/>
                    <a:pt x="3" y="5"/>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5" name="出自【趣你的PPT】(微信:qunideppt)：最优质的PPT资源库"/>
            <p:cNvSpPr>
              <a:spLocks/>
            </p:cNvSpPr>
            <p:nvPr/>
          </p:nvSpPr>
          <p:spPr bwMode="auto">
            <a:xfrm>
              <a:off x="2351430" y="2583329"/>
              <a:ext cx="40139" cy="19012"/>
            </a:xfrm>
            <a:custGeom>
              <a:avLst/>
              <a:gdLst>
                <a:gd name="T0" fmla="*/ 0 w 22"/>
                <a:gd name="T1" fmla="*/ 10 h 10"/>
                <a:gd name="T2" fmla="*/ 22 w 22"/>
                <a:gd name="T3" fmla="*/ 0 h 10"/>
                <a:gd name="T4" fmla="*/ 18 w 22"/>
                <a:gd name="T5" fmla="*/ 0 h 10"/>
                <a:gd name="T6" fmla="*/ 1 w 22"/>
                <a:gd name="T7" fmla="*/ 4 h 10"/>
                <a:gd name="T8" fmla="*/ 0 w 22"/>
                <a:gd name="T9" fmla="*/ 10 h 10"/>
              </a:gdLst>
              <a:ahLst/>
              <a:cxnLst>
                <a:cxn ang="0">
                  <a:pos x="T0" y="T1"/>
                </a:cxn>
                <a:cxn ang="0">
                  <a:pos x="T2" y="T3"/>
                </a:cxn>
                <a:cxn ang="0">
                  <a:pos x="T4" y="T5"/>
                </a:cxn>
                <a:cxn ang="0">
                  <a:pos x="T6" y="T7"/>
                </a:cxn>
                <a:cxn ang="0">
                  <a:pos x="T8" y="T9"/>
                </a:cxn>
              </a:cxnLst>
              <a:rect l="0" t="0" r="r" b="b"/>
              <a:pathLst>
                <a:path w="22" h="10">
                  <a:moveTo>
                    <a:pt x="0" y="10"/>
                  </a:moveTo>
                  <a:cubicBezTo>
                    <a:pt x="6" y="8"/>
                    <a:pt x="13" y="5"/>
                    <a:pt x="22" y="0"/>
                  </a:cubicBezTo>
                  <a:cubicBezTo>
                    <a:pt x="21" y="0"/>
                    <a:pt x="19" y="0"/>
                    <a:pt x="18" y="0"/>
                  </a:cubicBezTo>
                  <a:cubicBezTo>
                    <a:pt x="12" y="0"/>
                    <a:pt x="6" y="1"/>
                    <a:pt x="1" y="4"/>
                  </a:cubicBezTo>
                  <a:cubicBezTo>
                    <a:pt x="1" y="5"/>
                    <a:pt x="0" y="8"/>
                    <a:pt x="0"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6" name="出自【趣你的PPT】(微信:qunideppt)：最优质的PPT资源库"/>
            <p:cNvSpPr>
              <a:spLocks/>
            </p:cNvSpPr>
            <p:nvPr/>
          </p:nvSpPr>
          <p:spPr bwMode="auto">
            <a:xfrm>
              <a:off x="2349317" y="2585441"/>
              <a:ext cx="95065" cy="31687"/>
            </a:xfrm>
            <a:custGeom>
              <a:avLst/>
              <a:gdLst>
                <a:gd name="T0" fmla="*/ 1 w 51"/>
                <a:gd name="T1" fmla="*/ 12 h 18"/>
                <a:gd name="T2" fmla="*/ 0 w 51"/>
                <a:gd name="T3" fmla="*/ 15 h 18"/>
                <a:gd name="T4" fmla="*/ 8 w 51"/>
                <a:gd name="T5" fmla="*/ 12 h 18"/>
                <a:gd name="T6" fmla="*/ 51 w 51"/>
                <a:gd name="T7" fmla="*/ 18 h 18"/>
                <a:gd name="T8" fmla="*/ 27 w 51"/>
                <a:gd name="T9" fmla="*/ 0 h 18"/>
                <a:gd name="T10" fmla="*/ 1 w 51"/>
                <a:gd name="T11" fmla="*/ 12 h 18"/>
              </a:gdLst>
              <a:ahLst/>
              <a:cxnLst>
                <a:cxn ang="0">
                  <a:pos x="T0" y="T1"/>
                </a:cxn>
                <a:cxn ang="0">
                  <a:pos x="T2" y="T3"/>
                </a:cxn>
                <a:cxn ang="0">
                  <a:pos x="T4" y="T5"/>
                </a:cxn>
                <a:cxn ang="0">
                  <a:pos x="T6" y="T7"/>
                </a:cxn>
                <a:cxn ang="0">
                  <a:pos x="T8" y="T9"/>
                </a:cxn>
                <a:cxn ang="0">
                  <a:pos x="T10" y="T11"/>
                </a:cxn>
              </a:cxnLst>
              <a:rect l="0" t="0" r="r" b="b"/>
              <a:pathLst>
                <a:path w="51" h="18">
                  <a:moveTo>
                    <a:pt x="1" y="12"/>
                  </a:moveTo>
                  <a:cubicBezTo>
                    <a:pt x="1" y="13"/>
                    <a:pt x="0" y="14"/>
                    <a:pt x="0" y="15"/>
                  </a:cubicBezTo>
                  <a:cubicBezTo>
                    <a:pt x="3" y="14"/>
                    <a:pt x="5" y="13"/>
                    <a:pt x="8" y="12"/>
                  </a:cubicBezTo>
                  <a:cubicBezTo>
                    <a:pt x="20" y="9"/>
                    <a:pt x="35" y="11"/>
                    <a:pt x="51" y="18"/>
                  </a:cubicBezTo>
                  <a:cubicBezTo>
                    <a:pt x="46" y="9"/>
                    <a:pt x="38" y="2"/>
                    <a:pt x="27" y="0"/>
                  </a:cubicBezTo>
                  <a:cubicBezTo>
                    <a:pt x="17" y="7"/>
                    <a:pt x="7" y="11"/>
                    <a:pt x="1"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7" name="出自【趣你的PPT】(微信:qunideppt)：最优质的PPT资源库"/>
            <p:cNvSpPr>
              <a:spLocks/>
            </p:cNvSpPr>
            <p:nvPr/>
          </p:nvSpPr>
          <p:spPr bwMode="auto">
            <a:xfrm>
              <a:off x="2319741" y="2608680"/>
              <a:ext cx="25350" cy="27462"/>
            </a:xfrm>
            <a:custGeom>
              <a:avLst/>
              <a:gdLst>
                <a:gd name="T0" fmla="*/ 13 w 13"/>
                <a:gd name="T1" fmla="*/ 4 h 15"/>
                <a:gd name="T2" fmla="*/ 13 w 13"/>
                <a:gd name="T3" fmla="*/ 0 h 15"/>
                <a:gd name="T4" fmla="*/ 7 w 13"/>
                <a:gd name="T5" fmla="*/ 0 h 15"/>
                <a:gd name="T6" fmla="*/ 6 w 13"/>
                <a:gd name="T7" fmla="*/ 0 h 15"/>
                <a:gd name="T8" fmla="*/ 0 w 13"/>
                <a:gd name="T9" fmla="*/ 15 h 15"/>
                <a:gd name="T10" fmla="*/ 13 w 13"/>
                <a:gd name="T11" fmla="*/ 4 h 15"/>
              </a:gdLst>
              <a:ahLst/>
              <a:cxnLst>
                <a:cxn ang="0">
                  <a:pos x="T0" y="T1"/>
                </a:cxn>
                <a:cxn ang="0">
                  <a:pos x="T2" y="T3"/>
                </a:cxn>
                <a:cxn ang="0">
                  <a:pos x="T4" y="T5"/>
                </a:cxn>
                <a:cxn ang="0">
                  <a:pos x="T6" y="T7"/>
                </a:cxn>
                <a:cxn ang="0">
                  <a:pos x="T8" y="T9"/>
                </a:cxn>
                <a:cxn ang="0">
                  <a:pos x="T10" y="T11"/>
                </a:cxn>
              </a:cxnLst>
              <a:rect l="0" t="0" r="r" b="b"/>
              <a:pathLst>
                <a:path w="13" h="15">
                  <a:moveTo>
                    <a:pt x="13" y="4"/>
                  </a:moveTo>
                  <a:cubicBezTo>
                    <a:pt x="13" y="2"/>
                    <a:pt x="13" y="1"/>
                    <a:pt x="13" y="0"/>
                  </a:cubicBezTo>
                  <a:cubicBezTo>
                    <a:pt x="11" y="0"/>
                    <a:pt x="9" y="0"/>
                    <a:pt x="7" y="0"/>
                  </a:cubicBezTo>
                  <a:cubicBezTo>
                    <a:pt x="7" y="0"/>
                    <a:pt x="7" y="0"/>
                    <a:pt x="6" y="0"/>
                  </a:cubicBezTo>
                  <a:cubicBezTo>
                    <a:pt x="3" y="4"/>
                    <a:pt x="1" y="10"/>
                    <a:pt x="0" y="15"/>
                  </a:cubicBezTo>
                  <a:cubicBezTo>
                    <a:pt x="2" y="12"/>
                    <a:pt x="6" y="8"/>
                    <a:pt x="1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8" name="出自【趣你的PPT】(微信:qunideppt)：最优质的PPT资源库"/>
            <p:cNvSpPr>
              <a:spLocks/>
            </p:cNvSpPr>
            <p:nvPr/>
          </p:nvSpPr>
          <p:spPr bwMode="auto">
            <a:xfrm>
              <a:off x="2351430" y="2636142"/>
              <a:ext cx="88726" cy="76051"/>
            </a:xfrm>
            <a:custGeom>
              <a:avLst/>
              <a:gdLst>
                <a:gd name="T0" fmla="*/ 2 w 48"/>
                <a:gd name="T1" fmla="*/ 1 h 41"/>
                <a:gd name="T2" fmla="*/ 0 w 48"/>
                <a:gd name="T3" fmla="*/ 2 h 41"/>
                <a:gd name="T4" fmla="*/ 26 w 48"/>
                <a:gd name="T5" fmla="*/ 41 h 41"/>
                <a:gd name="T6" fmla="*/ 48 w 48"/>
                <a:gd name="T7" fmla="*/ 25 h 41"/>
                <a:gd name="T8" fmla="*/ 2 w 48"/>
                <a:gd name="T9" fmla="*/ 1 h 41"/>
              </a:gdLst>
              <a:ahLst/>
              <a:cxnLst>
                <a:cxn ang="0">
                  <a:pos x="T0" y="T1"/>
                </a:cxn>
                <a:cxn ang="0">
                  <a:pos x="T2" y="T3"/>
                </a:cxn>
                <a:cxn ang="0">
                  <a:pos x="T4" y="T5"/>
                </a:cxn>
                <a:cxn ang="0">
                  <a:pos x="T6" y="T7"/>
                </a:cxn>
                <a:cxn ang="0">
                  <a:pos x="T8" y="T9"/>
                </a:cxn>
              </a:cxnLst>
              <a:rect l="0" t="0" r="r" b="b"/>
              <a:pathLst>
                <a:path w="48" h="41">
                  <a:moveTo>
                    <a:pt x="2" y="1"/>
                  </a:moveTo>
                  <a:cubicBezTo>
                    <a:pt x="2" y="1"/>
                    <a:pt x="1" y="1"/>
                    <a:pt x="0" y="2"/>
                  </a:cubicBezTo>
                  <a:cubicBezTo>
                    <a:pt x="3" y="17"/>
                    <a:pt x="12" y="30"/>
                    <a:pt x="26" y="41"/>
                  </a:cubicBezTo>
                  <a:cubicBezTo>
                    <a:pt x="35" y="39"/>
                    <a:pt x="43" y="33"/>
                    <a:pt x="48" y="25"/>
                  </a:cubicBezTo>
                  <a:cubicBezTo>
                    <a:pt x="39" y="17"/>
                    <a:pt x="17"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19" name="出自【趣你的PPT】(微信:qunideppt)：最优质的PPT资源库"/>
            <p:cNvSpPr>
              <a:spLocks/>
            </p:cNvSpPr>
            <p:nvPr/>
          </p:nvSpPr>
          <p:spPr bwMode="auto">
            <a:xfrm>
              <a:off x="2349317" y="2606566"/>
              <a:ext cx="101402" cy="69713"/>
            </a:xfrm>
            <a:custGeom>
              <a:avLst/>
              <a:gdLst>
                <a:gd name="T0" fmla="*/ 8 w 55"/>
                <a:gd name="T1" fmla="*/ 3 h 38"/>
                <a:gd name="T2" fmla="*/ 0 w 55"/>
                <a:gd name="T3" fmla="*/ 7 h 38"/>
                <a:gd name="T4" fmla="*/ 1 w 55"/>
                <a:gd name="T5" fmla="*/ 14 h 38"/>
                <a:gd name="T6" fmla="*/ 3 w 55"/>
                <a:gd name="T7" fmla="*/ 14 h 38"/>
                <a:gd name="T8" fmla="*/ 51 w 55"/>
                <a:gd name="T9" fmla="*/ 38 h 38"/>
                <a:gd name="T10" fmla="*/ 55 w 55"/>
                <a:gd name="T11" fmla="*/ 22 h 38"/>
                <a:gd name="T12" fmla="*/ 53 w 55"/>
                <a:gd name="T13" fmla="*/ 11 h 38"/>
                <a:gd name="T14" fmla="*/ 8 w 55"/>
                <a:gd name="T15" fmla="*/ 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8">
                  <a:moveTo>
                    <a:pt x="8" y="3"/>
                  </a:moveTo>
                  <a:cubicBezTo>
                    <a:pt x="5" y="4"/>
                    <a:pt x="3" y="5"/>
                    <a:pt x="0" y="7"/>
                  </a:cubicBezTo>
                  <a:cubicBezTo>
                    <a:pt x="0" y="9"/>
                    <a:pt x="0" y="12"/>
                    <a:pt x="1" y="14"/>
                  </a:cubicBezTo>
                  <a:cubicBezTo>
                    <a:pt x="1" y="14"/>
                    <a:pt x="2" y="14"/>
                    <a:pt x="3" y="14"/>
                  </a:cubicBezTo>
                  <a:cubicBezTo>
                    <a:pt x="19" y="13"/>
                    <a:pt x="40" y="29"/>
                    <a:pt x="51" y="38"/>
                  </a:cubicBezTo>
                  <a:cubicBezTo>
                    <a:pt x="53" y="33"/>
                    <a:pt x="55" y="28"/>
                    <a:pt x="55" y="22"/>
                  </a:cubicBezTo>
                  <a:cubicBezTo>
                    <a:pt x="55" y="18"/>
                    <a:pt x="54" y="14"/>
                    <a:pt x="53" y="11"/>
                  </a:cubicBezTo>
                  <a:cubicBezTo>
                    <a:pt x="36" y="2"/>
                    <a:pt x="21" y="0"/>
                    <a:pt x="8"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0" name="出自【趣你的PPT】(微信:qunideppt)：最优质的PPT资源库"/>
            <p:cNvSpPr>
              <a:spLocks/>
            </p:cNvSpPr>
            <p:nvPr/>
          </p:nvSpPr>
          <p:spPr bwMode="auto">
            <a:xfrm>
              <a:off x="2319741" y="2623467"/>
              <a:ext cx="27464" cy="61263"/>
            </a:xfrm>
            <a:custGeom>
              <a:avLst/>
              <a:gdLst>
                <a:gd name="T0" fmla="*/ 11 w 14"/>
                <a:gd name="T1" fmla="*/ 9 h 33"/>
                <a:gd name="T2" fmla="*/ 14 w 14"/>
                <a:gd name="T3" fmla="*/ 7 h 33"/>
                <a:gd name="T4" fmla="*/ 14 w 14"/>
                <a:gd name="T5" fmla="*/ 6 h 33"/>
                <a:gd name="T6" fmla="*/ 13 w 14"/>
                <a:gd name="T7" fmla="*/ 0 h 33"/>
                <a:gd name="T8" fmla="*/ 0 w 14"/>
                <a:gd name="T9" fmla="*/ 14 h 33"/>
                <a:gd name="T10" fmla="*/ 6 w 14"/>
                <a:gd name="T11" fmla="*/ 33 h 33"/>
                <a:gd name="T12" fmla="*/ 11 w 14"/>
                <a:gd name="T13" fmla="*/ 9 h 33"/>
              </a:gdLst>
              <a:ahLst/>
              <a:cxnLst>
                <a:cxn ang="0">
                  <a:pos x="T0" y="T1"/>
                </a:cxn>
                <a:cxn ang="0">
                  <a:pos x="T2" y="T3"/>
                </a:cxn>
                <a:cxn ang="0">
                  <a:pos x="T4" y="T5"/>
                </a:cxn>
                <a:cxn ang="0">
                  <a:pos x="T6" y="T7"/>
                </a:cxn>
                <a:cxn ang="0">
                  <a:pos x="T8" y="T9"/>
                </a:cxn>
                <a:cxn ang="0">
                  <a:pos x="T10" y="T11"/>
                </a:cxn>
                <a:cxn ang="0">
                  <a:pos x="T12" y="T13"/>
                </a:cxn>
              </a:cxnLst>
              <a:rect l="0" t="0" r="r" b="b"/>
              <a:pathLst>
                <a:path w="14" h="33">
                  <a:moveTo>
                    <a:pt x="11" y="9"/>
                  </a:moveTo>
                  <a:cubicBezTo>
                    <a:pt x="12" y="8"/>
                    <a:pt x="13" y="7"/>
                    <a:pt x="14" y="7"/>
                  </a:cubicBezTo>
                  <a:cubicBezTo>
                    <a:pt x="14" y="6"/>
                    <a:pt x="14" y="6"/>
                    <a:pt x="14" y="6"/>
                  </a:cubicBezTo>
                  <a:cubicBezTo>
                    <a:pt x="13" y="4"/>
                    <a:pt x="13" y="1"/>
                    <a:pt x="13" y="0"/>
                  </a:cubicBezTo>
                  <a:cubicBezTo>
                    <a:pt x="8" y="3"/>
                    <a:pt x="2" y="11"/>
                    <a:pt x="0" y="14"/>
                  </a:cubicBezTo>
                  <a:cubicBezTo>
                    <a:pt x="0" y="21"/>
                    <a:pt x="2" y="28"/>
                    <a:pt x="6" y="33"/>
                  </a:cubicBezTo>
                  <a:cubicBezTo>
                    <a:pt x="5" y="27"/>
                    <a:pt x="6" y="16"/>
                    <a:pt x="11"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1" name="出自【趣你的PPT】(微信:qunideppt)：最优质的PPT资源库"/>
            <p:cNvSpPr>
              <a:spLocks/>
            </p:cNvSpPr>
            <p:nvPr/>
          </p:nvSpPr>
          <p:spPr bwMode="auto">
            <a:xfrm>
              <a:off x="2334530" y="2642480"/>
              <a:ext cx="57039" cy="71826"/>
            </a:xfrm>
            <a:custGeom>
              <a:avLst/>
              <a:gdLst>
                <a:gd name="T0" fmla="*/ 6 w 31"/>
                <a:gd name="T1" fmla="*/ 0 h 39"/>
                <a:gd name="T2" fmla="*/ 5 w 31"/>
                <a:gd name="T3" fmla="*/ 1 h 39"/>
                <a:gd name="T4" fmla="*/ 1 w 31"/>
                <a:gd name="T5" fmla="*/ 28 h 39"/>
                <a:gd name="T6" fmla="*/ 27 w 31"/>
                <a:gd name="T7" fmla="*/ 39 h 39"/>
                <a:gd name="T8" fmla="*/ 31 w 31"/>
                <a:gd name="T9" fmla="*/ 39 h 39"/>
                <a:gd name="T10" fmla="*/ 6 w 31"/>
                <a:gd name="T11" fmla="*/ 0 h 39"/>
              </a:gdLst>
              <a:ahLst/>
              <a:cxnLst>
                <a:cxn ang="0">
                  <a:pos x="T0" y="T1"/>
                </a:cxn>
                <a:cxn ang="0">
                  <a:pos x="T2" y="T3"/>
                </a:cxn>
                <a:cxn ang="0">
                  <a:pos x="T4" y="T5"/>
                </a:cxn>
                <a:cxn ang="0">
                  <a:pos x="T6" y="T7"/>
                </a:cxn>
                <a:cxn ang="0">
                  <a:pos x="T8" y="T9"/>
                </a:cxn>
                <a:cxn ang="0">
                  <a:pos x="T10" y="T11"/>
                </a:cxn>
              </a:cxnLst>
              <a:rect l="0" t="0" r="r" b="b"/>
              <a:pathLst>
                <a:path w="31" h="39">
                  <a:moveTo>
                    <a:pt x="6" y="0"/>
                  </a:moveTo>
                  <a:cubicBezTo>
                    <a:pt x="6" y="1"/>
                    <a:pt x="6" y="1"/>
                    <a:pt x="5" y="1"/>
                  </a:cubicBezTo>
                  <a:cubicBezTo>
                    <a:pt x="0" y="8"/>
                    <a:pt x="1" y="23"/>
                    <a:pt x="1" y="28"/>
                  </a:cubicBezTo>
                  <a:cubicBezTo>
                    <a:pt x="8" y="35"/>
                    <a:pt x="17" y="39"/>
                    <a:pt x="27" y="39"/>
                  </a:cubicBezTo>
                  <a:cubicBezTo>
                    <a:pt x="28" y="39"/>
                    <a:pt x="30" y="39"/>
                    <a:pt x="31" y="39"/>
                  </a:cubicBezTo>
                  <a:cubicBezTo>
                    <a:pt x="15" y="26"/>
                    <a:pt x="9" y="12"/>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2" name="出自【趣你的PPT】(微信:qunideppt)：最优质的PPT资源库"/>
            <p:cNvSpPr>
              <a:spLocks/>
            </p:cNvSpPr>
            <p:nvPr/>
          </p:nvSpPr>
          <p:spPr bwMode="auto">
            <a:xfrm>
              <a:off x="2583809" y="2315037"/>
              <a:ext cx="10563" cy="10562"/>
            </a:xfrm>
            <a:custGeom>
              <a:avLst/>
              <a:gdLst>
                <a:gd name="T0" fmla="*/ 5 w 6"/>
                <a:gd name="T1" fmla="*/ 5 h 5"/>
                <a:gd name="T2" fmla="*/ 6 w 6"/>
                <a:gd name="T3" fmla="*/ 0 h 5"/>
                <a:gd name="T4" fmla="*/ 0 w 6"/>
                <a:gd name="T5" fmla="*/ 5 h 5"/>
                <a:gd name="T6" fmla="*/ 5 w 6"/>
                <a:gd name="T7" fmla="*/ 5 h 5"/>
              </a:gdLst>
              <a:ahLst/>
              <a:cxnLst>
                <a:cxn ang="0">
                  <a:pos x="T0" y="T1"/>
                </a:cxn>
                <a:cxn ang="0">
                  <a:pos x="T2" y="T3"/>
                </a:cxn>
                <a:cxn ang="0">
                  <a:pos x="T4" y="T5"/>
                </a:cxn>
                <a:cxn ang="0">
                  <a:pos x="T6" y="T7"/>
                </a:cxn>
              </a:cxnLst>
              <a:rect l="0" t="0" r="r" b="b"/>
              <a:pathLst>
                <a:path w="6" h="5">
                  <a:moveTo>
                    <a:pt x="5" y="5"/>
                  </a:moveTo>
                  <a:cubicBezTo>
                    <a:pt x="6" y="3"/>
                    <a:pt x="6" y="1"/>
                    <a:pt x="6" y="0"/>
                  </a:cubicBezTo>
                  <a:cubicBezTo>
                    <a:pt x="4" y="2"/>
                    <a:pt x="2" y="3"/>
                    <a:pt x="0" y="5"/>
                  </a:cubicBezTo>
                  <a:cubicBezTo>
                    <a:pt x="2" y="5"/>
                    <a:pt x="3" y="5"/>
                    <a:pt x="5"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3" name="出自【趣你的PPT】(微信:qunideppt)：最优质的PPT资源库"/>
            <p:cNvSpPr>
              <a:spLocks/>
            </p:cNvSpPr>
            <p:nvPr/>
          </p:nvSpPr>
          <p:spPr bwMode="auto">
            <a:xfrm>
              <a:off x="2598596" y="2300250"/>
              <a:ext cx="48589" cy="23237"/>
            </a:xfrm>
            <a:custGeom>
              <a:avLst/>
              <a:gdLst>
                <a:gd name="T0" fmla="*/ 0 w 26"/>
                <a:gd name="T1" fmla="*/ 12 h 12"/>
                <a:gd name="T2" fmla="*/ 26 w 26"/>
                <a:gd name="T3" fmla="*/ 1 h 12"/>
                <a:gd name="T4" fmla="*/ 21 w 26"/>
                <a:gd name="T5" fmla="*/ 0 h 12"/>
                <a:gd name="T6" fmla="*/ 2 w 26"/>
                <a:gd name="T7" fmla="*/ 5 h 12"/>
                <a:gd name="T8" fmla="*/ 0 w 26"/>
                <a:gd name="T9" fmla="*/ 12 h 12"/>
              </a:gdLst>
              <a:ahLst/>
              <a:cxnLst>
                <a:cxn ang="0">
                  <a:pos x="T0" y="T1"/>
                </a:cxn>
                <a:cxn ang="0">
                  <a:pos x="T2" y="T3"/>
                </a:cxn>
                <a:cxn ang="0">
                  <a:pos x="T4" y="T5"/>
                </a:cxn>
                <a:cxn ang="0">
                  <a:pos x="T6" y="T7"/>
                </a:cxn>
                <a:cxn ang="0">
                  <a:pos x="T8" y="T9"/>
                </a:cxn>
              </a:cxnLst>
              <a:rect l="0" t="0" r="r" b="b"/>
              <a:pathLst>
                <a:path w="26" h="12">
                  <a:moveTo>
                    <a:pt x="0" y="12"/>
                  </a:moveTo>
                  <a:cubicBezTo>
                    <a:pt x="7" y="10"/>
                    <a:pt x="16" y="7"/>
                    <a:pt x="26" y="1"/>
                  </a:cubicBezTo>
                  <a:cubicBezTo>
                    <a:pt x="24" y="0"/>
                    <a:pt x="23" y="0"/>
                    <a:pt x="21" y="0"/>
                  </a:cubicBezTo>
                  <a:cubicBezTo>
                    <a:pt x="14" y="0"/>
                    <a:pt x="8" y="2"/>
                    <a:pt x="2" y="5"/>
                  </a:cubicBezTo>
                  <a:cubicBezTo>
                    <a:pt x="1" y="7"/>
                    <a:pt x="1" y="10"/>
                    <a:pt x="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4" name="出自【趣你的PPT】(微信:qunideppt)：最优质的PPT资源库"/>
            <p:cNvSpPr>
              <a:spLocks/>
            </p:cNvSpPr>
            <p:nvPr/>
          </p:nvSpPr>
          <p:spPr bwMode="auto">
            <a:xfrm>
              <a:off x="2598596" y="2302362"/>
              <a:ext cx="107740" cy="40137"/>
            </a:xfrm>
            <a:custGeom>
              <a:avLst/>
              <a:gdLst>
                <a:gd name="T0" fmla="*/ 0 w 58"/>
                <a:gd name="T1" fmla="*/ 15 h 22"/>
                <a:gd name="T2" fmla="*/ 0 w 58"/>
                <a:gd name="T3" fmla="*/ 18 h 22"/>
                <a:gd name="T4" fmla="*/ 8 w 58"/>
                <a:gd name="T5" fmla="*/ 15 h 22"/>
                <a:gd name="T6" fmla="*/ 58 w 58"/>
                <a:gd name="T7" fmla="*/ 22 h 22"/>
                <a:gd name="T8" fmla="*/ 31 w 58"/>
                <a:gd name="T9" fmla="*/ 0 h 22"/>
                <a:gd name="T10" fmla="*/ 0 w 58"/>
                <a:gd name="T11" fmla="*/ 15 h 22"/>
              </a:gdLst>
              <a:ahLst/>
              <a:cxnLst>
                <a:cxn ang="0">
                  <a:pos x="T0" y="T1"/>
                </a:cxn>
                <a:cxn ang="0">
                  <a:pos x="T2" y="T3"/>
                </a:cxn>
                <a:cxn ang="0">
                  <a:pos x="T4" y="T5"/>
                </a:cxn>
                <a:cxn ang="0">
                  <a:pos x="T6" y="T7"/>
                </a:cxn>
                <a:cxn ang="0">
                  <a:pos x="T8" y="T9"/>
                </a:cxn>
                <a:cxn ang="0">
                  <a:pos x="T10" y="T11"/>
                </a:cxn>
              </a:cxnLst>
              <a:rect l="0" t="0" r="r" b="b"/>
              <a:pathLst>
                <a:path w="58" h="22">
                  <a:moveTo>
                    <a:pt x="0" y="15"/>
                  </a:moveTo>
                  <a:cubicBezTo>
                    <a:pt x="0" y="16"/>
                    <a:pt x="0" y="17"/>
                    <a:pt x="0" y="18"/>
                  </a:cubicBezTo>
                  <a:cubicBezTo>
                    <a:pt x="2" y="17"/>
                    <a:pt x="5" y="16"/>
                    <a:pt x="8" y="15"/>
                  </a:cubicBezTo>
                  <a:cubicBezTo>
                    <a:pt x="23" y="11"/>
                    <a:pt x="40" y="13"/>
                    <a:pt x="58" y="22"/>
                  </a:cubicBezTo>
                  <a:cubicBezTo>
                    <a:pt x="53" y="12"/>
                    <a:pt x="43" y="3"/>
                    <a:pt x="31" y="0"/>
                  </a:cubicBezTo>
                  <a:cubicBezTo>
                    <a:pt x="19" y="9"/>
                    <a:pt x="8" y="13"/>
                    <a:pt x="0"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5" name="出自【趣你的PPT】(微信:qunideppt)：最优质的PPT资源库"/>
            <p:cNvSpPr>
              <a:spLocks/>
            </p:cNvSpPr>
            <p:nvPr/>
          </p:nvSpPr>
          <p:spPr bwMode="auto">
            <a:xfrm>
              <a:off x="2562683" y="2331937"/>
              <a:ext cx="29575" cy="33801"/>
            </a:xfrm>
            <a:custGeom>
              <a:avLst/>
              <a:gdLst>
                <a:gd name="T0" fmla="*/ 16 w 16"/>
                <a:gd name="T1" fmla="*/ 4 h 18"/>
                <a:gd name="T2" fmla="*/ 16 w 16"/>
                <a:gd name="T3" fmla="*/ 0 h 18"/>
                <a:gd name="T4" fmla="*/ 9 w 16"/>
                <a:gd name="T5" fmla="*/ 0 h 18"/>
                <a:gd name="T6" fmla="*/ 8 w 16"/>
                <a:gd name="T7" fmla="*/ 0 h 18"/>
                <a:gd name="T8" fmla="*/ 0 w 16"/>
                <a:gd name="T9" fmla="*/ 18 h 18"/>
                <a:gd name="T10" fmla="*/ 16 w 16"/>
                <a:gd name="T11" fmla="*/ 4 h 18"/>
              </a:gdLst>
              <a:ahLst/>
              <a:cxnLst>
                <a:cxn ang="0">
                  <a:pos x="T0" y="T1"/>
                </a:cxn>
                <a:cxn ang="0">
                  <a:pos x="T2" y="T3"/>
                </a:cxn>
                <a:cxn ang="0">
                  <a:pos x="T4" y="T5"/>
                </a:cxn>
                <a:cxn ang="0">
                  <a:pos x="T6" y="T7"/>
                </a:cxn>
                <a:cxn ang="0">
                  <a:pos x="T8" y="T9"/>
                </a:cxn>
                <a:cxn ang="0">
                  <a:pos x="T10" y="T11"/>
                </a:cxn>
              </a:cxnLst>
              <a:rect l="0" t="0" r="r" b="b"/>
              <a:pathLst>
                <a:path w="16" h="18">
                  <a:moveTo>
                    <a:pt x="16" y="4"/>
                  </a:moveTo>
                  <a:cubicBezTo>
                    <a:pt x="16" y="3"/>
                    <a:pt x="16" y="1"/>
                    <a:pt x="16" y="0"/>
                  </a:cubicBezTo>
                  <a:cubicBezTo>
                    <a:pt x="13" y="0"/>
                    <a:pt x="11" y="0"/>
                    <a:pt x="9" y="0"/>
                  </a:cubicBezTo>
                  <a:cubicBezTo>
                    <a:pt x="9" y="0"/>
                    <a:pt x="8" y="0"/>
                    <a:pt x="8" y="0"/>
                  </a:cubicBezTo>
                  <a:cubicBezTo>
                    <a:pt x="4" y="5"/>
                    <a:pt x="2" y="11"/>
                    <a:pt x="0" y="18"/>
                  </a:cubicBezTo>
                  <a:cubicBezTo>
                    <a:pt x="3" y="14"/>
                    <a:pt x="8" y="9"/>
                    <a:pt x="1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6" name="出自【趣你的PPT】(微信:qunideppt)：最优质的PPT资源库"/>
            <p:cNvSpPr>
              <a:spLocks/>
            </p:cNvSpPr>
            <p:nvPr/>
          </p:nvSpPr>
          <p:spPr bwMode="auto">
            <a:xfrm>
              <a:off x="2600709" y="2363626"/>
              <a:ext cx="101402" cy="86613"/>
            </a:xfrm>
            <a:custGeom>
              <a:avLst/>
              <a:gdLst>
                <a:gd name="T0" fmla="*/ 2 w 55"/>
                <a:gd name="T1" fmla="*/ 2 h 48"/>
                <a:gd name="T2" fmla="*/ 0 w 55"/>
                <a:gd name="T3" fmla="*/ 2 h 48"/>
                <a:gd name="T4" fmla="*/ 30 w 55"/>
                <a:gd name="T5" fmla="*/ 48 h 48"/>
                <a:gd name="T6" fmla="*/ 55 w 55"/>
                <a:gd name="T7" fmla="*/ 30 h 48"/>
                <a:gd name="T8" fmla="*/ 2 w 55"/>
                <a:gd name="T9" fmla="*/ 2 h 48"/>
              </a:gdLst>
              <a:ahLst/>
              <a:cxnLst>
                <a:cxn ang="0">
                  <a:pos x="T0" y="T1"/>
                </a:cxn>
                <a:cxn ang="0">
                  <a:pos x="T2" y="T3"/>
                </a:cxn>
                <a:cxn ang="0">
                  <a:pos x="T4" y="T5"/>
                </a:cxn>
                <a:cxn ang="0">
                  <a:pos x="T6" y="T7"/>
                </a:cxn>
                <a:cxn ang="0">
                  <a:pos x="T8" y="T9"/>
                </a:cxn>
              </a:cxnLst>
              <a:rect l="0" t="0" r="r" b="b"/>
              <a:pathLst>
                <a:path w="55" h="48">
                  <a:moveTo>
                    <a:pt x="2" y="2"/>
                  </a:moveTo>
                  <a:cubicBezTo>
                    <a:pt x="1" y="2"/>
                    <a:pt x="0" y="2"/>
                    <a:pt x="0" y="2"/>
                  </a:cubicBezTo>
                  <a:cubicBezTo>
                    <a:pt x="3" y="21"/>
                    <a:pt x="13" y="36"/>
                    <a:pt x="30" y="48"/>
                  </a:cubicBezTo>
                  <a:cubicBezTo>
                    <a:pt x="41" y="46"/>
                    <a:pt x="50" y="39"/>
                    <a:pt x="55" y="30"/>
                  </a:cubicBezTo>
                  <a:cubicBezTo>
                    <a:pt x="45" y="21"/>
                    <a:pt x="19" y="0"/>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7" name="出自【趣你的PPT】(微信:qunideppt)：最优质的PPT资源库"/>
            <p:cNvSpPr>
              <a:spLocks/>
            </p:cNvSpPr>
            <p:nvPr/>
          </p:nvSpPr>
          <p:spPr bwMode="auto">
            <a:xfrm>
              <a:off x="2598596" y="2329825"/>
              <a:ext cx="116190" cy="80276"/>
            </a:xfrm>
            <a:custGeom>
              <a:avLst/>
              <a:gdLst>
                <a:gd name="T0" fmla="*/ 10 w 64"/>
                <a:gd name="T1" fmla="*/ 4 h 44"/>
                <a:gd name="T2" fmla="*/ 0 w 64"/>
                <a:gd name="T3" fmla="*/ 8 h 44"/>
                <a:gd name="T4" fmla="*/ 1 w 64"/>
                <a:gd name="T5" fmla="*/ 17 h 44"/>
                <a:gd name="T6" fmla="*/ 4 w 64"/>
                <a:gd name="T7" fmla="*/ 16 h 44"/>
                <a:gd name="T8" fmla="*/ 59 w 64"/>
                <a:gd name="T9" fmla="*/ 44 h 44"/>
                <a:gd name="T10" fmla="*/ 64 w 64"/>
                <a:gd name="T11" fmla="*/ 26 h 44"/>
                <a:gd name="T12" fmla="*/ 62 w 64"/>
                <a:gd name="T13" fmla="*/ 13 h 44"/>
                <a:gd name="T14" fmla="*/ 10 w 64"/>
                <a:gd name="T15" fmla="*/ 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4">
                  <a:moveTo>
                    <a:pt x="10" y="4"/>
                  </a:moveTo>
                  <a:cubicBezTo>
                    <a:pt x="6" y="5"/>
                    <a:pt x="3" y="6"/>
                    <a:pt x="0" y="8"/>
                  </a:cubicBezTo>
                  <a:cubicBezTo>
                    <a:pt x="0" y="10"/>
                    <a:pt x="1" y="13"/>
                    <a:pt x="1" y="17"/>
                  </a:cubicBezTo>
                  <a:cubicBezTo>
                    <a:pt x="2" y="16"/>
                    <a:pt x="3" y="16"/>
                    <a:pt x="4" y="16"/>
                  </a:cubicBezTo>
                  <a:cubicBezTo>
                    <a:pt x="22" y="15"/>
                    <a:pt x="47" y="34"/>
                    <a:pt x="59" y="44"/>
                  </a:cubicBezTo>
                  <a:cubicBezTo>
                    <a:pt x="62" y="39"/>
                    <a:pt x="64" y="33"/>
                    <a:pt x="64" y="26"/>
                  </a:cubicBezTo>
                  <a:cubicBezTo>
                    <a:pt x="64" y="21"/>
                    <a:pt x="63" y="17"/>
                    <a:pt x="62" y="13"/>
                  </a:cubicBezTo>
                  <a:cubicBezTo>
                    <a:pt x="42" y="3"/>
                    <a:pt x="25" y="0"/>
                    <a:pt x="1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8" name="出自【趣你的PPT】(微信:qunideppt)：最优质的PPT资源库"/>
            <p:cNvSpPr>
              <a:spLocks/>
            </p:cNvSpPr>
            <p:nvPr/>
          </p:nvSpPr>
          <p:spPr bwMode="auto">
            <a:xfrm>
              <a:off x="2562683" y="2348837"/>
              <a:ext cx="29575" cy="71826"/>
            </a:xfrm>
            <a:custGeom>
              <a:avLst/>
              <a:gdLst>
                <a:gd name="T0" fmla="*/ 13 w 16"/>
                <a:gd name="T1" fmla="*/ 11 h 39"/>
                <a:gd name="T2" fmla="*/ 16 w 16"/>
                <a:gd name="T3" fmla="*/ 8 h 39"/>
                <a:gd name="T4" fmla="*/ 16 w 16"/>
                <a:gd name="T5" fmla="*/ 7 h 39"/>
                <a:gd name="T6" fmla="*/ 16 w 16"/>
                <a:gd name="T7" fmla="*/ 0 h 39"/>
                <a:gd name="T8" fmla="*/ 0 w 16"/>
                <a:gd name="T9" fmla="*/ 17 h 39"/>
                <a:gd name="T10" fmla="*/ 7 w 16"/>
                <a:gd name="T11" fmla="*/ 39 h 39"/>
                <a:gd name="T12" fmla="*/ 13 w 16"/>
                <a:gd name="T13" fmla="*/ 11 h 39"/>
              </a:gdLst>
              <a:ahLst/>
              <a:cxnLst>
                <a:cxn ang="0">
                  <a:pos x="T0" y="T1"/>
                </a:cxn>
                <a:cxn ang="0">
                  <a:pos x="T2" y="T3"/>
                </a:cxn>
                <a:cxn ang="0">
                  <a:pos x="T4" y="T5"/>
                </a:cxn>
                <a:cxn ang="0">
                  <a:pos x="T6" y="T7"/>
                </a:cxn>
                <a:cxn ang="0">
                  <a:pos x="T8" y="T9"/>
                </a:cxn>
                <a:cxn ang="0">
                  <a:pos x="T10" y="T11"/>
                </a:cxn>
                <a:cxn ang="0">
                  <a:pos x="T12" y="T13"/>
                </a:cxn>
              </a:cxnLst>
              <a:rect l="0" t="0" r="r" b="b"/>
              <a:pathLst>
                <a:path w="16" h="39">
                  <a:moveTo>
                    <a:pt x="13" y="11"/>
                  </a:moveTo>
                  <a:cubicBezTo>
                    <a:pt x="14" y="10"/>
                    <a:pt x="15" y="9"/>
                    <a:pt x="16" y="8"/>
                  </a:cubicBezTo>
                  <a:cubicBezTo>
                    <a:pt x="16" y="8"/>
                    <a:pt x="16" y="7"/>
                    <a:pt x="16" y="7"/>
                  </a:cubicBezTo>
                  <a:cubicBezTo>
                    <a:pt x="16" y="5"/>
                    <a:pt x="16" y="2"/>
                    <a:pt x="16" y="0"/>
                  </a:cubicBezTo>
                  <a:cubicBezTo>
                    <a:pt x="9" y="4"/>
                    <a:pt x="3" y="13"/>
                    <a:pt x="0" y="17"/>
                  </a:cubicBezTo>
                  <a:cubicBezTo>
                    <a:pt x="0" y="25"/>
                    <a:pt x="3" y="33"/>
                    <a:pt x="7" y="39"/>
                  </a:cubicBezTo>
                  <a:cubicBezTo>
                    <a:pt x="7" y="32"/>
                    <a:pt x="7" y="19"/>
                    <a:pt x="13"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29" name="出自【趣你的PPT】(微信:qunideppt)：最优质的PPT资源库"/>
            <p:cNvSpPr>
              <a:spLocks/>
            </p:cNvSpPr>
            <p:nvPr/>
          </p:nvSpPr>
          <p:spPr bwMode="auto">
            <a:xfrm>
              <a:off x="2581695" y="2369963"/>
              <a:ext cx="65489" cy="82388"/>
            </a:xfrm>
            <a:custGeom>
              <a:avLst/>
              <a:gdLst>
                <a:gd name="T0" fmla="*/ 7 w 36"/>
                <a:gd name="T1" fmla="*/ 0 h 45"/>
                <a:gd name="T2" fmla="*/ 6 w 36"/>
                <a:gd name="T3" fmla="*/ 2 h 45"/>
                <a:gd name="T4" fmla="*/ 1 w 36"/>
                <a:gd name="T5" fmla="*/ 32 h 45"/>
                <a:gd name="T6" fmla="*/ 31 w 36"/>
                <a:gd name="T7" fmla="*/ 45 h 45"/>
                <a:gd name="T8" fmla="*/ 36 w 36"/>
                <a:gd name="T9" fmla="*/ 45 h 45"/>
                <a:gd name="T10" fmla="*/ 7 w 36"/>
                <a:gd name="T11" fmla="*/ 0 h 45"/>
              </a:gdLst>
              <a:ahLst/>
              <a:cxnLst>
                <a:cxn ang="0">
                  <a:pos x="T0" y="T1"/>
                </a:cxn>
                <a:cxn ang="0">
                  <a:pos x="T2" y="T3"/>
                </a:cxn>
                <a:cxn ang="0">
                  <a:pos x="T4" y="T5"/>
                </a:cxn>
                <a:cxn ang="0">
                  <a:pos x="T6" y="T7"/>
                </a:cxn>
                <a:cxn ang="0">
                  <a:pos x="T8" y="T9"/>
                </a:cxn>
                <a:cxn ang="0">
                  <a:pos x="T10" y="T11"/>
                </a:cxn>
              </a:cxnLst>
              <a:rect l="0" t="0" r="r" b="b"/>
              <a:pathLst>
                <a:path w="36" h="45">
                  <a:moveTo>
                    <a:pt x="7" y="0"/>
                  </a:moveTo>
                  <a:cubicBezTo>
                    <a:pt x="7" y="1"/>
                    <a:pt x="6" y="1"/>
                    <a:pt x="6" y="2"/>
                  </a:cubicBezTo>
                  <a:cubicBezTo>
                    <a:pt x="0" y="9"/>
                    <a:pt x="1" y="27"/>
                    <a:pt x="1" y="32"/>
                  </a:cubicBezTo>
                  <a:cubicBezTo>
                    <a:pt x="9" y="40"/>
                    <a:pt x="20" y="45"/>
                    <a:pt x="31" y="45"/>
                  </a:cubicBezTo>
                  <a:cubicBezTo>
                    <a:pt x="33" y="45"/>
                    <a:pt x="34" y="45"/>
                    <a:pt x="36" y="45"/>
                  </a:cubicBezTo>
                  <a:cubicBezTo>
                    <a:pt x="17" y="31"/>
                    <a:pt x="10" y="14"/>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0" name="出自【趣你的PPT】(微信:qunideppt)：最优质的PPT资源库"/>
            <p:cNvSpPr>
              <a:spLocks/>
            </p:cNvSpPr>
            <p:nvPr/>
          </p:nvSpPr>
          <p:spPr bwMode="auto">
            <a:xfrm>
              <a:off x="2892238" y="4782475"/>
              <a:ext cx="12675" cy="10562"/>
            </a:xfrm>
            <a:custGeom>
              <a:avLst/>
              <a:gdLst>
                <a:gd name="T0" fmla="*/ 5 w 6"/>
                <a:gd name="T1" fmla="*/ 5 h 6"/>
                <a:gd name="T2" fmla="*/ 6 w 6"/>
                <a:gd name="T3" fmla="*/ 0 h 6"/>
                <a:gd name="T4" fmla="*/ 0 w 6"/>
                <a:gd name="T5" fmla="*/ 6 h 6"/>
                <a:gd name="T6" fmla="*/ 5 w 6"/>
                <a:gd name="T7" fmla="*/ 5 h 6"/>
              </a:gdLst>
              <a:ahLst/>
              <a:cxnLst>
                <a:cxn ang="0">
                  <a:pos x="T0" y="T1"/>
                </a:cxn>
                <a:cxn ang="0">
                  <a:pos x="T2" y="T3"/>
                </a:cxn>
                <a:cxn ang="0">
                  <a:pos x="T4" y="T5"/>
                </a:cxn>
                <a:cxn ang="0">
                  <a:pos x="T6" y="T7"/>
                </a:cxn>
              </a:cxnLst>
              <a:rect l="0" t="0" r="r" b="b"/>
              <a:pathLst>
                <a:path w="6" h="6">
                  <a:moveTo>
                    <a:pt x="5" y="5"/>
                  </a:moveTo>
                  <a:cubicBezTo>
                    <a:pt x="5" y="3"/>
                    <a:pt x="6" y="2"/>
                    <a:pt x="6" y="0"/>
                  </a:cubicBezTo>
                  <a:cubicBezTo>
                    <a:pt x="4" y="2"/>
                    <a:pt x="2" y="4"/>
                    <a:pt x="0" y="6"/>
                  </a:cubicBezTo>
                  <a:cubicBezTo>
                    <a:pt x="1" y="5"/>
                    <a:pt x="3" y="5"/>
                    <a:pt x="5"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1" name="出自【趣你的PPT】(微信:qunideppt)：最优质的PPT资源库"/>
            <p:cNvSpPr>
              <a:spLocks/>
            </p:cNvSpPr>
            <p:nvPr/>
          </p:nvSpPr>
          <p:spPr bwMode="auto">
            <a:xfrm>
              <a:off x="2909139" y="4769800"/>
              <a:ext cx="46476" cy="21125"/>
            </a:xfrm>
            <a:custGeom>
              <a:avLst/>
              <a:gdLst>
                <a:gd name="T0" fmla="*/ 0 w 25"/>
                <a:gd name="T1" fmla="*/ 11 h 11"/>
                <a:gd name="T2" fmla="*/ 25 w 25"/>
                <a:gd name="T3" fmla="*/ 0 h 11"/>
                <a:gd name="T4" fmla="*/ 21 w 25"/>
                <a:gd name="T5" fmla="*/ 0 h 11"/>
                <a:gd name="T6" fmla="*/ 2 w 25"/>
                <a:gd name="T7" fmla="*/ 4 h 11"/>
                <a:gd name="T8" fmla="*/ 0 w 25"/>
                <a:gd name="T9" fmla="*/ 11 h 11"/>
              </a:gdLst>
              <a:ahLst/>
              <a:cxnLst>
                <a:cxn ang="0">
                  <a:pos x="T0" y="T1"/>
                </a:cxn>
                <a:cxn ang="0">
                  <a:pos x="T2" y="T3"/>
                </a:cxn>
                <a:cxn ang="0">
                  <a:pos x="T4" y="T5"/>
                </a:cxn>
                <a:cxn ang="0">
                  <a:pos x="T6" y="T7"/>
                </a:cxn>
                <a:cxn ang="0">
                  <a:pos x="T8" y="T9"/>
                </a:cxn>
              </a:cxnLst>
              <a:rect l="0" t="0" r="r" b="b"/>
              <a:pathLst>
                <a:path w="25" h="11">
                  <a:moveTo>
                    <a:pt x="0" y="11"/>
                  </a:moveTo>
                  <a:cubicBezTo>
                    <a:pt x="7" y="10"/>
                    <a:pt x="16" y="6"/>
                    <a:pt x="25" y="0"/>
                  </a:cubicBezTo>
                  <a:cubicBezTo>
                    <a:pt x="24" y="0"/>
                    <a:pt x="23" y="0"/>
                    <a:pt x="21" y="0"/>
                  </a:cubicBezTo>
                  <a:cubicBezTo>
                    <a:pt x="14" y="0"/>
                    <a:pt x="7" y="1"/>
                    <a:pt x="2" y="4"/>
                  </a:cubicBezTo>
                  <a:cubicBezTo>
                    <a:pt x="1" y="6"/>
                    <a:pt x="0" y="9"/>
                    <a:pt x="0"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2" name="出自【趣你的PPT】(微信:qunideppt)：最优质的PPT资源库"/>
            <p:cNvSpPr>
              <a:spLocks/>
            </p:cNvSpPr>
            <p:nvPr/>
          </p:nvSpPr>
          <p:spPr bwMode="auto">
            <a:xfrm>
              <a:off x="2907025" y="4771913"/>
              <a:ext cx="109852" cy="40137"/>
            </a:xfrm>
            <a:custGeom>
              <a:avLst/>
              <a:gdLst>
                <a:gd name="T0" fmla="*/ 1 w 59"/>
                <a:gd name="T1" fmla="*/ 14 h 22"/>
                <a:gd name="T2" fmla="*/ 0 w 59"/>
                <a:gd name="T3" fmla="*/ 18 h 22"/>
                <a:gd name="T4" fmla="*/ 9 w 59"/>
                <a:gd name="T5" fmla="*/ 14 h 22"/>
                <a:gd name="T6" fmla="*/ 59 w 59"/>
                <a:gd name="T7" fmla="*/ 22 h 22"/>
                <a:gd name="T8" fmla="*/ 32 w 59"/>
                <a:gd name="T9" fmla="*/ 0 h 22"/>
                <a:gd name="T10" fmla="*/ 1 w 59"/>
                <a:gd name="T11" fmla="*/ 14 h 22"/>
              </a:gdLst>
              <a:ahLst/>
              <a:cxnLst>
                <a:cxn ang="0">
                  <a:pos x="T0" y="T1"/>
                </a:cxn>
                <a:cxn ang="0">
                  <a:pos x="T2" y="T3"/>
                </a:cxn>
                <a:cxn ang="0">
                  <a:pos x="T4" y="T5"/>
                </a:cxn>
                <a:cxn ang="0">
                  <a:pos x="T6" y="T7"/>
                </a:cxn>
                <a:cxn ang="0">
                  <a:pos x="T8" y="T9"/>
                </a:cxn>
                <a:cxn ang="0">
                  <a:pos x="T10" y="T11"/>
                </a:cxn>
              </a:cxnLst>
              <a:rect l="0" t="0" r="r" b="b"/>
              <a:pathLst>
                <a:path w="59" h="22">
                  <a:moveTo>
                    <a:pt x="1" y="14"/>
                  </a:moveTo>
                  <a:cubicBezTo>
                    <a:pt x="0" y="15"/>
                    <a:pt x="0" y="16"/>
                    <a:pt x="0" y="18"/>
                  </a:cubicBezTo>
                  <a:cubicBezTo>
                    <a:pt x="3" y="16"/>
                    <a:pt x="6" y="15"/>
                    <a:pt x="9" y="14"/>
                  </a:cubicBezTo>
                  <a:cubicBezTo>
                    <a:pt x="24" y="10"/>
                    <a:pt x="41" y="13"/>
                    <a:pt x="59" y="22"/>
                  </a:cubicBezTo>
                  <a:cubicBezTo>
                    <a:pt x="54" y="11"/>
                    <a:pt x="44" y="3"/>
                    <a:pt x="32" y="0"/>
                  </a:cubicBezTo>
                  <a:cubicBezTo>
                    <a:pt x="19" y="9"/>
                    <a:pt x="8" y="12"/>
                    <a:pt x="1"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3" name="出自【趣你的PPT】(微信:qunideppt)：最优质的PPT资源库"/>
            <p:cNvSpPr>
              <a:spLocks/>
            </p:cNvSpPr>
            <p:nvPr/>
          </p:nvSpPr>
          <p:spPr bwMode="auto">
            <a:xfrm>
              <a:off x="2873225" y="4799375"/>
              <a:ext cx="29575" cy="33801"/>
            </a:xfrm>
            <a:custGeom>
              <a:avLst/>
              <a:gdLst>
                <a:gd name="T0" fmla="*/ 15 w 16"/>
                <a:gd name="T1" fmla="*/ 5 h 18"/>
                <a:gd name="T2" fmla="*/ 16 w 16"/>
                <a:gd name="T3" fmla="*/ 0 h 18"/>
                <a:gd name="T4" fmla="*/ 9 w 16"/>
                <a:gd name="T5" fmla="*/ 0 h 18"/>
                <a:gd name="T6" fmla="*/ 8 w 16"/>
                <a:gd name="T7" fmla="*/ 0 h 18"/>
                <a:gd name="T8" fmla="*/ 0 w 16"/>
                <a:gd name="T9" fmla="*/ 18 h 18"/>
                <a:gd name="T10" fmla="*/ 15 w 16"/>
                <a:gd name="T11" fmla="*/ 5 h 18"/>
              </a:gdLst>
              <a:ahLst/>
              <a:cxnLst>
                <a:cxn ang="0">
                  <a:pos x="T0" y="T1"/>
                </a:cxn>
                <a:cxn ang="0">
                  <a:pos x="T2" y="T3"/>
                </a:cxn>
                <a:cxn ang="0">
                  <a:pos x="T4" y="T5"/>
                </a:cxn>
                <a:cxn ang="0">
                  <a:pos x="T6" y="T7"/>
                </a:cxn>
                <a:cxn ang="0">
                  <a:pos x="T8" y="T9"/>
                </a:cxn>
                <a:cxn ang="0">
                  <a:pos x="T10" y="T11"/>
                </a:cxn>
              </a:cxnLst>
              <a:rect l="0" t="0" r="r" b="b"/>
              <a:pathLst>
                <a:path w="16" h="18">
                  <a:moveTo>
                    <a:pt x="15" y="5"/>
                  </a:moveTo>
                  <a:cubicBezTo>
                    <a:pt x="15" y="3"/>
                    <a:pt x="16" y="1"/>
                    <a:pt x="16" y="0"/>
                  </a:cubicBezTo>
                  <a:cubicBezTo>
                    <a:pt x="13" y="0"/>
                    <a:pt x="10" y="0"/>
                    <a:pt x="9" y="0"/>
                  </a:cubicBezTo>
                  <a:cubicBezTo>
                    <a:pt x="8" y="0"/>
                    <a:pt x="8" y="0"/>
                    <a:pt x="8" y="0"/>
                  </a:cubicBezTo>
                  <a:cubicBezTo>
                    <a:pt x="4" y="6"/>
                    <a:pt x="1" y="12"/>
                    <a:pt x="0" y="18"/>
                  </a:cubicBezTo>
                  <a:cubicBezTo>
                    <a:pt x="3" y="15"/>
                    <a:pt x="8" y="9"/>
                    <a:pt x="15"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4" name="出自【趣你的PPT】(微信:qunideppt)：最优质的PPT资源库"/>
            <p:cNvSpPr>
              <a:spLocks/>
            </p:cNvSpPr>
            <p:nvPr/>
          </p:nvSpPr>
          <p:spPr bwMode="auto">
            <a:xfrm>
              <a:off x="2909139" y="4833176"/>
              <a:ext cx="103515" cy="84501"/>
            </a:xfrm>
            <a:custGeom>
              <a:avLst/>
              <a:gdLst>
                <a:gd name="T0" fmla="*/ 3 w 56"/>
                <a:gd name="T1" fmla="*/ 1 h 47"/>
                <a:gd name="T2" fmla="*/ 0 w 56"/>
                <a:gd name="T3" fmla="*/ 2 h 47"/>
                <a:gd name="T4" fmla="*/ 31 w 56"/>
                <a:gd name="T5" fmla="*/ 47 h 47"/>
                <a:gd name="T6" fmla="*/ 56 w 56"/>
                <a:gd name="T7" fmla="*/ 29 h 47"/>
                <a:gd name="T8" fmla="*/ 3 w 56"/>
                <a:gd name="T9" fmla="*/ 1 h 47"/>
              </a:gdLst>
              <a:ahLst/>
              <a:cxnLst>
                <a:cxn ang="0">
                  <a:pos x="T0" y="T1"/>
                </a:cxn>
                <a:cxn ang="0">
                  <a:pos x="T2" y="T3"/>
                </a:cxn>
                <a:cxn ang="0">
                  <a:pos x="T4" y="T5"/>
                </a:cxn>
                <a:cxn ang="0">
                  <a:pos x="T6" y="T7"/>
                </a:cxn>
                <a:cxn ang="0">
                  <a:pos x="T8" y="T9"/>
                </a:cxn>
              </a:cxnLst>
              <a:rect l="0" t="0" r="r" b="b"/>
              <a:pathLst>
                <a:path w="56" h="47">
                  <a:moveTo>
                    <a:pt x="3" y="1"/>
                  </a:moveTo>
                  <a:cubicBezTo>
                    <a:pt x="2" y="1"/>
                    <a:pt x="1" y="1"/>
                    <a:pt x="0" y="2"/>
                  </a:cubicBezTo>
                  <a:cubicBezTo>
                    <a:pt x="3" y="20"/>
                    <a:pt x="14" y="35"/>
                    <a:pt x="31" y="47"/>
                  </a:cubicBezTo>
                  <a:cubicBezTo>
                    <a:pt x="41" y="45"/>
                    <a:pt x="50" y="38"/>
                    <a:pt x="56" y="29"/>
                  </a:cubicBezTo>
                  <a:cubicBezTo>
                    <a:pt x="46" y="20"/>
                    <a:pt x="20"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5" name="出自【趣你的PPT】(微信:qunideppt)：最优质的PPT资源库"/>
            <p:cNvSpPr>
              <a:spLocks/>
            </p:cNvSpPr>
            <p:nvPr/>
          </p:nvSpPr>
          <p:spPr bwMode="auto">
            <a:xfrm>
              <a:off x="2907025" y="4797264"/>
              <a:ext cx="116190" cy="82388"/>
            </a:xfrm>
            <a:custGeom>
              <a:avLst/>
              <a:gdLst>
                <a:gd name="T0" fmla="*/ 10 w 63"/>
                <a:gd name="T1" fmla="*/ 4 h 45"/>
                <a:gd name="T2" fmla="*/ 0 w 63"/>
                <a:gd name="T3" fmla="*/ 8 h 45"/>
                <a:gd name="T4" fmla="*/ 1 w 63"/>
                <a:gd name="T5" fmla="*/ 17 h 45"/>
                <a:gd name="T6" fmla="*/ 3 w 63"/>
                <a:gd name="T7" fmla="*/ 16 h 45"/>
                <a:gd name="T8" fmla="*/ 59 w 63"/>
                <a:gd name="T9" fmla="*/ 45 h 45"/>
                <a:gd name="T10" fmla="*/ 63 w 63"/>
                <a:gd name="T11" fmla="*/ 26 h 45"/>
                <a:gd name="T12" fmla="*/ 61 w 63"/>
                <a:gd name="T13" fmla="*/ 13 h 45"/>
                <a:gd name="T14" fmla="*/ 10 w 63"/>
                <a:gd name="T15" fmla="*/ 4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5">
                  <a:moveTo>
                    <a:pt x="10" y="4"/>
                  </a:moveTo>
                  <a:cubicBezTo>
                    <a:pt x="6" y="5"/>
                    <a:pt x="3" y="6"/>
                    <a:pt x="0" y="8"/>
                  </a:cubicBezTo>
                  <a:cubicBezTo>
                    <a:pt x="0" y="11"/>
                    <a:pt x="0" y="14"/>
                    <a:pt x="1" y="17"/>
                  </a:cubicBezTo>
                  <a:cubicBezTo>
                    <a:pt x="1" y="17"/>
                    <a:pt x="2" y="17"/>
                    <a:pt x="3" y="16"/>
                  </a:cubicBezTo>
                  <a:cubicBezTo>
                    <a:pt x="22" y="15"/>
                    <a:pt x="46" y="34"/>
                    <a:pt x="59" y="45"/>
                  </a:cubicBezTo>
                  <a:cubicBezTo>
                    <a:pt x="62" y="39"/>
                    <a:pt x="63" y="33"/>
                    <a:pt x="63" y="26"/>
                  </a:cubicBezTo>
                  <a:cubicBezTo>
                    <a:pt x="63" y="21"/>
                    <a:pt x="63" y="17"/>
                    <a:pt x="61" y="13"/>
                  </a:cubicBezTo>
                  <a:cubicBezTo>
                    <a:pt x="42" y="3"/>
                    <a:pt x="25" y="0"/>
                    <a:pt x="1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6" name="出自【趣你的PPT】(微信:qunideppt)：最优质的PPT资源库"/>
            <p:cNvSpPr>
              <a:spLocks/>
            </p:cNvSpPr>
            <p:nvPr/>
          </p:nvSpPr>
          <p:spPr bwMode="auto">
            <a:xfrm>
              <a:off x="2873225" y="4816276"/>
              <a:ext cx="29575" cy="73938"/>
            </a:xfrm>
            <a:custGeom>
              <a:avLst/>
              <a:gdLst>
                <a:gd name="T0" fmla="*/ 13 w 16"/>
                <a:gd name="T1" fmla="*/ 12 h 40"/>
                <a:gd name="T2" fmla="*/ 16 w 16"/>
                <a:gd name="T3" fmla="*/ 8 h 40"/>
                <a:gd name="T4" fmla="*/ 16 w 16"/>
                <a:gd name="T5" fmla="*/ 7 h 40"/>
                <a:gd name="T6" fmla="*/ 15 w 16"/>
                <a:gd name="T7" fmla="*/ 0 h 40"/>
                <a:gd name="T8" fmla="*/ 0 w 16"/>
                <a:gd name="T9" fmla="*/ 17 h 40"/>
                <a:gd name="T10" fmla="*/ 7 w 16"/>
                <a:gd name="T11" fmla="*/ 40 h 40"/>
                <a:gd name="T12" fmla="*/ 13 w 16"/>
                <a:gd name="T13" fmla="*/ 12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13" y="12"/>
                  </a:moveTo>
                  <a:cubicBezTo>
                    <a:pt x="14" y="10"/>
                    <a:pt x="15" y="9"/>
                    <a:pt x="16" y="8"/>
                  </a:cubicBezTo>
                  <a:cubicBezTo>
                    <a:pt x="16" y="8"/>
                    <a:pt x="16" y="8"/>
                    <a:pt x="16" y="7"/>
                  </a:cubicBezTo>
                  <a:cubicBezTo>
                    <a:pt x="16" y="5"/>
                    <a:pt x="15" y="2"/>
                    <a:pt x="15" y="0"/>
                  </a:cubicBezTo>
                  <a:cubicBezTo>
                    <a:pt x="9" y="4"/>
                    <a:pt x="3" y="13"/>
                    <a:pt x="0" y="17"/>
                  </a:cubicBezTo>
                  <a:cubicBezTo>
                    <a:pt x="0" y="26"/>
                    <a:pt x="3" y="33"/>
                    <a:pt x="7" y="40"/>
                  </a:cubicBezTo>
                  <a:cubicBezTo>
                    <a:pt x="7" y="32"/>
                    <a:pt x="7" y="19"/>
                    <a:pt x="1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7" name="出自【趣你的PPT】(微信:qunideppt)：最优质的PPT资源库"/>
            <p:cNvSpPr>
              <a:spLocks/>
            </p:cNvSpPr>
            <p:nvPr/>
          </p:nvSpPr>
          <p:spPr bwMode="auto">
            <a:xfrm>
              <a:off x="2892238" y="4839514"/>
              <a:ext cx="63376" cy="80276"/>
            </a:xfrm>
            <a:custGeom>
              <a:avLst/>
              <a:gdLst>
                <a:gd name="T0" fmla="*/ 7 w 35"/>
                <a:gd name="T1" fmla="*/ 0 h 44"/>
                <a:gd name="T2" fmla="*/ 6 w 35"/>
                <a:gd name="T3" fmla="*/ 1 h 44"/>
                <a:gd name="T4" fmla="*/ 1 w 35"/>
                <a:gd name="T5" fmla="*/ 32 h 44"/>
                <a:gd name="T6" fmla="*/ 31 w 35"/>
                <a:gd name="T7" fmla="*/ 44 h 44"/>
                <a:gd name="T8" fmla="*/ 35 w 35"/>
                <a:gd name="T9" fmla="*/ 44 h 44"/>
                <a:gd name="T10" fmla="*/ 7 w 35"/>
                <a:gd name="T11" fmla="*/ 0 h 44"/>
              </a:gdLst>
              <a:ahLst/>
              <a:cxnLst>
                <a:cxn ang="0">
                  <a:pos x="T0" y="T1"/>
                </a:cxn>
                <a:cxn ang="0">
                  <a:pos x="T2" y="T3"/>
                </a:cxn>
                <a:cxn ang="0">
                  <a:pos x="T4" y="T5"/>
                </a:cxn>
                <a:cxn ang="0">
                  <a:pos x="T6" y="T7"/>
                </a:cxn>
                <a:cxn ang="0">
                  <a:pos x="T8" y="T9"/>
                </a:cxn>
                <a:cxn ang="0">
                  <a:pos x="T10" y="T11"/>
                </a:cxn>
              </a:cxnLst>
              <a:rect l="0" t="0" r="r" b="b"/>
              <a:pathLst>
                <a:path w="35" h="44">
                  <a:moveTo>
                    <a:pt x="7" y="0"/>
                  </a:moveTo>
                  <a:cubicBezTo>
                    <a:pt x="6" y="0"/>
                    <a:pt x="6" y="0"/>
                    <a:pt x="6" y="1"/>
                  </a:cubicBezTo>
                  <a:cubicBezTo>
                    <a:pt x="0" y="8"/>
                    <a:pt x="1" y="26"/>
                    <a:pt x="1" y="32"/>
                  </a:cubicBezTo>
                  <a:cubicBezTo>
                    <a:pt x="9" y="40"/>
                    <a:pt x="19" y="44"/>
                    <a:pt x="31" y="44"/>
                  </a:cubicBezTo>
                  <a:cubicBezTo>
                    <a:pt x="33" y="44"/>
                    <a:pt x="34" y="44"/>
                    <a:pt x="35" y="44"/>
                  </a:cubicBezTo>
                  <a:cubicBezTo>
                    <a:pt x="17" y="30"/>
                    <a:pt x="9" y="13"/>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8" name="出自【趣你的PPT】(微信:qunideppt)：最优质的PPT资源库"/>
            <p:cNvSpPr>
              <a:spLocks/>
            </p:cNvSpPr>
            <p:nvPr/>
          </p:nvSpPr>
          <p:spPr bwMode="auto">
            <a:xfrm>
              <a:off x="3918929" y="5952818"/>
              <a:ext cx="8450" cy="8450"/>
            </a:xfrm>
            <a:custGeom>
              <a:avLst/>
              <a:gdLst>
                <a:gd name="T0" fmla="*/ 5 w 5"/>
                <a:gd name="T1" fmla="*/ 4 h 4"/>
                <a:gd name="T2" fmla="*/ 5 w 5"/>
                <a:gd name="T3" fmla="*/ 0 h 4"/>
                <a:gd name="T4" fmla="*/ 0 w 5"/>
                <a:gd name="T5" fmla="*/ 4 h 4"/>
                <a:gd name="T6" fmla="*/ 5 w 5"/>
                <a:gd name="T7" fmla="*/ 4 h 4"/>
              </a:gdLst>
              <a:ahLst/>
              <a:cxnLst>
                <a:cxn ang="0">
                  <a:pos x="T0" y="T1"/>
                </a:cxn>
                <a:cxn ang="0">
                  <a:pos x="T2" y="T3"/>
                </a:cxn>
                <a:cxn ang="0">
                  <a:pos x="T4" y="T5"/>
                </a:cxn>
                <a:cxn ang="0">
                  <a:pos x="T6" y="T7"/>
                </a:cxn>
              </a:cxnLst>
              <a:rect l="0" t="0" r="r" b="b"/>
              <a:pathLst>
                <a:path w="5" h="4">
                  <a:moveTo>
                    <a:pt x="5" y="4"/>
                  </a:moveTo>
                  <a:cubicBezTo>
                    <a:pt x="5" y="2"/>
                    <a:pt x="5" y="1"/>
                    <a:pt x="5" y="0"/>
                  </a:cubicBezTo>
                  <a:cubicBezTo>
                    <a:pt x="3" y="1"/>
                    <a:pt x="2" y="3"/>
                    <a:pt x="0" y="4"/>
                  </a:cubicBezTo>
                  <a:cubicBezTo>
                    <a:pt x="1" y="4"/>
                    <a:pt x="3"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39" name="出自【趣你的PPT】(微信:qunideppt)：最优质的PPT资源库"/>
            <p:cNvSpPr>
              <a:spLocks/>
            </p:cNvSpPr>
            <p:nvPr/>
          </p:nvSpPr>
          <p:spPr bwMode="auto">
            <a:xfrm>
              <a:off x="3933716" y="5940143"/>
              <a:ext cx="40139" cy="19012"/>
            </a:xfrm>
            <a:custGeom>
              <a:avLst/>
              <a:gdLst>
                <a:gd name="T0" fmla="*/ 0 w 22"/>
                <a:gd name="T1" fmla="*/ 10 h 10"/>
                <a:gd name="T2" fmla="*/ 22 w 22"/>
                <a:gd name="T3" fmla="*/ 0 h 10"/>
                <a:gd name="T4" fmla="*/ 18 w 22"/>
                <a:gd name="T5" fmla="*/ 0 h 10"/>
                <a:gd name="T6" fmla="*/ 1 w 22"/>
                <a:gd name="T7" fmla="*/ 4 h 10"/>
                <a:gd name="T8" fmla="*/ 0 w 22"/>
                <a:gd name="T9" fmla="*/ 10 h 10"/>
              </a:gdLst>
              <a:ahLst/>
              <a:cxnLst>
                <a:cxn ang="0">
                  <a:pos x="T0" y="T1"/>
                </a:cxn>
                <a:cxn ang="0">
                  <a:pos x="T2" y="T3"/>
                </a:cxn>
                <a:cxn ang="0">
                  <a:pos x="T4" y="T5"/>
                </a:cxn>
                <a:cxn ang="0">
                  <a:pos x="T6" y="T7"/>
                </a:cxn>
                <a:cxn ang="0">
                  <a:pos x="T8" y="T9"/>
                </a:cxn>
              </a:cxnLst>
              <a:rect l="0" t="0" r="r" b="b"/>
              <a:pathLst>
                <a:path w="22" h="10">
                  <a:moveTo>
                    <a:pt x="0" y="10"/>
                  </a:moveTo>
                  <a:cubicBezTo>
                    <a:pt x="6" y="9"/>
                    <a:pt x="13" y="6"/>
                    <a:pt x="22" y="0"/>
                  </a:cubicBezTo>
                  <a:cubicBezTo>
                    <a:pt x="21" y="0"/>
                    <a:pt x="19" y="0"/>
                    <a:pt x="18" y="0"/>
                  </a:cubicBezTo>
                  <a:cubicBezTo>
                    <a:pt x="12" y="0"/>
                    <a:pt x="6" y="2"/>
                    <a:pt x="1" y="4"/>
                  </a:cubicBezTo>
                  <a:cubicBezTo>
                    <a:pt x="1" y="6"/>
                    <a:pt x="0" y="8"/>
                    <a:pt x="0"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0" name="出自【趣你的PPT】(微信:qunideppt)：最优质的PPT资源库"/>
            <p:cNvSpPr>
              <a:spLocks/>
            </p:cNvSpPr>
            <p:nvPr/>
          </p:nvSpPr>
          <p:spPr bwMode="auto">
            <a:xfrm>
              <a:off x="3931604" y="5942256"/>
              <a:ext cx="92951" cy="35912"/>
            </a:xfrm>
            <a:custGeom>
              <a:avLst/>
              <a:gdLst>
                <a:gd name="T0" fmla="*/ 0 w 51"/>
                <a:gd name="T1" fmla="*/ 12 h 19"/>
                <a:gd name="T2" fmla="*/ 0 w 51"/>
                <a:gd name="T3" fmla="*/ 15 h 19"/>
                <a:gd name="T4" fmla="*/ 7 w 51"/>
                <a:gd name="T5" fmla="*/ 13 h 19"/>
                <a:gd name="T6" fmla="*/ 51 w 51"/>
                <a:gd name="T7" fmla="*/ 19 h 19"/>
                <a:gd name="T8" fmla="*/ 27 w 51"/>
                <a:gd name="T9" fmla="*/ 0 h 19"/>
                <a:gd name="T10" fmla="*/ 0 w 51"/>
                <a:gd name="T11" fmla="*/ 12 h 19"/>
              </a:gdLst>
              <a:ahLst/>
              <a:cxnLst>
                <a:cxn ang="0">
                  <a:pos x="T0" y="T1"/>
                </a:cxn>
                <a:cxn ang="0">
                  <a:pos x="T2" y="T3"/>
                </a:cxn>
                <a:cxn ang="0">
                  <a:pos x="T4" y="T5"/>
                </a:cxn>
                <a:cxn ang="0">
                  <a:pos x="T6" y="T7"/>
                </a:cxn>
                <a:cxn ang="0">
                  <a:pos x="T8" y="T9"/>
                </a:cxn>
                <a:cxn ang="0">
                  <a:pos x="T10" y="T11"/>
                </a:cxn>
              </a:cxnLst>
              <a:rect l="0" t="0" r="r" b="b"/>
              <a:pathLst>
                <a:path w="51" h="19">
                  <a:moveTo>
                    <a:pt x="0" y="12"/>
                  </a:moveTo>
                  <a:cubicBezTo>
                    <a:pt x="0" y="13"/>
                    <a:pt x="0" y="14"/>
                    <a:pt x="0" y="15"/>
                  </a:cubicBezTo>
                  <a:cubicBezTo>
                    <a:pt x="2" y="14"/>
                    <a:pt x="5" y="13"/>
                    <a:pt x="7" y="13"/>
                  </a:cubicBezTo>
                  <a:cubicBezTo>
                    <a:pt x="20" y="9"/>
                    <a:pt x="35" y="11"/>
                    <a:pt x="51" y="19"/>
                  </a:cubicBezTo>
                  <a:cubicBezTo>
                    <a:pt x="46" y="9"/>
                    <a:pt x="38" y="2"/>
                    <a:pt x="27" y="0"/>
                  </a:cubicBezTo>
                  <a:cubicBezTo>
                    <a:pt x="17" y="8"/>
                    <a:pt x="7" y="11"/>
                    <a:pt x="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1" name="出自【趣你的PPT】(微信:qunideppt)：最优质的PPT资源库"/>
            <p:cNvSpPr>
              <a:spLocks/>
            </p:cNvSpPr>
            <p:nvPr/>
          </p:nvSpPr>
          <p:spPr bwMode="auto">
            <a:xfrm>
              <a:off x="3902029" y="5965494"/>
              <a:ext cx="23239" cy="29575"/>
            </a:xfrm>
            <a:custGeom>
              <a:avLst/>
              <a:gdLst>
                <a:gd name="T0" fmla="*/ 13 w 13"/>
                <a:gd name="T1" fmla="*/ 4 h 16"/>
                <a:gd name="T2" fmla="*/ 13 w 13"/>
                <a:gd name="T3" fmla="*/ 0 h 16"/>
                <a:gd name="T4" fmla="*/ 7 w 13"/>
                <a:gd name="T5" fmla="*/ 0 h 16"/>
                <a:gd name="T6" fmla="*/ 6 w 13"/>
                <a:gd name="T7" fmla="*/ 0 h 16"/>
                <a:gd name="T8" fmla="*/ 0 w 13"/>
                <a:gd name="T9" fmla="*/ 16 h 16"/>
                <a:gd name="T10" fmla="*/ 13 w 13"/>
                <a:gd name="T11" fmla="*/ 4 h 16"/>
              </a:gdLst>
              <a:ahLst/>
              <a:cxnLst>
                <a:cxn ang="0">
                  <a:pos x="T0" y="T1"/>
                </a:cxn>
                <a:cxn ang="0">
                  <a:pos x="T2" y="T3"/>
                </a:cxn>
                <a:cxn ang="0">
                  <a:pos x="T4" y="T5"/>
                </a:cxn>
                <a:cxn ang="0">
                  <a:pos x="T6" y="T7"/>
                </a:cxn>
                <a:cxn ang="0">
                  <a:pos x="T8" y="T9"/>
                </a:cxn>
                <a:cxn ang="0">
                  <a:pos x="T10" y="T11"/>
                </a:cxn>
              </a:cxnLst>
              <a:rect l="0" t="0" r="r" b="b"/>
              <a:pathLst>
                <a:path w="13" h="16">
                  <a:moveTo>
                    <a:pt x="13" y="4"/>
                  </a:moveTo>
                  <a:cubicBezTo>
                    <a:pt x="13" y="3"/>
                    <a:pt x="13" y="1"/>
                    <a:pt x="13" y="0"/>
                  </a:cubicBezTo>
                  <a:cubicBezTo>
                    <a:pt x="11" y="0"/>
                    <a:pt x="9" y="0"/>
                    <a:pt x="7" y="0"/>
                  </a:cubicBezTo>
                  <a:cubicBezTo>
                    <a:pt x="7" y="0"/>
                    <a:pt x="6" y="0"/>
                    <a:pt x="6" y="0"/>
                  </a:cubicBezTo>
                  <a:cubicBezTo>
                    <a:pt x="3" y="5"/>
                    <a:pt x="1" y="10"/>
                    <a:pt x="0" y="16"/>
                  </a:cubicBezTo>
                  <a:cubicBezTo>
                    <a:pt x="2" y="13"/>
                    <a:pt x="6" y="8"/>
                    <a:pt x="1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2" name="出自【趣你的PPT】(微信:qunideppt)：最优质的PPT资源库"/>
            <p:cNvSpPr>
              <a:spLocks/>
            </p:cNvSpPr>
            <p:nvPr/>
          </p:nvSpPr>
          <p:spPr bwMode="auto">
            <a:xfrm>
              <a:off x="3933716" y="5992957"/>
              <a:ext cx="86614" cy="78163"/>
            </a:xfrm>
            <a:custGeom>
              <a:avLst/>
              <a:gdLst>
                <a:gd name="T0" fmla="*/ 2 w 48"/>
                <a:gd name="T1" fmla="*/ 2 h 42"/>
                <a:gd name="T2" fmla="*/ 0 w 48"/>
                <a:gd name="T3" fmla="*/ 2 h 42"/>
                <a:gd name="T4" fmla="*/ 26 w 48"/>
                <a:gd name="T5" fmla="*/ 42 h 42"/>
                <a:gd name="T6" fmla="*/ 48 w 48"/>
                <a:gd name="T7" fmla="*/ 26 h 42"/>
                <a:gd name="T8" fmla="*/ 2 w 48"/>
                <a:gd name="T9" fmla="*/ 2 h 42"/>
              </a:gdLst>
              <a:ahLst/>
              <a:cxnLst>
                <a:cxn ang="0">
                  <a:pos x="T0" y="T1"/>
                </a:cxn>
                <a:cxn ang="0">
                  <a:pos x="T2" y="T3"/>
                </a:cxn>
                <a:cxn ang="0">
                  <a:pos x="T4" y="T5"/>
                </a:cxn>
                <a:cxn ang="0">
                  <a:pos x="T6" y="T7"/>
                </a:cxn>
                <a:cxn ang="0">
                  <a:pos x="T8" y="T9"/>
                </a:cxn>
              </a:cxnLst>
              <a:rect l="0" t="0" r="r" b="b"/>
              <a:pathLst>
                <a:path w="48" h="42">
                  <a:moveTo>
                    <a:pt x="2" y="2"/>
                  </a:moveTo>
                  <a:cubicBezTo>
                    <a:pt x="1" y="2"/>
                    <a:pt x="1" y="2"/>
                    <a:pt x="0" y="2"/>
                  </a:cubicBezTo>
                  <a:cubicBezTo>
                    <a:pt x="3" y="18"/>
                    <a:pt x="12" y="31"/>
                    <a:pt x="26" y="42"/>
                  </a:cubicBezTo>
                  <a:cubicBezTo>
                    <a:pt x="35" y="39"/>
                    <a:pt x="43" y="34"/>
                    <a:pt x="48" y="26"/>
                  </a:cubicBezTo>
                  <a:cubicBezTo>
                    <a:pt x="39" y="18"/>
                    <a:pt x="17" y="0"/>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3" name="出自【趣你的PPT】(微信:qunideppt)：最优质的PPT资源库"/>
            <p:cNvSpPr>
              <a:spLocks/>
            </p:cNvSpPr>
            <p:nvPr/>
          </p:nvSpPr>
          <p:spPr bwMode="auto">
            <a:xfrm>
              <a:off x="3931604" y="5963382"/>
              <a:ext cx="101402" cy="71826"/>
            </a:xfrm>
            <a:custGeom>
              <a:avLst/>
              <a:gdLst>
                <a:gd name="T0" fmla="*/ 8 w 55"/>
                <a:gd name="T1" fmla="*/ 4 h 39"/>
                <a:gd name="T2" fmla="*/ 0 w 55"/>
                <a:gd name="T3" fmla="*/ 7 h 39"/>
                <a:gd name="T4" fmla="*/ 1 w 55"/>
                <a:gd name="T5" fmla="*/ 15 h 39"/>
                <a:gd name="T6" fmla="*/ 3 w 55"/>
                <a:gd name="T7" fmla="*/ 14 h 39"/>
                <a:gd name="T8" fmla="*/ 51 w 55"/>
                <a:gd name="T9" fmla="*/ 39 h 39"/>
                <a:gd name="T10" fmla="*/ 55 w 55"/>
                <a:gd name="T11" fmla="*/ 23 h 39"/>
                <a:gd name="T12" fmla="*/ 53 w 55"/>
                <a:gd name="T13" fmla="*/ 11 h 39"/>
                <a:gd name="T14" fmla="*/ 8 w 55"/>
                <a:gd name="T15" fmla="*/ 4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9">
                  <a:moveTo>
                    <a:pt x="8" y="4"/>
                  </a:moveTo>
                  <a:cubicBezTo>
                    <a:pt x="5" y="5"/>
                    <a:pt x="3" y="6"/>
                    <a:pt x="0" y="7"/>
                  </a:cubicBezTo>
                  <a:cubicBezTo>
                    <a:pt x="0" y="10"/>
                    <a:pt x="0" y="12"/>
                    <a:pt x="1" y="15"/>
                  </a:cubicBezTo>
                  <a:cubicBezTo>
                    <a:pt x="1" y="15"/>
                    <a:pt x="2" y="15"/>
                    <a:pt x="3" y="14"/>
                  </a:cubicBezTo>
                  <a:cubicBezTo>
                    <a:pt x="19" y="13"/>
                    <a:pt x="40" y="29"/>
                    <a:pt x="51" y="39"/>
                  </a:cubicBezTo>
                  <a:cubicBezTo>
                    <a:pt x="53" y="34"/>
                    <a:pt x="55" y="29"/>
                    <a:pt x="55" y="23"/>
                  </a:cubicBezTo>
                  <a:cubicBezTo>
                    <a:pt x="55" y="19"/>
                    <a:pt x="54" y="15"/>
                    <a:pt x="53" y="11"/>
                  </a:cubicBezTo>
                  <a:cubicBezTo>
                    <a:pt x="36" y="3"/>
                    <a:pt x="21" y="0"/>
                    <a:pt x="8"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4" name="出自【趣你的PPT】(微信:qunideppt)：最优质的PPT资源库"/>
            <p:cNvSpPr>
              <a:spLocks/>
            </p:cNvSpPr>
            <p:nvPr/>
          </p:nvSpPr>
          <p:spPr bwMode="auto">
            <a:xfrm>
              <a:off x="3899916" y="5980282"/>
              <a:ext cx="25350" cy="63376"/>
            </a:xfrm>
            <a:custGeom>
              <a:avLst/>
              <a:gdLst>
                <a:gd name="T0" fmla="*/ 11 w 14"/>
                <a:gd name="T1" fmla="*/ 10 h 34"/>
                <a:gd name="T2" fmla="*/ 14 w 14"/>
                <a:gd name="T3" fmla="*/ 7 h 34"/>
                <a:gd name="T4" fmla="*/ 14 w 14"/>
                <a:gd name="T5" fmla="*/ 6 h 34"/>
                <a:gd name="T6" fmla="*/ 14 w 14"/>
                <a:gd name="T7" fmla="*/ 0 h 34"/>
                <a:gd name="T8" fmla="*/ 0 w 14"/>
                <a:gd name="T9" fmla="*/ 15 h 34"/>
                <a:gd name="T10" fmla="*/ 7 w 14"/>
                <a:gd name="T11" fmla="*/ 34 h 34"/>
                <a:gd name="T12" fmla="*/ 11 w 14"/>
                <a:gd name="T13" fmla="*/ 10 h 34"/>
              </a:gdLst>
              <a:ahLst/>
              <a:cxnLst>
                <a:cxn ang="0">
                  <a:pos x="T0" y="T1"/>
                </a:cxn>
                <a:cxn ang="0">
                  <a:pos x="T2" y="T3"/>
                </a:cxn>
                <a:cxn ang="0">
                  <a:pos x="T4" y="T5"/>
                </a:cxn>
                <a:cxn ang="0">
                  <a:pos x="T6" y="T7"/>
                </a:cxn>
                <a:cxn ang="0">
                  <a:pos x="T8" y="T9"/>
                </a:cxn>
                <a:cxn ang="0">
                  <a:pos x="T10" y="T11"/>
                </a:cxn>
                <a:cxn ang="0">
                  <a:pos x="T12" y="T13"/>
                </a:cxn>
              </a:cxnLst>
              <a:rect l="0" t="0" r="r" b="b"/>
              <a:pathLst>
                <a:path w="14" h="34">
                  <a:moveTo>
                    <a:pt x="11" y="10"/>
                  </a:moveTo>
                  <a:cubicBezTo>
                    <a:pt x="12" y="9"/>
                    <a:pt x="13" y="8"/>
                    <a:pt x="14" y="7"/>
                  </a:cubicBezTo>
                  <a:cubicBezTo>
                    <a:pt x="14" y="7"/>
                    <a:pt x="14" y="7"/>
                    <a:pt x="14" y="6"/>
                  </a:cubicBezTo>
                  <a:cubicBezTo>
                    <a:pt x="14" y="4"/>
                    <a:pt x="14" y="2"/>
                    <a:pt x="14" y="0"/>
                  </a:cubicBezTo>
                  <a:cubicBezTo>
                    <a:pt x="9" y="4"/>
                    <a:pt x="3" y="11"/>
                    <a:pt x="0" y="15"/>
                  </a:cubicBezTo>
                  <a:cubicBezTo>
                    <a:pt x="0" y="22"/>
                    <a:pt x="3" y="29"/>
                    <a:pt x="7" y="34"/>
                  </a:cubicBezTo>
                  <a:cubicBezTo>
                    <a:pt x="6" y="28"/>
                    <a:pt x="6" y="16"/>
                    <a:pt x="11"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5" name="出自【趣你的PPT】(微信:qunideppt)：最优质的PPT资源库"/>
            <p:cNvSpPr>
              <a:spLocks/>
            </p:cNvSpPr>
            <p:nvPr/>
          </p:nvSpPr>
          <p:spPr bwMode="auto">
            <a:xfrm>
              <a:off x="3916816" y="6001407"/>
              <a:ext cx="57039" cy="71826"/>
            </a:xfrm>
            <a:custGeom>
              <a:avLst/>
              <a:gdLst>
                <a:gd name="T0" fmla="*/ 6 w 31"/>
                <a:gd name="T1" fmla="*/ 0 h 39"/>
                <a:gd name="T2" fmla="*/ 5 w 31"/>
                <a:gd name="T3" fmla="*/ 1 h 39"/>
                <a:gd name="T4" fmla="*/ 1 w 31"/>
                <a:gd name="T5" fmla="*/ 27 h 39"/>
                <a:gd name="T6" fmla="*/ 27 w 31"/>
                <a:gd name="T7" fmla="*/ 39 h 39"/>
                <a:gd name="T8" fmla="*/ 31 w 31"/>
                <a:gd name="T9" fmla="*/ 38 h 39"/>
                <a:gd name="T10" fmla="*/ 6 w 31"/>
                <a:gd name="T11" fmla="*/ 0 h 39"/>
              </a:gdLst>
              <a:ahLst/>
              <a:cxnLst>
                <a:cxn ang="0">
                  <a:pos x="T0" y="T1"/>
                </a:cxn>
                <a:cxn ang="0">
                  <a:pos x="T2" y="T3"/>
                </a:cxn>
                <a:cxn ang="0">
                  <a:pos x="T4" y="T5"/>
                </a:cxn>
                <a:cxn ang="0">
                  <a:pos x="T6" y="T7"/>
                </a:cxn>
                <a:cxn ang="0">
                  <a:pos x="T8" y="T9"/>
                </a:cxn>
                <a:cxn ang="0">
                  <a:pos x="T10" y="T11"/>
                </a:cxn>
              </a:cxnLst>
              <a:rect l="0" t="0" r="r" b="b"/>
              <a:pathLst>
                <a:path w="31" h="39">
                  <a:moveTo>
                    <a:pt x="6" y="0"/>
                  </a:moveTo>
                  <a:cubicBezTo>
                    <a:pt x="6" y="0"/>
                    <a:pt x="5" y="1"/>
                    <a:pt x="5" y="1"/>
                  </a:cubicBezTo>
                  <a:cubicBezTo>
                    <a:pt x="0" y="7"/>
                    <a:pt x="1" y="23"/>
                    <a:pt x="1" y="27"/>
                  </a:cubicBezTo>
                  <a:cubicBezTo>
                    <a:pt x="8" y="34"/>
                    <a:pt x="17" y="39"/>
                    <a:pt x="27" y="39"/>
                  </a:cubicBezTo>
                  <a:cubicBezTo>
                    <a:pt x="28" y="39"/>
                    <a:pt x="30" y="38"/>
                    <a:pt x="31" y="38"/>
                  </a:cubicBezTo>
                  <a:cubicBezTo>
                    <a:pt x="15" y="26"/>
                    <a:pt x="8" y="11"/>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6" name="出自【趣你的PPT】(微信:qunideppt)：最优质的PPT资源库"/>
            <p:cNvSpPr>
              <a:spLocks/>
            </p:cNvSpPr>
            <p:nvPr/>
          </p:nvSpPr>
          <p:spPr bwMode="auto">
            <a:xfrm>
              <a:off x="2442268" y="4209980"/>
              <a:ext cx="10563" cy="10562"/>
            </a:xfrm>
            <a:custGeom>
              <a:avLst/>
              <a:gdLst>
                <a:gd name="T0" fmla="*/ 5 w 6"/>
                <a:gd name="T1" fmla="*/ 5 h 6"/>
                <a:gd name="T2" fmla="*/ 6 w 6"/>
                <a:gd name="T3" fmla="*/ 0 h 6"/>
                <a:gd name="T4" fmla="*/ 0 w 6"/>
                <a:gd name="T5" fmla="*/ 6 h 6"/>
                <a:gd name="T6" fmla="*/ 5 w 6"/>
                <a:gd name="T7" fmla="*/ 5 h 6"/>
              </a:gdLst>
              <a:ahLst/>
              <a:cxnLst>
                <a:cxn ang="0">
                  <a:pos x="T0" y="T1"/>
                </a:cxn>
                <a:cxn ang="0">
                  <a:pos x="T2" y="T3"/>
                </a:cxn>
                <a:cxn ang="0">
                  <a:pos x="T4" y="T5"/>
                </a:cxn>
                <a:cxn ang="0">
                  <a:pos x="T6" y="T7"/>
                </a:cxn>
              </a:cxnLst>
              <a:rect l="0" t="0" r="r" b="b"/>
              <a:pathLst>
                <a:path w="6" h="6">
                  <a:moveTo>
                    <a:pt x="5" y="5"/>
                  </a:moveTo>
                  <a:cubicBezTo>
                    <a:pt x="6" y="3"/>
                    <a:pt x="6" y="2"/>
                    <a:pt x="6" y="0"/>
                  </a:cubicBezTo>
                  <a:cubicBezTo>
                    <a:pt x="4" y="2"/>
                    <a:pt x="2" y="4"/>
                    <a:pt x="0" y="6"/>
                  </a:cubicBezTo>
                  <a:cubicBezTo>
                    <a:pt x="1" y="6"/>
                    <a:pt x="3" y="5"/>
                    <a:pt x="5"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7" name="出自【趣你的PPT】(微信:qunideppt)：最优质的PPT资源库"/>
            <p:cNvSpPr>
              <a:spLocks/>
            </p:cNvSpPr>
            <p:nvPr/>
          </p:nvSpPr>
          <p:spPr bwMode="auto">
            <a:xfrm>
              <a:off x="2459169" y="4197304"/>
              <a:ext cx="46476" cy="21125"/>
            </a:xfrm>
            <a:custGeom>
              <a:avLst/>
              <a:gdLst>
                <a:gd name="T0" fmla="*/ 0 w 26"/>
                <a:gd name="T1" fmla="*/ 11 h 11"/>
                <a:gd name="T2" fmla="*/ 26 w 26"/>
                <a:gd name="T3" fmla="*/ 0 h 11"/>
                <a:gd name="T4" fmla="*/ 21 w 26"/>
                <a:gd name="T5" fmla="*/ 0 h 11"/>
                <a:gd name="T6" fmla="*/ 2 w 26"/>
                <a:gd name="T7" fmla="*/ 4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cubicBezTo>
                    <a:pt x="7" y="10"/>
                    <a:pt x="16" y="6"/>
                    <a:pt x="26" y="0"/>
                  </a:cubicBezTo>
                  <a:cubicBezTo>
                    <a:pt x="24" y="0"/>
                    <a:pt x="23" y="0"/>
                    <a:pt x="21" y="0"/>
                  </a:cubicBezTo>
                  <a:cubicBezTo>
                    <a:pt x="14" y="0"/>
                    <a:pt x="7" y="1"/>
                    <a:pt x="2" y="4"/>
                  </a:cubicBezTo>
                  <a:cubicBezTo>
                    <a:pt x="1" y="6"/>
                    <a:pt x="1" y="9"/>
                    <a:pt x="0"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8" name="出自【趣你的PPT】(微信:qunideppt)：最优质的PPT资源库"/>
            <p:cNvSpPr>
              <a:spLocks/>
            </p:cNvSpPr>
            <p:nvPr/>
          </p:nvSpPr>
          <p:spPr bwMode="auto">
            <a:xfrm>
              <a:off x="2457057" y="4199416"/>
              <a:ext cx="107740" cy="40137"/>
            </a:xfrm>
            <a:custGeom>
              <a:avLst/>
              <a:gdLst>
                <a:gd name="T0" fmla="*/ 1 w 59"/>
                <a:gd name="T1" fmla="*/ 14 h 22"/>
                <a:gd name="T2" fmla="*/ 0 w 59"/>
                <a:gd name="T3" fmla="*/ 18 h 22"/>
                <a:gd name="T4" fmla="*/ 9 w 59"/>
                <a:gd name="T5" fmla="*/ 15 h 22"/>
                <a:gd name="T6" fmla="*/ 59 w 59"/>
                <a:gd name="T7" fmla="*/ 22 h 22"/>
                <a:gd name="T8" fmla="*/ 32 w 59"/>
                <a:gd name="T9" fmla="*/ 0 h 22"/>
                <a:gd name="T10" fmla="*/ 1 w 59"/>
                <a:gd name="T11" fmla="*/ 14 h 22"/>
              </a:gdLst>
              <a:ahLst/>
              <a:cxnLst>
                <a:cxn ang="0">
                  <a:pos x="T0" y="T1"/>
                </a:cxn>
                <a:cxn ang="0">
                  <a:pos x="T2" y="T3"/>
                </a:cxn>
                <a:cxn ang="0">
                  <a:pos x="T4" y="T5"/>
                </a:cxn>
                <a:cxn ang="0">
                  <a:pos x="T6" y="T7"/>
                </a:cxn>
                <a:cxn ang="0">
                  <a:pos x="T8" y="T9"/>
                </a:cxn>
                <a:cxn ang="0">
                  <a:pos x="T10" y="T11"/>
                </a:cxn>
              </a:cxnLst>
              <a:rect l="0" t="0" r="r" b="b"/>
              <a:pathLst>
                <a:path w="59" h="22">
                  <a:moveTo>
                    <a:pt x="1" y="14"/>
                  </a:moveTo>
                  <a:cubicBezTo>
                    <a:pt x="1" y="15"/>
                    <a:pt x="0" y="16"/>
                    <a:pt x="0" y="18"/>
                  </a:cubicBezTo>
                  <a:cubicBezTo>
                    <a:pt x="3" y="16"/>
                    <a:pt x="6" y="15"/>
                    <a:pt x="9" y="15"/>
                  </a:cubicBezTo>
                  <a:cubicBezTo>
                    <a:pt x="24" y="10"/>
                    <a:pt x="41" y="13"/>
                    <a:pt x="59" y="22"/>
                  </a:cubicBezTo>
                  <a:cubicBezTo>
                    <a:pt x="54" y="11"/>
                    <a:pt x="44" y="3"/>
                    <a:pt x="32" y="0"/>
                  </a:cubicBezTo>
                  <a:cubicBezTo>
                    <a:pt x="19" y="9"/>
                    <a:pt x="9" y="13"/>
                    <a:pt x="1"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49" name="出自【趣你的PPT】(微信:qunideppt)：最优质的PPT资源库"/>
            <p:cNvSpPr>
              <a:spLocks/>
            </p:cNvSpPr>
            <p:nvPr/>
          </p:nvSpPr>
          <p:spPr bwMode="auto">
            <a:xfrm>
              <a:off x="2421143" y="4226880"/>
              <a:ext cx="29575" cy="33801"/>
            </a:xfrm>
            <a:custGeom>
              <a:avLst/>
              <a:gdLst>
                <a:gd name="T0" fmla="*/ 15 w 16"/>
                <a:gd name="T1" fmla="*/ 5 h 18"/>
                <a:gd name="T2" fmla="*/ 16 w 16"/>
                <a:gd name="T3" fmla="*/ 0 h 18"/>
                <a:gd name="T4" fmla="*/ 9 w 16"/>
                <a:gd name="T5" fmla="*/ 0 h 18"/>
                <a:gd name="T6" fmla="*/ 8 w 16"/>
                <a:gd name="T7" fmla="*/ 0 h 18"/>
                <a:gd name="T8" fmla="*/ 0 w 16"/>
                <a:gd name="T9" fmla="*/ 18 h 18"/>
                <a:gd name="T10" fmla="*/ 15 w 16"/>
                <a:gd name="T11" fmla="*/ 5 h 18"/>
              </a:gdLst>
              <a:ahLst/>
              <a:cxnLst>
                <a:cxn ang="0">
                  <a:pos x="T0" y="T1"/>
                </a:cxn>
                <a:cxn ang="0">
                  <a:pos x="T2" y="T3"/>
                </a:cxn>
                <a:cxn ang="0">
                  <a:pos x="T4" y="T5"/>
                </a:cxn>
                <a:cxn ang="0">
                  <a:pos x="T6" y="T7"/>
                </a:cxn>
                <a:cxn ang="0">
                  <a:pos x="T8" y="T9"/>
                </a:cxn>
                <a:cxn ang="0">
                  <a:pos x="T10" y="T11"/>
                </a:cxn>
              </a:cxnLst>
              <a:rect l="0" t="0" r="r" b="b"/>
              <a:pathLst>
                <a:path w="16" h="18">
                  <a:moveTo>
                    <a:pt x="15" y="5"/>
                  </a:moveTo>
                  <a:cubicBezTo>
                    <a:pt x="16" y="3"/>
                    <a:pt x="16" y="1"/>
                    <a:pt x="16" y="0"/>
                  </a:cubicBezTo>
                  <a:cubicBezTo>
                    <a:pt x="13" y="0"/>
                    <a:pt x="10" y="0"/>
                    <a:pt x="9" y="0"/>
                  </a:cubicBezTo>
                  <a:cubicBezTo>
                    <a:pt x="8" y="0"/>
                    <a:pt x="8" y="0"/>
                    <a:pt x="8" y="0"/>
                  </a:cubicBezTo>
                  <a:cubicBezTo>
                    <a:pt x="4" y="6"/>
                    <a:pt x="1" y="12"/>
                    <a:pt x="0" y="18"/>
                  </a:cubicBezTo>
                  <a:cubicBezTo>
                    <a:pt x="3" y="15"/>
                    <a:pt x="8" y="9"/>
                    <a:pt x="15"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0" name="出自【趣你的PPT】(微信:qunideppt)：最优质的PPT资源库"/>
            <p:cNvSpPr>
              <a:spLocks/>
            </p:cNvSpPr>
            <p:nvPr/>
          </p:nvSpPr>
          <p:spPr bwMode="auto">
            <a:xfrm>
              <a:off x="2459169" y="4260680"/>
              <a:ext cx="101402" cy="84501"/>
            </a:xfrm>
            <a:custGeom>
              <a:avLst/>
              <a:gdLst>
                <a:gd name="T0" fmla="*/ 3 w 56"/>
                <a:gd name="T1" fmla="*/ 1 h 47"/>
                <a:gd name="T2" fmla="*/ 0 w 56"/>
                <a:gd name="T3" fmla="*/ 2 h 47"/>
                <a:gd name="T4" fmla="*/ 31 w 56"/>
                <a:gd name="T5" fmla="*/ 47 h 47"/>
                <a:gd name="T6" fmla="*/ 56 w 56"/>
                <a:gd name="T7" fmla="*/ 29 h 47"/>
                <a:gd name="T8" fmla="*/ 3 w 56"/>
                <a:gd name="T9" fmla="*/ 1 h 47"/>
              </a:gdLst>
              <a:ahLst/>
              <a:cxnLst>
                <a:cxn ang="0">
                  <a:pos x="T0" y="T1"/>
                </a:cxn>
                <a:cxn ang="0">
                  <a:pos x="T2" y="T3"/>
                </a:cxn>
                <a:cxn ang="0">
                  <a:pos x="T4" y="T5"/>
                </a:cxn>
                <a:cxn ang="0">
                  <a:pos x="T6" y="T7"/>
                </a:cxn>
                <a:cxn ang="0">
                  <a:pos x="T8" y="T9"/>
                </a:cxn>
              </a:cxnLst>
              <a:rect l="0" t="0" r="r" b="b"/>
              <a:pathLst>
                <a:path w="56" h="47">
                  <a:moveTo>
                    <a:pt x="3" y="1"/>
                  </a:moveTo>
                  <a:cubicBezTo>
                    <a:pt x="2" y="1"/>
                    <a:pt x="1" y="1"/>
                    <a:pt x="0" y="2"/>
                  </a:cubicBezTo>
                  <a:cubicBezTo>
                    <a:pt x="4" y="20"/>
                    <a:pt x="14" y="35"/>
                    <a:pt x="31" y="47"/>
                  </a:cubicBezTo>
                  <a:cubicBezTo>
                    <a:pt x="41" y="45"/>
                    <a:pt x="50" y="38"/>
                    <a:pt x="56" y="29"/>
                  </a:cubicBezTo>
                  <a:cubicBezTo>
                    <a:pt x="46" y="20"/>
                    <a:pt x="20"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1" name="出自【趣你的PPT】(微信:qunideppt)：最优质的PPT资源库"/>
            <p:cNvSpPr>
              <a:spLocks/>
            </p:cNvSpPr>
            <p:nvPr/>
          </p:nvSpPr>
          <p:spPr bwMode="auto">
            <a:xfrm>
              <a:off x="2457057" y="4224767"/>
              <a:ext cx="116190" cy="82388"/>
            </a:xfrm>
            <a:custGeom>
              <a:avLst/>
              <a:gdLst>
                <a:gd name="T0" fmla="*/ 10 w 64"/>
                <a:gd name="T1" fmla="*/ 4 h 45"/>
                <a:gd name="T2" fmla="*/ 0 w 64"/>
                <a:gd name="T3" fmla="*/ 8 h 45"/>
                <a:gd name="T4" fmla="*/ 1 w 64"/>
                <a:gd name="T5" fmla="*/ 17 h 45"/>
                <a:gd name="T6" fmla="*/ 3 w 64"/>
                <a:gd name="T7" fmla="*/ 17 h 45"/>
                <a:gd name="T8" fmla="*/ 59 w 64"/>
                <a:gd name="T9" fmla="*/ 45 h 45"/>
                <a:gd name="T10" fmla="*/ 64 w 64"/>
                <a:gd name="T11" fmla="*/ 26 h 45"/>
                <a:gd name="T12" fmla="*/ 61 w 64"/>
                <a:gd name="T13" fmla="*/ 13 h 45"/>
                <a:gd name="T14" fmla="*/ 10 w 64"/>
                <a:gd name="T15" fmla="*/ 4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5">
                  <a:moveTo>
                    <a:pt x="10" y="4"/>
                  </a:moveTo>
                  <a:cubicBezTo>
                    <a:pt x="6" y="5"/>
                    <a:pt x="3" y="6"/>
                    <a:pt x="0" y="8"/>
                  </a:cubicBezTo>
                  <a:cubicBezTo>
                    <a:pt x="0" y="11"/>
                    <a:pt x="0" y="14"/>
                    <a:pt x="1" y="17"/>
                  </a:cubicBezTo>
                  <a:cubicBezTo>
                    <a:pt x="2" y="17"/>
                    <a:pt x="2" y="17"/>
                    <a:pt x="3" y="17"/>
                  </a:cubicBezTo>
                  <a:cubicBezTo>
                    <a:pt x="22" y="15"/>
                    <a:pt x="47" y="34"/>
                    <a:pt x="59" y="45"/>
                  </a:cubicBezTo>
                  <a:cubicBezTo>
                    <a:pt x="62" y="39"/>
                    <a:pt x="64" y="33"/>
                    <a:pt x="64" y="26"/>
                  </a:cubicBezTo>
                  <a:cubicBezTo>
                    <a:pt x="64" y="21"/>
                    <a:pt x="63" y="17"/>
                    <a:pt x="61" y="13"/>
                  </a:cubicBezTo>
                  <a:cubicBezTo>
                    <a:pt x="42" y="3"/>
                    <a:pt x="25" y="0"/>
                    <a:pt x="1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2" name="出自【趣你的PPT】(微信:qunideppt)：最优质的PPT资源库"/>
            <p:cNvSpPr>
              <a:spLocks/>
            </p:cNvSpPr>
            <p:nvPr/>
          </p:nvSpPr>
          <p:spPr bwMode="auto">
            <a:xfrm>
              <a:off x="2421143" y="4243780"/>
              <a:ext cx="29575" cy="73938"/>
            </a:xfrm>
            <a:custGeom>
              <a:avLst/>
              <a:gdLst>
                <a:gd name="T0" fmla="*/ 13 w 16"/>
                <a:gd name="T1" fmla="*/ 12 h 40"/>
                <a:gd name="T2" fmla="*/ 16 w 16"/>
                <a:gd name="T3" fmla="*/ 9 h 40"/>
                <a:gd name="T4" fmla="*/ 16 w 16"/>
                <a:gd name="T5" fmla="*/ 7 h 40"/>
                <a:gd name="T6" fmla="*/ 15 w 16"/>
                <a:gd name="T7" fmla="*/ 0 h 40"/>
                <a:gd name="T8" fmla="*/ 0 w 16"/>
                <a:gd name="T9" fmla="*/ 17 h 40"/>
                <a:gd name="T10" fmla="*/ 7 w 16"/>
                <a:gd name="T11" fmla="*/ 40 h 40"/>
                <a:gd name="T12" fmla="*/ 13 w 16"/>
                <a:gd name="T13" fmla="*/ 12 h 40"/>
              </a:gdLst>
              <a:ahLst/>
              <a:cxnLst>
                <a:cxn ang="0">
                  <a:pos x="T0" y="T1"/>
                </a:cxn>
                <a:cxn ang="0">
                  <a:pos x="T2" y="T3"/>
                </a:cxn>
                <a:cxn ang="0">
                  <a:pos x="T4" y="T5"/>
                </a:cxn>
                <a:cxn ang="0">
                  <a:pos x="T6" y="T7"/>
                </a:cxn>
                <a:cxn ang="0">
                  <a:pos x="T8" y="T9"/>
                </a:cxn>
                <a:cxn ang="0">
                  <a:pos x="T10" y="T11"/>
                </a:cxn>
                <a:cxn ang="0">
                  <a:pos x="T12" y="T13"/>
                </a:cxn>
              </a:cxnLst>
              <a:rect l="0" t="0" r="r" b="b"/>
              <a:pathLst>
                <a:path w="16" h="40">
                  <a:moveTo>
                    <a:pt x="13" y="12"/>
                  </a:moveTo>
                  <a:cubicBezTo>
                    <a:pt x="14" y="10"/>
                    <a:pt x="15" y="9"/>
                    <a:pt x="16" y="9"/>
                  </a:cubicBezTo>
                  <a:cubicBezTo>
                    <a:pt x="16" y="8"/>
                    <a:pt x="16" y="8"/>
                    <a:pt x="16" y="7"/>
                  </a:cubicBezTo>
                  <a:cubicBezTo>
                    <a:pt x="16" y="5"/>
                    <a:pt x="16" y="2"/>
                    <a:pt x="15" y="0"/>
                  </a:cubicBezTo>
                  <a:cubicBezTo>
                    <a:pt x="9" y="4"/>
                    <a:pt x="3" y="13"/>
                    <a:pt x="0" y="17"/>
                  </a:cubicBezTo>
                  <a:cubicBezTo>
                    <a:pt x="0" y="26"/>
                    <a:pt x="3" y="33"/>
                    <a:pt x="7" y="40"/>
                  </a:cubicBezTo>
                  <a:cubicBezTo>
                    <a:pt x="7" y="32"/>
                    <a:pt x="7" y="19"/>
                    <a:pt x="1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3" name="出自【趣你的PPT】(微信:qunideppt)：最优质的PPT资源库"/>
            <p:cNvSpPr>
              <a:spLocks/>
            </p:cNvSpPr>
            <p:nvPr/>
          </p:nvSpPr>
          <p:spPr bwMode="auto">
            <a:xfrm>
              <a:off x="2440156" y="4267017"/>
              <a:ext cx="65489" cy="82388"/>
            </a:xfrm>
            <a:custGeom>
              <a:avLst/>
              <a:gdLst>
                <a:gd name="T0" fmla="*/ 7 w 36"/>
                <a:gd name="T1" fmla="*/ 0 h 45"/>
                <a:gd name="T2" fmla="*/ 6 w 36"/>
                <a:gd name="T3" fmla="*/ 1 h 45"/>
                <a:gd name="T4" fmla="*/ 1 w 36"/>
                <a:gd name="T5" fmla="*/ 32 h 45"/>
                <a:gd name="T6" fmla="*/ 31 w 36"/>
                <a:gd name="T7" fmla="*/ 45 h 45"/>
                <a:gd name="T8" fmla="*/ 36 w 36"/>
                <a:gd name="T9" fmla="*/ 44 h 45"/>
                <a:gd name="T10" fmla="*/ 7 w 36"/>
                <a:gd name="T11" fmla="*/ 0 h 45"/>
              </a:gdLst>
              <a:ahLst/>
              <a:cxnLst>
                <a:cxn ang="0">
                  <a:pos x="T0" y="T1"/>
                </a:cxn>
                <a:cxn ang="0">
                  <a:pos x="T2" y="T3"/>
                </a:cxn>
                <a:cxn ang="0">
                  <a:pos x="T4" y="T5"/>
                </a:cxn>
                <a:cxn ang="0">
                  <a:pos x="T6" y="T7"/>
                </a:cxn>
                <a:cxn ang="0">
                  <a:pos x="T8" y="T9"/>
                </a:cxn>
                <a:cxn ang="0">
                  <a:pos x="T10" y="T11"/>
                </a:cxn>
              </a:cxnLst>
              <a:rect l="0" t="0" r="r" b="b"/>
              <a:pathLst>
                <a:path w="36" h="45">
                  <a:moveTo>
                    <a:pt x="7" y="0"/>
                  </a:moveTo>
                  <a:cubicBezTo>
                    <a:pt x="6" y="0"/>
                    <a:pt x="6" y="1"/>
                    <a:pt x="6" y="1"/>
                  </a:cubicBezTo>
                  <a:cubicBezTo>
                    <a:pt x="0" y="9"/>
                    <a:pt x="1" y="26"/>
                    <a:pt x="1" y="32"/>
                  </a:cubicBezTo>
                  <a:cubicBezTo>
                    <a:pt x="9" y="40"/>
                    <a:pt x="19" y="45"/>
                    <a:pt x="31" y="45"/>
                  </a:cubicBezTo>
                  <a:cubicBezTo>
                    <a:pt x="33" y="45"/>
                    <a:pt x="34" y="44"/>
                    <a:pt x="36" y="44"/>
                  </a:cubicBezTo>
                  <a:cubicBezTo>
                    <a:pt x="17" y="30"/>
                    <a:pt x="10" y="13"/>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4" name="出自【趣你的PPT】(微信:qunideppt)：最优质的PPT资源库"/>
            <p:cNvSpPr>
              <a:spLocks/>
            </p:cNvSpPr>
            <p:nvPr/>
          </p:nvSpPr>
          <p:spPr bwMode="auto">
            <a:xfrm>
              <a:off x="1388115" y="2824158"/>
              <a:ext cx="10563" cy="8450"/>
            </a:xfrm>
            <a:custGeom>
              <a:avLst/>
              <a:gdLst>
                <a:gd name="T0" fmla="*/ 5 w 5"/>
                <a:gd name="T1" fmla="*/ 4 h 5"/>
                <a:gd name="T2" fmla="*/ 5 w 5"/>
                <a:gd name="T3" fmla="*/ 0 h 5"/>
                <a:gd name="T4" fmla="*/ 0 w 5"/>
                <a:gd name="T5" fmla="*/ 5 h 5"/>
                <a:gd name="T6" fmla="*/ 5 w 5"/>
                <a:gd name="T7" fmla="*/ 4 h 5"/>
              </a:gdLst>
              <a:ahLst/>
              <a:cxnLst>
                <a:cxn ang="0">
                  <a:pos x="T0" y="T1"/>
                </a:cxn>
                <a:cxn ang="0">
                  <a:pos x="T2" y="T3"/>
                </a:cxn>
                <a:cxn ang="0">
                  <a:pos x="T4" y="T5"/>
                </a:cxn>
                <a:cxn ang="0">
                  <a:pos x="T6" y="T7"/>
                </a:cxn>
              </a:cxnLst>
              <a:rect l="0" t="0" r="r" b="b"/>
              <a:pathLst>
                <a:path w="5" h="5">
                  <a:moveTo>
                    <a:pt x="5" y="4"/>
                  </a:moveTo>
                  <a:cubicBezTo>
                    <a:pt x="5" y="3"/>
                    <a:pt x="5" y="1"/>
                    <a:pt x="5" y="0"/>
                  </a:cubicBezTo>
                  <a:cubicBezTo>
                    <a:pt x="4" y="2"/>
                    <a:pt x="2" y="3"/>
                    <a:pt x="0" y="5"/>
                  </a:cubicBezTo>
                  <a:cubicBezTo>
                    <a:pt x="2" y="4"/>
                    <a:pt x="3" y="4"/>
                    <a:pt x="5"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5" name="出自【趣你的PPT】(微信:qunideppt)：最优质的PPT资源库"/>
            <p:cNvSpPr>
              <a:spLocks/>
            </p:cNvSpPr>
            <p:nvPr/>
          </p:nvSpPr>
          <p:spPr bwMode="auto">
            <a:xfrm>
              <a:off x="1402902" y="2813595"/>
              <a:ext cx="35914" cy="14787"/>
            </a:xfrm>
            <a:custGeom>
              <a:avLst/>
              <a:gdLst>
                <a:gd name="T0" fmla="*/ 0 w 19"/>
                <a:gd name="T1" fmla="*/ 9 h 9"/>
                <a:gd name="T2" fmla="*/ 19 w 19"/>
                <a:gd name="T3" fmla="*/ 1 h 9"/>
                <a:gd name="T4" fmla="*/ 16 w 19"/>
                <a:gd name="T5" fmla="*/ 0 h 9"/>
                <a:gd name="T6" fmla="*/ 1 w 19"/>
                <a:gd name="T7" fmla="*/ 4 h 9"/>
                <a:gd name="T8" fmla="*/ 0 w 19"/>
                <a:gd name="T9" fmla="*/ 9 h 9"/>
              </a:gdLst>
              <a:ahLst/>
              <a:cxnLst>
                <a:cxn ang="0">
                  <a:pos x="T0" y="T1"/>
                </a:cxn>
                <a:cxn ang="0">
                  <a:pos x="T2" y="T3"/>
                </a:cxn>
                <a:cxn ang="0">
                  <a:pos x="T4" y="T5"/>
                </a:cxn>
                <a:cxn ang="0">
                  <a:pos x="T6" y="T7"/>
                </a:cxn>
                <a:cxn ang="0">
                  <a:pos x="T8" y="T9"/>
                </a:cxn>
              </a:cxnLst>
              <a:rect l="0" t="0" r="r" b="b"/>
              <a:pathLst>
                <a:path w="19" h="9">
                  <a:moveTo>
                    <a:pt x="0" y="9"/>
                  </a:moveTo>
                  <a:cubicBezTo>
                    <a:pt x="5" y="8"/>
                    <a:pt x="12" y="6"/>
                    <a:pt x="19" y="1"/>
                  </a:cubicBezTo>
                  <a:cubicBezTo>
                    <a:pt x="18" y="0"/>
                    <a:pt x="17" y="0"/>
                    <a:pt x="16" y="0"/>
                  </a:cubicBezTo>
                  <a:cubicBezTo>
                    <a:pt x="11" y="0"/>
                    <a:pt x="5" y="2"/>
                    <a:pt x="1" y="4"/>
                  </a:cubicBezTo>
                  <a:cubicBezTo>
                    <a:pt x="0" y="6"/>
                    <a:pt x="0" y="8"/>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6" name="出自【趣你的PPT】(微信:qunideppt)：最优质的PPT资源库"/>
            <p:cNvSpPr>
              <a:spLocks/>
            </p:cNvSpPr>
            <p:nvPr/>
          </p:nvSpPr>
          <p:spPr bwMode="auto">
            <a:xfrm>
              <a:off x="1400790" y="2813595"/>
              <a:ext cx="84501" cy="31687"/>
            </a:xfrm>
            <a:custGeom>
              <a:avLst/>
              <a:gdLst>
                <a:gd name="T0" fmla="*/ 0 w 46"/>
                <a:gd name="T1" fmla="*/ 12 h 17"/>
                <a:gd name="T2" fmla="*/ 0 w 46"/>
                <a:gd name="T3" fmla="*/ 14 h 17"/>
                <a:gd name="T4" fmla="*/ 7 w 46"/>
                <a:gd name="T5" fmla="*/ 12 h 17"/>
                <a:gd name="T6" fmla="*/ 46 w 46"/>
                <a:gd name="T7" fmla="*/ 17 h 17"/>
                <a:gd name="T8" fmla="*/ 25 w 46"/>
                <a:gd name="T9" fmla="*/ 0 h 17"/>
                <a:gd name="T10" fmla="*/ 0 w 46"/>
                <a:gd name="T11" fmla="*/ 12 h 17"/>
              </a:gdLst>
              <a:ahLst/>
              <a:cxnLst>
                <a:cxn ang="0">
                  <a:pos x="T0" y="T1"/>
                </a:cxn>
                <a:cxn ang="0">
                  <a:pos x="T2" y="T3"/>
                </a:cxn>
                <a:cxn ang="0">
                  <a:pos x="T4" y="T5"/>
                </a:cxn>
                <a:cxn ang="0">
                  <a:pos x="T6" y="T7"/>
                </a:cxn>
                <a:cxn ang="0">
                  <a:pos x="T8" y="T9"/>
                </a:cxn>
                <a:cxn ang="0">
                  <a:pos x="T10" y="T11"/>
                </a:cxn>
              </a:cxnLst>
              <a:rect l="0" t="0" r="r" b="b"/>
              <a:pathLst>
                <a:path w="46" h="17">
                  <a:moveTo>
                    <a:pt x="0" y="12"/>
                  </a:moveTo>
                  <a:cubicBezTo>
                    <a:pt x="0" y="12"/>
                    <a:pt x="0" y="13"/>
                    <a:pt x="0" y="14"/>
                  </a:cubicBezTo>
                  <a:cubicBezTo>
                    <a:pt x="2" y="13"/>
                    <a:pt x="4" y="12"/>
                    <a:pt x="7" y="12"/>
                  </a:cubicBezTo>
                  <a:cubicBezTo>
                    <a:pt x="18" y="9"/>
                    <a:pt x="32" y="10"/>
                    <a:pt x="46" y="17"/>
                  </a:cubicBezTo>
                  <a:cubicBezTo>
                    <a:pt x="42" y="9"/>
                    <a:pt x="34" y="3"/>
                    <a:pt x="25" y="0"/>
                  </a:cubicBezTo>
                  <a:cubicBezTo>
                    <a:pt x="15" y="7"/>
                    <a:pt x="6" y="10"/>
                    <a:pt x="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7" name="出自【趣你的PPT】(微信:qunideppt)：最优质的PPT资源库"/>
            <p:cNvSpPr>
              <a:spLocks/>
            </p:cNvSpPr>
            <p:nvPr/>
          </p:nvSpPr>
          <p:spPr bwMode="auto">
            <a:xfrm>
              <a:off x="1373327" y="2836833"/>
              <a:ext cx="23239" cy="25350"/>
            </a:xfrm>
            <a:custGeom>
              <a:avLst/>
              <a:gdLst>
                <a:gd name="T0" fmla="*/ 12 w 12"/>
                <a:gd name="T1" fmla="*/ 4 h 14"/>
                <a:gd name="T2" fmla="*/ 12 w 12"/>
                <a:gd name="T3" fmla="*/ 0 h 14"/>
                <a:gd name="T4" fmla="*/ 7 w 12"/>
                <a:gd name="T5" fmla="*/ 1 h 14"/>
                <a:gd name="T6" fmla="*/ 6 w 12"/>
                <a:gd name="T7" fmla="*/ 1 h 14"/>
                <a:gd name="T8" fmla="*/ 0 w 12"/>
                <a:gd name="T9" fmla="*/ 14 h 14"/>
                <a:gd name="T10" fmla="*/ 12 w 12"/>
                <a:gd name="T11" fmla="*/ 4 h 14"/>
              </a:gdLst>
              <a:ahLst/>
              <a:cxnLst>
                <a:cxn ang="0">
                  <a:pos x="T0" y="T1"/>
                </a:cxn>
                <a:cxn ang="0">
                  <a:pos x="T2" y="T3"/>
                </a:cxn>
                <a:cxn ang="0">
                  <a:pos x="T4" y="T5"/>
                </a:cxn>
                <a:cxn ang="0">
                  <a:pos x="T6" y="T7"/>
                </a:cxn>
                <a:cxn ang="0">
                  <a:pos x="T8" y="T9"/>
                </a:cxn>
                <a:cxn ang="0">
                  <a:pos x="T10" y="T11"/>
                </a:cxn>
              </a:cxnLst>
              <a:rect l="0" t="0" r="r" b="b"/>
              <a:pathLst>
                <a:path w="12" h="14">
                  <a:moveTo>
                    <a:pt x="12" y="4"/>
                  </a:moveTo>
                  <a:cubicBezTo>
                    <a:pt x="12" y="3"/>
                    <a:pt x="12" y="1"/>
                    <a:pt x="12" y="0"/>
                  </a:cubicBezTo>
                  <a:cubicBezTo>
                    <a:pt x="10" y="0"/>
                    <a:pt x="8" y="1"/>
                    <a:pt x="7" y="1"/>
                  </a:cubicBezTo>
                  <a:cubicBezTo>
                    <a:pt x="7" y="1"/>
                    <a:pt x="6" y="1"/>
                    <a:pt x="6" y="1"/>
                  </a:cubicBezTo>
                  <a:cubicBezTo>
                    <a:pt x="3" y="5"/>
                    <a:pt x="1" y="9"/>
                    <a:pt x="0" y="14"/>
                  </a:cubicBezTo>
                  <a:cubicBezTo>
                    <a:pt x="2" y="12"/>
                    <a:pt x="6" y="7"/>
                    <a:pt x="12"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8" name="出自【趣你的PPT】(微信:qunideppt)：最优质的PPT资源库"/>
            <p:cNvSpPr>
              <a:spLocks/>
            </p:cNvSpPr>
            <p:nvPr/>
          </p:nvSpPr>
          <p:spPr bwMode="auto">
            <a:xfrm>
              <a:off x="1402902" y="2862184"/>
              <a:ext cx="80276" cy="67601"/>
            </a:xfrm>
            <a:custGeom>
              <a:avLst/>
              <a:gdLst>
                <a:gd name="T0" fmla="*/ 2 w 43"/>
                <a:gd name="T1" fmla="*/ 1 h 37"/>
                <a:gd name="T2" fmla="*/ 0 w 43"/>
                <a:gd name="T3" fmla="*/ 2 h 37"/>
                <a:gd name="T4" fmla="*/ 23 w 43"/>
                <a:gd name="T5" fmla="*/ 37 h 37"/>
                <a:gd name="T6" fmla="*/ 43 w 43"/>
                <a:gd name="T7" fmla="*/ 23 h 37"/>
                <a:gd name="T8" fmla="*/ 2 w 43"/>
                <a:gd name="T9" fmla="*/ 1 h 37"/>
              </a:gdLst>
              <a:ahLst/>
              <a:cxnLst>
                <a:cxn ang="0">
                  <a:pos x="T0" y="T1"/>
                </a:cxn>
                <a:cxn ang="0">
                  <a:pos x="T2" y="T3"/>
                </a:cxn>
                <a:cxn ang="0">
                  <a:pos x="T4" y="T5"/>
                </a:cxn>
                <a:cxn ang="0">
                  <a:pos x="T6" y="T7"/>
                </a:cxn>
                <a:cxn ang="0">
                  <a:pos x="T8" y="T9"/>
                </a:cxn>
              </a:cxnLst>
              <a:rect l="0" t="0" r="r" b="b"/>
              <a:pathLst>
                <a:path w="43" h="37">
                  <a:moveTo>
                    <a:pt x="2" y="1"/>
                  </a:moveTo>
                  <a:cubicBezTo>
                    <a:pt x="1" y="1"/>
                    <a:pt x="0" y="1"/>
                    <a:pt x="0" y="2"/>
                  </a:cubicBezTo>
                  <a:cubicBezTo>
                    <a:pt x="2" y="16"/>
                    <a:pt x="10" y="28"/>
                    <a:pt x="23" y="37"/>
                  </a:cubicBezTo>
                  <a:cubicBezTo>
                    <a:pt x="32" y="35"/>
                    <a:pt x="39" y="30"/>
                    <a:pt x="43" y="23"/>
                  </a:cubicBezTo>
                  <a:cubicBezTo>
                    <a:pt x="35" y="16"/>
                    <a:pt x="15"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59" name="出自【趣你的PPT】(微信:qunideppt)：最优质的PPT资源库"/>
            <p:cNvSpPr>
              <a:spLocks/>
            </p:cNvSpPr>
            <p:nvPr/>
          </p:nvSpPr>
          <p:spPr bwMode="auto">
            <a:xfrm>
              <a:off x="1400790" y="2834720"/>
              <a:ext cx="90840" cy="63376"/>
            </a:xfrm>
            <a:custGeom>
              <a:avLst/>
              <a:gdLst>
                <a:gd name="T0" fmla="*/ 7 w 49"/>
                <a:gd name="T1" fmla="*/ 4 h 35"/>
                <a:gd name="T2" fmla="*/ 0 w 49"/>
                <a:gd name="T3" fmla="*/ 7 h 35"/>
                <a:gd name="T4" fmla="*/ 0 w 49"/>
                <a:gd name="T5" fmla="*/ 14 h 35"/>
                <a:gd name="T6" fmla="*/ 2 w 49"/>
                <a:gd name="T7" fmla="*/ 13 h 35"/>
                <a:gd name="T8" fmla="*/ 46 w 49"/>
                <a:gd name="T9" fmla="*/ 35 h 35"/>
                <a:gd name="T10" fmla="*/ 49 w 49"/>
                <a:gd name="T11" fmla="*/ 21 h 35"/>
                <a:gd name="T12" fmla="*/ 48 w 49"/>
                <a:gd name="T13" fmla="*/ 11 h 35"/>
                <a:gd name="T14" fmla="*/ 7 w 49"/>
                <a:gd name="T15" fmla="*/ 4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5">
                  <a:moveTo>
                    <a:pt x="7" y="4"/>
                  </a:moveTo>
                  <a:cubicBezTo>
                    <a:pt x="5" y="4"/>
                    <a:pt x="2" y="5"/>
                    <a:pt x="0" y="7"/>
                  </a:cubicBezTo>
                  <a:cubicBezTo>
                    <a:pt x="0" y="9"/>
                    <a:pt x="0" y="11"/>
                    <a:pt x="0" y="14"/>
                  </a:cubicBezTo>
                  <a:cubicBezTo>
                    <a:pt x="1" y="13"/>
                    <a:pt x="2" y="13"/>
                    <a:pt x="2" y="13"/>
                  </a:cubicBezTo>
                  <a:cubicBezTo>
                    <a:pt x="17" y="12"/>
                    <a:pt x="36" y="27"/>
                    <a:pt x="46" y="35"/>
                  </a:cubicBezTo>
                  <a:cubicBezTo>
                    <a:pt x="48" y="31"/>
                    <a:pt x="49" y="26"/>
                    <a:pt x="49" y="21"/>
                  </a:cubicBezTo>
                  <a:cubicBezTo>
                    <a:pt x="49" y="17"/>
                    <a:pt x="49" y="14"/>
                    <a:pt x="48" y="11"/>
                  </a:cubicBezTo>
                  <a:cubicBezTo>
                    <a:pt x="33" y="3"/>
                    <a:pt x="19" y="0"/>
                    <a:pt x="7"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0" name="出自【趣你的PPT】(微信:qunideppt)：最优质的PPT资源库"/>
            <p:cNvSpPr>
              <a:spLocks/>
            </p:cNvSpPr>
            <p:nvPr/>
          </p:nvSpPr>
          <p:spPr bwMode="auto">
            <a:xfrm>
              <a:off x="1373327" y="2849508"/>
              <a:ext cx="25350" cy="57038"/>
            </a:xfrm>
            <a:custGeom>
              <a:avLst/>
              <a:gdLst>
                <a:gd name="T0" fmla="*/ 10 w 13"/>
                <a:gd name="T1" fmla="*/ 9 h 31"/>
                <a:gd name="T2" fmla="*/ 13 w 13"/>
                <a:gd name="T3" fmla="*/ 7 h 31"/>
                <a:gd name="T4" fmla="*/ 12 w 13"/>
                <a:gd name="T5" fmla="*/ 6 h 31"/>
                <a:gd name="T6" fmla="*/ 12 w 13"/>
                <a:gd name="T7" fmla="*/ 0 h 31"/>
                <a:gd name="T8" fmla="*/ 0 w 13"/>
                <a:gd name="T9" fmla="*/ 14 h 31"/>
                <a:gd name="T10" fmla="*/ 5 w 13"/>
                <a:gd name="T11" fmla="*/ 31 h 31"/>
                <a:gd name="T12" fmla="*/ 10 w 13"/>
                <a:gd name="T13" fmla="*/ 9 h 31"/>
              </a:gdLst>
              <a:ahLst/>
              <a:cxnLst>
                <a:cxn ang="0">
                  <a:pos x="T0" y="T1"/>
                </a:cxn>
                <a:cxn ang="0">
                  <a:pos x="T2" y="T3"/>
                </a:cxn>
                <a:cxn ang="0">
                  <a:pos x="T4" y="T5"/>
                </a:cxn>
                <a:cxn ang="0">
                  <a:pos x="T6" y="T7"/>
                </a:cxn>
                <a:cxn ang="0">
                  <a:pos x="T8" y="T9"/>
                </a:cxn>
                <a:cxn ang="0">
                  <a:pos x="T10" y="T11"/>
                </a:cxn>
                <a:cxn ang="0">
                  <a:pos x="T12" y="T13"/>
                </a:cxn>
              </a:cxnLst>
              <a:rect l="0" t="0" r="r" b="b"/>
              <a:pathLst>
                <a:path w="13" h="31">
                  <a:moveTo>
                    <a:pt x="10" y="9"/>
                  </a:moveTo>
                  <a:cubicBezTo>
                    <a:pt x="11" y="8"/>
                    <a:pt x="12" y="8"/>
                    <a:pt x="13" y="7"/>
                  </a:cubicBezTo>
                  <a:cubicBezTo>
                    <a:pt x="12" y="7"/>
                    <a:pt x="12" y="6"/>
                    <a:pt x="12" y="6"/>
                  </a:cubicBezTo>
                  <a:cubicBezTo>
                    <a:pt x="12" y="4"/>
                    <a:pt x="12" y="2"/>
                    <a:pt x="12" y="0"/>
                  </a:cubicBezTo>
                  <a:cubicBezTo>
                    <a:pt x="7" y="4"/>
                    <a:pt x="2" y="10"/>
                    <a:pt x="0" y="14"/>
                  </a:cubicBezTo>
                  <a:cubicBezTo>
                    <a:pt x="0" y="20"/>
                    <a:pt x="2" y="26"/>
                    <a:pt x="5" y="31"/>
                  </a:cubicBezTo>
                  <a:cubicBezTo>
                    <a:pt x="5" y="26"/>
                    <a:pt x="5" y="15"/>
                    <a:pt x="1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1" name="出自【趣你的PPT】(微信:qunideppt)：最优质的PPT资源库"/>
            <p:cNvSpPr>
              <a:spLocks/>
            </p:cNvSpPr>
            <p:nvPr/>
          </p:nvSpPr>
          <p:spPr bwMode="auto">
            <a:xfrm>
              <a:off x="1386002" y="2868521"/>
              <a:ext cx="52814" cy="63376"/>
            </a:xfrm>
            <a:custGeom>
              <a:avLst/>
              <a:gdLst>
                <a:gd name="T0" fmla="*/ 6 w 28"/>
                <a:gd name="T1" fmla="*/ 0 h 35"/>
                <a:gd name="T2" fmla="*/ 5 w 28"/>
                <a:gd name="T3" fmla="*/ 1 h 35"/>
                <a:gd name="T4" fmla="*/ 2 w 28"/>
                <a:gd name="T5" fmla="*/ 25 h 35"/>
                <a:gd name="T6" fmla="*/ 25 w 28"/>
                <a:gd name="T7" fmla="*/ 35 h 35"/>
                <a:gd name="T8" fmla="*/ 28 w 28"/>
                <a:gd name="T9" fmla="*/ 35 h 35"/>
                <a:gd name="T10" fmla="*/ 6 w 28"/>
                <a:gd name="T11" fmla="*/ 0 h 35"/>
              </a:gdLst>
              <a:ahLst/>
              <a:cxnLst>
                <a:cxn ang="0">
                  <a:pos x="T0" y="T1"/>
                </a:cxn>
                <a:cxn ang="0">
                  <a:pos x="T2" y="T3"/>
                </a:cxn>
                <a:cxn ang="0">
                  <a:pos x="T4" y="T5"/>
                </a:cxn>
                <a:cxn ang="0">
                  <a:pos x="T6" y="T7"/>
                </a:cxn>
                <a:cxn ang="0">
                  <a:pos x="T8" y="T9"/>
                </a:cxn>
                <a:cxn ang="0">
                  <a:pos x="T10" y="T11"/>
                </a:cxn>
              </a:cxnLst>
              <a:rect l="0" t="0" r="r" b="b"/>
              <a:pathLst>
                <a:path w="28" h="35">
                  <a:moveTo>
                    <a:pt x="6" y="0"/>
                  </a:moveTo>
                  <a:cubicBezTo>
                    <a:pt x="6" y="0"/>
                    <a:pt x="5" y="1"/>
                    <a:pt x="5" y="1"/>
                  </a:cubicBezTo>
                  <a:cubicBezTo>
                    <a:pt x="0" y="7"/>
                    <a:pt x="1" y="21"/>
                    <a:pt x="2" y="25"/>
                  </a:cubicBezTo>
                  <a:cubicBezTo>
                    <a:pt x="8" y="31"/>
                    <a:pt x="16" y="35"/>
                    <a:pt x="25" y="35"/>
                  </a:cubicBezTo>
                  <a:cubicBezTo>
                    <a:pt x="26" y="35"/>
                    <a:pt x="27" y="35"/>
                    <a:pt x="28" y="35"/>
                  </a:cubicBezTo>
                  <a:cubicBezTo>
                    <a:pt x="14" y="24"/>
                    <a:pt x="8" y="11"/>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2" name="出自【趣你的PPT】(微信:qunideppt)：最优质的PPT资源库"/>
            <p:cNvSpPr>
              <a:spLocks/>
            </p:cNvSpPr>
            <p:nvPr/>
          </p:nvSpPr>
          <p:spPr bwMode="auto">
            <a:xfrm>
              <a:off x="3549235" y="2443902"/>
              <a:ext cx="8450" cy="6337"/>
            </a:xfrm>
            <a:custGeom>
              <a:avLst/>
              <a:gdLst>
                <a:gd name="T0" fmla="*/ 4 w 4"/>
                <a:gd name="T1" fmla="*/ 3 h 4"/>
                <a:gd name="T2" fmla="*/ 4 w 4"/>
                <a:gd name="T3" fmla="*/ 0 h 4"/>
                <a:gd name="T4" fmla="*/ 0 w 4"/>
                <a:gd name="T5" fmla="*/ 4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1"/>
                    <a:pt x="4" y="0"/>
                  </a:cubicBezTo>
                  <a:cubicBezTo>
                    <a:pt x="3" y="1"/>
                    <a:pt x="1" y="2"/>
                    <a:pt x="0" y="4"/>
                  </a:cubicBezTo>
                  <a:cubicBezTo>
                    <a:pt x="1" y="4"/>
                    <a:pt x="2" y="4"/>
                    <a:pt x="4"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3" name="出自【趣你的PPT】(微信:qunideppt)：最优质的PPT资源库"/>
            <p:cNvSpPr>
              <a:spLocks/>
            </p:cNvSpPr>
            <p:nvPr/>
          </p:nvSpPr>
          <p:spPr bwMode="auto">
            <a:xfrm>
              <a:off x="3561910" y="2433339"/>
              <a:ext cx="33801" cy="16900"/>
            </a:xfrm>
            <a:custGeom>
              <a:avLst/>
              <a:gdLst>
                <a:gd name="T0" fmla="*/ 0 w 18"/>
                <a:gd name="T1" fmla="*/ 9 h 9"/>
                <a:gd name="T2" fmla="*/ 18 w 18"/>
                <a:gd name="T3" fmla="*/ 1 h 9"/>
                <a:gd name="T4" fmla="*/ 15 w 18"/>
                <a:gd name="T5" fmla="*/ 0 h 9"/>
                <a:gd name="T6" fmla="*/ 1 w 18"/>
                <a:gd name="T7" fmla="*/ 4 h 9"/>
                <a:gd name="T8" fmla="*/ 0 w 18"/>
                <a:gd name="T9" fmla="*/ 9 h 9"/>
              </a:gdLst>
              <a:ahLst/>
              <a:cxnLst>
                <a:cxn ang="0">
                  <a:pos x="T0" y="T1"/>
                </a:cxn>
                <a:cxn ang="0">
                  <a:pos x="T2" y="T3"/>
                </a:cxn>
                <a:cxn ang="0">
                  <a:pos x="T4" y="T5"/>
                </a:cxn>
                <a:cxn ang="0">
                  <a:pos x="T6" y="T7"/>
                </a:cxn>
                <a:cxn ang="0">
                  <a:pos x="T8" y="T9"/>
                </a:cxn>
              </a:cxnLst>
              <a:rect l="0" t="0" r="r" b="b"/>
              <a:pathLst>
                <a:path w="18" h="9">
                  <a:moveTo>
                    <a:pt x="0" y="9"/>
                  </a:moveTo>
                  <a:cubicBezTo>
                    <a:pt x="4" y="8"/>
                    <a:pt x="11" y="5"/>
                    <a:pt x="18" y="1"/>
                  </a:cubicBezTo>
                  <a:cubicBezTo>
                    <a:pt x="17" y="1"/>
                    <a:pt x="16" y="0"/>
                    <a:pt x="15" y="0"/>
                  </a:cubicBezTo>
                  <a:cubicBezTo>
                    <a:pt x="10" y="0"/>
                    <a:pt x="5" y="2"/>
                    <a:pt x="1" y="4"/>
                  </a:cubicBezTo>
                  <a:cubicBezTo>
                    <a:pt x="0" y="5"/>
                    <a:pt x="0" y="7"/>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4" name="出自【趣你的PPT】(微信:qunideppt)：最优质的PPT资源库"/>
            <p:cNvSpPr>
              <a:spLocks/>
            </p:cNvSpPr>
            <p:nvPr/>
          </p:nvSpPr>
          <p:spPr bwMode="auto">
            <a:xfrm>
              <a:off x="3561910" y="2435452"/>
              <a:ext cx="76051" cy="29575"/>
            </a:xfrm>
            <a:custGeom>
              <a:avLst/>
              <a:gdLst>
                <a:gd name="T0" fmla="*/ 0 w 42"/>
                <a:gd name="T1" fmla="*/ 11 h 16"/>
                <a:gd name="T2" fmla="*/ 0 w 42"/>
                <a:gd name="T3" fmla="*/ 13 h 16"/>
                <a:gd name="T4" fmla="*/ 6 w 42"/>
                <a:gd name="T5" fmla="*/ 11 h 16"/>
                <a:gd name="T6" fmla="*/ 42 w 42"/>
                <a:gd name="T7" fmla="*/ 16 h 16"/>
                <a:gd name="T8" fmla="*/ 22 w 42"/>
                <a:gd name="T9" fmla="*/ 0 h 16"/>
                <a:gd name="T10" fmla="*/ 0 w 42"/>
                <a:gd name="T11" fmla="*/ 11 h 16"/>
              </a:gdLst>
              <a:ahLst/>
              <a:cxnLst>
                <a:cxn ang="0">
                  <a:pos x="T0" y="T1"/>
                </a:cxn>
                <a:cxn ang="0">
                  <a:pos x="T2" y="T3"/>
                </a:cxn>
                <a:cxn ang="0">
                  <a:pos x="T4" y="T5"/>
                </a:cxn>
                <a:cxn ang="0">
                  <a:pos x="T6" y="T7"/>
                </a:cxn>
                <a:cxn ang="0">
                  <a:pos x="T8" y="T9"/>
                </a:cxn>
                <a:cxn ang="0">
                  <a:pos x="T10" y="T11"/>
                </a:cxn>
              </a:cxnLst>
              <a:rect l="0" t="0" r="r" b="b"/>
              <a:pathLst>
                <a:path w="42" h="16">
                  <a:moveTo>
                    <a:pt x="0" y="11"/>
                  </a:moveTo>
                  <a:cubicBezTo>
                    <a:pt x="0" y="11"/>
                    <a:pt x="0" y="12"/>
                    <a:pt x="0" y="13"/>
                  </a:cubicBezTo>
                  <a:cubicBezTo>
                    <a:pt x="2" y="12"/>
                    <a:pt x="4" y="11"/>
                    <a:pt x="6" y="11"/>
                  </a:cubicBezTo>
                  <a:cubicBezTo>
                    <a:pt x="17" y="8"/>
                    <a:pt x="29" y="9"/>
                    <a:pt x="42" y="16"/>
                  </a:cubicBezTo>
                  <a:cubicBezTo>
                    <a:pt x="38" y="8"/>
                    <a:pt x="31" y="2"/>
                    <a:pt x="22" y="0"/>
                  </a:cubicBezTo>
                  <a:cubicBezTo>
                    <a:pt x="14" y="7"/>
                    <a:pt x="6" y="9"/>
                    <a:pt x="0"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5" name="出自【趣你的PPT】(微信:qunideppt)：最优质的PPT资源库"/>
            <p:cNvSpPr>
              <a:spLocks/>
            </p:cNvSpPr>
            <p:nvPr/>
          </p:nvSpPr>
          <p:spPr bwMode="auto">
            <a:xfrm>
              <a:off x="3536560" y="2454464"/>
              <a:ext cx="21125" cy="23237"/>
            </a:xfrm>
            <a:custGeom>
              <a:avLst/>
              <a:gdLst>
                <a:gd name="T0" fmla="*/ 10 w 11"/>
                <a:gd name="T1" fmla="*/ 3 h 13"/>
                <a:gd name="T2" fmla="*/ 11 w 11"/>
                <a:gd name="T3" fmla="*/ 0 h 13"/>
                <a:gd name="T4" fmla="*/ 6 w 11"/>
                <a:gd name="T5" fmla="*/ 0 h 13"/>
                <a:gd name="T6" fmla="*/ 5 w 11"/>
                <a:gd name="T7" fmla="*/ 0 h 13"/>
                <a:gd name="T8" fmla="*/ 0 w 11"/>
                <a:gd name="T9" fmla="*/ 13 h 13"/>
                <a:gd name="T10" fmla="*/ 10 w 11"/>
                <a:gd name="T11" fmla="*/ 3 h 13"/>
              </a:gdLst>
              <a:ahLst/>
              <a:cxnLst>
                <a:cxn ang="0">
                  <a:pos x="T0" y="T1"/>
                </a:cxn>
                <a:cxn ang="0">
                  <a:pos x="T2" y="T3"/>
                </a:cxn>
                <a:cxn ang="0">
                  <a:pos x="T4" y="T5"/>
                </a:cxn>
                <a:cxn ang="0">
                  <a:pos x="T6" y="T7"/>
                </a:cxn>
                <a:cxn ang="0">
                  <a:pos x="T8" y="T9"/>
                </a:cxn>
                <a:cxn ang="0">
                  <a:pos x="T10" y="T11"/>
                </a:cxn>
              </a:cxnLst>
              <a:rect l="0" t="0" r="r" b="b"/>
              <a:pathLst>
                <a:path w="11" h="13">
                  <a:moveTo>
                    <a:pt x="10" y="3"/>
                  </a:moveTo>
                  <a:cubicBezTo>
                    <a:pt x="10" y="2"/>
                    <a:pt x="10" y="1"/>
                    <a:pt x="11" y="0"/>
                  </a:cubicBezTo>
                  <a:cubicBezTo>
                    <a:pt x="8" y="0"/>
                    <a:pt x="7" y="0"/>
                    <a:pt x="6" y="0"/>
                  </a:cubicBezTo>
                  <a:cubicBezTo>
                    <a:pt x="5" y="0"/>
                    <a:pt x="5" y="0"/>
                    <a:pt x="5" y="0"/>
                  </a:cubicBezTo>
                  <a:cubicBezTo>
                    <a:pt x="2" y="4"/>
                    <a:pt x="0" y="8"/>
                    <a:pt x="0" y="13"/>
                  </a:cubicBezTo>
                  <a:cubicBezTo>
                    <a:pt x="1" y="11"/>
                    <a:pt x="5" y="7"/>
                    <a:pt x="1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6" name="出自【趣你的PPT】(微信:qunideppt)：最优质的PPT资源库"/>
            <p:cNvSpPr>
              <a:spLocks/>
            </p:cNvSpPr>
            <p:nvPr/>
          </p:nvSpPr>
          <p:spPr bwMode="auto">
            <a:xfrm>
              <a:off x="3561910" y="2477703"/>
              <a:ext cx="71826" cy="61263"/>
            </a:xfrm>
            <a:custGeom>
              <a:avLst/>
              <a:gdLst>
                <a:gd name="T0" fmla="*/ 1 w 39"/>
                <a:gd name="T1" fmla="*/ 1 h 33"/>
                <a:gd name="T2" fmla="*/ 0 w 39"/>
                <a:gd name="T3" fmla="*/ 1 h 33"/>
                <a:gd name="T4" fmla="*/ 21 w 39"/>
                <a:gd name="T5" fmla="*/ 33 h 33"/>
                <a:gd name="T6" fmla="*/ 39 w 39"/>
                <a:gd name="T7" fmla="*/ 20 h 33"/>
                <a:gd name="T8" fmla="*/ 1 w 39"/>
                <a:gd name="T9" fmla="*/ 1 h 33"/>
              </a:gdLst>
              <a:ahLst/>
              <a:cxnLst>
                <a:cxn ang="0">
                  <a:pos x="T0" y="T1"/>
                </a:cxn>
                <a:cxn ang="0">
                  <a:pos x="T2" y="T3"/>
                </a:cxn>
                <a:cxn ang="0">
                  <a:pos x="T4" y="T5"/>
                </a:cxn>
                <a:cxn ang="0">
                  <a:pos x="T6" y="T7"/>
                </a:cxn>
                <a:cxn ang="0">
                  <a:pos x="T8" y="T9"/>
                </a:cxn>
              </a:cxnLst>
              <a:rect l="0" t="0" r="r" b="b"/>
              <a:pathLst>
                <a:path w="39" h="33">
                  <a:moveTo>
                    <a:pt x="1" y="1"/>
                  </a:moveTo>
                  <a:cubicBezTo>
                    <a:pt x="1" y="1"/>
                    <a:pt x="0" y="1"/>
                    <a:pt x="0" y="1"/>
                  </a:cubicBezTo>
                  <a:cubicBezTo>
                    <a:pt x="2" y="14"/>
                    <a:pt x="9" y="25"/>
                    <a:pt x="21" y="33"/>
                  </a:cubicBezTo>
                  <a:cubicBezTo>
                    <a:pt x="29" y="32"/>
                    <a:pt x="35" y="27"/>
                    <a:pt x="39" y="20"/>
                  </a:cubicBezTo>
                  <a:cubicBezTo>
                    <a:pt x="32" y="14"/>
                    <a:pt x="14"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7" name="出自【趣你的PPT】(微信:qunideppt)：最优质的PPT资源库"/>
            <p:cNvSpPr>
              <a:spLocks/>
            </p:cNvSpPr>
            <p:nvPr/>
          </p:nvSpPr>
          <p:spPr bwMode="auto">
            <a:xfrm>
              <a:off x="3561910" y="2452352"/>
              <a:ext cx="82389" cy="59151"/>
            </a:xfrm>
            <a:custGeom>
              <a:avLst/>
              <a:gdLst>
                <a:gd name="T0" fmla="*/ 7 w 45"/>
                <a:gd name="T1" fmla="*/ 3 h 32"/>
                <a:gd name="T2" fmla="*/ 0 w 45"/>
                <a:gd name="T3" fmla="*/ 6 h 32"/>
                <a:gd name="T4" fmla="*/ 0 w 45"/>
                <a:gd name="T5" fmla="*/ 12 h 32"/>
                <a:gd name="T6" fmla="*/ 2 w 45"/>
                <a:gd name="T7" fmla="*/ 12 h 32"/>
                <a:gd name="T8" fmla="*/ 42 w 45"/>
                <a:gd name="T9" fmla="*/ 32 h 32"/>
                <a:gd name="T10" fmla="*/ 45 w 45"/>
                <a:gd name="T11" fmla="*/ 19 h 32"/>
                <a:gd name="T12" fmla="*/ 43 w 45"/>
                <a:gd name="T13" fmla="*/ 10 h 32"/>
                <a:gd name="T14" fmla="*/ 7 w 45"/>
                <a:gd name="T15" fmla="*/ 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2">
                  <a:moveTo>
                    <a:pt x="7" y="3"/>
                  </a:moveTo>
                  <a:cubicBezTo>
                    <a:pt x="4" y="4"/>
                    <a:pt x="2" y="5"/>
                    <a:pt x="0" y="6"/>
                  </a:cubicBezTo>
                  <a:cubicBezTo>
                    <a:pt x="0" y="8"/>
                    <a:pt x="0" y="10"/>
                    <a:pt x="0" y="12"/>
                  </a:cubicBezTo>
                  <a:cubicBezTo>
                    <a:pt x="1" y="12"/>
                    <a:pt x="2" y="12"/>
                    <a:pt x="2" y="12"/>
                  </a:cubicBezTo>
                  <a:cubicBezTo>
                    <a:pt x="15" y="11"/>
                    <a:pt x="33" y="24"/>
                    <a:pt x="42" y="32"/>
                  </a:cubicBezTo>
                  <a:cubicBezTo>
                    <a:pt x="44" y="28"/>
                    <a:pt x="45" y="24"/>
                    <a:pt x="45" y="19"/>
                  </a:cubicBezTo>
                  <a:cubicBezTo>
                    <a:pt x="45" y="16"/>
                    <a:pt x="44" y="12"/>
                    <a:pt x="43" y="10"/>
                  </a:cubicBezTo>
                  <a:cubicBezTo>
                    <a:pt x="30" y="2"/>
                    <a:pt x="17" y="0"/>
                    <a:pt x="7"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8" name="出自【趣你的PPT】(微信:qunideppt)：最优质的PPT资源库"/>
            <p:cNvSpPr>
              <a:spLocks/>
            </p:cNvSpPr>
            <p:nvPr/>
          </p:nvSpPr>
          <p:spPr bwMode="auto">
            <a:xfrm>
              <a:off x="3534448" y="2467139"/>
              <a:ext cx="23239" cy="52813"/>
            </a:xfrm>
            <a:custGeom>
              <a:avLst/>
              <a:gdLst>
                <a:gd name="T0" fmla="*/ 9 w 12"/>
                <a:gd name="T1" fmla="*/ 8 h 28"/>
                <a:gd name="T2" fmla="*/ 12 w 12"/>
                <a:gd name="T3" fmla="*/ 6 h 28"/>
                <a:gd name="T4" fmla="*/ 12 w 12"/>
                <a:gd name="T5" fmla="*/ 5 h 28"/>
                <a:gd name="T6" fmla="*/ 11 w 12"/>
                <a:gd name="T7" fmla="*/ 0 h 28"/>
                <a:gd name="T8" fmla="*/ 0 w 12"/>
                <a:gd name="T9" fmla="*/ 12 h 28"/>
                <a:gd name="T10" fmla="*/ 5 w 12"/>
                <a:gd name="T11" fmla="*/ 28 h 28"/>
                <a:gd name="T12" fmla="*/ 9 w 12"/>
                <a:gd name="T13" fmla="*/ 8 h 28"/>
              </a:gdLst>
              <a:ahLst/>
              <a:cxnLst>
                <a:cxn ang="0">
                  <a:pos x="T0" y="T1"/>
                </a:cxn>
                <a:cxn ang="0">
                  <a:pos x="T2" y="T3"/>
                </a:cxn>
                <a:cxn ang="0">
                  <a:pos x="T4" y="T5"/>
                </a:cxn>
                <a:cxn ang="0">
                  <a:pos x="T6" y="T7"/>
                </a:cxn>
                <a:cxn ang="0">
                  <a:pos x="T8" y="T9"/>
                </a:cxn>
                <a:cxn ang="0">
                  <a:pos x="T10" y="T11"/>
                </a:cxn>
                <a:cxn ang="0">
                  <a:pos x="T12" y="T13"/>
                </a:cxn>
              </a:cxnLst>
              <a:rect l="0" t="0" r="r" b="b"/>
              <a:pathLst>
                <a:path w="12" h="28">
                  <a:moveTo>
                    <a:pt x="9" y="8"/>
                  </a:moveTo>
                  <a:cubicBezTo>
                    <a:pt x="10" y="7"/>
                    <a:pt x="11" y="6"/>
                    <a:pt x="12" y="6"/>
                  </a:cubicBezTo>
                  <a:cubicBezTo>
                    <a:pt x="12" y="5"/>
                    <a:pt x="12" y="5"/>
                    <a:pt x="12" y="5"/>
                  </a:cubicBezTo>
                  <a:cubicBezTo>
                    <a:pt x="11" y="3"/>
                    <a:pt x="11" y="1"/>
                    <a:pt x="11" y="0"/>
                  </a:cubicBezTo>
                  <a:cubicBezTo>
                    <a:pt x="7" y="2"/>
                    <a:pt x="2" y="9"/>
                    <a:pt x="0" y="12"/>
                  </a:cubicBezTo>
                  <a:cubicBezTo>
                    <a:pt x="0" y="18"/>
                    <a:pt x="2" y="23"/>
                    <a:pt x="5" y="28"/>
                  </a:cubicBezTo>
                  <a:cubicBezTo>
                    <a:pt x="5" y="22"/>
                    <a:pt x="5" y="13"/>
                    <a:pt x="9"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69" name="出自【趣你的PPT】(微信:qunideppt)：最优质的PPT资源库"/>
            <p:cNvSpPr>
              <a:spLocks/>
            </p:cNvSpPr>
            <p:nvPr/>
          </p:nvSpPr>
          <p:spPr bwMode="auto">
            <a:xfrm>
              <a:off x="3547123" y="2481928"/>
              <a:ext cx="48589" cy="59151"/>
            </a:xfrm>
            <a:custGeom>
              <a:avLst/>
              <a:gdLst>
                <a:gd name="T0" fmla="*/ 5 w 26"/>
                <a:gd name="T1" fmla="*/ 0 h 32"/>
                <a:gd name="T2" fmla="*/ 4 w 26"/>
                <a:gd name="T3" fmla="*/ 1 h 32"/>
                <a:gd name="T4" fmla="*/ 1 w 26"/>
                <a:gd name="T5" fmla="*/ 23 h 32"/>
                <a:gd name="T6" fmla="*/ 23 w 26"/>
                <a:gd name="T7" fmla="*/ 32 h 32"/>
                <a:gd name="T8" fmla="*/ 26 w 26"/>
                <a:gd name="T9" fmla="*/ 32 h 32"/>
                <a:gd name="T10" fmla="*/ 5 w 26"/>
                <a:gd name="T11" fmla="*/ 0 h 32"/>
              </a:gdLst>
              <a:ahLst/>
              <a:cxnLst>
                <a:cxn ang="0">
                  <a:pos x="T0" y="T1"/>
                </a:cxn>
                <a:cxn ang="0">
                  <a:pos x="T2" y="T3"/>
                </a:cxn>
                <a:cxn ang="0">
                  <a:pos x="T4" y="T5"/>
                </a:cxn>
                <a:cxn ang="0">
                  <a:pos x="T6" y="T7"/>
                </a:cxn>
                <a:cxn ang="0">
                  <a:pos x="T8" y="T9"/>
                </a:cxn>
                <a:cxn ang="0">
                  <a:pos x="T10" y="T11"/>
                </a:cxn>
              </a:cxnLst>
              <a:rect l="0" t="0" r="r" b="b"/>
              <a:pathLst>
                <a:path w="26" h="32">
                  <a:moveTo>
                    <a:pt x="5" y="0"/>
                  </a:moveTo>
                  <a:cubicBezTo>
                    <a:pt x="5" y="1"/>
                    <a:pt x="5" y="1"/>
                    <a:pt x="4" y="1"/>
                  </a:cubicBezTo>
                  <a:cubicBezTo>
                    <a:pt x="0" y="7"/>
                    <a:pt x="1" y="19"/>
                    <a:pt x="1" y="23"/>
                  </a:cubicBezTo>
                  <a:cubicBezTo>
                    <a:pt x="7" y="29"/>
                    <a:pt x="14" y="32"/>
                    <a:pt x="23" y="32"/>
                  </a:cubicBezTo>
                  <a:cubicBezTo>
                    <a:pt x="24" y="32"/>
                    <a:pt x="25" y="32"/>
                    <a:pt x="26" y="32"/>
                  </a:cubicBezTo>
                  <a:cubicBezTo>
                    <a:pt x="12" y="22"/>
                    <a:pt x="7" y="1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0" name="出自【趣你的PPT】(微信:qunideppt)：最优质的PPT资源库"/>
            <p:cNvSpPr>
              <a:spLocks/>
            </p:cNvSpPr>
            <p:nvPr/>
          </p:nvSpPr>
          <p:spPr bwMode="auto">
            <a:xfrm>
              <a:off x="2959839" y="2980485"/>
              <a:ext cx="4225" cy="6337"/>
            </a:xfrm>
            <a:custGeom>
              <a:avLst/>
              <a:gdLst>
                <a:gd name="T0" fmla="*/ 2 w 3"/>
                <a:gd name="T1" fmla="*/ 2 h 3"/>
                <a:gd name="T2" fmla="*/ 3 w 3"/>
                <a:gd name="T3" fmla="*/ 0 h 3"/>
                <a:gd name="T4" fmla="*/ 0 w 3"/>
                <a:gd name="T5" fmla="*/ 3 h 3"/>
                <a:gd name="T6" fmla="*/ 2 w 3"/>
                <a:gd name="T7" fmla="*/ 2 h 3"/>
              </a:gdLst>
              <a:ahLst/>
              <a:cxnLst>
                <a:cxn ang="0">
                  <a:pos x="T0" y="T1"/>
                </a:cxn>
                <a:cxn ang="0">
                  <a:pos x="T2" y="T3"/>
                </a:cxn>
                <a:cxn ang="0">
                  <a:pos x="T4" y="T5"/>
                </a:cxn>
                <a:cxn ang="0">
                  <a:pos x="T6" y="T7"/>
                </a:cxn>
              </a:cxnLst>
              <a:rect l="0" t="0" r="r" b="b"/>
              <a:pathLst>
                <a:path w="3" h="3">
                  <a:moveTo>
                    <a:pt x="2" y="2"/>
                  </a:moveTo>
                  <a:cubicBezTo>
                    <a:pt x="2" y="2"/>
                    <a:pt x="2" y="1"/>
                    <a:pt x="3" y="0"/>
                  </a:cubicBezTo>
                  <a:cubicBezTo>
                    <a:pt x="1" y="1"/>
                    <a:pt x="0" y="2"/>
                    <a:pt x="0" y="3"/>
                  </a:cubicBezTo>
                  <a:cubicBezTo>
                    <a:pt x="0" y="3"/>
                    <a:pt x="1" y="3"/>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1" name="出自【趣你的PPT】(微信:qunideppt)：最优质的PPT资源库"/>
            <p:cNvSpPr>
              <a:spLocks/>
            </p:cNvSpPr>
            <p:nvPr/>
          </p:nvSpPr>
          <p:spPr bwMode="auto">
            <a:xfrm>
              <a:off x="2966176" y="2974147"/>
              <a:ext cx="23239" cy="10562"/>
            </a:xfrm>
            <a:custGeom>
              <a:avLst/>
              <a:gdLst>
                <a:gd name="T0" fmla="*/ 0 w 12"/>
                <a:gd name="T1" fmla="*/ 6 h 6"/>
                <a:gd name="T2" fmla="*/ 12 w 12"/>
                <a:gd name="T3" fmla="*/ 1 h 6"/>
                <a:gd name="T4" fmla="*/ 10 w 12"/>
                <a:gd name="T5" fmla="*/ 0 h 6"/>
                <a:gd name="T6" fmla="*/ 1 w 12"/>
                <a:gd name="T7" fmla="*/ 3 h 6"/>
                <a:gd name="T8" fmla="*/ 0 w 12"/>
                <a:gd name="T9" fmla="*/ 6 h 6"/>
              </a:gdLst>
              <a:ahLst/>
              <a:cxnLst>
                <a:cxn ang="0">
                  <a:pos x="T0" y="T1"/>
                </a:cxn>
                <a:cxn ang="0">
                  <a:pos x="T2" y="T3"/>
                </a:cxn>
                <a:cxn ang="0">
                  <a:pos x="T4" y="T5"/>
                </a:cxn>
                <a:cxn ang="0">
                  <a:pos x="T6" y="T7"/>
                </a:cxn>
                <a:cxn ang="0">
                  <a:pos x="T8" y="T9"/>
                </a:cxn>
              </a:cxnLst>
              <a:rect l="0" t="0" r="r" b="b"/>
              <a:pathLst>
                <a:path w="12" h="6">
                  <a:moveTo>
                    <a:pt x="0" y="6"/>
                  </a:moveTo>
                  <a:cubicBezTo>
                    <a:pt x="3" y="5"/>
                    <a:pt x="8" y="4"/>
                    <a:pt x="12" y="1"/>
                  </a:cubicBezTo>
                  <a:cubicBezTo>
                    <a:pt x="12" y="1"/>
                    <a:pt x="11" y="0"/>
                    <a:pt x="10" y="0"/>
                  </a:cubicBezTo>
                  <a:cubicBezTo>
                    <a:pt x="7" y="0"/>
                    <a:pt x="4" y="1"/>
                    <a:pt x="1" y="3"/>
                  </a:cubicBezTo>
                  <a:cubicBezTo>
                    <a:pt x="1" y="4"/>
                    <a:pt x="0" y="5"/>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2" name="出自【趣你的PPT】(微信:qunideppt)：最优质的PPT资源库"/>
            <p:cNvSpPr>
              <a:spLocks/>
            </p:cNvSpPr>
            <p:nvPr/>
          </p:nvSpPr>
          <p:spPr bwMode="auto">
            <a:xfrm>
              <a:off x="2966176" y="2976260"/>
              <a:ext cx="50701" cy="19012"/>
            </a:xfrm>
            <a:custGeom>
              <a:avLst/>
              <a:gdLst>
                <a:gd name="T0" fmla="*/ 0 w 28"/>
                <a:gd name="T1" fmla="*/ 7 h 11"/>
                <a:gd name="T2" fmla="*/ 0 w 28"/>
                <a:gd name="T3" fmla="*/ 9 h 11"/>
                <a:gd name="T4" fmla="*/ 4 w 28"/>
                <a:gd name="T5" fmla="*/ 7 h 11"/>
                <a:gd name="T6" fmla="*/ 28 w 28"/>
                <a:gd name="T7" fmla="*/ 11 h 11"/>
                <a:gd name="T8" fmla="*/ 15 w 28"/>
                <a:gd name="T9" fmla="*/ 0 h 11"/>
                <a:gd name="T10" fmla="*/ 0 w 28"/>
                <a:gd name="T11" fmla="*/ 7 h 11"/>
              </a:gdLst>
              <a:ahLst/>
              <a:cxnLst>
                <a:cxn ang="0">
                  <a:pos x="T0" y="T1"/>
                </a:cxn>
                <a:cxn ang="0">
                  <a:pos x="T2" y="T3"/>
                </a:cxn>
                <a:cxn ang="0">
                  <a:pos x="T4" y="T5"/>
                </a:cxn>
                <a:cxn ang="0">
                  <a:pos x="T6" y="T7"/>
                </a:cxn>
                <a:cxn ang="0">
                  <a:pos x="T8" y="T9"/>
                </a:cxn>
                <a:cxn ang="0">
                  <a:pos x="T10" y="T11"/>
                </a:cxn>
              </a:cxnLst>
              <a:rect l="0" t="0" r="r" b="b"/>
              <a:pathLst>
                <a:path w="28" h="11">
                  <a:moveTo>
                    <a:pt x="0" y="7"/>
                  </a:moveTo>
                  <a:cubicBezTo>
                    <a:pt x="0" y="8"/>
                    <a:pt x="0" y="8"/>
                    <a:pt x="0" y="9"/>
                  </a:cubicBezTo>
                  <a:cubicBezTo>
                    <a:pt x="1" y="8"/>
                    <a:pt x="2" y="8"/>
                    <a:pt x="4" y="7"/>
                  </a:cubicBezTo>
                  <a:cubicBezTo>
                    <a:pt x="11" y="5"/>
                    <a:pt x="19" y="6"/>
                    <a:pt x="28" y="11"/>
                  </a:cubicBezTo>
                  <a:cubicBezTo>
                    <a:pt x="25" y="5"/>
                    <a:pt x="21" y="1"/>
                    <a:pt x="15" y="0"/>
                  </a:cubicBezTo>
                  <a:cubicBezTo>
                    <a:pt x="9" y="4"/>
                    <a:pt x="4" y="6"/>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3" name="出自【趣你的PPT】(微信:qunideppt)：最优质的PPT资源库"/>
            <p:cNvSpPr>
              <a:spLocks/>
            </p:cNvSpPr>
            <p:nvPr/>
          </p:nvSpPr>
          <p:spPr bwMode="auto">
            <a:xfrm>
              <a:off x="2947164" y="2988936"/>
              <a:ext cx="14788" cy="16900"/>
            </a:xfrm>
            <a:custGeom>
              <a:avLst/>
              <a:gdLst>
                <a:gd name="T0" fmla="*/ 8 w 8"/>
                <a:gd name="T1" fmla="*/ 3 h 9"/>
                <a:gd name="T2" fmla="*/ 8 w 8"/>
                <a:gd name="T3" fmla="*/ 0 h 9"/>
                <a:gd name="T4" fmla="*/ 5 w 8"/>
                <a:gd name="T5" fmla="*/ 1 h 9"/>
                <a:gd name="T6" fmla="*/ 4 w 8"/>
                <a:gd name="T7" fmla="*/ 1 h 9"/>
                <a:gd name="T8" fmla="*/ 0 w 8"/>
                <a:gd name="T9" fmla="*/ 9 h 9"/>
                <a:gd name="T10" fmla="*/ 8 w 8"/>
                <a:gd name="T11" fmla="*/ 3 h 9"/>
              </a:gdLst>
              <a:ahLst/>
              <a:cxnLst>
                <a:cxn ang="0">
                  <a:pos x="T0" y="T1"/>
                </a:cxn>
                <a:cxn ang="0">
                  <a:pos x="T2" y="T3"/>
                </a:cxn>
                <a:cxn ang="0">
                  <a:pos x="T4" y="T5"/>
                </a:cxn>
                <a:cxn ang="0">
                  <a:pos x="T6" y="T7"/>
                </a:cxn>
                <a:cxn ang="0">
                  <a:pos x="T8" y="T9"/>
                </a:cxn>
                <a:cxn ang="0">
                  <a:pos x="T10" y="T11"/>
                </a:cxn>
              </a:cxnLst>
              <a:rect l="0" t="0" r="r" b="b"/>
              <a:pathLst>
                <a:path w="8" h="9">
                  <a:moveTo>
                    <a:pt x="8" y="3"/>
                  </a:moveTo>
                  <a:cubicBezTo>
                    <a:pt x="8" y="2"/>
                    <a:pt x="8" y="1"/>
                    <a:pt x="8" y="0"/>
                  </a:cubicBezTo>
                  <a:cubicBezTo>
                    <a:pt x="6" y="1"/>
                    <a:pt x="5" y="1"/>
                    <a:pt x="5" y="1"/>
                  </a:cubicBezTo>
                  <a:cubicBezTo>
                    <a:pt x="4" y="1"/>
                    <a:pt x="4" y="1"/>
                    <a:pt x="4" y="1"/>
                  </a:cubicBezTo>
                  <a:cubicBezTo>
                    <a:pt x="2" y="3"/>
                    <a:pt x="1" y="6"/>
                    <a:pt x="0" y="9"/>
                  </a:cubicBezTo>
                  <a:cubicBezTo>
                    <a:pt x="2" y="8"/>
                    <a:pt x="4" y="5"/>
                    <a:pt x="8"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4" name="出自【趣你的PPT】(微信:qunideppt)：最优质的PPT资源库"/>
            <p:cNvSpPr>
              <a:spLocks/>
            </p:cNvSpPr>
            <p:nvPr/>
          </p:nvSpPr>
          <p:spPr bwMode="auto">
            <a:xfrm>
              <a:off x="2966176" y="3005836"/>
              <a:ext cx="50701" cy="42251"/>
            </a:xfrm>
            <a:custGeom>
              <a:avLst/>
              <a:gdLst>
                <a:gd name="T0" fmla="*/ 1 w 27"/>
                <a:gd name="T1" fmla="*/ 1 h 23"/>
                <a:gd name="T2" fmla="*/ 0 w 27"/>
                <a:gd name="T3" fmla="*/ 1 h 23"/>
                <a:gd name="T4" fmla="*/ 15 w 27"/>
                <a:gd name="T5" fmla="*/ 23 h 23"/>
                <a:gd name="T6" fmla="*/ 27 w 27"/>
                <a:gd name="T7" fmla="*/ 14 h 23"/>
                <a:gd name="T8" fmla="*/ 1 w 27"/>
                <a:gd name="T9" fmla="*/ 1 h 23"/>
              </a:gdLst>
              <a:ahLst/>
              <a:cxnLst>
                <a:cxn ang="0">
                  <a:pos x="T0" y="T1"/>
                </a:cxn>
                <a:cxn ang="0">
                  <a:pos x="T2" y="T3"/>
                </a:cxn>
                <a:cxn ang="0">
                  <a:pos x="T4" y="T5"/>
                </a:cxn>
                <a:cxn ang="0">
                  <a:pos x="T6" y="T7"/>
                </a:cxn>
                <a:cxn ang="0">
                  <a:pos x="T8" y="T9"/>
                </a:cxn>
              </a:cxnLst>
              <a:rect l="0" t="0" r="r" b="b"/>
              <a:pathLst>
                <a:path w="27" h="23">
                  <a:moveTo>
                    <a:pt x="1" y="1"/>
                  </a:moveTo>
                  <a:cubicBezTo>
                    <a:pt x="1" y="1"/>
                    <a:pt x="0" y="1"/>
                    <a:pt x="0" y="1"/>
                  </a:cubicBezTo>
                  <a:cubicBezTo>
                    <a:pt x="2" y="10"/>
                    <a:pt x="7" y="17"/>
                    <a:pt x="15" y="23"/>
                  </a:cubicBezTo>
                  <a:cubicBezTo>
                    <a:pt x="20" y="22"/>
                    <a:pt x="24" y="19"/>
                    <a:pt x="27" y="14"/>
                  </a:cubicBezTo>
                  <a:cubicBezTo>
                    <a:pt x="22" y="10"/>
                    <a:pt x="10"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5" name="出自【趣你的PPT】(微信:qunideppt)：最优质的PPT资源库"/>
            <p:cNvSpPr>
              <a:spLocks/>
            </p:cNvSpPr>
            <p:nvPr/>
          </p:nvSpPr>
          <p:spPr bwMode="auto">
            <a:xfrm>
              <a:off x="2966176" y="2988936"/>
              <a:ext cx="54926" cy="40137"/>
            </a:xfrm>
            <a:custGeom>
              <a:avLst/>
              <a:gdLst>
                <a:gd name="T0" fmla="*/ 4 w 30"/>
                <a:gd name="T1" fmla="*/ 2 h 22"/>
                <a:gd name="T2" fmla="*/ 0 w 30"/>
                <a:gd name="T3" fmla="*/ 4 h 22"/>
                <a:gd name="T4" fmla="*/ 0 w 30"/>
                <a:gd name="T5" fmla="*/ 8 h 22"/>
                <a:gd name="T6" fmla="*/ 1 w 30"/>
                <a:gd name="T7" fmla="*/ 8 h 22"/>
                <a:gd name="T8" fmla="*/ 28 w 30"/>
                <a:gd name="T9" fmla="*/ 22 h 22"/>
                <a:gd name="T10" fmla="*/ 30 w 30"/>
                <a:gd name="T11" fmla="*/ 12 h 22"/>
                <a:gd name="T12" fmla="*/ 29 w 30"/>
                <a:gd name="T13" fmla="*/ 6 h 22"/>
                <a:gd name="T14" fmla="*/ 4 w 30"/>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4" y="2"/>
                  </a:moveTo>
                  <a:cubicBezTo>
                    <a:pt x="2" y="2"/>
                    <a:pt x="1" y="3"/>
                    <a:pt x="0" y="4"/>
                  </a:cubicBezTo>
                  <a:cubicBezTo>
                    <a:pt x="0" y="5"/>
                    <a:pt x="0" y="7"/>
                    <a:pt x="0" y="8"/>
                  </a:cubicBezTo>
                  <a:cubicBezTo>
                    <a:pt x="0" y="8"/>
                    <a:pt x="1" y="8"/>
                    <a:pt x="1" y="8"/>
                  </a:cubicBezTo>
                  <a:cubicBezTo>
                    <a:pt x="10" y="7"/>
                    <a:pt x="22" y="16"/>
                    <a:pt x="28" y="22"/>
                  </a:cubicBezTo>
                  <a:cubicBezTo>
                    <a:pt x="29" y="19"/>
                    <a:pt x="30" y="16"/>
                    <a:pt x="30" y="12"/>
                  </a:cubicBezTo>
                  <a:cubicBezTo>
                    <a:pt x="30" y="10"/>
                    <a:pt x="30" y="8"/>
                    <a:pt x="29" y="6"/>
                  </a:cubicBezTo>
                  <a:cubicBezTo>
                    <a:pt x="20" y="1"/>
                    <a:pt x="11" y="0"/>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6" name="出自【趣你的PPT】(微信:qunideppt)：最优质的PPT资源库"/>
            <p:cNvSpPr>
              <a:spLocks/>
            </p:cNvSpPr>
            <p:nvPr/>
          </p:nvSpPr>
          <p:spPr bwMode="auto">
            <a:xfrm>
              <a:off x="2947164" y="2997386"/>
              <a:ext cx="14788" cy="35912"/>
            </a:xfrm>
            <a:custGeom>
              <a:avLst/>
              <a:gdLst>
                <a:gd name="T0" fmla="*/ 6 w 8"/>
                <a:gd name="T1" fmla="*/ 5 h 19"/>
                <a:gd name="T2" fmla="*/ 8 w 8"/>
                <a:gd name="T3" fmla="*/ 4 h 19"/>
                <a:gd name="T4" fmla="*/ 8 w 8"/>
                <a:gd name="T5" fmla="*/ 3 h 19"/>
                <a:gd name="T6" fmla="*/ 8 w 8"/>
                <a:gd name="T7" fmla="*/ 0 h 19"/>
                <a:gd name="T8" fmla="*/ 0 w 8"/>
                <a:gd name="T9" fmla="*/ 8 h 19"/>
                <a:gd name="T10" fmla="*/ 4 w 8"/>
                <a:gd name="T11" fmla="*/ 19 h 19"/>
                <a:gd name="T12" fmla="*/ 6 w 8"/>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6" y="5"/>
                  </a:moveTo>
                  <a:cubicBezTo>
                    <a:pt x="7" y="5"/>
                    <a:pt x="7" y="4"/>
                    <a:pt x="8" y="4"/>
                  </a:cubicBezTo>
                  <a:cubicBezTo>
                    <a:pt x="8" y="4"/>
                    <a:pt x="8" y="3"/>
                    <a:pt x="8" y="3"/>
                  </a:cubicBezTo>
                  <a:cubicBezTo>
                    <a:pt x="8" y="2"/>
                    <a:pt x="8" y="1"/>
                    <a:pt x="8" y="0"/>
                  </a:cubicBezTo>
                  <a:cubicBezTo>
                    <a:pt x="5" y="2"/>
                    <a:pt x="2" y="6"/>
                    <a:pt x="0" y="8"/>
                  </a:cubicBezTo>
                  <a:cubicBezTo>
                    <a:pt x="0" y="12"/>
                    <a:pt x="2" y="16"/>
                    <a:pt x="4" y="19"/>
                  </a:cubicBezTo>
                  <a:cubicBezTo>
                    <a:pt x="3" y="15"/>
                    <a:pt x="4" y="9"/>
                    <a:pt x="6"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7" name="出自【趣你的PPT】(微信:qunideppt)：最优质的PPT资源库"/>
            <p:cNvSpPr>
              <a:spLocks/>
            </p:cNvSpPr>
            <p:nvPr/>
          </p:nvSpPr>
          <p:spPr bwMode="auto">
            <a:xfrm>
              <a:off x="2957726" y="3007948"/>
              <a:ext cx="31689" cy="42251"/>
            </a:xfrm>
            <a:custGeom>
              <a:avLst/>
              <a:gdLst>
                <a:gd name="T0" fmla="*/ 3 w 17"/>
                <a:gd name="T1" fmla="*/ 0 h 22"/>
                <a:gd name="T2" fmla="*/ 3 w 17"/>
                <a:gd name="T3" fmla="*/ 1 h 22"/>
                <a:gd name="T4" fmla="*/ 1 w 17"/>
                <a:gd name="T5" fmla="*/ 15 h 22"/>
                <a:gd name="T6" fmla="*/ 15 w 17"/>
                <a:gd name="T7" fmla="*/ 22 h 22"/>
                <a:gd name="T8" fmla="*/ 17 w 17"/>
                <a:gd name="T9" fmla="*/ 21 h 22"/>
                <a:gd name="T10" fmla="*/ 3 w 17"/>
                <a:gd name="T11" fmla="*/ 0 h 22"/>
              </a:gdLst>
              <a:ahLst/>
              <a:cxnLst>
                <a:cxn ang="0">
                  <a:pos x="T0" y="T1"/>
                </a:cxn>
                <a:cxn ang="0">
                  <a:pos x="T2" y="T3"/>
                </a:cxn>
                <a:cxn ang="0">
                  <a:pos x="T4" y="T5"/>
                </a:cxn>
                <a:cxn ang="0">
                  <a:pos x="T6" y="T7"/>
                </a:cxn>
                <a:cxn ang="0">
                  <a:pos x="T8" y="T9"/>
                </a:cxn>
                <a:cxn ang="0">
                  <a:pos x="T10" y="T11"/>
                </a:cxn>
              </a:cxnLst>
              <a:rect l="0" t="0" r="r" b="b"/>
              <a:pathLst>
                <a:path w="17" h="22">
                  <a:moveTo>
                    <a:pt x="3" y="0"/>
                  </a:moveTo>
                  <a:cubicBezTo>
                    <a:pt x="3" y="0"/>
                    <a:pt x="3" y="0"/>
                    <a:pt x="3" y="1"/>
                  </a:cubicBezTo>
                  <a:cubicBezTo>
                    <a:pt x="0" y="4"/>
                    <a:pt x="0" y="13"/>
                    <a:pt x="1" y="15"/>
                  </a:cubicBezTo>
                  <a:cubicBezTo>
                    <a:pt x="4" y="19"/>
                    <a:pt x="9" y="22"/>
                    <a:pt x="15" y="22"/>
                  </a:cubicBezTo>
                  <a:cubicBezTo>
                    <a:pt x="16" y="22"/>
                    <a:pt x="17" y="21"/>
                    <a:pt x="17" y="21"/>
                  </a:cubicBezTo>
                  <a:cubicBezTo>
                    <a:pt x="8" y="14"/>
                    <a:pt x="5" y="6"/>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8" name="出自【趣你的PPT】(微信:qunideppt)：最优质的PPT资源库"/>
            <p:cNvSpPr>
              <a:spLocks/>
            </p:cNvSpPr>
            <p:nvPr/>
          </p:nvSpPr>
          <p:spPr bwMode="auto">
            <a:xfrm>
              <a:off x="2347205" y="4653611"/>
              <a:ext cx="6338" cy="4225"/>
            </a:xfrm>
            <a:custGeom>
              <a:avLst/>
              <a:gdLst>
                <a:gd name="T0" fmla="*/ 2 w 3"/>
                <a:gd name="T1" fmla="*/ 2 h 2"/>
                <a:gd name="T2" fmla="*/ 3 w 3"/>
                <a:gd name="T3" fmla="*/ 0 h 2"/>
                <a:gd name="T4" fmla="*/ 0 w 3"/>
                <a:gd name="T5" fmla="*/ 2 h 2"/>
                <a:gd name="T6" fmla="*/ 2 w 3"/>
                <a:gd name="T7" fmla="*/ 2 h 2"/>
              </a:gdLst>
              <a:ahLst/>
              <a:cxnLst>
                <a:cxn ang="0">
                  <a:pos x="T0" y="T1"/>
                </a:cxn>
                <a:cxn ang="0">
                  <a:pos x="T2" y="T3"/>
                </a:cxn>
                <a:cxn ang="0">
                  <a:pos x="T4" y="T5"/>
                </a:cxn>
                <a:cxn ang="0">
                  <a:pos x="T6" y="T7"/>
                </a:cxn>
              </a:cxnLst>
              <a:rect l="0" t="0" r="r" b="b"/>
              <a:pathLst>
                <a:path w="3" h="2">
                  <a:moveTo>
                    <a:pt x="2" y="2"/>
                  </a:moveTo>
                  <a:cubicBezTo>
                    <a:pt x="2" y="1"/>
                    <a:pt x="3" y="0"/>
                    <a:pt x="3" y="0"/>
                  </a:cubicBezTo>
                  <a:cubicBezTo>
                    <a:pt x="2" y="0"/>
                    <a:pt x="1" y="1"/>
                    <a:pt x="0" y="2"/>
                  </a:cubicBezTo>
                  <a:cubicBezTo>
                    <a:pt x="1" y="2"/>
                    <a:pt x="1"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79" name="出自【趣你的PPT】(微信:qunideppt)：最优质的PPT资源库"/>
            <p:cNvSpPr>
              <a:spLocks/>
            </p:cNvSpPr>
            <p:nvPr/>
          </p:nvSpPr>
          <p:spPr bwMode="auto">
            <a:xfrm>
              <a:off x="2355655" y="4647273"/>
              <a:ext cx="23239" cy="10562"/>
            </a:xfrm>
            <a:custGeom>
              <a:avLst/>
              <a:gdLst>
                <a:gd name="T0" fmla="*/ 0 w 13"/>
                <a:gd name="T1" fmla="*/ 6 h 6"/>
                <a:gd name="T2" fmla="*/ 13 w 13"/>
                <a:gd name="T3" fmla="*/ 0 h 6"/>
                <a:gd name="T4" fmla="*/ 10 w 13"/>
                <a:gd name="T5" fmla="*/ 0 h 6"/>
                <a:gd name="T6" fmla="*/ 1 w 13"/>
                <a:gd name="T7" fmla="*/ 2 h 6"/>
                <a:gd name="T8" fmla="*/ 0 w 13"/>
                <a:gd name="T9" fmla="*/ 6 h 6"/>
              </a:gdLst>
              <a:ahLst/>
              <a:cxnLst>
                <a:cxn ang="0">
                  <a:pos x="T0" y="T1"/>
                </a:cxn>
                <a:cxn ang="0">
                  <a:pos x="T2" y="T3"/>
                </a:cxn>
                <a:cxn ang="0">
                  <a:pos x="T4" y="T5"/>
                </a:cxn>
                <a:cxn ang="0">
                  <a:pos x="T6" y="T7"/>
                </a:cxn>
                <a:cxn ang="0">
                  <a:pos x="T8" y="T9"/>
                </a:cxn>
              </a:cxnLst>
              <a:rect l="0" t="0" r="r" b="b"/>
              <a:pathLst>
                <a:path w="13" h="6">
                  <a:moveTo>
                    <a:pt x="0" y="6"/>
                  </a:moveTo>
                  <a:cubicBezTo>
                    <a:pt x="3" y="5"/>
                    <a:pt x="8" y="3"/>
                    <a:pt x="13" y="0"/>
                  </a:cubicBezTo>
                  <a:cubicBezTo>
                    <a:pt x="12" y="0"/>
                    <a:pt x="11" y="0"/>
                    <a:pt x="10" y="0"/>
                  </a:cubicBezTo>
                  <a:cubicBezTo>
                    <a:pt x="7" y="0"/>
                    <a:pt x="4" y="1"/>
                    <a:pt x="1" y="2"/>
                  </a:cubicBezTo>
                  <a:cubicBezTo>
                    <a:pt x="1" y="3"/>
                    <a:pt x="0" y="4"/>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0" name="出自【趣你的PPT】(微信:qunideppt)：最优质的PPT资源库"/>
            <p:cNvSpPr>
              <a:spLocks/>
            </p:cNvSpPr>
            <p:nvPr/>
          </p:nvSpPr>
          <p:spPr bwMode="auto">
            <a:xfrm>
              <a:off x="2355655" y="4649386"/>
              <a:ext cx="50701" cy="16900"/>
            </a:xfrm>
            <a:custGeom>
              <a:avLst/>
              <a:gdLst>
                <a:gd name="T0" fmla="*/ 0 w 28"/>
                <a:gd name="T1" fmla="*/ 6 h 10"/>
                <a:gd name="T2" fmla="*/ 0 w 28"/>
                <a:gd name="T3" fmla="*/ 8 h 10"/>
                <a:gd name="T4" fmla="*/ 4 w 28"/>
                <a:gd name="T5" fmla="*/ 7 h 10"/>
                <a:gd name="T6" fmla="*/ 28 w 28"/>
                <a:gd name="T7" fmla="*/ 10 h 10"/>
                <a:gd name="T8" fmla="*/ 15 w 28"/>
                <a:gd name="T9" fmla="*/ 0 h 10"/>
                <a:gd name="T10" fmla="*/ 0 w 28"/>
                <a:gd name="T11" fmla="*/ 6 h 10"/>
              </a:gdLst>
              <a:ahLst/>
              <a:cxnLst>
                <a:cxn ang="0">
                  <a:pos x="T0" y="T1"/>
                </a:cxn>
                <a:cxn ang="0">
                  <a:pos x="T2" y="T3"/>
                </a:cxn>
                <a:cxn ang="0">
                  <a:pos x="T4" y="T5"/>
                </a:cxn>
                <a:cxn ang="0">
                  <a:pos x="T6" y="T7"/>
                </a:cxn>
                <a:cxn ang="0">
                  <a:pos x="T8" y="T9"/>
                </a:cxn>
                <a:cxn ang="0">
                  <a:pos x="T10" y="T11"/>
                </a:cxn>
              </a:cxnLst>
              <a:rect l="0" t="0" r="r" b="b"/>
              <a:pathLst>
                <a:path w="28" h="10">
                  <a:moveTo>
                    <a:pt x="0" y="6"/>
                  </a:moveTo>
                  <a:cubicBezTo>
                    <a:pt x="0" y="7"/>
                    <a:pt x="0" y="8"/>
                    <a:pt x="0" y="8"/>
                  </a:cubicBezTo>
                  <a:cubicBezTo>
                    <a:pt x="1" y="8"/>
                    <a:pt x="2" y="7"/>
                    <a:pt x="4" y="7"/>
                  </a:cubicBezTo>
                  <a:cubicBezTo>
                    <a:pt x="11" y="5"/>
                    <a:pt x="19" y="6"/>
                    <a:pt x="28" y="10"/>
                  </a:cubicBezTo>
                  <a:cubicBezTo>
                    <a:pt x="26" y="5"/>
                    <a:pt x="21" y="1"/>
                    <a:pt x="15" y="0"/>
                  </a:cubicBezTo>
                  <a:cubicBezTo>
                    <a:pt x="9" y="4"/>
                    <a:pt x="4" y="6"/>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1" name="出自【趣你的PPT】(微信:qunideppt)：最优质的PPT资源库"/>
            <p:cNvSpPr>
              <a:spLocks/>
            </p:cNvSpPr>
            <p:nvPr/>
          </p:nvSpPr>
          <p:spPr bwMode="auto">
            <a:xfrm>
              <a:off x="2338755" y="4662062"/>
              <a:ext cx="12675" cy="16900"/>
            </a:xfrm>
            <a:custGeom>
              <a:avLst/>
              <a:gdLst>
                <a:gd name="T0" fmla="*/ 7 w 7"/>
                <a:gd name="T1" fmla="*/ 2 h 9"/>
                <a:gd name="T2" fmla="*/ 7 w 7"/>
                <a:gd name="T3" fmla="*/ 0 h 9"/>
                <a:gd name="T4" fmla="*/ 4 w 7"/>
                <a:gd name="T5" fmla="*/ 0 h 9"/>
                <a:gd name="T6" fmla="*/ 3 w 7"/>
                <a:gd name="T7" fmla="*/ 0 h 9"/>
                <a:gd name="T8" fmla="*/ 0 w 7"/>
                <a:gd name="T9" fmla="*/ 9 h 9"/>
                <a:gd name="T10" fmla="*/ 7 w 7"/>
                <a:gd name="T11" fmla="*/ 2 h 9"/>
              </a:gdLst>
              <a:ahLst/>
              <a:cxnLst>
                <a:cxn ang="0">
                  <a:pos x="T0" y="T1"/>
                </a:cxn>
                <a:cxn ang="0">
                  <a:pos x="T2" y="T3"/>
                </a:cxn>
                <a:cxn ang="0">
                  <a:pos x="T4" y="T5"/>
                </a:cxn>
                <a:cxn ang="0">
                  <a:pos x="T6" y="T7"/>
                </a:cxn>
                <a:cxn ang="0">
                  <a:pos x="T8" y="T9"/>
                </a:cxn>
                <a:cxn ang="0">
                  <a:pos x="T10" y="T11"/>
                </a:cxn>
              </a:cxnLst>
              <a:rect l="0" t="0" r="r" b="b"/>
              <a:pathLst>
                <a:path w="7" h="9">
                  <a:moveTo>
                    <a:pt x="7" y="2"/>
                  </a:moveTo>
                  <a:cubicBezTo>
                    <a:pt x="7" y="1"/>
                    <a:pt x="7" y="1"/>
                    <a:pt x="7" y="0"/>
                  </a:cubicBezTo>
                  <a:cubicBezTo>
                    <a:pt x="6" y="0"/>
                    <a:pt x="5" y="0"/>
                    <a:pt x="4" y="0"/>
                  </a:cubicBezTo>
                  <a:cubicBezTo>
                    <a:pt x="4" y="0"/>
                    <a:pt x="3" y="0"/>
                    <a:pt x="3" y="0"/>
                  </a:cubicBezTo>
                  <a:cubicBezTo>
                    <a:pt x="1" y="3"/>
                    <a:pt x="0" y="5"/>
                    <a:pt x="0" y="9"/>
                  </a:cubicBezTo>
                  <a:cubicBezTo>
                    <a:pt x="1" y="7"/>
                    <a:pt x="3" y="4"/>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2" name="出自【趣你的PPT】(微信:qunideppt)：最优质的PPT资源库"/>
            <p:cNvSpPr>
              <a:spLocks/>
            </p:cNvSpPr>
            <p:nvPr/>
          </p:nvSpPr>
          <p:spPr bwMode="auto">
            <a:xfrm>
              <a:off x="2355655" y="4676849"/>
              <a:ext cx="48589" cy="42251"/>
            </a:xfrm>
            <a:custGeom>
              <a:avLst/>
              <a:gdLst>
                <a:gd name="T0" fmla="*/ 1 w 27"/>
                <a:gd name="T1" fmla="*/ 1 h 23"/>
                <a:gd name="T2" fmla="*/ 0 w 27"/>
                <a:gd name="T3" fmla="*/ 1 h 23"/>
                <a:gd name="T4" fmla="*/ 15 w 27"/>
                <a:gd name="T5" fmla="*/ 23 h 23"/>
                <a:gd name="T6" fmla="*/ 27 w 27"/>
                <a:gd name="T7" fmla="*/ 15 h 23"/>
                <a:gd name="T8" fmla="*/ 1 w 27"/>
                <a:gd name="T9" fmla="*/ 1 h 23"/>
              </a:gdLst>
              <a:ahLst/>
              <a:cxnLst>
                <a:cxn ang="0">
                  <a:pos x="T0" y="T1"/>
                </a:cxn>
                <a:cxn ang="0">
                  <a:pos x="T2" y="T3"/>
                </a:cxn>
                <a:cxn ang="0">
                  <a:pos x="T4" y="T5"/>
                </a:cxn>
                <a:cxn ang="0">
                  <a:pos x="T6" y="T7"/>
                </a:cxn>
                <a:cxn ang="0">
                  <a:pos x="T8" y="T9"/>
                </a:cxn>
              </a:cxnLst>
              <a:rect l="0" t="0" r="r" b="b"/>
              <a:pathLst>
                <a:path w="27" h="23">
                  <a:moveTo>
                    <a:pt x="1" y="1"/>
                  </a:moveTo>
                  <a:cubicBezTo>
                    <a:pt x="1" y="1"/>
                    <a:pt x="1" y="1"/>
                    <a:pt x="0" y="1"/>
                  </a:cubicBezTo>
                  <a:cubicBezTo>
                    <a:pt x="2" y="10"/>
                    <a:pt x="7" y="18"/>
                    <a:pt x="15" y="23"/>
                  </a:cubicBezTo>
                  <a:cubicBezTo>
                    <a:pt x="20" y="22"/>
                    <a:pt x="25" y="19"/>
                    <a:pt x="27" y="15"/>
                  </a:cubicBezTo>
                  <a:cubicBezTo>
                    <a:pt x="22" y="10"/>
                    <a:pt x="10" y="0"/>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3" name="出自【趣你的PPT】(微信:qunideppt)：最优质的PPT资源库"/>
            <p:cNvSpPr>
              <a:spLocks/>
            </p:cNvSpPr>
            <p:nvPr/>
          </p:nvSpPr>
          <p:spPr bwMode="auto">
            <a:xfrm>
              <a:off x="2355655" y="4659948"/>
              <a:ext cx="54926" cy="40137"/>
            </a:xfrm>
            <a:custGeom>
              <a:avLst/>
              <a:gdLst>
                <a:gd name="T0" fmla="*/ 4 w 30"/>
                <a:gd name="T1" fmla="*/ 2 h 22"/>
                <a:gd name="T2" fmla="*/ 0 w 30"/>
                <a:gd name="T3" fmla="*/ 4 h 22"/>
                <a:gd name="T4" fmla="*/ 0 w 30"/>
                <a:gd name="T5" fmla="*/ 9 h 22"/>
                <a:gd name="T6" fmla="*/ 1 w 30"/>
                <a:gd name="T7" fmla="*/ 8 h 22"/>
                <a:gd name="T8" fmla="*/ 28 w 30"/>
                <a:gd name="T9" fmla="*/ 22 h 22"/>
                <a:gd name="T10" fmla="*/ 30 w 30"/>
                <a:gd name="T11" fmla="*/ 13 h 22"/>
                <a:gd name="T12" fmla="*/ 29 w 30"/>
                <a:gd name="T13" fmla="*/ 7 h 22"/>
                <a:gd name="T14" fmla="*/ 4 w 30"/>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4" y="2"/>
                  </a:moveTo>
                  <a:cubicBezTo>
                    <a:pt x="3" y="3"/>
                    <a:pt x="1" y="3"/>
                    <a:pt x="0" y="4"/>
                  </a:cubicBezTo>
                  <a:cubicBezTo>
                    <a:pt x="0" y="6"/>
                    <a:pt x="0" y="7"/>
                    <a:pt x="0" y="9"/>
                  </a:cubicBezTo>
                  <a:cubicBezTo>
                    <a:pt x="0" y="8"/>
                    <a:pt x="1" y="8"/>
                    <a:pt x="1" y="8"/>
                  </a:cubicBezTo>
                  <a:cubicBezTo>
                    <a:pt x="10" y="8"/>
                    <a:pt x="22" y="17"/>
                    <a:pt x="28" y="22"/>
                  </a:cubicBezTo>
                  <a:cubicBezTo>
                    <a:pt x="30" y="19"/>
                    <a:pt x="30" y="16"/>
                    <a:pt x="30" y="13"/>
                  </a:cubicBezTo>
                  <a:cubicBezTo>
                    <a:pt x="30" y="11"/>
                    <a:pt x="30" y="9"/>
                    <a:pt x="29" y="7"/>
                  </a:cubicBezTo>
                  <a:cubicBezTo>
                    <a:pt x="20" y="2"/>
                    <a:pt x="12" y="0"/>
                    <a:pt x="4"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4" name="出自【趣你的PPT】(微信:qunideppt)：最优质的PPT资源库"/>
            <p:cNvSpPr>
              <a:spLocks/>
            </p:cNvSpPr>
            <p:nvPr/>
          </p:nvSpPr>
          <p:spPr bwMode="auto">
            <a:xfrm>
              <a:off x="2336642" y="4668398"/>
              <a:ext cx="14788" cy="35912"/>
            </a:xfrm>
            <a:custGeom>
              <a:avLst/>
              <a:gdLst>
                <a:gd name="T0" fmla="*/ 7 w 8"/>
                <a:gd name="T1" fmla="*/ 6 h 19"/>
                <a:gd name="T2" fmla="*/ 8 w 8"/>
                <a:gd name="T3" fmla="*/ 4 h 19"/>
                <a:gd name="T4" fmla="*/ 8 w 8"/>
                <a:gd name="T5" fmla="*/ 4 h 19"/>
                <a:gd name="T6" fmla="*/ 8 w 8"/>
                <a:gd name="T7" fmla="*/ 0 h 19"/>
                <a:gd name="T8" fmla="*/ 0 w 8"/>
                <a:gd name="T9" fmla="*/ 9 h 19"/>
                <a:gd name="T10" fmla="*/ 4 w 8"/>
                <a:gd name="T11" fmla="*/ 19 h 19"/>
                <a:gd name="T12" fmla="*/ 7 w 8"/>
                <a:gd name="T13" fmla="*/ 6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7" y="6"/>
                  </a:moveTo>
                  <a:cubicBezTo>
                    <a:pt x="7" y="5"/>
                    <a:pt x="8" y="5"/>
                    <a:pt x="8" y="4"/>
                  </a:cubicBezTo>
                  <a:cubicBezTo>
                    <a:pt x="8" y="4"/>
                    <a:pt x="8" y="4"/>
                    <a:pt x="8" y="4"/>
                  </a:cubicBezTo>
                  <a:cubicBezTo>
                    <a:pt x="8" y="3"/>
                    <a:pt x="8" y="1"/>
                    <a:pt x="8" y="0"/>
                  </a:cubicBezTo>
                  <a:cubicBezTo>
                    <a:pt x="5" y="2"/>
                    <a:pt x="2" y="6"/>
                    <a:pt x="0" y="9"/>
                  </a:cubicBezTo>
                  <a:cubicBezTo>
                    <a:pt x="1" y="13"/>
                    <a:pt x="2" y="16"/>
                    <a:pt x="4" y="19"/>
                  </a:cubicBezTo>
                  <a:cubicBezTo>
                    <a:pt x="4" y="16"/>
                    <a:pt x="4" y="9"/>
                    <a:pt x="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5" name="出自【趣你的PPT】(微信:qunideppt)：最优质的PPT资源库"/>
            <p:cNvSpPr>
              <a:spLocks/>
            </p:cNvSpPr>
            <p:nvPr/>
          </p:nvSpPr>
          <p:spPr bwMode="auto">
            <a:xfrm>
              <a:off x="2347205" y="4681074"/>
              <a:ext cx="31689" cy="40137"/>
            </a:xfrm>
            <a:custGeom>
              <a:avLst/>
              <a:gdLst>
                <a:gd name="T0" fmla="*/ 4 w 18"/>
                <a:gd name="T1" fmla="*/ 0 h 22"/>
                <a:gd name="T2" fmla="*/ 3 w 18"/>
                <a:gd name="T3" fmla="*/ 1 h 22"/>
                <a:gd name="T4" fmla="*/ 1 w 18"/>
                <a:gd name="T5" fmla="*/ 16 h 22"/>
                <a:gd name="T6" fmla="*/ 15 w 18"/>
                <a:gd name="T7" fmla="*/ 22 h 22"/>
                <a:gd name="T8" fmla="*/ 18 w 18"/>
                <a:gd name="T9" fmla="*/ 22 h 22"/>
                <a:gd name="T10" fmla="*/ 4 w 18"/>
                <a:gd name="T11" fmla="*/ 0 h 22"/>
              </a:gdLst>
              <a:ahLst/>
              <a:cxnLst>
                <a:cxn ang="0">
                  <a:pos x="T0" y="T1"/>
                </a:cxn>
                <a:cxn ang="0">
                  <a:pos x="T2" y="T3"/>
                </a:cxn>
                <a:cxn ang="0">
                  <a:pos x="T4" y="T5"/>
                </a:cxn>
                <a:cxn ang="0">
                  <a:pos x="T6" y="T7"/>
                </a:cxn>
                <a:cxn ang="0">
                  <a:pos x="T8" y="T9"/>
                </a:cxn>
                <a:cxn ang="0">
                  <a:pos x="T10" y="T11"/>
                </a:cxn>
              </a:cxnLst>
              <a:rect l="0" t="0" r="r" b="b"/>
              <a:pathLst>
                <a:path w="18" h="22">
                  <a:moveTo>
                    <a:pt x="4" y="0"/>
                  </a:moveTo>
                  <a:cubicBezTo>
                    <a:pt x="3" y="1"/>
                    <a:pt x="3" y="1"/>
                    <a:pt x="3" y="1"/>
                  </a:cubicBezTo>
                  <a:cubicBezTo>
                    <a:pt x="0" y="5"/>
                    <a:pt x="1" y="13"/>
                    <a:pt x="1" y="16"/>
                  </a:cubicBezTo>
                  <a:cubicBezTo>
                    <a:pt x="5" y="20"/>
                    <a:pt x="10" y="22"/>
                    <a:pt x="15" y="22"/>
                  </a:cubicBezTo>
                  <a:cubicBezTo>
                    <a:pt x="16" y="22"/>
                    <a:pt x="17" y="22"/>
                    <a:pt x="18" y="22"/>
                  </a:cubicBezTo>
                  <a:cubicBezTo>
                    <a:pt x="9" y="15"/>
                    <a:pt x="5" y="7"/>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6" name="出自【趣你的PPT】(微信:qunideppt)：最优质的PPT资源库"/>
            <p:cNvSpPr>
              <a:spLocks/>
            </p:cNvSpPr>
            <p:nvPr/>
          </p:nvSpPr>
          <p:spPr bwMode="auto">
            <a:xfrm>
              <a:off x="2860550" y="4011401"/>
              <a:ext cx="59151" cy="82388"/>
            </a:xfrm>
            <a:custGeom>
              <a:avLst/>
              <a:gdLst>
                <a:gd name="T0" fmla="*/ 16 w 33"/>
                <a:gd name="T1" fmla="*/ 44 h 44"/>
                <a:gd name="T2" fmla="*/ 33 w 33"/>
                <a:gd name="T3" fmla="*/ 39 h 44"/>
                <a:gd name="T4" fmla="*/ 31 w 33"/>
                <a:gd name="T5" fmla="*/ 16 h 44"/>
                <a:gd name="T6" fmla="*/ 15 w 33"/>
                <a:gd name="T7" fmla="*/ 3 h 44"/>
                <a:gd name="T8" fmla="*/ 7 w 33"/>
                <a:gd name="T9" fmla="*/ 22 h 44"/>
                <a:gd name="T10" fmla="*/ 16 w 33"/>
                <a:gd name="T11" fmla="*/ 44 h 44"/>
              </a:gdLst>
              <a:ahLst/>
              <a:cxnLst>
                <a:cxn ang="0">
                  <a:pos x="T0" y="T1"/>
                </a:cxn>
                <a:cxn ang="0">
                  <a:pos x="T2" y="T3"/>
                </a:cxn>
                <a:cxn ang="0">
                  <a:pos x="T4" y="T5"/>
                </a:cxn>
                <a:cxn ang="0">
                  <a:pos x="T6" y="T7"/>
                </a:cxn>
                <a:cxn ang="0">
                  <a:pos x="T8" y="T9"/>
                </a:cxn>
                <a:cxn ang="0">
                  <a:pos x="T10" y="T11"/>
                </a:cxn>
              </a:cxnLst>
              <a:rect l="0" t="0" r="r" b="b"/>
              <a:pathLst>
                <a:path w="33" h="44">
                  <a:moveTo>
                    <a:pt x="16" y="44"/>
                  </a:moveTo>
                  <a:cubicBezTo>
                    <a:pt x="33" y="39"/>
                    <a:pt x="33" y="39"/>
                    <a:pt x="33" y="39"/>
                  </a:cubicBezTo>
                  <a:cubicBezTo>
                    <a:pt x="32" y="35"/>
                    <a:pt x="32" y="28"/>
                    <a:pt x="31" y="16"/>
                  </a:cubicBezTo>
                  <a:cubicBezTo>
                    <a:pt x="30" y="0"/>
                    <a:pt x="18" y="2"/>
                    <a:pt x="15" y="3"/>
                  </a:cubicBezTo>
                  <a:cubicBezTo>
                    <a:pt x="11" y="3"/>
                    <a:pt x="0" y="8"/>
                    <a:pt x="7" y="22"/>
                  </a:cubicBezTo>
                  <a:cubicBezTo>
                    <a:pt x="11" y="33"/>
                    <a:pt x="14" y="40"/>
                    <a:pt x="16"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7" name="出自【趣你的PPT】(微信:qunideppt)：最优质的PPT资源库"/>
            <p:cNvSpPr>
              <a:spLocks/>
            </p:cNvSpPr>
            <p:nvPr/>
          </p:nvSpPr>
          <p:spPr bwMode="auto">
            <a:xfrm>
              <a:off x="2892238" y="4095903"/>
              <a:ext cx="33801" cy="21125"/>
            </a:xfrm>
            <a:custGeom>
              <a:avLst/>
              <a:gdLst>
                <a:gd name="T0" fmla="*/ 0 w 18"/>
                <a:gd name="T1" fmla="*/ 4 h 12"/>
                <a:gd name="T2" fmla="*/ 1 w 18"/>
                <a:gd name="T3" fmla="*/ 12 h 12"/>
                <a:gd name="T4" fmla="*/ 18 w 18"/>
                <a:gd name="T5" fmla="*/ 7 h 12"/>
                <a:gd name="T6" fmla="*/ 16 w 18"/>
                <a:gd name="T7" fmla="*/ 0 h 12"/>
                <a:gd name="T8" fmla="*/ 0 w 18"/>
                <a:gd name="T9" fmla="*/ 4 h 12"/>
              </a:gdLst>
              <a:ahLst/>
              <a:cxnLst>
                <a:cxn ang="0">
                  <a:pos x="T0" y="T1"/>
                </a:cxn>
                <a:cxn ang="0">
                  <a:pos x="T2" y="T3"/>
                </a:cxn>
                <a:cxn ang="0">
                  <a:pos x="T4" y="T5"/>
                </a:cxn>
                <a:cxn ang="0">
                  <a:pos x="T6" y="T7"/>
                </a:cxn>
                <a:cxn ang="0">
                  <a:pos x="T8" y="T9"/>
                </a:cxn>
              </a:cxnLst>
              <a:rect l="0" t="0" r="r" b="b"/>
              <a:pathLst>
                <a:path w="18" h="12">
                  <a:moveTo>
                    <a:pt x="0" y="4"/>
                  </a:moveTo>
                  <a:cubicBezTo>
                    <a:pt x="0" y="6"/>
                    <a:pt x="0" y="9"/>
                    <a:pt x="1" y="12"/>
                  </a:cubicBezTo>
                  <a:cubicBezTo>
                    <a:pt x="18" y="7"/>
                    <a:pt x="18" y="7"/>
                    <a:pt x="18" y="7"/>
                  </a:cubicBezTo>
                  <a:cubicBezTo>
                    <a:pt x="17" y="4"/>
                    <a:pt x="16" y="2"/>
                    <a:pt x="16" y="0"/>
                  </a:cubicBez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8" name="出自【趣你的PPT】(微信:qunideppt)：最优质的PPT资源库"/>
            <p:cNvSpPr>
              <a:spLocks/>
            </p:cNvSpPr>
            <p:nvPr/>
          </p:nvSpPr>
          <p:spPr bwMode="auto">
            <a:xfrm>
              <a:off x="2877450" y="4119140"/>
              <a:ext cx="101402" cy="175340"/>
            </a:xfrm>
            <a:custGeom>
              <a:avLst/>
              <a:gdLst>
                <a:gd name="T0" fmla="*/ 34 w 56"/>
                <a:gd name="T1" fmla="*/ 5 h 96"/>
                <a:gd name="T2" fmla="*/ 30 w 56"/>
                <a:gd name="T3" fmla="*/ 0 h 96"/>
                <a:gd name="T4" fmla="*/ 10 w 56"/>
                <a:gd name="T5" fmla="*/ 5 h 96"/>
                <a:gd name="T6" fmla="*/ 9 w 56"/>
                <a:gd name="T7" fmla="*/ 12 h 96"/>
                <a:gd name="T8" fmla="*/ 9 w 56"/>
                <a:gd name="T9" fmla="*/ 57 h 96"/>
                <a:gd name="T10" fmla="*/ 28 w 56"/>
                <a:gd name="T11" fmla="*/ 95 h 96"/>
                <a:gd name="T12" fmla="*/ 56 w 56"/>
                <a:gd name="T13" fmla="*/ 88 h 96"/>
                <a:gd name="T14" fmla="*/ 55 w 56"/>
                <a:gd name="T15" fmla="*/ 46 h 96"/>
                <a:gd name="T16" fmla="*/ 34 w 56"/>
                <a:gd name="T17" fmla="*/ 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96">
                  <a:moveTo>
                    <a:pt x="34" y="5"/>
                  </a:moveTo>
                  <a:cubicBezTo>
                    <a:pt x="33" y="3"/>
                    <a:pt x="31" y="2"/>
                    <a:pt x="30" y="0"/>
                  </a:cubicBezTo>
                  <a:cubicBezTo>
                    <a:pt x="10" y="5"/>
                    <a:pt x="10" y="5"/>
                    <a:pt x="10" y="5"/>
                  </a:cubicBezTo>
                  <a:cubicBezTo>
                    <a:pt x="9" y="7"/>
                    <a:pt x="9" y="9"/>
                    <a:pt x="9" y="12"/>
                  </a:cubicBezTo>
                  <a:cubicBezTo>
                    <a:pt x="6" y="24"/>
                    <a:pt x="0" y="39"/>
                    <a:pt x="9" y="57"/>
                  </a:cubicBezTo>
                  <a:cubicBezTo>
                    <a:pt x="19" y="76"/>
                    <a:pt x="28" y="95"/>
                    <a:pt x="28" y="95"/>
                  </a:cubicBezTo>
                  <a:cubicBezTo>
                    <a:pt x="28" y="95"/>
                    <a:pt x="44" y="96"/>
                    <a:pt x="56" y="88"/>
                  </a:cubicBezTo>
                  <a:cubicBezTo>
                    <a:pt x="56" y="88"/>
                    <a:pt x="55" y="66"/>
                    <a:pt x="55" y="46"/>
                  </a:cubicBezTo>
                  <a:cubicBezTo>
                    <a:pt x="55" y="25"/>
                    <a:pt x="42" y="15"/>
                    <a:pt x="34"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89" name="出自【趣你的PPT】(微信:qunideppt)：最优质的PPT资源库"/>
            <p:cNvSpPr>
              <a:spLocks/>
            </p:cNvSpPr>
            <p:nvPr/>
          </p:nvSpPr>
          <p:spPr bwMode="auto">
            <a:xfrm>
              <a:off x="2740136" y="2315037"/>
              <a:ext cx="54926" cy="73938"/>
            </a:xfrm>
            <a:custGeom>
              <a:avLst/>
              <a:gdLst>
                <a:gd name="T0" fmla="*/ 6 w 30"/>
                <a:gd name="T1" fmla="*/ 40 h 40"/>
                <a:gd name="T2" fmla="*/ 24 w 30"/>
                <a:gd name="T3" fmla="*/ 40 h 40"/>
                <a:gd name="T4" fmla="*/ 28 w 30"/>
                <a:gd name="T5" fmla="*/ 17 h 40"/>
                <a:gd name="T6" fmla="*/ 15 w 30"/>
                <a:gd name="T7" fmla="*/ 0 h 40"/>
                <a:gd name="T8" fmla="*/ 3 w 30"/>
                <a:gd name="T9" fmla="*/ 17 h 40"/>
                <a:gd name="T10" fmla="*/ 6 w 30"/>
                <a:gd name="T11" fmla="*/ 40 h 40"/>
              </a:gdLst>
              <a:ahLst/>
              <a:cxnLst>
                <a:cxn ang="0">
                  <a:pos x="T0" y="T1"/>
                </a:cxn>
                <a:cxn ang="0">
                  <a:pos x="T2" y="T3"/>
                </a:cxn>
                <a:cxn ang="0">
                  <a:pos x="T4" y="T5"/>
                </a:cxn>
                <a:cxn ang="0">
                  <a:pos x="T6" y="T7"/>
                </a:cxn>
                <a:cxn ang="0">
                  <a:pos x="T8" y="T9"/>
                </a:cxn>
                <a:cxn ang="0">
                  <a:pos x="T10" y="T11"/>
                </a:cxn>
              </a:cxnLst>
              <a:rect l="0" t="0" r="r" b="b"/>
              <a:pathLst>
                <a:path w="30" h="40">
                  <a:moveTo>
                    <a:pt x="6" y="40"/>
                  </a:moveTo>
                  <a:cubicBezTo>
                    <a:pt x="24" y="40"/>
                    <a:pt x="24" y="40"/>
                    <a:pt x="24" y="40"/>
                  </a:cubicBezTo>
                  <a:cubicBezTo>
                    <a:pt x="25" y="36"/>
                    <a:pt x="26" y="28"/>
                    <a:pt x="28" y="17"/>
                  </a:cubicBezTo>
                  <a:cubicBezTo>
                    <a:pt x="30" y="1"/>
                    <a:pt x="19" y="0"/>
                    <a:pt x="15" y="0"/>
                  </a:cubicBezTo>
                  <a:cubicBezTo>
                    <a:pt x="12" y="0"/>
                    <a:pt x="0" y="1"/>
                    <a:pt x="3" y="17"/>
                  </a:cubicBezTo>
                  <a:cubicBezTo>
                    <a:pt x="5" y="28"/>
                    <a:pt x="6" y="36"/>
                    <a:pt x="6" y="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0" name="出自【趣你的PPT】(微信:qunideppt)：最优质的PPT资源库"/>
            <p:cNvSpPr>
              <a:spLocks/>
            </p:cNvSpPr>
            <p:nvPr/>
          </p:nvSpPr>
          <p:spPr bwMode="auto">
            <a:xfrm>
              <a:off x="2750698" y="2399538"/>
              <a:ext cx="33801" cy="12675"/>
            </a:xfrm>
            <a:custGeom>
              <a:avLst/>
              <a:gdLst>
                <a:gd name="T0" fmla="*/ 1 w 18"/>
                <a:gd name="T1" fmla="*/ 0 h 7"/>
                <a:gd name="T2" fmla="*/ 0 w 18"/>
                <a:gd name="T3" fmla="*/ 7 h 7"/>
                <a:gd name="T4" fmla="*/ 18 w 18"/>
                <a:gd name="T5" fmla="*/ 7 h 7"/>
                <a:gd name="T6" fmla="*/ 18 w 18"/>
                <a:gd name="T7" fmla="*/ 0 h 7"/>
                <a:gd name="T8" fmla="*/ 1 w 18"/>
                <a:gd name="T9" fmla="*/ 0 h 7"/>
              </a:gdLst>
              <a:ahLst/>
              <a:cxnLst>
                <a:cxn ang="0">
                  <a:pos x="T0" y="T1"/>
                </a:cxn>
                <a:cxn ang="0">
                  <a:pos x="T2" y="T3"/>
                </a:cxn>
                <a:cxn ang="0">
                  <a:pos x="T4" y="T5"/>
                </a:cxn>
                <a:cxn ang="0">
                  <a:pos x="T6" y="T7"/>
                </a:cxn>
                <a:cxn ang="0">
                  <a:pos x="T8" y="T9"/>
                </a:cxn>
              </a:cxnLst>
              <a:rect l="0" t="0" r="r" b="b"/>
              <a:pathLst>
                <a:path w="18" h="7">
                  <a:moveTo>
                    <a:pt x="1" y="0"/>
                  </a:moveTo>
                  <a:cubicBezTo>
                    <a:pt x="1" y="2"/>
                    <a:pt x="1" y="4"/>
                    <a:pt x="0" y="7"/>
                  </a:cubicBezTo>
                  <a:cubicBezTo>
                    <a:pt x="18" y="7"/>
                    <a:pt x="18" y="7"/>
                    <a:pt x="18" y="7"/>
                  </a:cubicBezTo>
                  <a:cubicBezTo>
                    <a:pt x="18" y="4"/>
                    <a:pt x="18" y="2"/>
                    <a:pt x="18"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1" name="出自【趣你的PPT】(微信:qunideppt)：最优质的PPT资源库"/>
            <p:cNvSpPr>
              <a:spLocks/>
            </p:cNvSpPr>
            <p:nvPr/>
          </p:nvSpPr>
          <p:spPr bwMode="auto">
            <a:xfrm>
              <a:off x="2716897" y="2422777"/>
              <a:ext cx="103515" cy="177453"/>
            </a:xfrm>
            <a:custGeom>
              <a:avLst/>
              <a:gdLst>
                <a:gd name="T0" fmla="*/ 41 w 57"/>
                <a:gd name="T1" fmla="*/ 6 h 96"/>
                <a:gd name="T2" fmla="*/ 39 w 57"/>
                <a:gd name="T3" fmla="*/ 0 h 96"/>
                <a:gd name="T4" fmla="*/ 18 w 57"/>
                <a:gd name="T5" fmla="*/ 0 h 96"/>
                <a:gd name="T6" fmla="*/ 15 w 57"/>
                <a:gd name="T7" fmla="*/ 6 h 96"/>
                <a:gd name="T8" fmla="*/ 5 w 57"/>
                <a:gd name="T9" fmla="*/ 51 h 96"/>
                <a:gd name="T10" fmla="*/ 14 w 57"/>
                <a:gd name="T11" fmla="*/ 92 h 96"/>
                <a:gd name="T12" fmla="*/ 43 w 57"/>
                <a:gd name="T13" fmla="*/ 92 h 96"/>
                <a:gd name="T14" fmla="*/ 52 w 57"/>
                <a:gd name="T15" fmla="*/ 51 h 96"/>
                <a:gd name="T16" fmla="*/ 41 w 57"/>
                <a:gd name="T17"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96">
                  <a:moveTo>
                    <a:pt x="41" y="6"/>
                  </a:moveTo>
                  <a:cubicBezTo>
                    <a:pt x="40" y="4"/>
                    <a:pt x="40" y="2"/>
                    <a:pt x="39" y="0"/>
                  </a:cubicBezTo>
                  <a:cubicBezTo>
                    <a:pt x="18" y="0"/>
                    <a:pt x="18" y="0"/>
                    <a:pt x="18" y="0"/>
                  </a:cubicBezTo>
                  <a:cubicBezTo>
                    <a:pt x="17" y="2"/>
                    <a:pt x="16" y="4"/>
                    <a:pt x="15" y="6"/>
                  </a:cubicBezTo>
                  <a:cubicBezTo>
                    <a:pt x="10" y="18"/>
                    <a:pt x="0" y="31"/>
                    <a:pt x="5" y="51"/>
                  </a:cubicBezTo>
                  <a:cubicBezTo>
                    <a:pt x="9" y="71"/>
                    <a:pt x="14" y="92"/>
                    <a:pt x="14" y="92"/>
                  </a:cubicBezTo>
                  <a:cubicBezTo>
                    <a:pt x="14" y="92"/>
                    <a:pt x="29" y="96"/>
                    <a:pt x="43" y="92"/>
                  </a:cubicBezTo>
                  <a:cubicBezTo>
                    <a:pt x="43" y="92"/>
                    <a:pt x="47" y="71"/>
                    <a:pt x="52" y="51"/>
                  </a:cubicBezTo>
                  <a:cubicBezTo>
                    <a:pt x="57" y="31"/>
                    <a:pt x="47" y="18"/>
                    <a:pt x="41"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2" name="出自【趣你的PPT】(微信:qunideppt)：最优质的PPT资源库"/>
            <p:cNvSpPr>
              <a:spLocks/>
            </p:cNvSpPr>
            <p:nvPr/>
          </p:nvSpPr>
          <p:spPr bwMode="auto">
            <a:xfrm>
              <a:off x="2626059" y="2813595"/>
              <a:ext cx="42251" cy="40137"/>
            </a:xfrm>
            <a:custGeom>
              <a:avLst/>
              <a:gdLst>
                <a:gd name="T0" fmla="*/ 17 w 23"/>
                <a:gd name="T1" fmla="*/ 21 h 21"/>
                <a:gd name="T2" fmla="*/ 23 w 23"/>
                <a:gd name="T3" fmla="*/ 14 h 21"/>
                <a:gd name="T4" fmla="*/ 15 w 23"/>
                <a:gd name="T5" fmla="*/ 6 h 21"/>
                <a:gd name="T6" fmla="*/ 4 w 23"/>
                <a:gd name="T7" fmla="*/ 6 h 21"/>
                <a:gd name="T8" fmla="*/ 7 w 23"/>
                <a:gd name="T9" fmla="*/ 16 h 21"/>
                <a:gd name="T10" fmla="*/ 17 w 23"/>
                <a:gd name="T11" fmla="*/ 21 h 21"/>
              </a:gdLst>
              <a:ahLst/>
              <a:cxnLst>
                <a:cxn ang="0">
                  <a:pos x="T0" y="T1"/>
                </a:cxn>
                <a:cxn ang="0">
                  <a:pos x="T2" y="T3"/>
                </a:cxn>
                <a:cxn ang="0">
                  <a:pos x="T4" y="T5"/>
                </a:cxn>
                <a:cxn ang="0">
                  <a:pos x="T6" y="T7"/>
                </a:cxn>
                <a:cxn ang="0">
                  <a:pos x="T8" y="T9"/>
                </a:cxn>
                <a:cxn ang="0">
                  <a:pos x="T10" y="T11"/>
                </a:cxn>
              </a:cxnLst>
              <a:rect l="0" t="0" r="r" b="b"/>
              <a:pathLst>
                <a:path w="23" h="21">
                  <a:moveTo>
                    <a:pt x="17" y="21"/>
                  </a:moveTo>
                  <a:cubicBezTo>
                    <a:pt x="23" y="14"/>
                    <a:pt x="23" y="14"/>
                    <a:pt x="23" y="14"/>
                  </a:cubicBezTo>
                  <a:cubicBezTo>
                    <a:pt x="21" y="13"/>
                    <a:pt x="19" y="10"/>
                    <a:pt x="15" y="6"/>
                  </a:cubicBezTo>
                  <a:cubicBezTo>
                    <a:pt x="9" y="0"/>
                    <a:pt x="5" y="5"/>
                    <a:pt x="4" y="6"/>
                  </a:cubicBezTo>
                  <a:cubicBezTo>
                    <a:pt x="3" y="7"/>
                    <a:pt x="0" y="12"/>
                    <a:pt x="7" y="16"/>
                  </a:cubicBezTo>
                  <a:cubicBezTo>
                    <a:pt x="12" y="19"/>
                    <a:pt x="16" y="20"/>
                    <a:pt x="17" y="2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3" name="出自【趣你的PPT】(微信:qunideppt)：最优质的PPT资源库"/>
            <p:cNvSpPr>
              <a:spLocks/>
            </p:cNvSpPr>
            <p:nvPr/>
          </p:nvSpPr>
          <p:spPr bwMode="auto">
            <a:xfrm>
              <a:off x="2664085" y="2843170"/>
              <a:ext cx="14788" cy="16900"/>
            </a:xfrm>
            <a:custGeom>
              <a:avLst/>
              <a:gdLst>
                <a:gd name="T0" fmla="*/ 0 w 8"/>
                <a:gd name="T1" fmla="*/ 7 h 9"/>
                <a:gd name="T2" fmla="*/ 3 w 8"/>
                <a:gd name="T3" fmla="*/ 9 h 9"/>
                <a:gd name="T4" fmla="*/ 8 w 8"/>
                <a:gd name="T5" fmla="*/ 2 h 9"/>
                <a:gd name="T6" fmla="*/ 5 w 8"/>
                <a:gd name="T7" fmla="*/ 0 h 9"/>
                <a:gd name="T8" fmla="*/ 0 w 8"/>
                <a:gd name="T9" fmla="*/ 7 h 9"/>
              </a:gdLst>
              <a:ahLst/>
              <a:cxnLst>
                <a:cxn ang="0">
                  <a:pos x="T0" y="T1"/>
                </a:cxn>
                <a:cxn ang="0">
                  <a:pos x="T2" y="T3"/>
                </a:cxn>
                <a:cxn ang="0">
                  <a:pos x="T4" y="T5"/>
                </a:cxn>
                <a:cxn ang="0">
                  <a:pos x="T6" y="T7"/>
                </a:cxn>
                <a:cxn ang="0">
                  <a:pos x="T8" y="T9"/>
                </a:cxn>
              </a:cxnLst>
              <a:rect l="0" t="0" r="r" b="b"/>
              <a:pathLst>
                <a:path w="8" h="9">
                  <a:moveTo>
                    <a:pt x="0" y="7"/>
                  </a:moveTo>
                  <a:cubicBezTo>
                    <a:pt x="1" y="7"/>
                    <a:pt x="2" y="8"/>
                    <a:pt x="3" y="9"/>
                  </a:cubicBezTo>
                  <a:cubicBezTo>
                    <a:pt x="8" y="2"/>
                    <a:pt x="8" y="2"/>
                    <a:pt x="8" y="2"/>
                  </a:cubicBezTo>
                  <a:cubicBezTo>
                    <a:pt x="7" y="1"/>
                    <a:pt x="6" y="1"/>
                    <a:pt x="5" y="0"/>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4" name="出自【趣你的PPT】(微信:qunideppt)：最优质的PPT资源库"/>
            <p:cNvSpPr>
              <a:spLocks/>
            </p:cNvSpPr>
            <p:nvPr/>
          </p:nvSpPr>
          <p:spPr bwMode="auto">
            <a:xfrm>
              <a:off x="2672535" y="2849508"/>
              <a:ext cx="80276" cy="67601"/>
            </a:xfrm>
            <a:custGeom>
              <a:avLst/>
              <a:gdLst>
                <a:gd name="T0" fmla="*/ 9 w 44"/>
                <a:gd name="T1" fmla="*/ 1 h 37"/>
                <a:gd name="T2" fmla="*/ 6 w 44"/>
                <a:gd name="T3" fmla="*/ 0 h 37"/>
                <a:gd name="T4" fmla="*/ 0 w 44"/>
                <a:gd name="T5" fmla="*/ 9 h 37"/>
                <a:gd name="T6" fmla="*/ 1 w 44"/>
                <a:gd name="T7" fmla="*/ 12 h 37"/>
                <a:gd name="T8" fmla="*/ 16 w 44"/>
                <a:gd name="T9" fmla="*/ 29 h 37"/>
                <a:gd name="T10" fmla="*/ 35 w 44"/>
                <a:gd name="T11" fmla="*/ 37 h 37"/>
                <a:gd name="T12" fmla="*/ 44 w 44"/>
                <a:gd name="T13" fmla="*/ 25 h 37"/>
                <a:gd name="T14" fmla="*/ 30 w 44"/>
                <a:gd name="T15" fmla="*/ 10 h 37"/>
                <a:gd name="T16" fmla="*/ 9 w 44"/>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7">
                  <a:moveTo>
                    <a:pt x="9" y="1"/>
                  </a:moveTo>
                  <a:cubicBezTo>
                    <a:pt x="8" y="1"/>
                    <a:pt x="7" y="1"/>
                    <a:pt x="6" y="0"/>
                  </a:cubicBezTo>
                  <a:cubicBezTo>
                    <a:pt x="0" y="9"/>
                    <a:pt x="0" y="9"/>
                    <a:pt x="0" y="9"/>
                  </a:cubicBezTo>
                  <a:cubicBezTo>
                    <a:pt x="0" y="10"/>
                    <a:pt x="1" y="11"/>
                    <a:pt x="1" y="12"/>
                  </a:cubicBezTo>
                  <a:cubicBezTo>
                    <a:pt x="4" y="17"/>
                    <a:pt x="7" y="25"/>
                    <a:pt x="16" y="29"/>
                  </a:cubicBezTo>
                  <a:cubicBezTo>
                    <a:pt x="26" y="33"/>
                    <a:pt x="35" y="37"/>
                    <a:pt x="35" y="37"/>
                  </a:cubicBezTo>
                  <a:cubicBezTo>
                    <a:pt x="35" y="37"/>
                    <a:pt x="41" y="32"/>
                    <a:pt x="44" y="25"/>
                  </a:cubicBezTo>
                  <a:cubicBezTo>
                    <a:pt x="44" y="25"/>
                    <a:pt x="37" y="18"/>
                    <a:pt x="30" y="10"/>
                  </a:cubicBezTo>
                  <a:cubicBezTo>
                    <a:pt x="23" y="2"/>
                    <a:pt x="15" y="2"/>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5" name="出自【趣你的PPT】(微信:qunideppt)：最优质的PPT资源库"/>
            <p:cNvSpPr>
              <a:spLocks/>
            </p:cNvSpPr>
            <p:nvPr/>
          </p:nvSpPr>
          <p:spPr bwMode="auto">
            <a:xfrm>
              <a:off x="2404243" y="4381094"/>
              <a:ext cx="38026" cy="42251"/>
            </a:xfrm>
            <a:custGeom>
              <a:avLst/>
              <a:gdLst>
                <a:gd name="T0" fmla="*/ 13 w 20"/>
                <a:gd name="T1" fmla="*/ 23 h 23"/>
                <a:gd name="T2" fmla="*/ 20 w 20"/>
                <a:gd name="T3" fmla="*/ 18 h 23"/>
                <a:gd name="T4" fmla="*/ 16 w 20"/>
                <a:gd name="T5" fmla="*/ 8 h 23"/>
                <a:gd name="T6" fmla="*/ 6 w 20"/>
                <a:gd name="T7" fmla="*/ 3 h 23"/>
                <a:gd name="T8" fmla="*/ 5 w 20"/>
                <a:gd name="T9" fmla="*/ 14 h 23"/>
                <a:gd name="T10" fmla="*/ 13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3" y="23"/>
                  </a:moveTo>
                  <a:cubicBezTo>
                    <a:pt x="20" y="18"/>
                    <a:pt x="20" y="18"/>
                    <a:pt x="20" y="18"/>
                  </a:cubicBezTo>
                  <a:cubicBezTo>
                    <a:pt x="19" y="16"/>
                    <a:pt x="18" y="13"/>
                    <a:pt x="16" y="8"/>
                  </a:cubicBezTo>
                  <a:cubicBezTo>
                    <a:pt x="13" y="0"/>
                    <a:pt x="8" y="3"/>
                    <a:pt x="6" y="3"/>
                  </a:cubicBezTo>
                  <a:cubicBezTo>
                    <a:pt x="5" y="4"/>
                    <a:pt x="0" y="8"/>
                    <a:pt x="5" y="14"/>
                  </a:cubicBezTo>
                  <a:cubicBezTo>
                    <a:pt x="9" y="18"/>
                    <a:pt x="11" y="21"/>
                    <a:pt x="13"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6" name="出自【趣你的PPT】(微信:qunideppt)：最优质的PPT资源库"/>
            <p:cNvSpPr>
              <a:spLocks/>
            </p:cNvSpPr>
            <p:nvPr/>
          </p:nvSpPr>
          <p:spPr bwMode="auto">
            <a:xfrm>
              <a:off x="2431706" y="4419120"/>
              <a:ext cx="16900" cy="14787"/>
            </a:xfrm>
            <a:custGeom>
              <a:avLst/>
              <a:gdLst>
                <a:gd name="T0" fmla="*/ 0 w 10"/>
                <a:gd name="T1" fmla="*/ 4 h 8"/>
                <a:gd name="T2" fmla="*/ 2 w 10"/>
                <a:gd name="T3" fmla="*/ 8 h 8"/>
                <a:gd name="T4" fmla="*/ 10 w 10"/>
                <a:gd name="T5" fmla="*/ 3 h 8"/>
                <a:gd name="T6" fmla="*/ 8 w 10"/>
                <a:gd name="T7" fmla="*/ 0 h 8"/>
                <a:gd name="T8" fmla="*/ 0 w 10"/>
                <a:gd name="T9" fmla="*/ 4 h 8"/>
              </a:gdLst>
              <a:ahLst/>
              <a:cxnLst>
                <a:cxn ang="0">
                  <a:pos x="T0" y="T1"/>
                </a:cxn>
                <a:cxn ang="0">
                  <a:pos x="T2" y="T3"/>
                </a:cxn>
                <a:cxn ang="0">
                  <a:pos x="T4" y="T5"/>
                </a:cxn>
                <a:cxn ang="0">
                  <a:pos x="T6" y="T7"/>
                </a:cxn>
                <a:cxn ang="0">
                  <a:pos x="T8" y="T9"/>
                </a:cxn>
              </a:cxnLst>
              <a:rect l="0" t="0" r="r" b="b"/>
              <a:pathLst>
                <a:path w="10" h="8">
                  <a:moveTo>
                    <a:pt x="0" y="4"/>
                  </a:moveTo>
                  <a:cubicBezTo>
                    <a:pt x="1" y="5"/>
                    <a:pt x="1" y="6"/>
                    <a:pt x="2" y="8"/>
                  </a:cubicBezTo>
                  <a:cubicBezTo>
                    <a:pt x="10" y="3"/>
                    <a:pt x="10" y="3"/>
                    <a:pt x="10" y="3"/>
                  </a:cubicBezTo>
                  <a:cubicBezTo>
                    <a:pt x="9" y="2"/>
                    <a:pt x="8" y="1"/>
                    <a:pt x="8" y="0"/>
                  </a:cubicBez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7" name="出自【趣你的PPT】(微信:qunideppt)：最优质的PPT资源库"/>
            <p:cNvSpPr>
              <a:spLocks/>
            </p:cNvSpPr>
            <p:nvPr/>
          </p:nvSpPr>
          <p:spPr bwMode="auto">
            <a:xfrm>
              <a:off x="2435931" y="4429683"/>
              <a:ext cx="61264" cy="84501"/>
            </a:xfrm>
            <a:custGeom>
              <a:avLst/>
              <a:gdLst>
                <a:gd name="T0" fmla="*/ 11 w 33"/>
                <a:gd name="T1" fmla="*/ 2 h 46"/>
                <a:gd name="T2" fmla="*/ 9 w 33"/>
                <a:gd name="T3" fmla="*/ 0 h 46"/>
                <a:gd name="T4" fmla="*/ 0 w 33"/>
                <a:gd name="T5" fmla="*/ 6 h 46"/>
                <a:gd name="T6" fmla="*/ 0 w 33"/>
                <a:gd name="T7" fmla="*/ 9 h 46"/>
                <a:gd name="T8" fmla="*/ 7 w 33"/>
                <a:gd name="T9" fmla="*/ 31 h 46"/>
                <a:gd name="T10" fmla="*/ 21 w 33"/>
                <a:gd name="T11" fmla="*/ 46 h 46"/>
                <a:gd name="T12" fmla="*/ 33 w 33"/>
                <a:gd name="T13" fmla="*/ 39 h 46"/>
                <a:gd name="T14" fmla="*/ 27 w 33"/>
                <a:gd name="T15" fmla="*/ 19 h 46"/>
                <a:gd name="T16" fmla="*/ 11 w 33"/>
                <a:gd name="T1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6">
                  <a:moveTo>
                    <a:pt x="11" y="2"/>
                  </a:moveTo>
                  <a:cubicBezTo>
                    <a:pt x="10" y="2"/>
                    <a:pt x="10" y="1"/>
                    <a:pt x="9" y="0"/>
                  </a:cubicBezTo>
                  <a:cubicBezTo>
                    <a:pt x="0" y="6"/>
                    <a:pt x="0" y="6"/>
                    <a:pt x="0" y="6"/>
                  </a:cubicBezTo>
                  <a:cubicBezTo>
                    <a:pt x="0" y="7"/>
                    <a:pt x="0" y="8"/>
                    <a:pt x="0" y="9"/>
                  </a:cubicBezTo>
                  <a:cubicBezTo>
                    <a:pt x="1" y="15"/>
                    <a:pt x="0" y="23"/>
                    <a:pt x="7" y="31"/>
                  </a:cubicBezTo>
                  <a:cubicBezTo>
                    <a:pt x="14" y="38"/>
                    <a:pt x="21" y="46"/>
                    <a:pt x="21" y="46"/>
                  </a:cubicBezTo>
                  <a:cubicBezTo>
                    <a:pt x="21" y="46"/>
                    <a:pt x="28" y="44"/>
                    <a:pt x="33" y="39"/>
                  </a:cubicBezTo>
                  <a:cubicBezTo>
                    <a:pt x="33" y="39"/>
                    <a:pt x="30" y="29"/>
                    <a:pt x="27" y="19"/>
                  </a:cubicBezTo>
                  <a:cubicBezTo>
                    <a:pt x="24" y="9"/>
                    <a:pt x="17" y="6"/>
                    <a:pt x="11"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8" name="出自【趣你的PPT】(微信:qunideppt)：最优质的PPT资源库"/>
            <p:cNvSpPr>
              <a:spLocks/>
            </p:cNvSpPr>
            <p:nvPr/>
          </p:nvSpPr>
          <p:spPr bwMode="auto">
            <a:xfrm>
              <a:off x="1656406" y="3105124"/>
              <a:ext cx="4341255" cy="1206256"/>
            </a:xfrm>
            <a:custGeom>
              <a:avLst/>
              <a:gdLst>
                <a:gd name="T0" fmla="*/ 0 w 2366"/>
                <a:gd name="T1" fmla="*/ 98 h 657"/>
                <a:gd name="T2" fmla="*/ 653 w 2366"/>
                <a:gd name="T3" fmla="*/ 162 h 657"/>
                <a:gd name="T4" fmla="*/ 1583 w 2366"/>
                <a:gd name="T5" fmla="*/ 380 h 657"/>
                <a:gd name="T6" fmla="*/ 2366 w 2366"/>
                <a:gd name="T7" fmla="*/ 405 h 657"/>
                <a:gd name="T8" fmla="*/ 2161 w 2366"/>
                <a:gd name="T9" fmla="*/ 529 h 657"/>
                <a:gd name="T10" fmla="*/ 1675 w 2366"/>
                <a:gd name="T11" fmla="*/ 476 h 657"/>
                <a:gd name="T12" fmla="*/ 896 w 2366"/>
                <a:gd name="T13" fmla="*/ 546 h 657"/>
                <a:gd name="T14" fmla="*/ 115 w 2366"/>
                <a:gd name="T15" fmla="*/ 286 h 657"/>
                <a:gd name="T16" fmla="*/ 0 w 2366"/>
                <a:gd name="T17" fmla="*/ 9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6" h="657">
                  <a:moveTo>
                    <a:pt x="0" y="98"/>
                  </a:moveTo>
                  <a:cubicBezTo>
                    <a:pt x="0" y="98"/>
                    <a:pt x="243" y="0"/>
                    <a:pt x="653" y="162"/>
                  </a:cubicBezTo>
                  <a:cubicBezTo>
                    <a:pt x="1062" y="324"/>
                    <a:pt x="1165" y="550"/>
                    <a:pt x="1583" y="380"/>
                  </a:cubicBezTo>
                  <a:cubicBezTo>
                    <a:pt x="2001" y="209"/>
                    <a:pt x="2366" y="405"/>
                    <a:pt x="2366" y="405"/>
                  </a:cubicBezTo>
                  <a:cubicBezTo>
                    <a:pt x="2366" y="405"/>
                    <a:pt x="2213" y="486"/>
                    <a:pt x="2161" y="529"/>
                  </a:cubicBezTo>
                  <a:cubicBezTo>
                    <a:pt x="2161" y="529"/>
                    <a:pt x="1860" y="407"/>
                    <a:pt x="1675" y="476"/>
                  </a:cubicBezTo>
                  <a:cubicBezTo>
                    <a:pt x="1427" y="568"/>
                    <a:pt x="1195" y="657"/>
                    <a:pt x="896" y="546"/>
                  </a:cubicBezTo>
                  <a:cubicBezTo>
                    <a:pt x="597" y="435"/>
                    <a:pt x="375" y="209"/>
                    <a:pt x="115" y="286"/>
                  </a:cubicBezTo>
                  <a:lnTo>
                    <a:pt x="0" y="98"/>
                  </a:lnTo>
                  <a:close/>
                </a:path>
              </a:pathLst>
            </a:custGeom>
            <a:solidFill>
              <a:srgbClr val="2D3528"/>
            </a:solidFill>
            <a:ln>
              <a:noFill/>
            </a:ln>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399" name="出自【趣你的PPT】(微信:qunideppt)：最优质的PPT资源库"/>
            <p:cNvSpPr>
              <a:spLocks/>
            </p:cNvSpPr>
            <p:nvPr/>
          </p:nvSpPr>
          <p:spPr bwMode="auto">
            <a:xfrm>
              <a:off x="1899348" y="3272015"/>
              <a:ext cx="388706" cy="304205"/>
            </a:xfrm>
            <a:custGeom>
              <a:avLst/>
              <a:gdLst>
                <a:gd name="T0" fmla="*/ 212 w 212"/>
                <a:gd name="T1" fmla="*/ 10 h 165"/>
                <a:gd name="T2" fmla="*/ 171 w 212"/>
                <a:gd name="T3" fmla="*/ 5 h 165"/>
                <a:gd name="T4" fmla="*/ 160 w 212"/>
                <a:gd name="T5" fmla="*/ 67 h 165"/>
                <a:gd name="T6" fmla="*/ 151 w 212"/>
                <a:gd name="T7" fmla="*/ 119 h 165"/>
                <a:gd name="T8" fmla="*/ 151 w 212"/>
                <a:gd name="T9" fmla="*/ 119 h 165"/>
                <a:gd name="T10" fmla="*/ 140 w 212"/>
                <a:gd name="T11" fmla="*/ 67 h 165"/>
                <a:gd name="T12" fmla="*/ 124 w 212"/>
                <a:gd name="T13" fmla="*/ 1 h 165"/>
                <a:gd name="T14" fmla="*/ 95 w 212"/>
                <a:gd name="T15" fmla="*/ 0 h 165"/>
                <a:gd name="T16" fmla="*/ 75 w 212"/>
                <a:gd name="T17" fmla="*/ 68 h 165"/>
                <a:gd name="T18" fmla="*/ 62 w 212"/>
                <a:gd name="T19" fmla="*/ 119 h 165"/>
                <a:gd name="T20" fmla="*/ 61 w 212"/>
                <a:gd name="T21" fmla="*/ 119 h 165"/>
                <a:gd name="T22" fmla="*/ 54 w 212"/>
                <a:gd name="T23" fmla="*/ 68 h 165"/>
                <a:gd name="T24" fmla="*/ 42 w 212"/>
                <a:gd name="T25" fmla="*/ 1 h 165"/>
                <a:gd name="T26" fmla="*/ 0 w 212"/>
                <a:gd name="T27" fmla="*/ 3 h 165"/>
                <a:gd name="T28" fmla="*/ 38 w 212"/>
                <a:gd name="T29" fmla="*/ 160 h 165"/>
                <a:gd name="T30" fmla="*/ 81 w 212"/>
                <a:gd name="T31" fmla="*/ 157 h 165"/>
                <a:gd name="T32" fmla="*/ 94 w 212"/>
                <a:gd name="T33" fmla="*/ 108 h 165"/>
                <a:gd name="T34" fmla="*/ 106 w 212"/>
                <a:gd name="T35" fmla="*/ 60 h 165"/>
                <a:gd name="T36" fmla="*/ 106 w 212"/>
                <a:gd name="T37" fmla="*/ 60 h 165"/>
                <a:gd name="T38" fmla="*/ 116 w 212"/>
                <a:gd name="T39" fmla="*/ 108 h 165"/>
                <a:gd name="T40" fmla="*/ 127 w 212"/>
                <a:gd name="T41" fmla="*/ 158 h 165"/>
                <a:gd name="T42" fmla="*/ 175 w 212"/>
                <a:gd name="T43" fmla="*/ 165 h 165"/>
                <a:gd name="T44" fmla="*/ 212 w 212"/>
                <a:gd name="T45" fmla="*/ 1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2" h="165">
                  <a:moveTo>
                    <a:pt x="212" y="10"/>
                  </a:moveTo>
                  <a:cubicBezTo>
                    <a:pt x="199" y="8"/>
                    <a:pt x="185" y="6"/>
                    <a:pt x="171" y="5"/>
                  </a:cubicBezTo>
                  <a:cubicBezTo>
                    <a:pt x="160" y="67"/>
                    <a:pt x="160" y="67"/>
                    <a:pt x="160" y="67"/>
                  </a:cubicBezTo>
                  <a:cubicBezTo>
                    <a:pt x="157" y="84"/>
                    <a:pt x="154" y="100"/>
                    <a:pt x="151" y="119"/>
                  </a:cubicBezTo>
                  <a:cubicBezTo>
                    <a:pt x="151" y="119"/>
                    <a:pt x="151" y="119"/>
                    <a:pt x="151" y="119"/>
                  </a:cubicBezTo>
                  <a:cubicBezTo>
                    <a:pt x="148" y="100"/>
                    <a:pt x="144" y="84"/>
                    <a:pt x="140" y="67"/>
                  </a:cubicBezTo>
                  <a:cubicBezTo>
                    <a:pt x="124" y="1"/>
                    <a:pt x="124" y="1"/>
                    <a:pt x="124" y="1"/>
                  </a:cubicBezTo>
                  <a:cubicBezTo>
                    <a:pt x="114" y="1"/>
                    <a:pt x="104" y="0"/>
                    <a:pt x="95" y="0"/>
                  </a:cubicBezTo>
                  <a:cubicBezTo>
                    <a:pt x="75" y="68"/>
                    <a:pt x="75" y="68"/>
                    <a:pt x="75" y="68"/>
                  </a:cubicBezTo>
                  <a:cubicBezTo>
                    <a:pt x="70" y="85"/>
                    <a:pt x="65" y="101"/>
                    <a:pt x="62" y="119"/>
                  </a:cubicBezTo>
                  <a:cubicBezTo>
                    <a:pt x="61" y="119"/>
                    <a:pt x="61" y="119"/>
                    <a:pt x="61" y="119"/>
                  </a:cubicBezTo>
                  <a:cubicBezTo>
                    <a:pt x="59" y="102"/>
                    <a:pt x="57" y="85"/>
                    <a:pt x="54" y="68"/>
                  </a:cubicBezTo>
                  <a:cubicBezTo>
                    <a:pt x="42" y="1"/>
                    <a:pt x="42" y="1"/>
                    <a:pt x="42" y="1"/>
                  </a:cubicBezTo>
                  <a:cubicBezTo>
                    <a:pt x="27" y="1"/>
                    <a:pt x="13" y="2"/>
                    <a:pt x="0" y="3"/>
                  </a:cubicBezTo>
                  <a:cubicBezTo>
                    <a:pt x="38" y="160"/>
                    <a:pt x="38" y="160"/>
                    <a:pt x="38" y="160"/>
                  </a:cubicBezTo>
                  <a:cubicBezTo>
                    <a:pt x="52" y="158"/>
                    <a:pt x="67" y="157"/>
                    <a:pt x="81" y="157"/>
                  </a:cubicBezTo>
                  <a:cubicBezTo>
                    <a:pt x="94" y="108"/>
                    <a:pt x="94" y="108"/>
                    <a:pt x="94" y="108"/>
                  </a:cubicBezTo>
                  <a:cubicBezTo>
                    <a:pt x="98" y="94"/>
                    <a:pt x="102" y="77"/>
                    <a:pt x="106" y="60"/>
                  </a:cubicBezTo>
                  <a:cubicBezTo>
                    <a:pt x="106" y="60"/>
                    <a:pt x="106" y="60"/>
                    <a:pt x="106" y="60"/>
                  </a:cubicBezTo>
                  <a:cubicBezTo>
                    <a:pt x="109" y="78"/>
                    <a:pt x="113" y="95"/>
                    <a:pt x="116" y="108"/>
                  </a:cubicBezTo>
                  <a:cubicBezTo>
                    <a:pt x="127" y="158"/>
                    <a:pt x="127" y="158"/>
                    <a:pt x="127" y="158"/>
                  </a:cubicBezTo>
                  <a:cubicBezTo>
                    <a:pt x="143" y="160"/>
                    <a:pt x="159" y="162"/>
                    <a:pt x="175" y="165"/>
                  </a:cubicBezTo>
                  <a:lnTo>
                    <a:pt x="212"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00" name="出自【趣你的PPT】(微信:qunideppt)：最优质的PPT资源库"/>
            <p:cNvSpPr>
              <a:spLocks/>
            </p:cNvSpPr>
            <p:nvPr/>
          </p:nvSpPr>
          <p:spPr bwMode="auto">
            <a:xfrm>
              <a:off x="2294391" y="3303702"/>
              <a:ext cx="147877" cy="314767"/>
            </a:xfrm>
            <a:custGeom>
              <a:avLst/>
              <a:gdLst>
                <a:gd name="T0" fmla="*/ 0 w 80"/>
                <a:gd name="T1" fmla="*/ 158 h 171"/>
                <a:gd name="T2" fmla="*/ 43 w 80"/>
                <a:gd name="T3" fmla="*/ 171 h 171"/>
                <a:gd name="T4" fmla="*/ 80 w 80"/>
                <a:gd name="T5" fmla="*/ 8 h 171"/>
                <a:gd name="T6" fmla="*/ 38 w 80"/>
                <a:gd name="T7" fmla="*/ 0 h 171"/>
                <a:gd name="T8" fmla="*/ 0 w 80"/>
                <a:gd name="T9" fmla="*/ 158 h 171"/>
              </a:gdLst>
              <a:ahLst/>
              <a:cxnLst>
                <a:cxn ang="0">
                  <a:pos x="T0" y="T1"/>
                </a:cxn>
                <a:cxn ang="0">
                  <a:pos x="T2" y="T3"/>
                </a:cxn>
                <a:cxn ang="0">
                  <a:pos x="T4" y="T5"/>
                </a:cxn>
                <a:cxn ang="0">
                  <a:pos x="T6" y="T7"/>
                </a:cxn>
                <a:cxn ang="0">
                  <a:pos x="T8" y="T9"/>
                </a:cxn>
              </a:cxnLst>
              <a:rect l="0" t="0" r="r" b="b"/>
              <a:pathLst>
                <a:path w="80" h="171">
                  <a:moveTo>
                    <a:pt x="0" y="158"/>
                  </a:moveTo>
                  <a:cubicBezTo>
                    <a:pt x="15" y="162"/>
                    <a:pt x="29" y="166"/>
                    <a:pt x="43" y="171"/>
                  </a:cubicBezTo>
                  <a:cubicBezTo>
                    <a:pt x="80" y="8"/>
                    <a:pt x="80" y="8"/>
                    <a:pt x="80" y="8"/>
                  </a:cubicBezTo>
                  <a:cubicBezTo>
                    <a:pt x="66" y="5"/>
                    <a:pt x="52" y="2"/>
                    <a:pt x="38" y="0"/>
                  </a:cubicBezTo>
                  <a:lnTo>
                    <a:pt x="0" y="1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01" name="出自【趣你的PPT】(微信:qunideppt)：最优质的PPT资源库"/>
            <p:cNvSpPr>
              <a:spLocks/>
            </p:cNvSpPr>
            <p:nvPr/>
          </p:nvSpPr>
          <p:spPr bwMode="auto">
            <a:xfrm>
              <a:off x="2412693" y="3339616"/>
              <a:ext cx="363356" cy="401381"/>
            </a:xfrm>
            <a:custGeom>
              <a:avLst/>
              <a:gdLst>
                <a:gd name="T0" fmla="*/ 198 w 198"/>
                <a:gd name="T1" fmla="*/ 43 h 219"/>
                <a:gd name="T2" fmla="*/ 156 w 198"/>
                <a:gd name="T3" fmla="*/ 28 h 219"/>
                <a:gd name="T4" fmla="*/ 139 w 198"/>
                <a:gd name="T5" fmla="*/ 80 h 219"/>
                <a:gd name="T6" fmla="*/ 117 w 198"/>
                <a:gd name="T7" fmla="*/ 150 h 219"/>
                <a:gd name="T8" fmla="*/ 117 w 198"/>
                <a:gd name="T9" fmla="*/ 150 h 219"/>
                <a:gd name="T10" fmla="*/ 109 w 198"/>
                <a:gd name="T11" fmla="*/ 98 h 219"/>
                <a:gd name="T12" fmla="*/ 97 w 198"/>
                <a:gd name="T13" fmla="*/ 9 h 219"/>
                <a:gd name="T14" fmla="*/ 61 w 198"/>
                <a:gd name="T15" fmla="*/ 0 h 219"/>
                <a:gd name="T16" fmla="*/ 0 w 198"/>
                <a:gd name="T17" fmla="*/ 159 h 219"/>
                <a:gd name="T18" fmla="*/ 40 w 198"/>
                <a:gd name="T19" fmla="*/ 176 h 219"/>
                <a:gd name="T20" fmla="*/ 52 w 198"/>
                <a:gd name="T21" fmla="*/ 141 h 219"/>
                <a:gd name="T22" fmla="*/ 74 w 198"/>
                <a:gd name="T23" fmla="*/ 72 h 219"/>
                <a:gd name="T24" fmla="*/ 75 w 198"/>
                <a:gd name="T25" fmla="*/ 72 h 219"/>
                <a:gd name="T26" fmla="*/ 81 w 198"/>
                <a:gd name="T27" fmla="*/ 126 h 219"/>
                <a:gd name="T28" fmla="*/ 93 w 198"/>
                <a:gd name="T29" fmla="*/ 200 h 219"/>
                <a:gd name="T30" fmla="*/ 130 w 198"/>
                <a:gd name="T31" fmla="*/ 219 h 219"/>
                <a:gd name="T32" fmla="*/ 198 w 198"/>
                <a:gd name="T33" fmla="*/ 4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219">
                  <a:moveTo>
                    <a:pt x="198" y="43"/>
                  </a:moveTo>
                  <a:cubicBezTo>
                    <a:pt x="184" y="37"/>
                    <a:pt x="170" y="33"/>
                    <a:pt x="156" y="28"/>
                  </a:cubicBezTo>
                  <a:cubicBezTo>
                    <a:pt x="139" y="80"/>
                    <a:pt x="139" y="80"/>
                    <a:pt x="139" y="80"/>
                  </a:cubicBezTo>
                  <a:cubicBezTo>
                    <a:pt x="129" y="107"/>
                    <a:pt x="122" y="134"/>
                    <a:pt x="117" y="150"/>
                  </a:cubicBezTo>
                  <a:cubicBezTo>
                    <a:pt x="117" y="150"/>
                    <a:pt x="117" y="150"/>
                    <a:pt x="117" y="150"/>
                  </a:cubicBezTo>
                  <a:cubicBezTo>
                    <a:pt x="115" y="135"/>
                    <a:pt x="112" y="112"/>
                    <a:pt x="109" y="98"/>
                  </a:cubicBezTo>
                  <a:cubicBezTo>
                    <a:pt x="97" y="9"/>
                    <a:pt x="97" y="9"/>
                    <a:pt x="97" y="9"/>
                  </a:cubicBezTo>
                  <a:cubicBezTo>
                    <a:pt x="85" y="6"/>
                    <a:pt x="73" y="3"/>
                    <a:pt x="61" y="0"/>
                  </a:cubicBezTo>
                  <a:cubicBezTo>
                    <a:pt x="0" y="159"/>
                    <a:pt x="0" y="159"/>
                    <a:pt x="0" y="159"/>
                  </a:cubicBezTo>
                  <a:cubicBezTo>
                    <a:pt x="13" y="164"/>
                    <a:pt x="26" y="170"/>
                    <a:pt x="40" y="176"/>
                  </a:cubicBezTo>
                  <a:cubicBezTo>
                    <a:pt x="52" y="141"/>
                    <a:pt x="52" y="141"/>
                    <a:pt x="52" y="141"/>
                  </a:cubicBezTo>
                  <a:cubicBezTo>
                    <a:pt x="63" y="111"/>
                    <a:pt x="70" y="88"/>
                    <a:pt x="74" y="72"/>
                  </a:cubicBezTo>
                  <a:cubicBezTo>
                    <a:pt x="75" y="72"/>
                    <a:pt x="75" y="72"/>
                    <a:pt x="75" y="72"/>
                  </a:cubicBezTo>
                  <a:cubicBezTo>
                    <a:pt x="75" y="88"/>
                    <a:pt x="78" y="110"/>
                    <a:pt x="81" y="126"/>
                  </a:cubicBezTo>
                  <a:cubicBezTo>
                    <a:pt x="93" y="200"/>
                    <a:pt x="93" y="200"/>
                    <a:pt x="93" y="200"/>
                  </a:cubicBezTo>
                  <a:cubicBezTo>
                    <a:pt x="105" y="206"/>
                    <a:pt x="118" y="213"/>
                    <a:pt x="130" y="219"/>
                  </a:cubicBezTo>
                  <a:lnTo>
                    <a:pt x="198"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02" name="出自【趣你的PPT】(微信:qunideppt)：最优质的PPT资源库"/>
            <p:cNvSpPr>
              <a:spLocks/>
            </p:cNvSpPr>
            <p:nvPr/>
          </p:nvSpPr>
          <p:spPr bwMode="auto">
            <a:xfrm>
              <a:off x="2678872" y="3441018"/>
              <a:ext cx="405606" cy="441519"/>
            </a:xfrm>
            <a:custGeom>
              <a:avLst/>
              <a:gdLst>
                <a:gd name="T0" fmla="*/ 221 w 221"/>
                <a:gd name="T1" fmla="*/ 60 h 241"/>
                <a:gd name="T2" fmla="*/ 178 w 221"/>
                <a:gd name="T3" fmla="*/ 40 h 241"/>
                <a:gd name="T4" fmla="*/ 151 w 221"/>
                <a:gd name="T5" fmla="*/ 102 h 241"/>
                <a:gd name="T6" fmla="*/ 121 w 221"/>
                <a:gd name="T7" fmla="*/ 172 h 241"/>
                <a:gd name="T8" fmla="*/ 120 w 221"/>
                <a:gd name="T9" fmla="*/ 171 h 241"/>
                <a:gd name="T10" fmla="*/ 119 w 221"/>
                <a:gd name="T11" fmla="*/ 117 h 241"/>
                <a:gd name="T12" fmla="*/ 122 w 221"/>
                <a:gd name="T13" fmla="*/ 15 h 241"/>
                <a:gd name="T14" fmla="*/ 88 w 221"/>
                <a:gd name="T15" fmla="*/ 1 h 241"/>
                <a:gd name="T16" fmla="*/ 85 w 221"/>
                <a:gd name="T17" fmla="*/ 0 h 241"/>
                <a:gd name="T18" fmla="*/ 0 w 221"/>
                <a:gd name="T19" fmla="*/ 171 h 241"/>
                <a:gd name="T20" fmla="*/ 37 w 221"/>
                <a:gd name="T21" fmla="*/ 191 h 241"/>
                <a:gd name="T22" fmla="*/ 55 w 221"/>
                <a:gd name="T23" fmla="*/ 155 h 241"/>
                <a:gd name="T24" fmla="*/ 86 w 221"/>
                <a:gd name="T25" fmla="*/ 86 h 241"/>
                <a:gd name="T26" fmla="*/ 86 w 221"/>
                <a:gd name="T27" fmla="*/ 87 h 241"/>
                <a:gd name="T28" fmla="*/ 86 w 221"/>
                <a:gd name="T29" fmla="*/ 142 h 241"/>
                <a:gd name="T30" fmla="*/ 88 w 221"/>
                <a:gd name="T31" fmla="*/ 219 h 241"/>
                <a:gd name="T32" fmla="*/ 128 w 221"/>
                <a:gd name="T33" fmla="*/ 241 h 241"/>
                <a:gd name="T34" fmla="*/ 221 w 221"/>
                <a:gd name="T35" fmla="*/ 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241">
                  <a:moveTo>
                    <a:pt x="221" y="60"/>
                  </a:moveTo>
                  <a:cubicBezTo>
                    <a:pt x="207" y="53"/>
                    <a:pt x="193" y="47"/>
                    <a:pt x="178" y="40"/>
                  </a:cubicBezTo>
                  <a:cubicBezTo>
                    <a:pt x="151" y="102"/>
                    <a:pt x="151" y="102"/>
                    <a:pt x="151" y="102"/>
                  </a:cubicBezTo>
                  <a:cubicBezTo>
                    <a:pt x="138" y="129"/>
                    <a:pt x="128" y="156"/>
                    <a:pt x="121" y="172"/>
                  </a:cubicBezTo>
                  <a:cubicBezTo>
                    <a:pt x="120" y="171"/>
                    <a:pt x="120" y="171"/>
                    <a:pt x="120" y="171"/>
                  </a:cubicBezTo>
                  <a:cubicBezTo>
                    <a:pt x="121" y="156"/>
                    <a:pt x="120" y="131"/>
                    <a:pt x="119" y="117"/>
                  </a:cubicBezTo>
                  <a:cubicBezTo>
                    <a:pt x="122" y="15"/>
                    <a:pt x="122" y="15"/>
                    <a:pt x="122" y="15"/>
                  </a:cubicBezTo>
                  <a:cubicBezTo>
                    <a:pt x="111" y="10"/>
                    <a:pt x="99" y="5"/>
                    <a:pt x="88" y="1"/>
                  </a:cubicBezTo>
                  <a:cubicBezTo>
                    <a:pt x="87" y="0"/>
                    <a:pt x="86" y="0"/>
                    <a:pt x="85" y="0"/>
                  </a:cubicBezTo>
                  <a:cubicBezTo>
                    <a:pt x="0" y="171"/>
                    <a:pt x="0" y="171"/>
                    <a:pt x="0" y="171"/>
                  </a:cubicBezTo>
                  <a:cubicBezTo>
                    <a:pt x="12" y="178"/>
                    <a:pt x="25" y="185"/>
                    <a:pt x="37" y="191"/>
                  </a:cubicBezTo>
                  <a:cubicBezTo>
                    <a:pt x="55" y="155"/>
                    <a:pt x="55" y="155"/>
                    <a:pt x="55" y="155"/>
                  </a:cubicBezTo>
                  <a:cubicBezTo>
                    <a:pt x="70" y="125"/>
                    <a:pt x="80" y="102"/>
                    <a:pt x="86" y="86"/>
                  </a:cubicBezTo>
                  <a:cubicBezTo>
                    <a:pt x="86" y="87"/>
                    <a:pt x="86" y="87"/>
                    <a:pt x="86" y="87"/>
                  </a:cubicBezTo>
                  <a:cubicBezTo>
                    <a:pt x="85" y="102"/>
                    <a:pt x="85" y="126"/>
                    <a:pt x="86" y="142"/>
                  </a:cubicBezTo>
                  <a:cubicBezTo>
                    <a:pt x="88" y="219"/>
                    <a:pt x="88" y="219"/>
                    <a:pt x="88" y="219"/>
                  </a:cubicBezTo>
                  <a:cubicBezTo>
                    <a:pt x="102" y="226"/>
                    <a:pt x="115" y="233"/>
                    <a:pt x="128" y="241"/>
                  </a:cubicBezTo>
                  <a:lnTo>
                    <a:pt x="22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03" name="出自【趣你的PPT】(微信:qunideppt)：最优质的PPT资源库"/>
            <p:cNvSpPr>
              <a:spLocks/>
            </p:cNvSpPr>
            <p:nvPr/>
          </p:nvSpPr>
          <p:spPr bwMode="auto">
            <a:xfrm>
              <a:off x="2961951" y="3574106"/>
              <a:ext cx="333780" cy="420393"/>
            </a:xfrm>
            <a:custGeom>
              <a:avLst/>
              <a:gdLst>
                <a:gd name="T0" fmla="*/ 169 w 182"/>
                <a:gd name="T1" fmla="*/ 74 h 229"/>
                <a:gd name="T2" fmla="*/ 182 w 182"/>
                <a:gd name="T3" fmla="*/ 49 h 229"/>
                <a:gd name="T4" fmla="*/ 91 w 182"/>
                <a:gd name="T5" fmla="*/ 0 h 229"/>
                <a:gd name="T6" fmla="*/ 0 w 182"/>
                <a:gd name="T7" fmla="*/ 182 h 229"/>
                <a:gd name="T8" fmla="*/ 94 w 182"/>
                <a:gd name="T9" fmla="*/ 229 h 229"/>
                <a:gd name="T10" fmla="*/ 112 w 182"/>
                <a:gd name="T11" fmla="*/ 194 h 229"/>
                <a:gd name="T12" fmla="*/ 58 w 182"/>
                <a:gd name="T13" fmla="*/ 169 h 229"/>
                <a:gd name="T14" fmla="*/ 85 w 182"/>
                <a:gd name="T15" fmla="*/ 117 h 229"/>
                <a:gd name="T16" fmla="*/ 132 w 182"/>
                <a:gd name="T17" fmla="*/ 140 h 229"/>
                <a:gd name="T18" fmla="*/ 143 w 182"/>
                <a:gd name="T19" fmla="*/ 117 h 229"/>
                <a:gd name="T20" fmla="*/ 95 w 182"/>
                <a:gd name="T21" fmla="*/ 95 h 229"/>
                <a:gd name="T22" fmla="*/ 119 w 182"/>
                <a:gd name="T23" fmla="*/ 50 h 229"/>
                <a:gd name="T24" fmla="*/ 169 w 182"/>
                <a:gd name="T25" fmla="*/ 7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229">
                  <a:moveTo>
                    <a:pt x="169" y="74"/>
                  </a:moveTo>
                  <a:cubicBezTo>
                    <a:pt x="182" y="49"/>
                    <a:pt x="182" y="49"/>
                    <a:pt x="182" y="49"/>
                  </a:cubicBezTo>
                  <a:cubicBezTo>
                    <a:pt x="154" y="33"/>
                    <a:pt x="123" y="16"/>
                    <a:pt x="91" y="0"/>
                  </a:cubicBezTo>
                  <a:cubicBezTo>
                    <a:pt x="0" y="182"/>
                    <a:pt x="0" y="182"/>
                    <a:pt x="0" y="182"/>
                  </a:cubicBezTo>
                  <a:cubicBezTo>
                    <a:pt x="31" y="198"/>
                    <a:pt x="62" y="214"/>
                    <a:pt x="94" y="229"/>
                  </a:cubicBezTo>
                  <a:cubicBezTo>
                    <a:pt x="112" y="194"/>
                    <a:pt x="112" y="194"/>
                    <a:pt x="112" y="194"/>
                  </a:cubicBezTo>
                  <a:cubicBezTo>
                    <a:pt x="58" y="169"/>
                    <a:pt x="58" y="169"/>
                    <a:pt x="58" y="169"/>
                  </a:cubicBezTo>
                  <a:cubicBezTo>
                    <a:pt x="85" y="117"/>
                    <a:pt x="85" y="117"/>
                    <a:pt x="85" y="117"/>
                  </a:cubicBezTo>
                  <a:cubicBezTo>
                    <a:pt x="132" y="140"/>
                    <a:pt x="132" y="140"/>
                    <a:pt x="132" y="140"/>
                  </a:cubicBezTo>
                  <a:cubicBezTo>
                    <a:pt x="143" y="117"/>
                    <a:pt x="143" y="117"/>
                    <a:pt x="143" y="117"/>
                  </a:cubicBezTo>
                  <a:cubicBezTo>
                    <a:pt x="95" y="95"/>
                    <a:pt x="95" y="95"/>
                    <a:pt x="95" y="95"/>
                  </a:cubicBezTo>
                  <a:cubicBezTo>
                    <a:pt x="119" y="50"/>
                    <a:pt x="119" y="50"/>
                    <a:pt x="119" y="50"/>
                  </a:cubicBezTo>
                  <a:lnTo>
                    <a:pt x="169"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sp>
          <p:nvSpPr>
            <p:cNvPr id="404" name="出自【趣你的PPT】(微信:qunideppt)：最优质的PPT资源库"/>
            <p:cNvSpPr>
              <a:spLocks noEditPoints="1"/>
            </p:cNvSpPr>
            <p:nvPr/>
          </p:nvSpPr>
          <p:spPr bwMode="auto">
            <a:xfrm>
              <a:off x="3183768" y="3688183"/>
              <a:ext cx="327443" cy="420393"/>
            </a:xfrm>
            <a:custGeom>
              <a:avLst/>
              <a:gdLst>
                <a:gd name="T0" fmla="*/ 171 w 179"/>
                <a:gd name="T1" fmla="*/ 54 h 230"/>
                <a:gd name="T2" fmla="*/ 123 w 179"/>
                <a:gd name="T3" fmla="*/ 19 h 230"/>
                <a:gd name="T4" fmla="*/ 81 w 179"/>
                <a:gd name="T5" fmla="*/ 0 h 230"/>
                <a:gd name="T6" fmla="*/ 0 w 179"/>
                <a:gd name="T7" fmla="*/ 179 h 230"/>
                <a:gd name="T8" fmla="*/ 36 w 179"/>
                <a:gd name="T9" fmla="*/ 196 h 230"/>
                <a:gd name="T10" fmla="*/ 77 w 179"/>
                <a:gd name="T11" fmla="*/ 107 h 230"/>
                <a:gd name="T12" fmla="*/ 83 w 179"/>
                <a:gd name="T13" fmla="*/ 109 h 230"/>
                <a:gd name="T14" fmla="*/ 95 w 179"/>
                <a:gd name="T15" fmla="*/ 139 h 230"/>
                <a:gd name="T16" fmla="*/ 80 w 179"/>
                <a:gd name="T17" fmla="*/ 217 h 230"/>
                <a:gd name="T18" fmla="*/ 123 w 179"/>
                <a:gd name="T19" fmla="*/ 230 h 230"/>
                <a:gd name="T20" fmla="*/ 132 w 179"/>
                <a:gd name="T21" fmla="*/ 152 h 230"/>
                <a:gd name="T22" fmla="*/ 121 w 179"/>
                <a:gd name="T23" fmla="*/ 116 h 230"/>
                <a:gd name="T24" fmla="*/ 121 w 179"/>
                <a:gd name="T25" fmla="*/ 116 h 230"/>
                <a:gd name="T26" fmla="*/ 166 w 179"/>
                <a:gd name="T27" fmla="*/ 92 h 230"/>
                <a:gd name="T28" fmla="*/ 171 w 179"/>
                <a:gd name="T29" fmla="*/ 54 h 230"/>
                <a:gd name="T30" fmla="*/ 126 w 179"/>
                <a:gd name="T31" fmla="*/ 83 h 230"/>
                <a:gd name="T32" fmla="*/ 93 w 179"/>
                <a:gd name="T33" fmla="*/ 91 h 230"/>
                <a:gd name="T34" fmla="*/ 86 w 179"/>
                <a:gd name="T35" fmla="*/ 88 h 230"/>
                <a:gd name="T36" fmla="*/ 103 w 179"/>
                <a:gd name="T37" fmla="*/ 51 h 230"/>
                <a:gd name="T38" fmla="*/ 112 w 179"/>
                <a:gd name="T39" fmla="*/ 54 h 230"/>
                <a:gd name="T40" fmla="*/ 126 w 179"/>
                <a:gd name="T41" fmla="*/ 8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 h="230">
                  <a:moveTo>
                    <a:pt x="171" y="54"/>
                  </a:moveTo>
                  <a:cubicBezTo>
                    <a:pt x="162" y="41"/>
                    <a:pt x="143" y="28"/>
                    <a:pt x="123" y="19"/>
                  </a:cubicBezTo>
                  <a:cubicBezTo>
                    <a:pt x="109" y="13"/>
                    <a:pt x="94" y="4"/>
                    <a:pt x="81" y="0"/>
                  </a:cubicBezTo>
                  <a:cubicBezTo>
                    <a:pt x="0" y="179"/>
                    <a:pt x="0" y="179"/>
                    <a:pt x="0" y="179"/>
                  </a:cubicBezTo>
                  <a:cubicBezTo>
                    <a:pt x="36" y="196"/>
                    <a:pt x="36" y="196"/>
                    <a:pt x="36" y="196"/>
                  </a:cubicBezTo>
                  <a:cubicBezTo>
                    <a:pt x="77" y="107"/>
                    <a:pt x="77" y="107"/>
                    <a:pt x="77" y="107"/>
                  </a:cubicBezTo>
                  <a:cubicBezTo>
                    <a:pt x="83" y="109"/>
                    <a:pt x="83" y="109"/>
                    <a:pt x="83" y="109"/>
                  </a:cubicBezTo>
                  <a:cubicBezTo>
                    <a:pt x="95" y="115"/>
                    <a:pt x="99" y="122"/>
                    <a:pt x="95" y="139"/>
                  </a:cubicBezTo>
                  <a:cubicBezTo>
                    <a:pt x="91" y="154"/>
                    <a:pt x="83" y="193"/>
                    <a:pt x="80" y="217"/>
                  </a:cubicBezTo>
                  <a:cubicBezTo>
                    <a:pt x="123" y="230"/>
                    <a:pt x="123" y="230"/>
                    <a:pt x="123" y="230"/>
                  </a:cubicBezTo>
                  <a:cubicBezTo>
                    <a:pt x="126" y="204"/>
                    <a:pt x="130" y="167"/>
                    <a:pt x="132" y="152"/>
                  </a:cubicBezTo>
                  <a:cubicBezTo>
                    <a:pt x="135" y="136"/>
                    <a:pt x="132" y="126"/>
                    <a:pt x="121" y="116"/>
                  </a:cubicBezTo>
                  <a:cubicBezTo>
                    <a:pt x="121" y="116"/>
                    <a:pt x="121" y="116"/>
                    <a:pt x="121" y="116"/>
                  </a:cubicBezTo>
                  <a:cubicBezTo>
                    <a:pt x="143" y="119"/>
                    <a:pt x="159" y="105"/>
                    <a:pt x="166" y="92"/>
                  </a:cubicBezTo>
                  <a:cubicBezTo>
                    <a:pt x="171" y="81"/>
                    <a:pt x="179" y="66"/>
                    <a:pt x="171" y="54"/>
                  </a:cubicBezTo>
                  <a:close/>
                  <a:moveTo>
                    <a:pt x="126" y="83"/>
                  </a:moveTo>
                  <a:cubicBezTo>
                    <a:pt x="121" y="94"/>
                    <a:pt x="108" y="98"/>
                    <a:pt x="93" y="91"/>
                  </a:cubicBezTo>
                  <a:cubicBezTo>
                    <a:pt x="86" y="88"/>
                    <a:pt x="86" y="88"/>
                    <a:pt x="86" y="88"/>
                  </a:cubicBezTo>
                  <a:cubicBezTo>
                    <a:pt x="103" y="51"/>
                    <a:pt x="103" y="51"/>
                    <a:pt x="103" y="51"/>
                  </a:cubicBezTo>
                  <a:cubicBezTo>
                    <a:pt x="105" y="51"/>
                    <a:pt x="109" y="52"/>
                    <a:pt x="112" y="54"/>
                  </a:cubicBezTo>
                  <a:cubicBezTo>
                    <a:pt x="128" y="62"/>
                    <a:pt x="131" y="72"/>
                    <a:pt x="126"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682" tIns="60841" rIns="121682" bIns="60841" numCol="1" anchor="t" anchorCtr="0" compatLnSpc="1">
              <a:prstTxWarp prst="textNoShape">
                <a:avLst/>
              </a:prstTxWarp>
            </a:bodyPr>
            <a:lstStyle/>
            <a:p>
              <a:endParaRPr lang="en-US" sz="3190">
                <a:solidFill>
                  <a:prstClr val="black"/>
                </a:solidFill>
                <a:cs typeface="+mn-ea"/>
                <a:sym typeface="Arial" panose="020B0604020202020204" pitchFamily="34" charset="0"/>
              </a:endParaRPr>
            </a:p>
          </p:txBody>
        </p:sp>
      </p:grpSp>
      <p:sp>
        <p:nvSpPr>
          <p:cNvPr id="405" name="出自【趣你的PPT】(微信:qunideppt)：最优质的PPT资源库"/>
          <p:cNvSpPr txBox="1"/>
          <p:nvPr/>
        </p:nvSpPr>
        <p:spPr>
          <a:xfrm>
            <a:off x="7573604" y="1904584"/>
            <a:ext cx="1952995"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a:solidFill>
                  <a:srgbClr val="000000"/>
                </a:solidFill>
                <a:ea typeface="微软雅黑" panose="020B0503020204020204" pitchFamily="34" charset="-122"/>
                <a:sym typeface="Arial" panose="020B0604020202020204" pitchFamily="34" charset="0"/>
              </a:rPr>
              <a:t>单击编辑标题</a:t>
            </a:r>
            <a:endParaRPr lang="en-US" sz="1600" b="1" dirty="0">
              <a:solidFill>
                <a:srgbClr val="000000"/>
              </a:solidFill>
              <a:sym typeface="Arial" panose="020B0604020202020204" pitchFamily="34" charset="0"/>
            </a:endParaRPr>
          </a:p>
        </p:txBody>
      </p:sp>
      <p:sp>
        <p:nvSpPr>
          <p:cNvPr id="406" name="出自【趣你的PPT】(微信:qunideppt)：最优质的PPT资源库"/>
          <p:cNvSpPr txBox="1"/>
          <p:nvPr/>
        </p:nvSpPr>
        <p:spPr>
          <a:xfrm>
            <a:off x="7573604" y="2247613"/>
            <a:ext cx="3897841" cy="430887"/>
          </a:xfrm>
          <a:prstGeom prst="rect">
            <a:avLst/>
          </a:prstGeom>
          <a:noFill/>
        </p:spPr>
        <p:txBody>
          <a:bodyPr wrap="square" lIns="0" tIns="0" rIns="0" bIns="0" rtlCol="0" anchor="t" anchorCtr="0">
            <a:spAutoFit/>
          </a:bodyPr>
          <a:lstStyle/>
          <a:p>
            <a:pPr defTabSz="1216817">
              <a:spcBef>
                <a:spcPct val="20000"/>
              </a:spcBef>
              <a:defRPr/>
            </a:pPr>
            <a:r>
              <a:rPr lang="zh-CN" altLang="en-US" sz="1400" dirty="0">
                <a:solidFill>
                  <a:srgbClr val="000000"/>
                </a:solidFill>
                <a:ea typeface="微软雅黑" panose="020B0503020204020204" pitchFamily="34" charset="-122"/>
                <a:sym typeface="Arial" panose="020B0604020202020204" pitchFamily="34" charset="0"/>
              </a:rPr>
              <a:t>单击此处可编辑内容，根据您的需要自由拉伸文本框大小，建议您在使用时，使用微软雅黑字体。</a:t>
            </a:r>
            <a:endParaRPr lang="en-US" altLang="zh-CN" sz="1400" dirty="0">
              <a:solidFill>
                <a:srgbClr val="000000"/>
              </a:solidFill>
              <a:ea typeface="微软雅黑" panose="020B0503020204020204" pitchFamily="34" charset="-122"/>
              <a:sym typeface="Arial" panose="020B0604020202020204" pitchFamily="34" charset="0"/>
            </a:endParaRPr>
          </a:p>
        </p:txBody>
      </p:sp>
      <p:grpSp>
        <p:nvGrpSpPr>
          <p:cNvPr id="407" name="Group 425出自【趣你的PPT】(微信:qunideppt)：最优质的PPT资源库"/>
          <p:cNvGrpSpPr/>
          <p:nvPr/>
        </p:nvGrpSpPr>
        <p:grpSpPr>
          <a:xfrm>
            <a:off x="6477186" y="3119913"/>
            <a:ext cx="810015" cy="698288"/>
            <a:chOff x="6162999" y="3119913"/>
            <a:chExt cx="810015" cy="698288"/>
          </a:xfrm>
          <a:solidFill>
            <a:srgbClr val="000000"/>
          </a:solidFill>
        </p:grpSpPr>
        <p:sp>
          <p:nvSpPr>
            <p:cNvPr id="408" name="出自【趣你的PPT】(微信:qunideppt)：最优质的PPT资源库"/>
            <p:cNvSpPr/>
            <p:nvPr/>
          </p:nvSpPr>
          <p:spPr>
            <a:xfrm>
              <a:off x="6162999" y="3119913"/>
              <a:ext cx="810015" cy="698288"/>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0">
                <a:solidFill>
                  <a:srgbClr val="FEFEFE"/>
                </a:solidFill>
                <a:cs typeface="+mn-ea"/>
                <a:sym typeface="Arial" panose="020B0604020202020204" pitchFamily="34" charset="0"/>
              </a:endParaRPr>
            </a:p>
          </p:txBody>
        </p:sp>
        <p:sp>
          <p:nvSpPr>
            <p:cNvPr id="409" name="出自【趣你的PPT】(微信:qunideppt)：最优质的PPT资源库"/>
            <p:cNvSpPr txBox="1"/>
            <p:nvPr/>
          </p:nvSpPr>
          <p:spPr>
            <a:xfrm>
              <a:off x="6401160" y="3172878"/>
              <a:ext cx="353355" cy="583237"/>
            </a:xfrm>
            <a:prstGeom prst="rect">
              <a:avLst/>
            </a:prstGeom>
            <a:grpFill/>
          </p:spPr>
          <p:txBody>
            <a:bodyPr wrap="square" rtlCol="0">
              <a:spAutoFit/>
            </a:bodyPr>
            <a:lstStyle/>
            <a:p>
              <a:pPr algn="ctr"/>
              <a:r>
                <a:rPr lang="en-US" sz="3190" b="1" dirty="0">
                  <a:solidFill>
                    <a:srgbClr val="FEFEFE"/>
                  </a:solidFill>
                  <a:latin typeface="微软雅黑" panose="020B0503020204020204" pitchFamily="34" charset="-122"/>
                  <a:ea typeface="微软雅黑" panose="020B0503020204020204" pitchFamily="34" charset="-122"/>
                  <a:cs typeface="+mn-ea"/>
                  <a:sym typeface="Arial" panose="020B0604020202020204" pitchFamily="34" charset="0"/>
                </a:rPr>
                <a:t>2</a:t>
              </a:r>
            </a:p>
          </p:txBody>
        </p:sp>
      </p:grpSp>
      <p:sp>
        <p:nvSpPr>
          <p:cNvPr id="410" name="出自【趣你的PPT】(微信:qunideppt)：最优质的PPT资源库"/>
          <p:cNvSpPr txBox="1"/>
          <p:nvPr/>
        </p:nvSpPr>
        <p:spPr>
          <a:xfrm>
            <a:off x="7573604" y="3105840"/>
            <a:ext cx="1952995"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a:solidFill>
                  <a:srgbClr val="000000"/>
                </a:solidFill>
                <a:ea typeface="微软雅黑" panose="020B0503020204020204" pitchFamily="34" charset="-122"/>
                <a:sym typeface="Arial" panose="020B0604020202020204" pitchFamily="34" charset="0"/>
              </a:rPr>
              <a:t>单击编辑标题</a:t>
            </a:r>
            <a:endParaRPr lang="en-US" sz="1600" b="1" dirty="0">
              <a:solidFill>
                <a:srgbClr val="000000"/>
              </a:solidFill>
              <a:sym typeface="Arial" panose="020B0604020202020204" pitchFamily="34" charset="0"/>
            </a:endParaRPr>
          </a:p>
        </p:txBody>
      </p:sp>
      <p:sp>
        <p:nvSpPr>
          <p:cNvPr id="411" name="出自【趣你的PPT】(微信:qunideppt)：最优质的PPT资源库"/>
          <p:cNvSpPr txBox="1"/>
          <p:nvPr/>
        </p:nvSpPr>
        <p:spPr>
          <a:xfrm>
            <a:off x="7573604" y="3448869"/>
            <a:ext cx="3897841" cy="430887"/>
          </a:xfrm>
          <a:prstGeom prst="rect">
            <a:avLst/>
          </a:prstGeom>
          <a:noFill/>
        </p:spPr>
        <p:txBody>
          <a:bodyPr wrap="square" lIns="0" tIns="0" rIns="0" bIns="0" rtlCol="0" anchor="t" anchorCtr="0">
            <a:spAutoFit/>
          </a:bodyPr>
          <a:lstStyle/>
          <a:p>
            <a:pPr defTabSz="1216817">
              <a:spcBef>
                <a:spcPct val="20000"/>
              </a:spcBef>
              <a:defRPr/>
            </a:pPr>
            <a:r>
              <a:rPr lang="zh-CN" altLang="en-US" sz="1400" dirty="0">
                <a:solidFill>
                  <a:srgbClr val="000000"/>
                </a:solidFill>
                <a:ea typeface="微软雅黑" panose="020B0503020204020204" pitchFamily="34" charset="-122"/>
                <a:sym typeface="Arial" panose="020B0604020202020204" pitchFamily="34" charset="0"/>
              </a:rPr>
              <a:t>单击此处可编辑内容，根据您的需要自由拉伸文本框大小，建议您在使用时，使用微软雅黑字体。</a:t>
            </a:r>
            <a:endParaRPr lang="en-US" altLang="zh-CN" sz="1400" dirty="0">
              <a:solidFill>
                <a:srgbClr val="000000"/>
              </a:solidFill>
              <a:ea typeface="微软雅黑" panose="020B0503020204020204" pitchFamily="34" charset="-122"/>
              <a:sym typeface="Arial" panose="020B0604020202020204" pitchFamily="34" charset="0"/>
            </a:endParaRPr>
          </a:p>
        </p:txBody>
      </p:sp>
      <p:grpSp>
        <p:nvGrpSpPr>
          <p:cNvPr id="412" name="Group 426出自【趣你的PPT】(微信:qunideppt)：最优质的PPT资源库"/>
          <p:cNvGrpSpPr/>
          <p:nvPr/>
        </p:nvGrpSpPr>
        <p:grpSpPr>
          <a:xfrm>
            <a:off x="6477186" y="4374722"/>
            <a:ext cx="810015" cy="698288"/>
            <a:chOff x="6162999" y="4374722"/>
            <a:chExt cx="810015" cy="698288"/>
          </a:xfrm>
          <a:solidFill>
            <a:srgbClr val="000000"/>
          </a:solidFill>
        </p:grpSpPr>
        <p:sp>
          <p:nvSpPr>
            <p:cNvPr id="413" name="出自【趣你的PPT】(微信:qunideppt)：最优质的PPT资源库"/>
            <p:cNvSpPr/>
            <p:nvPr/>
          </p:nvSpPr>
          <p:spPr>
            <a:xfrm>
              <a:off x="6162999" y="4374722"/>
              <a:ext cx="810015" cy="698288"/>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0">
                <a:solidFill>
                  <a:srgbClr val="FEFEFE"/>
                </a:solidFill>
                <a:cs typeface="+mn-ea"/>
                <a:sym typeface="Arial" panose="020B0604020202020204" pitchFamily="34" charset="0"/>
              </a:endParaRPr>
            </a:p>
          </p:txBody>
        </p:sp>
        <p:sp>
          <p:nvSpPr>
            <p:cNvPr id="414" name="出自【趣你的PPT】(微信:qunideppt)：最优质的PPT资源库"/>
            <p:cNvSpPr txBox="1"/>
            <p:nvPr/>
          </p:nvSpPr>
          <p:spPr>
            <a:xfrm>
              <a:off x="6401160" y="4427687"/>
              <a:ext cx="353355" cy="583237"/>
            </a:xfrm>
            <a:prstGeom prst="rect">
              <a:avLst/>
            </a:prstGeom>
            <a:grpFill/>
          </p:spPr>
          <p:txBody>
            <a:bodyPr wrap="square" rtlCol="0">
              <a:spAutoFit/>
            </a:bodyPr>
            <a:lstStyle/>
            <a:p>
              <a:pPr algn="ctr"/>
              <a:r>
                <a:rPr lang="en-US" sz="3190" b="1" dirty="0">
                  <a:solidFill>
                    <a:srgbClr val="FEFEFE"/>
                  </a:solidFill>
                  <a:latin typeface="微软雅黑" panose="020B0503020204020204" pitchFamily="34" charset="-122"/>
                  <a:ea typeface="微软雅黑" panose="020B0503020204020204" pitchFamily="34" charset="-122"/>
                  <a:cs typeface="+mn-ea"/>
                  <a:sym typeface="Arial" panose="020B0604020202020204" pitchFamily="34" charset="0"/>
                </a:rPr>
                <a:t>3</a:t>
              </a:r>
            </a:p>
          </p:txBody>
        </p:sp>
      </p:grpSp>
      <p:sp>
        <p:nvSpPr>
          <p:cNvPr id="415" name="出自【趣你的PPT】(微信:qunideppt)：最优质的PPT资源库"/>
          <p:cNvSpPr txBox="1"/>
          <p:nvPr/>
        </p:nvSpPr>
        <p:spPr>
          <a:xfrm>
            <a:off x="7573604" y="4360649"/>
            <a:ext cx="1952995"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a:solidFill>
                  <a:srgbClr val="000000"/>
                </a:solidFill>
                <a:ea typeface="微软雅黑" panose="020B0503020204020204" pitchFamily="34" charset="-122"/>
                <a:sym typeface="Arial" panose="020B0604020202020204" pitchFamily="34" charset="0"/>
              </a:rPr>
              <a:t>单击编辑标题</a:t>
            </a:r>
            <a:endParaRPr lang="en-US" sz="1600" b="1" dirty="0">
              <a:solidFill>
                <a:srgbClr val="000000"/>
              </a:solidFill>
              <a:sym typeface="Arial" panose="020B0604020202020204" pitchFamily="34" charset="0"/>
            </a:endParaRPr>
          </a:p>
        </p:txBody>
      </p:sp>
      <p:sp>
        <p:nvSpPr>
          <p:cNvPr id="416" name="出自【趣你的PPT】(微信:qunideppt)：最优质的PPT资源库"/>
          <p:cNvSpPr txBox="1"/>
          <p:nvPr/>
        </p:nvSpPr>
        <p:spPr>
          <a:xfrm>
            <a:off x="7573604" y="4703678"/>
            <a:ext cx="3897841" cy="430887"/>
          </a:xfrm>
          <a:prstGeom prst="rect">
            <a:avLst/>
          </a:prstGeom>
          <a:noFill/>
        </p:spPr>
        <p:txBody>
          <a:bodyPr wrap="square" lIns="0" tIns="0" rIns="0" bIns="0" rtlCol="0" anchor="t" anchorCtr="0">
            <a:spAutoFit/>
          </a:bodyPr>
          <a:lstStyle/>
          <a:p>
            <a:pPr defTabSz="1216817">
              <a:spcBef>
                <a:spcPct val="20000"/>
              </a:spcBef>
              <a:defRPr/>
            </a:pPr>
            <a:r>
              <a:rPr lang="zh-CN" altLang="en-US" sz="1400" dirty="0">
                <a:solidFill>
                  <a:srgbClr val="000000"/>
                </a:solidFill>
                <a:ea typeface="微软雅黑" panose="020B0503020204020204" pitchFamily="34" charset="-122"/>
                <a:sym typeface="Arial" panose="020B0604020202020204" pitchFamily="34" charset="0"/>
              </a:rPr>
              <a:t>单击此处可编辑内容，根据您的需要自由拉伸文本框大小，建议您在使用时，使用微软雅黑字体。</a:t>
            </a:r>
            <a:endParaRPr lang="en-US" altLang="zh-CN" sz="1400" dirty="0">
              <a:solidFill>
                <a:srgbClr val="000000"/>
              </a:solidFill>
              <a:ea typeface="微软雅黑" panose="020B0503020204020204" pitchFamily="34" charset="-122"/>
              <a:sym typeface="Arial" panose="020B0604020202020204" pitchFamily="34" charset="0"/>
            </a:endParaRPr>
          </a:p>
        </p:txBody>
      </p:sp>
      <p:sp>
        <p:nvSpPr>
          <p:cNvPr id="418" name="矩形 417"/>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矩形 418"/>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矩形 419"/>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矩形 420"/>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文本框 421"/>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4262443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Freeform 5"/>
          <p:cNvSpPr>
            <a:spLocks/>
          </p:cNvSpPr>
          <p:nvPr/>
        </p:nvSpPr>
        <p:spPr bwMode="auto">
          <a:xfrm>
            <a:off x="3802902" y="2286001"/>
            <a:ext cx="1020762" cy="1649413"/>
          </a:xfrm>
          <a:custGeom>
            <a:avLst/>
            <a:gdLst>
              <a:gd name="T0" fmla="*/ 298 w 643"/>
              <a:gd name="T1" fmla="*/ 0 h 1039"/>
              <a:gd name="T2" fmla="*/ 0 w 643"/>
              <a:gd name="T3" fmla="*/ 0 h 1039"/>
              <a:gd name="T4" fmla="*/ 345 w 643"/>
              <a:gd name="T5" fmla="*/ 519 h 1039"/>
              <a:gd name="T6" fmla="*/ 0 w 643"/>
              <a:gd name="T7" fmla="*/ 1039 h 1039"/>
              <a:gd name="T8" fmla="*/ 298 w 643"/>
              <a:gd name="T9" fmla="*/ 1039 h 1039"/>
              <a:gd name="T10" fmla="*/ 643 w 643"/>
              <a:gd name="T11" fmla="*/ 519 h 1039"/>
              <a:gd name="T12" fmla="*/ 298 w 643"/>
              <a:gd name="T13" fmla="*/ 0 h 1039"/>
            </a:gdLst>
            <a:ahLst/>
            <a:cxnLst>
              <a:cxn ang="0">
                <a:pos x="T0" y="T1"/>
              </a:cxn>
              <a:cxn ang="0">
                <a:pos x="T2" y="T3"/>
              </a:cxn>
              <a:cxn ang="0">
                <a:pos x="T4" y="T5"/>
              </a:cxn>
              <a:cxn ang="0">
                <a:pos x="T6" y="T7"/>
              </a:cxn>
              <a:cxn ang="0">
                <a:pos x="T8" y="T9"/>
              </a:cxn>
              <a:cxn ang="0">
                <a:pos x="T10" y="T11"/>
              </a:cxn>
              <a:cxn ang="0">
                <a:pos x="T12" y="T13"/>
              </a:cxn>
            </a:cxnLst>
            <a:rect l="0" t="0" r="r" b="b"/>
            <a:pathLst>
              <a:path w="643" h="1039">
                <a:moveTo>
                  <a:pt x="298" y="0"/>
                </a:moveTo>
                <a:lnTo>
                  <a:pt x="0" y="0"/>
                </a:lnTo>
                <a:lnTo>
                  <a:pt x="345" y="519"/>
                </a:lnTo>
                <a:lnTo>
                  <a:pt x="0" y="1039"/>
                </a:lnTo>
                <a:lnTo>
                  <a:pt x="298" y="1039"/>
                </a:lnTo>
                <a:lnTo>
                  <a:pt x="643" y="519"/>
                </a:lnTo>
                <a:lnTo>
                  <a:pt x="298" y="0"/>
                </a:ln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5" name="Freeform 6"/>
          <p:cNvSpPr>
            <a:spLocks/>
          </p:cNvSpPr>
          <p:nvPr/>
        </p:nvSpPr>
        <p:spPr bwMode="auto">
          <a:xfrm>
            <a:off x="3299665" y="1781176"/>
            <a:ext cx="373062" cy="373063"/>
          </a:xfrm>
          <a:prstGeom prst="roundRect">
            <a:avLst/>
          </a:prstGeom>
          <a:solidFill>
            <a:schemeClr val="accent4">
              <a:lumMod val="60000"/>
              <a:lumOff val="40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6" name="Freeform 7"/>
          <p:cNvSpPr>
            <a:spLocks/>
          </p:cNvSpPr>
          <p:nvPr/>
        </p:nvSpPr>
        <p:spPr bwMode="auto">
          <a:xfrm>
            <a:off x="2904378" y="2166938"/>
            <a:ext cx="496048" cy="493417"/>
          </a:xfrm>
          <a:prstGeom prst="roundRect">
            <a:avLst/>
          </a:prstGeom>
          <a:solidFill>
            <a:schemeClr val="accent2">
              <a:lumMod val="60000"/>
              <a:lumOff val="40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7" name="Freeform 8"/>
          <p:cNvSpPr>
            <a:spLocks/>
          </p:cNvSpPr>
          <p:nvPr/>
        </p:nvSpPr>
        <p:spPr bwMode="auto">
          <a:xfrm>
            <a:off x="2674190" y="1817688"/>
            <a:ext cx="315912" cy="315912"/>
          </a:xfrm>
          <a:prstGeom prst="roundRect">
            <a:avLst/>
          </a:prstGeom>
          <a:solidFill>
            <a:schemeClr val="accent4"/>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 name="Freeform 9"/>
          <p:cNvSpPr>
            <a:spLocks/>
          </p:cNvSpPr>
          <p:nvPr/>
        </p:nvSpPr>
        <p:spPr bwMode="auto">
          <a:xfrm>
            <a:off x="2218577" y="1973263"/>
            <a:ext cx="400050" cy="400050"/>
          </a:xfrm>
          <a:prstGeom prst="roundRect">
            <a:avLst/>
          </a:prstGeom>
          <a:solidFill>
            <a:schemeClr val="accent3">
              <a:lumMod val="60000"/>
              <a:lumOff val="40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9" name="Freeform 10"/>
          <p:cNvSpPr>
            <a:spLocks/>
          </p:cNvSpPr>
          <p:nvPr/>
        </p:nvSpPr>
        <p:spPr bwMode="auto">
          <a:xfrm>
            <a:off x="1915365" y="1897063"/>
            <a:ext cx="250825" cy="250825"/>
          </a:xfrm>
          <a:prstGeom prst="roundRect">
            <a:avLst/>
          </a:prstGeom>
          <a:solidFill>
            <a:schemeClr val="accent3"/>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0" name="Freeform 11"/>
          <p:cNvSpPr>
            <a:spLocks/>
          </p:cNvSpPr>
          <p:nvPr/>
        </p:nvSpPr>
        <p:spPr bwMode="auto">
          <a:xfrm>
            <a:off x="1594690" y="2193178"/>
            <a:ext cx="329360" cy="329360"/>
          </a:xfrm>
          <a:prstGeom prst="roundRect">
            <a:avLst/>
          </a:prstGeom>
          <a:solidFill>
            <a:schemeClr val="accent1">
              <a:lumMod val="60000"/>
              <a:lumOff val="40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1" name="Freeform 12"/>
          <p:cNvSpPr>
            <a:spLocks/>
          </p:cNvSpPr>
          <p:nvPr/>
        </p:nvSpPr>
        <p:spPr bwMode="auto">
          <a:xfrm>
            <a:off x="1272427" y="2397126"/>
            <a:ext cx="249237" cy="250825"/>
          </a:xfrm>
          <a:prstGeom prst="roundRect">
            <a:avLst/>
          </a:pr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2" name="Freeform 13"/>
          <p:cNvSpPr>
            <a:spLocks/>
          </p:cNvSpPr>
          <p:nvPr/>
        </p:nvSpPr>
        <p:spPr bwMode="auto">
          <a:xfrm>
            <a:off x="3359990" y="3614738"/>
            <a:ext cx="373062" cy="373063"/>
          </a:xfrm>
          <a:prstGeom prst="roundRect">
            <a:avLst/>
          </a:prstGeom>
          <a:solidFill>
            <a:schemeClr val="accent3"/>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3" name="Freeform 14"/>
          <p:cNvSpPr>
            <a:spLocks/>
          </p:cNvSpPr>
          <p:nvPr/>
        </p:nvSpPr>
        <p:spPr bwMode="auto">
          <a:xfrm>
            <a:off x="2895600" y="3810000"/>
            <a:ext cx="381000" cy="381000"/>
          </a:xfrm>
          <a:prstGeom prst="roundRect">
            <a:avLst/>
          </a:prstGeom>
          <a:solidFill>
            <a:schemeClr val="accent4"/>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4" name="Freeform 15"/>
          <p:cNvSpPr>
            <a:spLocks/>
          </p:cNvSpPr>
          <p:nvPr/>
        </p:nvSpPr>
        <p:spPr bwMode="auto">
          <a:xfrm>
            <a:off x="2578940" y="4017963"/>
            <a:ext cx="250825" cy="250825"/>
          </a:xfrm>
          <a:prstGeom prst="roundRect">
            <a:avLst/>
          </a:prstGeom>
          <a:solidFill>
            <a:schemeClr val="accent3">
              <a:lumMod val="60000"/>
              <a:lumOff val="40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5" name="Freeform 16"/>
          <p:cNvSpPr>
            <a:spLocks/>
          </p:cNvSpPr>
          <p:nvPr/>
        </p:nvSpPr>
        <p:spPr bwMode="auto">
          <a:xfrm>
            <a:off x="2207466" y="3802064"/>
            <a:ext cx="316660" cy="316660"/>
          </a:xfrm>
          <a:prstGeom prst="roundRect">
            <a:avLst/>
          </a:prstGeom>
          <a:solidFill>
            <a:schemeClr val="accent2">
              <a:lumMod val="60000"/>
              <a:lumOff val="40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6" name="Freeform 17"/>
          <p:cNvSpPr>
            <a:spLocks/>
          </p:cNvSpPr>
          <p:nvPr/>
        </p:nvSpPr>
        <p:spPr bwMode="auto">
          <a:xfrm>
            <a:off x="1893140" y="4016376"/>
            <a:ext cx="247650" cy="249238"/>
          </a:xfrm>
          <a:prstGeom prst="roundRect">
            <a:avLst/>
          </a:prstGeom>
          <a:solidFill>
            <a:schemeClr val="accent4">
              <a:lumMod val="60000"/>
              <a:lumOff val="40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7" name="Freeform 18"/>
          <p:cNvSpPr>
            <a:spLocks/>
          </p:cNvSpPr>
          <p:nvPr/>
        </p:nvSpPr>
        <p:spPr bwMode="auto">
          <a:xfrm>
            <a:off x="1628027" y="3641726"/>
            <a:ext cx="319406" cy="320674"/>
          </a:xfrm>
          <a:prstGeom prst="roundRect">
            <a:avLst/>
          </a:prstGeom>
          <a:solidFill>
            <a:schemeClr val="accent3"/>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8" name="Freeform 19"/>
          <p:cNvSpPr>
            <a:spLocks/>
          </p:cNvSpPr>
          <p:nvPr/>
        </p:nvSpPr>
        <p:spPr bwMode="auto">
          <a:xfrm>
            <a:off x="1337515" y="3451226"/>
            <a:ext cx="250825" cy="250825"/>
          </a:xfrm>
          <a:prstGeom prst="roundRect">
            <a:avLst/>
          </a:prstGeom>
          <a:solidFill>
            <a:schemeClr val="accent1">
              <a:lumMod val="60000"/>
              <a:lumOff val="40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9" name="Freeform 5"/>
          <p:cNvSpPr>
            <a:spLocks/>
          </p:cNvSpPr>
          <p:nvPr/>
        </p:nvSpPr>
        <p:spPr bwMode="auto">
          <a:xfrm>
            <a:off x="7477870" y="2286000"/>
            <a:ext cx="1020762" cy="1649413"/>
          </a:xfrm>
          <a:custGeom>
            <a:avLst/>
            <a:gdLst>
              <a:gd name="T0" fmla="*/ 298 w 643"/>
              <a:gd name="T1" fmla="*/ 0 h 1039"/>
              <a:gd name="T2" fmla="*/ 0 w 643"/>
              <a:gd name="T3" fmla="*/ 0 h 1039"/>
              <a:gd name="T4" fmla="*/ 345 w 643"/>
              <a:gd name="T5" fmla="*/ 519 h 1039"/>
              <a:gd name="T6" fmla="*/ 0 w 643"/>
              <a:gd name="T7" fmla="*/ 1039 h 1039"/>
              <a:gd name="T8" fmla="*/ 298 w 643"/>
              <a:gd name="T9" fmla="*/ 1039 h 1039"/>
              <a:gd name="T10" fmla="*/ 643 w 643"/>
              <a:gd name="T11" fmla="*/ 519 h 1039"/>
              <a:gd name="T12" fmla="*/ 298 w 643"/>
              <a:gd name="T13" fmla="*/ 0 h 1039"/>
            </a:gdLst>
            <a:ahLst/>
            <a:cxnLst>
              <a:cxn ang="0">
                <a:pos x="T0" y="T1"/>
              </a:cxn>
              <a:cxn ang="0">
                <a:pos x="T2" y="T3"/>
              </a:cxn>
              <a:cxn ang="0">
                <a:pos x="T4" y="T5"/>
              </a:cxn>
              <a:cxn ang="0">
                <a:pos x="T6" y="T7"/>
              </a:cxn>
              <a:cxn ang="0">
                <a:pos x="T8" y="T9"/>
              </a:cxn>
              <a:cxn ang="0">
                <a:pos x="T10" y="T11"/>
              </a:cxn>
              <a:cxn ang="0">
                <a:pos x="T12" y="T13"/>
              </a:cxn>
            </a:cxnLst>
            <a:rect l="0" t="0" r="r" b="b"/>
            <a:pathLst>
              <a:path w="643" h="1039">
                <a:moveTo>
                  <a:pt x="298" y="0"/>
                </a:moveTo>
                <a:lnTo>
                  <a:pt x="0" y="0"/>
                </a:lnTo>
                <a:lnTo>
                  <a:pt x="345" y="519"/>
                </a:lnTo>
                <a:lnTo>
                  <a:pt x="0" y="1039"/>
                </a:lnTo>
                <a:lnTo>
                  <a:pt x="298" y="1039"/>
                </a:lnTo>
                <a:lnTo>
                  <a:pt x="643" y="519"/>
                </a:lnTo>
                <a:lnTo>
                  <a:pt x="298" y="0"/>
                </a:lnTo>
                <a:close/>
              </a:path>
            </a:pathLst>
          </a:custGeom>
          <a:solidFill>
            <a:schemeClr val="accent2"/>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20" name="Freeform 7"/>
          <p:cNvSpPr>
            <a:spLocks/>
          </p:cNvSpPr>
          <p:nvPr/>
        </p:nvSpPr>
        <p:spPr bwMode="auto">
          <a:xfrm>
            <a:off x="8812434" y="2045493"/>
            <a:ext cx="1980000" cy="1980000"/>
          </a:xfrm>
          <a:prstGeom prst="ellipse">
            <a:avLst/>
          </a:prstGeom>
          <a:solidFill>
            <a:schemeClr val="accent3"/>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grpSp>
        <p:nvGrpSpPr>
          <p:cNvPr id="21" name="Group 34"/>
          <p:cNvGrpSpPr/>
          <p:nvPr/>
        </p:nvGrpSpPr>
        <p:grpSpPr>
          <a:xfrm>
            <a:off x="5738025" y="2600326"/>
            <a:ext cx="788976" cy="479426"/>
            <a:chOff x="1476376" y="2297113"/>
            <a:chExt cx="331788" cy="201613"/>
          </a:xfrm>
          <a:solidFill>
            <a:schemeClr val="accent2"/>
          </a:solidFill>
        </p:grpSpPr>
        <p:sp>
          <p:nvSpPr>
            <p:cNvPr id="22" name="Freeform 54"/>
            <p:cNvSpPr>
              <a:spLocks noEditPoints="1"/>
            </p:cNvSpPr>
            <p:nvPr/>
          </p:nvSpPr>
          <p:spPr bwMode="auto">
            <a:xfrm>
              <a:off x="1476376" y="2297113"/>
              <a:ext cx="331788" cy="201613"/>
            </a:xfrm>
            <a:custGeom>
              <a:avLst/>
              <a:gdLst>
                <a:gd name="T0" fmla="*/ 62 w 124"/>
                <a:gd name="T1" fmla="*/ 0 h 76"/>
                <a:gd name="T2" fmla="*/ 123 w 124"/>
                <a:gd name="T3" fmla="*/ 37 h 76"/>
                <a:gd name="T4" fmla="*/ 123 w 124"/>
                <a:gd name="T5" fmla="*/ 42 h 76"/>
                <a:gd name="T6" fmla="*/ 62 w 124"/>
                <a:gd name="T7" fmla="*/ 76 h 76"/>
                <a:gd name="T8" fmla="*/ 1 w 124"/>
                <a:gd name="T9" fmla="*/ 42 h 76"/>
                <a:gd name="T10" fmla="*/ 1 w 124"/>
                <a:gd name="T11" fmla="*/ 37 h 76"/>
                <a:gd name="T12" fmla="*/ 62 w 124"/>
                <a:gd name="T13" fmla="*/ 0 h 76"/>
                <a:gd name="T14" fmla="*/ 62 w 124"/>
                <a:gd name="T15" fmla="*/ 8 h 76"/>
                <a:gd name="T16" fmla="*/ 10 w 124"/>
                <a:gd name="T17" fmla="*/ 40 h 76"/>
                <a:gd name="T18" fmla="*/ 62 w 124"/>
                <a:gd name="T19" fmla="*/ 68 h 76"/>
                <a:gd name="T20" fmla="*/ 114 w 124"/>
                <a:gd name="T21" fmla="*/ 40 h 76"/>
                <a:gd name="T22" fmla="*/ 62 w 124"/>
                <a:gd name="T23" fmla="*/ 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76">
                  <a:moveTo>
                    <a:pt x="62" y="0"/>
                  </a:moveTo>
                  <a:cubicBezTo>
                    <a:pt x="90" y="0"/>
                    <a:pt x="106" y="19"/>
                    <a:pt x="123" y="37"/>
                  </a:cubicBezTo>
                  <a:cubicBezTo>
                    <a:pt x="124" y="39"/>
                    <a:pt x="124" y="41"/>
                    <a:pt x="123" y="42"/>
                  </a:cubicBezTo>
                  <a:cubicBezTo>
                    <a:pt x="109" y="58"/>
                    <a:pt x="90" y="76"/>
                    <a:pt x="62" y="76"/>
                  </a:cubicBezTo>
                  <a:cubicBezTo>
                    <a:pt x="33" y="76"/>
                    <a:pt x="14" y="58"/>
                    <a:pt x="1" y="42"/>
                  </a:cubicBezTo>
                  <a:cubicBezTo>
                    <a:pt x="0" y="41"/>
                    <a:pt x="0" y="39"/>
                    <a:pt x="1" y="37"/>
                  </a:cubicBezTo>
                  <a:cubicBezTo>
                    <a:pt x="16" y="20"/>
                    <a:pt x="33" y="0"/>
                    <a:pt x="62" y="0"/>
                  </a:cubicBezTo>
                  <a:close/>
                  <a:moveTo>
                    <a:pt x="62" y="8"/>
                  </a:moveTo>
                  <a:cubicBezTo>
                    <a:pt x="38" y="8"/>
                    <a:pt x="22" y="25"/>
                    <a:pt x="10" y="40"/>
                  </a:cubicBezTo>
                  <a:cubicBezTo>
                    <a:pt x="21" y="54"/>
                    <a:pt x="38" y="68"/>
                    <a:pt x="62" y="68"/>
                  </a:cubicBezTo>
                  <a:cubicBezTo>
                    <a:pt x="85" y="68"/>
                    <a:pt x="102" y="54"/>
                    <a:pt x="114" y="40"/>
                  </a:cubicBezTo>
                  <a:cubicBezTo>
                    <a:pt x="100" y="24"/>
                    <a:pt x="85" y="8"/>
                    <a:pt x="6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55"/>
            <p:cNvSpPr>
              <a:spLocks noEditPoints="1"/>
            </p:cNvSpPr>
            <p:nvPr/>
          </p:nvSpPr>
          <p:spPr bwMode="auto">
            <a:xfrm>
              <a:off x="1592264" y="2346325"/>
              <a:ext cx="101600" cy="101600"/>
            </a:xfrm>
            <a:custGeom>
              <a:avLst/>
              <a:gdLst>
                <a:gd name="T0" fmla="*/ 19 w 38"/>
                <a:gd name="T1" fmla="*/ 38 h 38"/>
                <a:gd name="T2" fmla="*/ 0 w 38"/>
                <a:gd name="T3" fmla="*/ 19 h 38"/>
                <a:gd name="T4" fmla="*/ 19 w 38"/>
                <a:gd name="T5" fmla="*/ 0 h 38"/>
                <a:gd name="T6" fmla="*/ 38 w 38"/>
                <a:gd name="T7" fmla="*/ 19 h 38"/>
                <a:gd name="T8" fmla="*/ 19 w 38"/>
                <a:gd name="T9" fmla="*/ 38 h 38"/>
                <a:gd name="T10" fmla="*/ 19 w 38"/>
                <a:gd name="T11" fmla="*/ 4 h 38"/>
                <a:gd name="T12" fmla="*/ 4 w 38"/>
                <a:gd name="T13" fmla="*/ 19 h 38"/>
                <a:gd name="T14" fmla="*/ 19 w 38"/>
                <a:gd name="T15" fmla="*/ 34 h 38"/>
                <a:gd name="T16" fmla="*/ 34 w 38"/>
                <a:gd name="T17" fmla="*/ 19 h 38"/>
                <a:gd name="T18" fmla="*/ 19 w 38"/>
                <a:gd name="T1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8">
                  <a:moveTo>
                    <a:pt x="19" y="38"/>
                  </a:moveTo>
                  <a:cubicBezTo>
                    <a:pt x="8" y="38"/>
                    <a:pt x="0" y="30"/>
                    <a:pt x="0" y="19"/>
                  </a:cubicBezTo>
                  <a:cubicBezTo>
                    <a:pt x="0" y="8"/>
                    <a:pt x="8" y="0"/>
                    <a:pt x="19" y="0"/>
                  </a:cubicBezTo>
                  <a:cubicBezTo>
                    <a:pt x="30" y="0"/>
                    <a:pt x="38" y="8"/>
                    <a:pt x="38" y="19"/>
                  </a:cubicBezTo>
                  <a:cubicBezTo>
                    <a:pt x="38" y="30"/>
                    <a:pt x="30" y="38"/>
                    <a:pt x="19" y="38"/>
                  </a:cubicBezTo>
                  <a:close/>
                  <a:moveTo>
                    <a:pt x="19" y="4"/>
                  </a:moveTo>
                  <a:cubicBezTo>
                    <a:pt x="11" y="4"/>
                    <a:pt x="4" y="11"/>
                    <a:pt x="4" y="19"/>
                  </a:cubicBezTo>
                  <a:cubicBezTo>
                    <a:pt x="4" y="27"/>
                    <a:pt x="11" y="34"/>
                    <a:pt x="19" y="34"/>
                  </a:cubicBezTo>
                  <a:cubicBezTo>
                    <a:pt x="27" y="34"/>
                    <a:pt x="34" y="27"/>
                    <a:pt x="34" y="19"/>
                  </a:cubicBezTo>
                  <a:cubicBezTo>
                    <a:pt x="34" y="11"/>
                    <a:pt x="27" y="4"/>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4" name="Group 37"/>
          <p:cNvGrpSpPr/>
          <p:nvPr/>
        </p:nvGrpSpPr>
        <p:grpSpPr>
          <a:xfrm>
            <a:off x="9536114" y="2590800"/>
            <a:ext cx="544436" cy="519113"/>
            <a:chOff x="2154239" y="2917825"/>
            <a:chExt cx="341313" cy="325438"/>
          </a:xfrm>
          <a:solidFill>
            <a:schemeClr val="bg1"/>
          </a:solidFill>
        </p:grpSpPr>
        <p:sp>
          <p:nvSpPr>
            <p:cNvPr id="25" name="Freeform 96"/>
            <p:cNvSpPr>
              <a:spLocks noEditPoints="1"/>
            </p:cNvSpPr>
            <p:nvPr/>
          </p:nvSpPr>
          <p:spPr bwMode="auto">
            <a:xfrm>
              <a:off x="2154239" y="2917825"/>
              <a:ext cx="341313" cy="325438"/>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97"/>
            <p:cNvSpPr>
              <a:spLocks noEditPoints="1"/>
            </p:cNvSpPr>
            <p:nvPr/>
          </p:nvSpPr>
          <p:spPr bwMode="auto">
            <a:xfrm>
              <a:off x="2197101" y="2960688"/>
              <a:ext cx="255588" cy="1714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7 w 96"/>
                <a:gd name="T19" fmla="*/ 4 h 64"/>
                <a:gd name="T20" fmla="*/ 89 w 96"/>
                <a:gd name="T21" fmla="*/ 4 h 64"/>
                <a:gd name="T22" fmla="*/ 92 w 96"/>
                <a:gd name="T23" fmla="*/ 7 h 64"/>
                <a:gd name="T24" fmla="*/ 92 w 96"/>
                <a:gd name="T25" fmla="*/ 23 h 64"/>
                <a:gd name="T26" fmla="*/ 76 w 96"/>
                <a:gd name="T27" fmla="*/ 41 h 64"/>
                <a:gd name="T28" fmla="*/ 62 w 96"/>
                <a:gd name="T29" fmla="*/ 23 h 64"/>
                <a:gd name="T30" fmla="*/ 60 w 96"/>
                <a:gd name="T31" fmla="*/ 22 h 64"/>
                <a:gd name="T32" fmla="*/ 58 w 96"/>
                <a:gd name="T33" fmla="*/ 23 h 64"/>
                <a:gd name="T34" fmla="*/ 40 w 96"/>
                <a:gd name="T35" fmla="*/ 49 h 64"/>
                <a:gd name="T36" fmla="*/ 25 w 96"/>
                <a:gd name="T37" fmla="*/ 34 h 64"/>
                <a:gd name="T38" fmla="*/ 23 w 96"/>
                <a:gd name="T39" fmla="*/ 34 h 64"/>
                <a:gd name="T40" fmla="*/ 4 w 96"/>
                <a:gd name="T41" fmla="*/ 51 h 64"/>
                <a:gd name="T42" fmla="*/ 4 w 96"/>
                <a:gd name="T43" fmla="*/ 7 h 64"/>
                <a:gd name="T44" fmla="*/ 7 w 96"/>
                <a:gd name="T45" fmla="*/ 4 h 64"/>
                <a:gd name="T46" fmla="*/ 89 w 96"/>
                <a:gd name="T47" fmla="*/ 60 h 64"/>
                <a:gd name="T48" fmla="*/ 7 w 96"/>
                <a:gd name="T49" fmla="*/ 60 h 64"/>
                <a:gd name="T50" fmla="*/ 4 w 96"/>
                <a:gd name="T51" fmla="*/ 57 h 64"/>
                <a:gd name="T52" fmla="*/ 4 w 96"/>
                <a:gd name="T53" fmla="*/ 57 h 64"/>
                <a:gd name="T54" fmla="*/ 24 w 96"/>
                <a:gd name="T55" fmla="*/ 39 h 64"/>
                <a:gd name="T56" fmla="*/ 39 w 96"/>
                <a:gd name="T57" fmla="*/ 53 h 64"/>
                <a:gd name="T58" fmla="*/ 40 w 96"/>
                <a:gd name="T59" fmla="*/ 54 h 64"/>
                <a:gd name="T60" fmla="*/ 42 w 96"/>
                <a:gd name="T61" fmla="*/ 53 h 64"/>
                <a:gd name="T62" fmla="*/ 60 w 96"/>
                <a:gd name="T63" fmla="*/ 27 h 64"/>
                <a:gd name="T64" fmla="*/ 74 w 96"/>
                <a:gd name="T65" fmla="*/ 46 h 64"/>
                <a:gd name="T66" fmla="*/ 76 w 96"/>
                <a:gd name="T67" fmla="*/ 46 h 64"/>
                <a:gd name="T68" fmla="*/ 77 w 96"/>
                <a:gd name="T69" fmla="*/ 46 h 64"/>
                <a:gd name="T70" fmla="*/ 92 w 96"/>
                <a:gd name="T71" fmla="*/ 29 h 64"/>
                <a:gd name="T72" fmla="*/ 92 w 96"/>
                <a:gd name="T73" fmla="*/ 57 h 64"/>
                <a:gd name="T74" fmla="*/ 89 w 96"/>
                <a:gd name="T75"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7" y="4"/>
                  </a:moveTo>
                  <a:cubicBezTo>
                    <a:pt x="89" y="4"/>
                    <a:pt x="89" y="4"/>
                    <a:pt x="89" y="4"/>
                  </a:cubicBezTo>
                  <a:cubicBezTo>
                    <a:pt x="91" y="4"/>
                    <a:pt x="92" y="5"/>
                    <a:pt x="92" y="7"/>
                  </a:cubicBezTo>
                  <a:cubicBezTo>
                    <a:pt x="92" y="23"/>
                    <a:pt x="92" y="23"/>
                    <a:pt x="92" y="23"/>
                  </a:cubicBezTo>
                  <a:cubicBezTo>
                    <a:pt x="76" y="41"/>
                    <a:pt x="76" y="41"/>
                    <a:pt x="76" y="41"/>
                  </a:cubicBezTo>
                  <a:cubicBezTo>
                    <a:pt x="62" y="23"/>
                    <a:pt x="62" y="23"/>
                    <a:pt x="62" y="23"/>
                  </a:cubicBezTo>
                  <a:cubicBezTo>
                    <a:pt x="61" y="22"/>
                    <a:pt x="61" y="22"/>
                    <a:pt x="60" y="22"/>
                  </a:cubicBezTo>
                  <a:cubicBezTo>
                    <a:pt x="59" y="22"/>
                    <a:pt x="59" y="22"/>
                    <a:pt x="58" y="23"/>
                  </a:cubicBezTo>
                  <a:cubicBezTo>
                    <a:pt x="40" y="49"/>
                    <a:pt x="40" y="49"/>
                    <a:pt x="40" y="49"/>
                  </a:cubicBezTo>
                  <a:cubicBezTo>
                    <a:pt x="25" y="34"/>
                    <a:pt x="25" y="34"/>
                    <a:pt x="25" y="34"/>
                  </a:cubicBezTo>
                  <a:cubicBezTo>
                    <a:pt x="25" y="34"/>
                    <a:pt x="23" y="34"/>
                    <a:pt x="23" y="34"/>
                  </a:cubicBezTo>
                  <a:cubicBezTo>
                    <a:pt x="4" y="51"/>
                    <a:pt x="4" y="51"/>
                    <a:pt x="4" y="51"/>
                  </a:cubicBezTo>
                  <a:cubicBezTo>
                    <a:pt x="4" y="7"/>
                    <a:pt x="4" y="7"/>
                    <a:pt x="4" y="7"/>
                  </a:cubicBezTo>
                  <a:cubicBezTo>
                    <a:pt x="4" y="5"/>
                    <a:pt x="5" y="4"/>
                    <a:pt x="7" y="4"/>
                  </a:cubicBezTo>
                  <a:close/>
                  <a:moveTo>
                    <a:pt x="89" y="60"/>
                  </a:moveTo>
                  <a:cubicBezTo>
                    <a:pt x="7" y="60"/>
                    <a:pt x="7" y="60"/>
                    <a:pt x="7" y="60"/>
                  </a:cubicBezTo>
                  <a:cubicBezTo>
                    <a:pt x="5" y="60"/>
                    <a:pt x="4" y="59"/>
                    <a:pt x="4" y="57"/>
                  </a:cubicBezTo>
                  <a:cubicBezTo>
                    <a:pt x="4" y="57"/>
                    <a:pt x="4" y="57"/>
                    <a:pt x="4" y="57"/>
                  </a:cubicBezTo>
                  <a:cubicBezTo>
                    <a:pt x="24" y="39"/>
                    <a:pt x="24" y="39"/>
                    <a:pt x="24" y="39"/>
                  </a:cubicBezTo>
                  <a:cubicBezTo>
                    <a:pt x="39" y="53"/>
                    <a:pt x="39" y="53"/>
                    <a:pt x="39" y="53"/>
                  </a:cubicBezTo>
                  <a:cubicBezTo>
                    <a:pt x="39" y="54"/>
                    <a:pt x="40" y="54"/>
                    <a:pt x="40" y="54"/>
                  </a:cubicBezTo>
                  <a:cubicBezTo>
                    <a:pt x="41" y="54"/>
                    <a:pt x="41" y="53"/>
                    <a:pt x="42" y="53"/>
                  </a:cubicBezTo>
                  <a:cubicBezTo>
                    <a:pt x="60" y="27"/>
                    <a:pt x="60" y="27"/>
                    <a:pt x="60" y="27"/>
                  </a:cubicBezTo>
                  <a:cubicBezTo>
                    <a:pt x="74" y="46"/>
                    <a:pt x="74" y="46"/>
                    <a:pt x="74" y="46"/>
                  </a:cubicBezTo>
                  <a:cubicBezTo>
                    <a:pt x="75" y="46"/>
                    <a:pt x="75" y="46"/>
                    <a:pt x="76" y="46"/>
                  </a:cubicBezTo>
                  <a:cubicBezTo>
                    <a:pt x="76" y="46"/>
                    <a:pt x="77" y="46"/>
                    <a:pt x="77" y="46"/>
                  </a:cubicBezTo>
                  <a:cubicBezTo>
                    <a:pt x="92" y="29"/>
                    <a:pt x="92" y="29"/>
                    <a:pt x="92" y="29"/>
                  </a:cubicBezTo>
                  <a:cubicBezTo>
                    <a:pt x="92" y="57"/>
                    <a:pt x="92" y="57"/>
                    <a:pt x="92" y="57"/>
                  </a:cubicBezTo>
                  <a:cubicBezTo>
                    <a:pt x="92" y="59"/>
                    <a:pt x="91" y="60"/>
                    <a:pt x="8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98"/>
            <p:cNvSpPr>
              <a:spLocks noEditPoints="1"/>
            </p:cNvSpPr>
            <p:nvPr/>
          </p:nvSpPr>
          <p:spPr bwMode="auto">
            <a:xfrm>
              <a:off x="2308226" y="3136900"/>
              <a:ext cx="33338" cy="317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8" name="TextBox 13"/>
          <p:cNvSpPr txBox="1"/>
          <p:nvPr/>
        </p:nvSpPr>
        <p:spPr>
          <a:xfrm>
            <a:off x="1678292" y="2898829"/>
            <a:ext cx="1376899"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p:nvPr/>
        </p:nvSpPr>
        <p:spPr>
          <a:xfrm>
            <a:off x="5426724" y="3451226"/>
            <a:ext cx="1376899"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p:nvPr/>
        </p:nvSpPr>
        <p:spPr>
          <a:xfrm>
            <a:off x="9093292" y="3363155"/>
            <a:ext cx="1376899" cy="270010"/>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p:nvPr/>
        </p:nvSpPr>
        <p:spPr>
          <a:xfrm>
            <a:off x="1193022" y="4933855"/>
            <a:ext cx="2338080"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p:cNvSpPr txBox="1"/>
          <p:nvPr/>
        </p:nvSpPr>
        <p:spPr>
          <a:xfrm>
            <a:off x="1197103" y="5219760"/>
            <a:ext cx="2333999" cy="443198"/>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p:cNvSpPr txBox="1"/>
          <p:nvPr/>
        </p:nvSpPr>
        <p:spPr>
          <a:xfrm>
            <a:off x="8612702" y="4933855"/>
            <a:ext cx="2338080"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3"/>
          <p:cNvSpPr txBox="1"/>
          <p:nvPr/>
        </p:nvSpPr>
        <p:spPr>
          <a:xfrm>
            <a:off x="8616783" y="5219760"/>
            <a:ext cx="2333999" cy="443198"/>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4942417" y="4933855"/>
            <a:ext cx="2338080"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3"/>
          <p:cNvSpPr txBox="1"/>
          <p:nvPr/>
        </p:nvSpPr>
        <p:spPr>
          <a:xfrm>
            <a:off x="4946498" y="5219760"/>
            <a:ext cx="2333999" cy="443198"/>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732768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Group 7"/>
          <p:cNvGrpSpPr/>
          <p:nvPr/>
        </p:nvGrpSpPr>
        <p:grpSpPr>
          <a:xfrm>
            <a:off x="3054350" y="0"/>
            <a:ext cx="6070600" cy="6853238"/>
            <a:chOff x="3054350" y="3195638"/>
            <a:chExt cx="6070600" cy="3657600"/>
          </a:xfrm>
          <a:solidFill>
            <a:schemeClr val="tx2"/>
          </a:solidFill>
        </p:grpSpPr>
        <p:sp>
          <p:nvSpPr>
            <p:cNvPr id="3" name="Freeform 19"/>
            <p:cNvSpPr>
              <a:spLocks/>
            </p:cNvSpPr>
            <p:nvPr/>
          </p:nvSpPr>
          <p:spPr bwMode="auto">
            <a:xfrm>
              <a:off x="3054350" y="3195638"/>
              <a:ext cx="2782888" cy="3657600"/>
            </a:xfrm>
            <a:custGeom>
              <a:avLst/>
              <a:gdLst>
                <a:gd name="T0" fmla="*/ 665 w 665"/>
                <a:gd name="T1" fmla="*/ 0 h 873"/>
                <a:gd name="T2" fmla="*/ 661 w 665"/>
                <a:gd name="T3" fmla="*/ 0 h 873"/>
                <a:gd name="T4" fmla="*/ 0 w 665"/>
                <a:gd name="T5" fmla="*/ 873 h 873"/>
                <a:gd name="T6" fmla="*/ 46 w 665"/>
                <a:gd name="T7" fmla="*/ 873 h 873"/>
                <a:gd name="T8" fmla="*/ 665 w 665"/>
                <a:gd name="T9" fmla="*/ 0 h 873"/>
              </a:gdLst>
              <a:ahLst/>
              <a:cxnLst>
                <a:cxn ang="0">
                  <a:pos x="T0" y="T1"/>
                </a:cxn>
                <a:cxn ang="0">
                  <a:pos x="T2" y="T3"/>
                </a:cxn>
                <a:cxn ang="0">
                  <a:pos x="T4" y="T5"/>
                </a:cxn>
                <a:cxn ang="0">
                  <a:pos x="T6" y="T7"/>
                </a:cxn>
                <a:cxn ang="0">
                  <a:pos x="T8" y="T9"/>
                </a:cxn>
              </a:cxnLst>
              <a:rect l="0" t="0" r="r" b="b"/>
              <a:pathLst>
                <a:path w="665" h="873">
                  <a:moveTo>
                    <a:pt x="665" y="0"/>
                  </a:moveTo>
                  <a:cubicBezTo>
                    <a:pt x="664" y="0"/>
                    <a:pt x="662" y="0"/>
                    <a:pt x="661" y="0"/>
                  </a:cubicBezTo>
                  <a:cubicBezTo>
                    <a:pt x="558" y="291"/>
                    <a:pt x="338" y="582"/>
                    <a:pt x="0" y="873"/>
                  </a:cubicBezTo>
                  <a:cubicBezTo>
                    <a:pt x="15" y="873"/>
                    <a:pt x="31" y="873"/>
                    <a:pt x="46" y="873"/>
                  </a:cubicBezTo>
                  <a:cubicBezTo>
                    <a:pt x="363" y="582"/>
                    <a:pt x="569" y="291"/>
                    <a:pt x="66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 name="Freeform 20"/>
            <p:cNvSpPr>
              <a:spLocks noEditPoints="1"/>
            </p:cNvSpPr>
            <p:nvPr/>
          </p:nvSpPr>
          <p:spPr bwMode="auto">
            <a:xfrm>
              <a:off x="3359150" y="3195638"/>
              <a:ext cx="5464175" cy="3657600"/>
            </a:xfrm>
            <a:custGeom>
              <a:avLst/>
              <a:gdLst>
                <a:gd name="T0" fmla="*/ 711 w 1306"/>
                <a:gd name="T1" fmla="*/ 0 h 873"/>
                <a:gd name="T2" fmla="*/ 655 w 1306"/>
                <a:gd name="T3" fmla="*/ 0 h 873"/>
                <a:gd name="T4" fmla="*/ 656 w 1306"/>
                <a:gd name="T5" fmla="*/ 21 h 873"/>
                <a:gd name="T6" fmla="*/ 650 w 1306"/>
                <a:gd name="T7" fmla="*/ 21 h 873"/>
                <a:gd name="T8" fmla="*/ 650 w 1306"/>
                <a:gd name="T9" fmla="*/ 0 h 873"/>
                <a:gd name="T10" fmla="*/ 594 w 1306"/>
                <a:gd name="T11" fmla="*/ 0 h 873"/>
                <a:gd name="T12" fmla="*/ 0 w 1306"/>
                <a:gd name="T13" fmla="*/ 873 h 873"/>
                <a:gd name="T14" fmla="*/ 623 w 1306"/>
                <a:gd name="T15" fmla="*/ 873 h 873"/>
                <a:gd name="T16" fmla="*/ 624 w 1306"/>
                <a:gd name="T17" fmla="*/ 849 h 873"/>
                <a:gd name="T18" fmla="*/ 681 w 1306"/>
                <a:gd name="T19" fmla="*/ 849 h 873"/>
                <a:gd name="T20" fmla="*/ 682 w 1306"/>
                <a:gd name="T21" fmla="*/ 873 h 873"/>
                <a:gd name="T22" fmla="*/ 1306 w 1306"/>
                <a:gd name="T23" fmla="*/ 873 h 873"/>
                <a:gd name="T24" fmla="*/ 711 w 1306"/>
                <a:gd name="T25" fmla="*/ 0 h 873"/>
                <a:gd name="T26" fmla="*/ 649 w 1306"/>
                <a:gd name="T27" fmla="*/ 70 h 873"/>
                <a:gd name="T28" fmla="*/ 656 w 1306"/>
                <a:gd name="T29" fmla="*/ 70 h 873"/>
                <a:gd name="T30" fmla="*/ 657 w 1306"/>
                <a:gd name="T31" fmla="*/ 119 h 873"/>
                <a:gd name="T32" fmla="*/ 648 w 1306"/>
                <a:gd name="T33" fmla="*/ 119 h 873"/>
                <a:gd name="T34" fmla="*/ 649 w 1306"/>
                <a:gd name="T35" fmla="*/ 70 h 873"/>
                <a:gd name="T36" fmla="*/ 647 w 1306"/>
                <a:gd name="T37" fmla="*/ 167 h 873"/>
                <a:gd name="T38" fmla="*/ 658 w 1306"/>
                <a:gd name="T39" fmla="*/ 167 h 873"/>
                <a:gd name="T40" fmla="*/ 659 w 1306"/>
                <a:gd name="T41" fmla="*/ 216 h 873"/>
                <a:gd name="T42" fmla="*/ 646 w 1306"/>
                <a:gd name="T43" fmla="*/ 216 h 873"/>
                <a:gd name="T44" fmla="*/ 647 w 1306"/>
                <a:gd name="T45" fmla="*/ 167 h 873"/>
                <a:gd name="T46" fmla="*/ 645 w 1306"/>
                <a:gd name="T47" fmla="*/ 265 h 873"/>
                <a:gd name="T48" fmla="*/ 660 w 1306"/>
                <a:gd name="T49" fmla="*/ 265 h 873"/>
                <a:gd name="T50" fmla="*/ 662 w 1306"/>
                <a:gd name="T51" fmla="*/ 313 h 873"/>
                <a:gd name="T52" fmla="*/ 644 w 1306"/>
                <a:gd name="T53" fmla="*/ 313 h 873"/>
                <a:gd name="T54" fmla="*/ 645 w 1306"/>
                <a:gd name="T55" fmla="*/ 265 h 873"/>
                <a:gd name="T56" fmla="*/ 642 w 1306"/>
                <a:gd name="T57" fmla="*/ 362 h 873"/>
                <a:gd name="T58" fmla="*/ 663 w 1306"/>
                <a:gd name="T59" fmla="*/ 362 h 873"/>
                <a:gd name="T60" fmla="*/ 664 w 1306"/>
                <a:gd name="T61" fmla="*/ 411 h 873"/>
                <a:gd name="T62" fmla="*/ 641 w 1306"/>
                <a:gd name="T63" fmla="*/ 411 h 873"/>
                <a:gd name="T64" fmla="*/ 642 w 1306"/>
                <a:gd name="T65" fmla="*/ 362 h 873"/>
                <a:gd name="T66" fmla="*/ 639 w 1306"/>
                <a:gd name="T67" fmla="*/ 460 h 873"/>
                <a:gd name="T68" fmla="*/ 666 w 1306"/>
                <a:gd name="T69" fmla="*/ 460 h 873"/>
                <a:gd name="T70" fmla="*/ 668 w 1306"/>
                <a:gd name="T71" fmla="*/ 508 h 873"/>
                <a:gd name="T72" fmla="*/ 638 w 1306"/>
                <a:gd name="T73" fmla="*/ 508 h 873"/>
                <a:gd name="T74" fmla="*/ 639 w 1306"/>
                <a:gd name="T75" fmla="*/ 460 h 873"/>
                <a:gd name="T76" fmla="*/ 636 w 1306"/>
                <a:gd name="T77" fmla="*/ 557 h 873"/>
                <a:gd name="T78" fmla="*/ 669 w 1306"/>
                <a:gd name="T79" fmla="*/ 557 h 873"/>
                <a:gd name="T80" fmla="*/ 671 w 1306"/>
                <a:gd name="T81" fmla="*/ 606 h 873"/>
                <a:gd name="T82" fmla="*/ 634 w 1306"/>
                <a:gd name="T83" fmla="*/ 606 h 873"/>
                <a:gd name="T84" fmla="*/ 636 w 1306"/>
                <a:gd name="T85" fmla="*/ 557 h 873"/>
                <a:gd name="T86" fmla="*/ 632 w 1306"/>
                <a:gd name="T87" fmla="*/ 654 h 873"/>
                <a:gd name="T88" fmla="*/ 673 w 1306"/>
                <a:gd name="T89" fmla="*/ 654 h 873"/>
                <a:gd name="T90" fmla="*/ 675 w 1306"/>
                <a:gd name="T91" fmla="*/ 703 h 873"/>
                <a:gd name="T92" fmla="*/ 630 w 1306"/>
                <a:gd name="T93" fmla="*/ 703 h 873"/>
                <a:gd name="T94" fmla="*/ 632 w 1306"/>
                <a:gd name="T95" fmla="*/ 654 h 873"/>
                <a:gd name="T96" fmla="*/ 626 w 1306"/>
                <a:gd name="T97" fmla="*/ 800 h 873"/>
                <a:gd name="T98" fmla="*/ 628 w 1306"/>
                <a:gd name="T99" fmla="*/ 752 h 873"/>
                <a:gd name="T100" fmla="*/ 677 w 1306"/>
                <a:gd name="T101" fmla="*/ 752 h 873"/>
                <a:gd name="T102" fmla="*/ 679 w 1306"/>
                <a:gd name="T103" fmla="*/ 800 h 873"/>
                <a:gd name="T104" fmla="*/ 626 w 1306"/>
                <a:gd name="T105" fmla="*/ 80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6" h="873">
                  <a:moveTo>
                    <a:pt x="711" y="0"/>
                  </a:moveTo>
                  <a:cubicBezTo>
                    <a:pt x="692" y="0"/>
                    <a:pt x="674" y="0"/>
                    <a:pt x="655" y="0"/>
                  </a:cubicBezTo>
                  <a:cubicBezTo>
                    <a:pt x="655" y="7"/>
                    <a:pt x="656" y="14"/>
                    <a:pt x="656" y="21"/>
                  </a:cubicBezTo>
                  <a:cubicBezTo>
                    <a:pt x="654" y="21"/>
                    <a:pt x="652" y="21"/>
                    <a:pt x="650" y="21"/>
                  </a:cubicBezTo>
                  <a:cubicBezTo>
                    <a:pt x="650" y="14"/>
                    <a:pt x="650" y="7"/>
                    <a:pt x="650" y="0"/>
                  </a:cubicBezTo>
                  <a:cubicBezTo>
                    <a:pt x="631" y="0"/>
                    <a:pt x="613" y="0"/>
                    <a:pt x="594" y="0"/>
                  </a:cubicBezTo>
                  <a:cubicBezTo>
                    <a:pt x="502" y="291"/>
                    <a:pt x="304" y="582"/>
                    <a:pt x="0" y="873"/>
                  </a:cubicBezTo>
                  <a:cubicBezTo>
                    <a:pt x="207" y="873"/>
                    <a:pt x="415" y="873"/>
                    <a:pt x="623" y="873"/>
                  </a:cubicBezTo>
                  <a:cubicBezTo>
                    <a:pt x="623" y="865"/>
                    <a:pt x="624" y="857"/>
                    <a:pt x="624" y="849"/>
                  </a:cubicBezTo>
                  <a:cubicBezTo>
                    <a:pt x="643" y="849"/>
                    <a:pt x="662" y="849"/>
                    <a:pt x="681" y="849"/>
                  </a:cubicBezTo>
                  <a:cubicBezTo>
                    <a:pt x="682" y="857"/>
                    <a:pt x="682" y="865"/>
                    <a:pt x="682" y="873"/>
                  </a:cubicBezTo>
                  <a:cubicBezTo>
                    <a:pt x="890" y="873"/>
                    <a:pt x="1098" y="873"/>
                    <a:pt x="1306" y="873"/>
                  </a:cubicBezTo>
                  <a:cubicBezTo>
                    <a:pt x="1002" y="582"/>
                    <a:pt x="803" y="291"/>
                    <a:pt x="711" y="0"/>
                  </a:cubicBezTo>
                  <a:close/>
                  <a:moveTo>
                    <a:pt x="649" y="70"/>
                  </a:moveTo>
                  <a:cubicBezTo>
                    <a:pt x="651" y="70"/>
                    <a:pt x="654" y="70"/>
                    <a:pt x="656" y="70"/>
                  </a:cubicBezTo>
                  <a:cubicBezTo>
                    <a:pt x="657" y="86"/>
                    <a:pt x="657" y="103"/>
                    <a:pt x="657" y="119"/>
                  </a:cubicBezTo>
                  <a:cubicBezTo>
                    <a:pt x="654" y="119"/>
                    <a:pt x="651" y="119"/>
                    <a:pt x="648" y="119"/>
                  </a:cubicBezTo>
                  <a:cubicBezTo>
                    <a:pt x="648" y="103"/>
                    <a:pt x="649" y="86"/>
                    <a:pt x="649" y="70"/>
                  </a:cubicBezTo>
                  <a:close/>
                  <a:moveTo>
                    <a:pt x="647" y="167"/>
                  </a:moveTo>
                  <a:cubicBezTo>
                    <a:pt x="651" y="167"/>
                    <a:pt x="655" y="167"/>
                    <a:pt x="658" y="167"/>
                  </a:cubicBezTo>
                  <a:cubicBezTo>
                    <a:pt x="659" y="184"/>
                    <a:pt x="659" y="200"/>
                    <a:pt x="659" y="216"/>
                  </a:cubicBezTo>
                  <a:cubicBezTo>
                    <a:pt x="655" y="216"/>
                    <a:pt x="650" y="216"/>
                    <a:pt x="646" y="216"/>
                  </a:cubicBezTo>
                  <a:cubicBezTo>
                    <a:pt x="646" y="200"/>
                    <a:pt x="647" y="184"/>
                    <a:pt x="647" y="167"/>
                  </a:cubicBezTo>
                  <a:close/>
                  <a:moveTo>
                    <a:pt x="645" y="265"/>
                  </a:moveTo>
                  <a:cubicBezTo>
                    <a:pt x="650" y="265"/>
                    <a:pt x="655" y="265"/>
                    <a:pt x="660" y="265"/>
                  </a:cubicBezTo>
                  <a:cubicBezTo>
                    <a:pt x="661" y="281"/>
                    <a:pt x="661" y="297"/>
                    <a:pt x="662" y="313"/>
                  </a:cubicBezTo>
                  <a:cubicBezTo>
                    <a:pt x="656" y="313"/>
                    <a:pt x="650" y="313"/>
                    <a:pt x="644" y="313"/>
                  </a:cubicBezTo>
                  <a:cubicBezTo>
                    <a:pt x="644" y="297"/>
                    <a:pt x="644" y="281"/>
                    <a:pt x="645" y="265"/>
                  </a:cubicBezTo>
                  <a:close/>
                  <a:moveTo>
                    <a:pt x="642" y="362"/>
                  </a:moveTo>
                  <a:cubicBezTo>
                    <a:pt x="649" y="362"/>
                    <a:pt x="656" y="362"/>
                    <a:pt x="663" y="362"/>
                  </a:cubicBezTo>
                  <a:cubicBezTo>
                    <a:pt x="664" y="378"/>
                    <a:pt x="664" y="395"/>
                    <a:pt x="664" y="411"/>
                  </a:cubicBezTo>
                  <a:cubicBezTo>
                    <a:pt x="657" y="411"/>
                    <a:pt x="649" y="411"/>
                    <a:pt x="641" y="411"/>
                  </a:cubicBezTo>
                  <a:cubicBezTo>
                    <a:pt x="641" y="395"/>
                    <a:pt x="642" y="378"/>
                    <a:pt x="642" y="362"/>
                  </a:cubicBezTo>
                  <a:close/>
                  <a:moveTo>
                    <a:pt x="639" y="460"/>
                  </a:moveTo>
                  <a:cubicBezTo>
                    <a:pt x="648" y="460"/>
                    <a:pt x="657" y="460"/>
                    <a:pt x="666" y="460"/>
                  </a:cubicBezTo>
                  <a:cubicBezTo>
                    <a:pt x="667" y="476"/>
                    <a:pt x="667" y="492"/>
                    <a:pt x="668" y="508"/>
                  </a:cubicBezTo>
                  <a:cubicBezTo>
                    <a:pt x="658" y="508"/>
                    <a:pt x="648" y="508"/>
                    <a:pt x="638" y="508"/>
                  </a:cubicBezTo>
                  <a:cubicBezTo>
                    <a:pt x="638" y="492"/>
                    <a:pt x="639" y="476"/>
                    <a:pt x="639" y="460"/>
                  </a:cubicBezTo>
                  <a:close/>
                  <a:moveTo>
                    <a:pt x="636" y="557"/>
                  </a:moveTo>
                  <a:cubicBezTo>
                    <a:pt x="647" y="557"/>
                    <a:pt x="658" y="557"/>
                    <a:pt x="669" y="557"/>
                  </a:cubicBezTo>
                  <a:cubicBezTo>
                    <a:pt x="670" y="573"/>
                    <a:pt x="670" y="589"/>
                    <a:pt x="671" y="606"/>
                  </a:cubicBezTo>
                  <a:cubicBezTo>
                    <a:pt x="659" y="606"/>
                    <a:pt x="646" y="606"/>
                    <a:pt x="634" y="606"/>
                  </a:cubicBezTo>
                  <a:cubicBezTo>
                    <a:pt x="635" y="589"/>
                    <a:pt x="635" y="573"/>
                    <a:pt x="636" y="557"/>
                  </a:cubicBezTo>
                  <a:close/>
                  <a:moveTo>
                    <a:pt x="632" y="654"/>
                  </a:moveTo>
                  <a:cubicBezTo>
                    <a:pt x="646" y="654"/>
                    <a:pt x="659" y="654"/>
                    <a:pt x="673" y="654"/>
                  </a:cubicBezTo>
                  <a:cubicBezTo>
                    <a:pt x="674" y="670"/>
                    <a:pt x="674" y="687"/>
                    <a:pt x="675" y="703"/>
                  </a:cubicBezTo>
                  <a:cubicBezTo>
                    <a:pt x="660" y="703"/>
                    <a:pt x="645" y="703"/>
                    <a:pt x="630" y="703"/>
                  </a:cubicBezTo>
                  <a:cubicBezTo>
                    <a:pt x="631" y="687"/>
                    <a:pt x="632" y="670"/>
                    <a:pt x="632" y="654"/>
                  </a:cubicBezTo>
                  <a:close/>
                  <a:moveTo>
                    <a:pt x="626" y="800"/>
                  </a:moveTo>
                  <a:cubicBezTo>
                    <a:pt x="627" y="784"/>
                    <a:pt x="628" y="768"/>
                    <a:pt x="628" y="752"/>
                  </a:cubicBezTo>
                  <a:cubicBezTo>
                    <a:pt x="645" y="752"/>
                    <a:pt x="661" y="752"/>
                    <a:pt x="677" y="752"/>
                  </a:cubicBezTo>
                  <a:cubicBezTo>
                    <a:pt x="678" y="768"/>
                    <a:pt x="678" y="784"/>
                    <a:pt x="679" y="800"/>
                  </a:cubicBezTo>
                  <a:cubicBezTo>
                    <a:pt x="661" y="800"/>
                    <a:pt x="644" y="800"/>
                    <a:pt x="626" y="80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21"/>
            <p:cNvSpPr>
              <a:spLocks/>
            </p:cNvSpPr>
            <p:nvPr/>
          </p:nvSpPr>
          <p:spPr bwMode="auto">
            <a:xfrm>
              <a:off x="6343650" y="3195638"/>
              <a:ext cx="2781300" cy="3657600"/>
            </a:xfrm>
            <a:custGeom>
              <a:avLst/>
              <a:gdLst>
                <a:gd name="T0" fmla="*/ 4 w 665"/>
                <a:gd name="T1" fmla="*/ 0 h 873"/>
                <a:gd name="T2" fmla="*/ 0 w 665"/>
                <a:gd name="T3" fmla="*/ 0 h 873"/>
                <a:gd name="T4" fmla="*/ 619 w 665"/>
                <a:gd name="T5" fmla="*/ 873 h 873"/>
                <a:gd name="T6" fmla="*/ 665 w 665"/>
                <a:gd name="T7" fmla="*/ 873 h 873"/>
                <a:gd name="T8" fmla="*/ 4 w 665"/>
                <a:gd name="T9" fmla="*/ 0 h 873"/>
              </a:gdLst>
              <a:ahLst/>
              <a:cxnLst>
                <a:cxn ang="0">
                  <a:pos x="T0" y="T1"/>
                </a:cxn>
                <a:cxn ang="0">
                  <a:pos x="T2" y="T3"/>
                </a:cxn>
                <a:cxn ang="0">
                  <a:pos x="T4" y="T5"/>
                </a:cxn>
                <a:cxn ang="0">
                  <a:pos x="T6" y="T7"/>
                </a:cxn>
                <a:cxn ang="0">
                  <a:pos x="T8" y="T9"/>
                </a:cxn>
              </a:cxnLst>
              <a:rect l="0" t="0" r="r" b="b"/>
              <a:pathLst>
                <a:path w="665" h="873">
                  <a:moveTo>
                    <a:pt x="4" y="0"/>
                  </a:moveTo>
                  <a:cubicBezTo>
                    <a:pt x="3" y="0"/>
                    <a:pt x="2" y="0"/>
                    <a:pt x="0" y="0"/>
                  </a:cubicBezTo>
                  <a:cubicBezTo>
                    <a:pt x="97" y="291"/>
                    <a:pt x="303" y="582"/>
                    <a:pt x="619" y="873"/>
                  </a:cubicBezTo>
                  <a:cubicBezTo>
                    <a:pt x="635" y="873"/>
                    <a:pt x="650" y="873"/>
                    <a:pt x="665" y="873"/>
                  </a:cubicBezTo>
                  <a:cubicBezTo>
                    <a:pt x="328" y="582"/>
                    <a:pt x="107" y="291"/>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sp>
        <p:nvSpPr>
          <p:cNvPr id="6" name="Freeform 23"/>
          <p:cNvSpPr>
            <a:spLocks/>
          </p:cNvSpPr>
          <p:nvPr/>
        </p:nvSpPr>
        <p:spPr bwMode="auto">
          <a:xfrm>
            <a:off x="4634524" y="3042788"/>
            <a:ext cx="1086859" cy="2624767"/>
          </a:xfrm>
          <a:custGeom>
            <a:avLst/>
            <a:gdLst>
              <a:gd name="T0" fmla="*/ 76 w 76"/>
              <a:gd name="T1" fmla="*/ 80 h 183"/>
              <a:gd name="T2" fmla="*/ 64 w 76"/>
              <a:gd name="T3" fmla="*/ 0 h 183"/>
              <a:gd name="T4" fmla="*/ 17 w 76"/>
              <a:gd name="T5" fmla="*/ 80 h 183"/>
              <a:gd name="T6" fmla="*/ 33 w 76"/>
              <a:gd name="T7" fmla="*/ 80 h 183"/>
              <a:gd name="T8" fmla="*/ 0 w 76"/>
              <a:gd name="T9" fmla="*/ 183 h 183"/>
              <a:gd name="T10" fmla="*/ 38 w 76"/>
              <a:gd name="T11" fmla="*/ 183 h 183"/>
              <a:gd name="T12" fmla="*/ 60 w 76"/>
              <a:gd name="T13" fmla="*/ 80 h 183"/>
              <a:gd name="T14" fmla="*/ 76 w 76"/>
              <a:gd name="T15" fmla="*/ 80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183">
                <a:moveTo>
                  <a:pt x="76" y="80"/>
                </a:moveTo>
                <a:cubicBezTo>
                  <a:pt x="70" y="53"/>
                  <a:pt x="66" y="26"/>
                  <a:pt x="64" y="0"/>
                </a:cubicBezTo>
                <a:cubicBezTo>
                  <a:pt x="52" y="26"/>
                  <a:pt x="36" y="53"/>
                  <a:pt x="17" y="80"/>
                </a:cubicBezTo>
                <a:cubicBezTo>
                  <a:pt x="22" y="80"/>
                  <a:pt x="27" y="80"/>
                  <a:pt x="33" y="80"/>
                </a:cubicBezTo>
                <a:cubicBezTo>
                  <a:pt x="22" y="114"/>
                  <a:pt x="12" y="149"/>
                  <a:pt x="0" y="183"/>
                </a:cubicBezTo>
                <a:cubicBezTo>
                  <a:pt x="13" y="183"/>
                  <a:pt x="25" y="183"/>
                  <a:pt x="38" y="183"/>
                </a:cubicBezTo>
                <a:cubicBezTo>
                  <a:pt x="46" y="149"/>
                  <a:pt x="53" y="114"/>
                  <a:pt x="60" y="80"/>
                </a:cubicBezTo>
                <a:cubicBezTo>
                  <a:pt x="65" y="80"/>
                  <a:pt x="71" y="80"/>
                  <a:pt x="76" y="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Freeform 24"/>
          <p:cNvSpPr>
            <a:spLocks/>
          </p:cNvSpPr>
          <p:nvPr/>
        </p:nvSpPr>
        <p:spPr bwMode="auto">
          <a:xfrm>
            <a:off x="6525763" y="3180811"/>
            <a:ext cx="961965" cy="2552909"/>
          </a:xfrm>
          <a:custGeom>
            <a:avLst/>
            <a:gdLst>
              <a:gd name="T0" fmla="*/ 5 w 69"/>
              <a:gd name="T1" fmla="*/ 103 h 183"/>
              <a:gd name="T2" fmla="*/ 61 w 69"/>
              <a:gd name="T3" fmla="*/ 183 h 183"/>
              <a:gd name="T4" fmla="*/ 69 w 69"/>
              <a:gd name="T5" fmla="*/ 103 h 183"/>
              <a:gd name="T6" fmla="*/ 52 w 69"/>
              <a:gd name="T7" fmla="*/ 103 h 183"/>
              <a:gd name="T8" fmla="*/ 20 w 69"/>
              <a:gd name="T9" fmla="*/ 0 h 183"/>
              <a:gd name="T10" fmla="*/ 0 w 69"/>
              <a:gd name="T11" fmla="*/ 0 h 183"/>
              <a:gd name="T12" fmla="*/ 22 w 69"/>
              <a:gd name="T13" fmla="*/ 103 h 183"/>
              <a:gd name="T14" fmla="*/ 5 w 69"/>
              <a:gd name="T15" fmla="*/ 103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83">
                <a:moveTo>
                  <a:pt x="5" y="103"/>
                </a:moveTo>
                <a:cubicBezTo>
                  <a:pt x="20" y="130"/>
                  <a:pt x="39" y="156"/>
                  <a:pt x="61" y="183"/>
                </a:cubicBezTo>
                <a:cubicBezTo>
                  <a:pt x="66" y="156"/>
                  <a:pt x="69" y="130"/>
                  <a:pt x="69" y="103"/>
                </a:cubicBezTo>
                <a:cubicBezTo>
                  <a:pt x="63" y="103"/>
                  <a:pt x="58" y="103"/>
                  <a:pt x="52" y="103"/>
                </a:cubicBezTo>
                <a:cubicBezTo>
                  <a:pt x="40" y="69"/>
                  <a:pt x="30" y="34"/>
                  <a:pt x="20" y="0"/>
                </a:cubicBezTo>
                <a:cubicBezTo>
                  <a:pt x="13" y="0"/>
                  <a:pt x="7" y="0"/>
                  <a:pt x="0" y="0"/>
                </a:cubicBezTo>
                <a:cubicBezTo>
                  <a:pt x="7" y="34"/>
                  <a:pt x="14" y="69"/>
                  <a:pt x="22" y="103"/>
                </a:cubicBezTo>
                <a:cubicBezTo>
                  <a:pt x="16" y="103"/>
                  <a:pt x="10" y="103"/>
                  <a:pt x="5" y="10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8" name="Group 21"/>
          <p:cNvGrpSpPr/>
          <p:nvPr/>
        </p:nvGrpSpPr>
        <p:grpSpPr>
          <a:xfrm>
            <a:off x="3221038" y="3736976"/>
            <a:ext cx="763588" cy="2003425"/>
            <a:chOff x="3246438" y="3736976"/>
            <a:chExt cx="763588" cy="2003425"/>
          </a:xfrm>
          <a:effectLst>
            <a:outerShdw blurRad="76200" dir="13500000" sy="23000" kx="1200000" algn="br" rotWithShape="0">
              <a:prstClr val="black">
                <a:alpha val="20000"/>
              </a:prstClr>
            </a:outerShdw>
          </a:effectLst>
        </p:grpSpPr>
        <p:sp>
          <p:nvSpPr>
            <p:cNvPr id="9" name="Rectangle 5"/>
            <p:cNvSpPr>
              <a:spLocks noChangeArrowheads="1"/>
            </p:cNvSpPr>
            <p:nvPr/>
          </p:nvSpPr>
          <p:spPr bwMode="auto">
            <a:xfrm>
              <a:off x="3586957" y="4432301"/>
              <a:ext cx="82550" cy="130810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Oval 8"/>
            <p:cNvSpPr>
              <a:spLocks noChangeArrowheads="1"/>
            </p:cNvSpPr>
            <p:nvPr/>
          </p:nvSpPr>
          <p:spPr bwMode="auto">
            <a:xfrm>
              <a:off x="3246438" y="3736976"/>
              <a:ext cx="763588" cy="760413"/>
            </a:xfrm>
            <a:prstGeom prst="ellipse">
              <a:avLst/>
            </a:prstGeom>
            <a:solidFill>
              <a:schemeClr val="accent1"/>
            </a:solidFill>
            <a:ln w="38100">
              <a:solidFill>
                <a:schemeClr val="accent1">
                  <a:lumMod val="75000"/>
                </a:schemeClr>
              </a:solidFill>
              <a:round/>
              <a:headEnd/>
              <a:tailEnd/>
            </a:ln>
          </p:spPr>
          <p:txBody>
            <a:bodyPr vert="horz" wrap="square" lIns="91440" tIns="45720" rIns="91440" bIns="45720" numCol="1" anchor="t" anchorCtr="0" compatLnSpc="1">
              <a:prstTxWarp prst="textNoShape">
                <a:avLst/>
              </a:prstTxWarp>
            </a:bodyPr>
            <a:lstStyle/>
            <a:p>
              <a:endParaRPr lang="id-ID"/>
            </a:p>
          </p:txBody>
        </p:sp>
      </p:grpSp>
      <p:grpSp>
        <p:nvGrpSpPr>
          <p:cNvPr id="11" name="Group 22"/>
          <p:cNvGrpSpPr/>
          <p:nvPr/>
        </p:nvGrpSpPr>
        <p:grpSpPr>
          <a:xfrm>
            <a:off x="4368800" y="1631580"/>
            <a:ext cx="631826" cy="1657721"/>
            <a:chOff x="3246438" y="3736976"/>
            <a:chExt cx="763588" cy="2003425"/>
          </a:xfrm>
          <a:effectLst>
            <a:outerShdw blurRad="76200" dir="13500000" sy="23000" kx="1200000" algn="br" rotWithShape="0">
              <a:prstClr val="black">
                <a:alpha val="20000"/>
              </a:prstClr>
            </a:outerShdw>
          </a:effectLst>
        </p:grpSpPr>
        <p:sp>
          <p:nvSpPr>
            <p:cNvPr id="12" name="Rectangle 5"/>
            <p:cNvSpPr>
              <a:spLocks noChangeArrowheads="1"/>
            </p:cNvSpPr>
            <p:nvPr/>
          </p:nvSpPr>
          <p:spPr bwMode="auto">
            <a:xfrm>
              <a:off x="3586957" y="4432301"/>
              <a:ext cx="82550" cy="130810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Oval 8"/>
            <p:cNvSpPr>
              <a:spLocks noChangeArrowheads="1"/>
            </p:cNvSpPr>
            <p:nvPr/>
          </p:nvSpPr>
          <p:spPr bwMode="auto">
            <a:xfrm>
              <a:off x="3246438" y="3736976"/>
              <a:ext cx="763588" cy="760413"/>
            </a:xfrm>
            <a:prstGeom prst="ellipse">
              <a:avLst/>
            </a:prstGeom>
            <a:solidFill>
              <a:schemeClr val="accent2"/>
            </a:solidFill>
            <a:ln w="38100">
              <a:solidFill>
                <a:schemeClr val="accent2">
                  <a:lumMod val="75000"/>
                </a:schemeClr>
              </a:solidFill>
              <a:round/>
              <a:headEnd/>
              <a:tailEnd/>
            </a:ln>
          </p:spPr>
          <p:txBody>
            <a:bodyPr vert="horz" wrap="square" lIns="91440" tIns="45720" rIns="91440" bIns="45720" numCol="1" anchor="t" anchorCtr="0" compatLnSpc="1">
              <a:prstTxWarp prst="textNoShape">
                <a:avLst/>
              </a:prstTxWarp>
            </a:bodyPr>
            <a:lstStyle/>
            <a:p>
              <a:endParaRPr lang="id-ID"/>
            </a:p>
          </p:txBody>
        </p:sp>
      </p:grpSp>
      <p:grpSp>
        <p:nvGrpSpPr>
          <p:cNvPr id="14" name="Group 25"/>
          <p:cNvGrpSpPr/>
          <p:nvPr/>
        </p:nvGrpSpPr>
        <p:grpSpPr>
          <a:xfrm>
            <a:off x="8288338" y="3736976"/>
            <a:ext cx="763588" cy="2003425"/>
            <a:chOff x="3246438" y="3736976"/>
            <a:chExt cx="763588" cy="2003425"/>
          </a:xfrm>
          <a:effectLst>
            <a:outerShdw blurRad="76200" dir="18900000" sy="23000" kx="-1200000" algn="bl" rotWithShape="0">
              <a:prstClr val="black">
                <a:alpha val="20000"/>
              </a:prstClr>
            </a:outerShdw>
          </a:effectLst>
        </p:grpSpPr>
        <p:sp>
          <p:nvSpPr>
            <p:cNvPr id="15" name="Rectangle 5"/>
            <p:cNvSpPr>
              <a:spLocks noChangeArrowheads="1"/>
            </p:cNvSpPr>
            <p:nvPr/>
          </p:nvSpPr>
          <p:spPr bwMode="auto">
            <a:xfrm>
              <a:off x="3586957" y="4432301"/>
              <a:ext cx="82550" cy="130810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16" name="Oval 8"/>
            <p:cNvSpPr>
              <a:spLocks noChangeArrowheads="1"/>
            </p:cNvSpPr>
            <p:nvPr/>
          </p:nvSpPr>
          <p:spPr bwMode="auto">
            <a:xfrm>
              <a:off x="3246438" y="3736976"/>
              <a:ext cx="763588" cy="760413"/>
            </a:xfrm>
            <a:prstGeom prst="ellipse">
              <a:avLst/>
            </a:prstGeom>
            <a:solidFill>
              <a:schemeClr val="accent4"/>
            </a:solidFill>
            <a:ln w="38100">
              <a:solidFill>
                <a:schemeClr val="accent4">
                  <a:lumMod val="75000"/>
                </a:schemeClr>
              </a:solidFill>
              <a:round/>
              <a:headEnd/>
              <a:tailEnd/>
            </a:ln>
          </p:spPr>
          <p:txBody>
            <a:bodyPr vert="horz" wrap="square" lIns="91440" tIns="45720" rIns="91440" bIns="45720" numCol="1" anchor="t" anchorCtr="0" compatLnSpc="1">
              <a:prstTxWarp prst="textNoShape">
                <a:avLst/>
              </a:prstTxWarp>
            </a:bodyPr>
            <a:lstStyle/>
            <a:p>
              <a:endParaRPr lang="id-ID"/>
            </a:p>
          </p:txBody>
        </p:sp>
      </p:grpSp>
      <p:grpSp>
        <p:nvGrpSpPr>
          <p:cNvPr id="17" name="Group 28"/>
          <p:cNvGrpSpPr/>
          <p:nvPr/>
        </p:nvGrpSpPr>
        <p:grpSpPr>
          <a:xfrm>
            <a:off x="7277100" y="1631580"/>
            <a:ext cx="631826" cy="1657721"/>
            <a:chOff x="3246438" y="3736976"/>
            <a:chExt cx="763588" cy="2003425"/>
          </a:xfrm>
          <a:effectLst>
            <a:outerShdw blurRad="76200" dir="18900000" sy="23000" kx="-1200000" algn="bl" rotWithShape="0">
              <a:prstClr val="black">
                <a:alpha val="20000"/>
              </a:prstClr>
            </a:outerShdw>
          </a:effectLst>
        </p:grpSpPr>
        <p:sp>
          <p:nvSpPr>
            <p:cNvPr id="18" name="Rectangle 5"/>
            <p:cNvSpPr>
              <a:spLocks noChangeArrowheads="1"/>
            </p:cNvSpPr>
            <p:nvPr/>
          </p:nvSpPr>
          <p:spPr bwMode="auto">
            <a:xfrm>
              <a:off x="3586957" y="4432301"/>
              <a:ext cx="82550" cy="130810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Oval 8"/>
            <p:cNvSpPr>
              <a:spLocks noChangeArrowheads="1"/>
            </p:cNvSpPr>
            <p:nvPr/>
          </p:nvSpPr>
          <p:spPr bwMode="auto">
            <a:xfrm>
              <a:off x="3246438" y="3736976"/>
              <a:ext cx="763588" cy="760413"/>
            </a:xfrm>
            <a:prstGeom prst="ellipse">
              <a:avLst/>
            </a:prstGeom>
            <a:solidFill>
              <a:schemeClr val="accent3"/>
            </a:solidFill>
            <a:ln w="38100">
              <a:solidFill>
                <a:schemeClr val="accent3">
                  <a:lumMod val="75000"/>
                </a:schemeClr>
              </a:solidFill>
              <a:round/>
              <a:headEnd/>
              <a:tailEnd/>
            </a:ln>
          </p:spPr>
          <p:txBody>
            <a:bodyPr vert="horz" wrap="square" lIns="91440" tIns="45720" rIns="91440" bIns="45720" numCol="1" anchor="t" anchorCtr="0" compatLnSpc="1">
              <a:prstTxWarp prst="textNoShape">
                <a:avLst/>
              </a:prstTxWarp>
            </a:bodyPr>
            <a:lstStyle/>
            <a:p>
              <a:endParaRPr lang="id-ID"/>
            </a:p>
          </p:txBody>
        </p:sp>
      </p:grpSp>
      <p:grpSp>
        <p:nvGrpSpPr>
          <p:cNvPr id="20" name="Group 43"/>
          <p:cNvGrpSpPr/>
          <p:nvPr/>
        </p:nvGrpSpPr>
        <p:grpSpPr>
          <a:xfrm>
            <a:off x="3441939" y="3897345"/>
            <a:ext cx="442687" cy="399568"/>
            <a:chOff x="3355975" y="954088"/>
            <a:chExt cx="733426" cy="661987"/>
          </a:xfrm>
          <a:solidFill>
            <a:schemeClr val="bg1"/>
          </a:solidFill>
        </p:grpSpPr>
        <p:sp>
          <p:nvSpPr>
            <p:cNvPr id="21" name="Rectangle 6"/>
            <p:cNvSpPr>
              <a:spLocks noChangeArrowheads="1"/>
            </p:cNvSpPr>
            <p:nvPr/>
          </p:nvSpPr>
          <p:spPr bwMode="auto">
            <a:xfrm>
              <a:off x="3476625" y="1155700"/>
              <a:ext cx="2936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Rectangle 7"/>
            <p:cNvSpPr>
              <a:spLocks noChangeArrowheads="1"/>
            </p:cNvSpPr>
            <p:nvPr/>
          </p:nvSpPr>
          <p:spPr bwMode="auto">
            <a:xfrm>
              <a:off x="3476625" y="1238250"/>
              <a:ext cx="236538"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Rectangle 8"/>
            <p:cNvSpPr>
              <a:spLocks noChangeArrowheads="1"/>
            </p:cNvSpPr>
            <p:nvPr/>
          </p:nvSpPr>
          <p:spPr bwMode="auto">
            <a:xfrm>
              <a:off x="3476625" y="1325563"/>
              <a:ext cx="173038"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24" name="Group 47"/>
            <p:cNvGrpSpPr/>
            <p:nvPr/>
          </p:nvGrpSpPr>
          <p:grpSpPr>
            <a:xfrm>
              <a:off x="3355975" y="954088"/>
              <a:ext cx="733426" cy="661987"/>
              <a:chOff x="3355975" y="954088"/>
              <a:chExt cx="733426" cy="661987"/>
            </a:xfrm>
            <a:grpFill/>
          </p:grpSpPr>
          <p:sp>
            <p:nvSpPr>
              <p:cNvPr id="25" name="Freeform 5"/>
              <p:cNvSpPr>
                <a:spLocks noEditPoints="1"/>
              </p:cNvSpPr>
              <p:nvPr/>
            </p:nvSpPr>
            <p:spPr bwMode="auto">
              <a:xfrm>
                <a:off x="3355975" y="954088"/>
                <a:ext cx="534988" cy="661987"/>
              </a:xfrm>
              <a:custGeom>
                <a:avLst/>
                <a:gdLst>
                  <a:gd name="T0" fmla="*/ 312 w 337"/>
                  <a:gd name="T1" fmla="*/ 392 h 417"/>
                  <a:gd name="T2" fmla="*/ 25 w 337"/>
                  <a:gd name="T3" fmla="*/ 392 h 417"/>
                  <a:gd name="T4" fmla="*/ 25 w 337"/>
                  <a:gd name="T5" fmla="*/ 101 h 417"/>
                  <a:gd name="T6" fmla="*/ 100 w 337"/>
                  <a:gd name="T7" fmla="*/ 101 h 417"/>
                  <a:gd name="T8" fmla="*/ 100 w 337"/>
                  <a:gd name="T9" fmla="*/ 26 h 417"/>
                  <a:gd name="T10" fmla="*/ 312 w 337"/>
                  <a:gd name="T11" fmla="*/ 26 h 417"/>
                  <a:gd name="T12" fmla="*/ 312 w 337"/>
                  <a:gd name="T13" fmla="*/ 134 h 417"/>
                  <a:gd name="T14" fmla="*/ 337 w 337"/>
                  <a:gd name="T15" fmla="*/ 108 h 417"/>
                  <a:gd name="T16" fmla="*/ 337 w 337"/>
                  <a:gd name="T17" fmla="*/ 0 h 417"/>
                  <a:gd name="T18" fmla="*/ 89 w 337"/>
                  <a:gd name="T19" fmla="*/ 0 h 417"/>
                  <a:gd name="T20" fmla="*/ 0 w 337"/>
                  <a:gd name="T21" fmla="*/ 89 h 417"/>
                  <a:gd name="T22" fmla="*/ 0 w 337"/>
                  <a:gd name="T23" fmla="*/ 417 h 417"/>
                  <a:gd name="T24" fmla="*/ 337 w 337"/>
                  <a:gd name="T25" fmla="*/ 417 h 417"/>
                  <a:gd name="T26" fmla="*/ 337 w 337"/>
                  <a:gd name="T27" fmla="*/ 286 h 417"/>
                  <a:gd name="T28" fmla="*/ 312 w 337"/>
                  <a:gd name="T29" fmla="*/ 312 h 417"/>
                  <a:gd name="T30" fmla="*/ 312 w 337"/>
                  <a:gd name="T31" fmla="*/ 392 h 417"/>
                  <a:gd name="T32" fmla="*/ 37 w 337"/>
                  <a:gd name="T33" fmla="*/ 88 h 417"/>
                  <a:gd name="T34" fmla="*/ 88 w 337"/>
                  <a:gd name="T35" fmla="*/ 37 h 417"/>
                  <a:gd name="T36" fmla="*/ 88 w 337"/>
                  <a:gd name="T37" fmla="*/ 88 h 417"/>
                  <a:gd name="T38" fmla="*/ 37 w 337"/>
                  <a:gd name="T39" fmla="*/ 8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7" h="417">
                    <a:moveTo>
                      <a:pt x="312" y="392"/>
                    </a:moveTo>
                    <a:lnTo>
                      <a:pt x="25" y="392"/>
                    </a:lnTo>
                    <a:lnTo>
                      <a:pt x="25" y="101"/>
                    </a:lnTo>
                    <a:lnTo>
                      <a:pt x="100" y="101"/>
                    </a:lnTo>
                    <a:lnTo>
                      <a:pt x="100" y="26"/>
                    </a:lnTo>
                    <a:lnTo>
                      <a:pt x="312" y="26"/>
                    </a:lnTo>
                    <a:lnTo>
                      <a:pt x="312" y="134"/>
                    </a:lnTo>
                    <a:lnTo>
                      <a:pt x="337" y="108"/>
                    </a:lnTo>
                    <a:lnTo>
                      <a:pt x="337" y="0"/>
                    </a:lnTo>
                    <a:lnTo>
                      <a:pt x="89" y="0"/>
                    </a:lnTo>
                    <a:lnTo>
                      <a:pt x="0" y="89"/>
                    </a:lnTo>
                    <a:lnTo>
                      <a:pt x="0" y="417"/>
                    </a:lnTo>
                    <a:lnTo>
                      <a:pt x="337" y="417"/>
                    </a:lnTo>
                    <a:lnTo>
                      <a:pt x="337" y="286"/>
                    </a:lnTo>
                    <a:lnTo>
                      <a:pt x="312" y="312"/>
                    </a:lnTo>
                    <a:lnTo>
                      <a:pt x="312" y="392"/>
                    </a:lnTo>
                    <a:close/>
                    <a:moveTo>
                      <a:pt x="37" y="88"/>
                    </a:moveTo>
                    <a:lnTo>
                      <a:pt x="88" y="37"/>
                    </a:lnTo>
                    <a:lnTo>
                      <a:pt x="88" y="88"/>
                    </a:lnTo>
                    <a:lnTo>
                      <a:pt x="37"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9"/>
              <p:cNvSpPr>
                <a:spLocks noEditPoints="1"/>
              </p:cNvSpPr>
              <p:nvPr/>
            </p:nvSpPr>
            <p:spPr bwMode="auto">
              <a:xfrm>
                <a:off x="3659188" y="1069975"/>
                <a:ext cx="430213" cy="430212"/>
              </a:xfrm>
              <a:custGeom>
                <a:avLst/>
                <a:gdLst>
                  <a:gd name="T0" fmla="*/ 146 w 271"/>
                  <a:gd name="T1" fmla="*/ 35 h 271"/>
                  <a:gd name="T2" fmla="*/ 121 w 271"/>
                  <a:gd name="T3" fmla="*/ 61 h 271"/>
                  <a:gd name="T4" fmla="*/ 26 w 271"/>
                  <a:gd name="T5" fmla="*/ 156 h 271"/>
                  <a:gd name="T6" fmla="*/ 0 w 271"/>
                  <a:gd name="T7" fmla="*/ 271 h 271"/>
                  <a:gd name="T8" fmla="*/ 115 w 271"/>
                  <a:gd name="T9" fmla="*/ 245 h 271"/>
                  <a:gd name="T10" fmla="*/ 121 w 271"/>
                  <a:gd name="T11" fmla="*/ 239 h 271"/>
                  <a:gd name="T12" fmla="*/ 146 w 271"/>
                  <a:gd name="T13" fmla="*/ 213 h 271"/>
                  <a:gd name="T14" fmla="*/ 271 w 271"/>
                  <a:gd name="T15" fmla="*/ 89 h 271"/>
                  <a:gd name="T16" fmla="*/ 182 w 271"/>
                  <a:gd name="T17" fmla="*/ 0 h 271"/>
                  <a:gd name="T18" fmla="*/ 146 w 271"/>
                  <a:gd name="T19" fmla="*/ 35 h 271"/>
                  <a:gd name="T20" fmla="*/ 226 w 271"/>
                  <a:gd name="T21" fmla="*/ 68 h 271"/>
                  <a:gd name="T22" fmla="*/ 87 w 271"/>
                  <a:gd name="T23" fmla="*/ 207 h 271"/>
                  <a:gd name="T24" fmla="*/ 67 w 271"/>
                  <a:gd name="T25" fmla="*/ 187 h 271"/>
                  <a:gd name="T26" fmla="*/ 206 w 271"/>
                  <a:gd name="T27" fmla="*/ 48 h 271"/>
                  <a:gd name="T28" fmla="*/ 226 w 271"/>
                  <a:gd name="T29" fmla="*/ 68 h 271"/>
                  <a:gd name="T30" fmla="*/ 61 w 271"/>
                  <a:gd name="T31" fmla="*/ 181 h 271"/>
                  <a:gd name="T32" fmla="*/ 43 w 271"/>
                  <a:gd name="T33" fmla="*/ 163 h 271"/>
                  <a:gd name="T34" fmla="*/ 182 w 271"/>
                  <a:gd name="T35" fmla="*/ 24 h 271"/>
                  <a:gd name="T36" fmla="*/ 199 w 271"/>
                  <a:gd name="T37" fmla="*/ 42 h 271"/>
                  <a:gd name="T38" fmla="*/ 61 w 271"/>
                  <a:gd name="T39" fmla="*/ 181 h 271"/>
                  <a:gd name="T40" fmla="*/ 55 w 271"/>
                  <a:gd name="T41" fmla="*/ 187 h 271"/>
                  <a:gd name="T42" fmla="*/ 55 w 271"/>
                  <a:gd name="T43" fmla="*/ 187 h 271"/>
                  <a:gd name="T44" fmla="*/ 87 w 271"/>
                  <a:gd name="T45" fmla="*/ 219 h 271"/>
                  <a:gd name="T46" fmla="*/ 87 w 271"/>
                  <a:gd name="T47" fmla="*/ 219 h 271"/>
                  <a:gd name="T48" fmla="*/ 98 w 271"/>
                  <a:gd name="T49" fmla="*/ 230 h 271"/>
                  <a:gd name="T50" fmla="*/ 56 w 271"/>
                  <a:gd name="T51" fmla="*/ 240 h 271"/>
                  <a:gd name="T52" fmla="*/ 30 w 271"/>
                  <a:gd name="T53" fmla="*/ 215 h 271"/>
                  <a:gd name="T54" fmla="*/ 40 w 271"/>
                  <a:gd name="T55" fmla="*/ 172 h 271"/>
                  <a:gd name="T56" fmla="*/ 55 w 271"/>
                  <a:gd name="T57" fmla="*/ 187 h 271"/>
                  <a:gd name="T58" fmla="*/ 107 w 271"/>
                  <a:gd name="T59" fmla="*/ 227 h 271"/>
                  <a:gd name="T60" fmla="*/ 93 w 271"/>
                  <a:gd name="T61" fmla="*/ 213 h 271"/>
                  <a:gd name="T62" fmla="*/ 232 w 271"/>
                  <a:gd name="T63" fmla="*/ 75 h 271"/>
                  <a:gd name="T64" fmla="*/ 246 w 271"/>
                  <a:gd name="T65" fmla="*/ 89 h 271"/>
                  <a:gd name="T66" fmla="*/ 107 w 271"/>
                  <a:gd name="T67" fmla="*/ 2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1" h="271">
                    <a:moveTo>
                      <a:pt x="146" y="35"/>
                    </a:moveTo>
                    <a:lnTo>
                      <a:pt x="121" y="61"/>
                    </a:lnTo>
                    <a:lnTo>
                      <a:pt x="26" y="156"/>
                    </a:lnTo>
                    <a:lnTo>
                      <a:pt x="0" y="271"/>
                    </a:lnTo>
                    <a:lnTo>
                      <a:pt x="115" y="245"/>
                    </a:lnTo>
                    <a:lnTo>
                      <a:pt x="121" y="239"/>
                    </a:lnTo>
                    <a:lnTo>
                      <a:pt x="146" y="213"/>
                    </a:lnTo>
                    <a:lnTo>
                      <a:pt x="271" y="89"/>
                    </a:lnTo>
                    <a:lnTo>
                      <a:pt x="182" y="0"/>
                    </a:lnTo>
                    <a:lnTo>
                      <a:pt x="146" y="35"/>
                    </a:lnTo>
                    <a:close/>
                    <a:moveTo>
                      <a:pt x="226" y="68"/>
                    </a:moveTo>
                    <a:lnTo>
                      <a:pt x="87" y="207"/>
                    </a:lnTo>
                    <a:lnTo>
                      <a:pt x="67" y="187"/>
                    </a:lnTo>
                    <a:lnTo>
                      <a:pt x="206" y="48"/>
                    </a:lnTo>
                    <a:lnTo>
                      <a:pt x="226" y="68"/>
                    </a:lnTo>
                    <a:close/>
                    <a:moveTo>
                      <a:pt x="61" y="181"/>
                    </a:moveTo>
                    <a:lnTo>
                      <a:pt x="43" y="163"/>
                    </a:lnTo>
                    <a:lnTo>
                      <a:pt x="182" y="24"/>
                    </a:lnTo>
                    <a:lnTo>
                      <a:pt x="199" y="42"/>
                    </a:lnTo>
                    <a:lnTo>
                      <a:pt x="61" y="181"/>
                    </a:lnTo>
                    <a:close/>
                    <a:moveTo>
                      <a:pt x="55" y="187"/>
                    </a:moveTo>
                    <a:lnTo>
                      <a:pt x="55" y="187"/>
                    </a:lnTo>
                    <a:lnTo>
                      <a:pt x="87" y="219"/>
                    </a:lnTo>
                    <a:lnTo>
                      <a:pt x="87" y="219"/>
                    </a:lnTo>
                    <a:lnTo>
                      <a:pt x="98" y="230"/>
                    </a:lnTo>
                    <a:lnTo>
                      <a:pt x="56" y="240"/>
                    </a:lnTo>
                    <a:lnTo>
                      <a:pt x="30" y="215"/>
                    </a:lnTo>
                    <a:lnTo>
                      <a:pt x="40" y="172"/>
                    </a:lnTo>
                    <a:lnTo>
                      <a:pt x="55" y="187"/>
                    </a:lnTo>
                    <a:close/>
                    <a:moveTo>
                      <a:pt x="107" y="227"/>
                    </a:moveTo>
                    <a:lnTo>
                      <a:pt x="93" y="213"/>
                    </a:lnTo>
                    <a:lnTo>
                      <a:pt x="232" y="75"/>
                    </a:lnTo>
                    <a:lnTo>
                      <a:pt x="246" y="89"/>
                    </a:lnTo>
                    <a:lnTo>
                      <a:pt x="107"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7" name="Group 50"/>
          <p:cNvGrpSpPr/>
          <p:nvPr/>
        </p:nvGrpSpPr>
        <p:grpSpPr>
          <a:xfrm>
            <a:off x="4492730" y="1748680"/>
            <a:ext cx="395062" cy="373208"/>
            <a:chOff x="10121900" y="790575"/>
            <a:chExt cx="746125" cy="704851"/>
          </a:xfrm>
          <a:solidFill>
            <a:schemeClr val="bg1"/>
          </a:solidFill>
        </p:grpSpPr>
        <p:sp>
          <p:nvSpPr>
            <p:cNvPr id="28" name="Freeform 29"/>
            <p:cNvSpPr>
              <a:spLocks noEditPoints="1"/>
            </p:cNvSpPr>
            <p:nvPr/>
          </p:nvSpPr>
          <p:spPr bwMode="auto">
            <a:xfrm>
              <a:off x="10121900" y="947738"/>
              <a:ext cx="746125" cy="547688"/>
            </a:xfrm>
            <a:custGeom>
              <a:avLst/>
              <a:gdLst>
                <a:gd name="T0" fmla="*/ 167 w 196"/>
                <a:gd name="T1" fmla="*/ 35 h 144"/>
                <a:gd name="T2" fmla="*/ 153 w 196"/>
                <a:gd name="T3" fmla="*/ 34 h 144"/>
                <a:gd name="T4" fmla="*/ 136 w 196"/>
                <a:gd name="T5" fmla="*/ 28 h 144"/>
                <a:gd name="T6" fmla="*/ 172 w 196"/>
                <a:gd name="T7" fmla="*/ 28 h 144"/>
                <a:gd name="T8" fmla="*/ 167 w 196"/>
                <a:gd name="T9" fmla="*/ 18 h 144"/>
                <a:gd name="T10" fmla="*/ 167 w 196"/>
                <a:gd name="T11" fmla="*/ 11 h 144"/>
                <a:gd name="T12" fmla="*/ 151 w 196"/>
                <a:gd name="T13" fmla="*/ 8 h 144"/>
                <a:gd name="T14" fmla="*/ 136 w 196"/>
                <a:gd name="T15" fmla="*/ 6 h 144"/>
                <a:gd name="T16" fmla="*/ 122 w 196"/>
                <a:gd name="T17" fmla="*/ 7 h 144"/>
                <a:gd name="T18" fmla="*/ 113 w 196"/>
                <a:gd name="T19" fmla="*/ 10 h 144"/>
                <a:gd name="T20" fmla="*/ 105 w 196"/>
                <a:gd name="T21" fmla="*/ 6 h 144"/>
                <a:gd name="T22" fmla="*/ 105 w 196"/>
                <a:gd name="T23" fmla="*/ 0 h 144"/>
                <a:gd name="T24" fmla="*/ 43 w 196"/>
                <a:gd name="T25" fmla="*/ 0 h 144"/>
                <a:gd name="T26" fmla="*/ 0 w 196"/>
                <a:gd name="T27" fmla="*/ 71 h 144"/>
                <a:gd name="T28" fmla="*/ 108 w 196"/>
                <a:gd name="T29" fmla="*/ 132 h 144"/>
                <a:gd name="T30" fmla="*/ 170 w 196"/>
                <a:gd name="T31" fmla="*/ 126 h 144"/>
                <a:gd name="T32" fmla="*/ 167 w 196"/>
                <a:gd name="T33" fmla="*/ 37 h 144"/>
                <a:gd name="T34" fmla="*/ 76 w 196"/>
                <a:gd name="T35" fmla="*/ 109 h 144"/>
                <a:gd name="T36" fmla="*/ 64 w 196"/>
                <a:gd name="T37" fmla="*/ 110 h 144"/>
                <a:gd name="T38" fmla="*/ 37 w 196"/>
                <a:gd name="T39" fmla="*/ 79 h 144"/>
                <a:gd name="T40" fmla="*/ 53 w 196"/>
                <a:gd name="T41" fmla="*/ 76 h 144"/>
                <a:gd name="T42" fmla="*/ 67 w 196"/>
                <a:gd name="T43" fmla="*/ 84 h 144"/>
                <a:gd name="T44" fmla="*/ 54 w 196"/>
                <a:gd name="T45" fmla="*/ 67 h 144"/>
                <a:gd name="T46" fmla="*/ 59 w 196"/>
                <a:gd name="T47" fmla="*/ 30 h 144"/>
                <a:gd name="T48" fmla="*/ 60 w 196"/>
                <a:gd name="T49" fmla="*/ 22 h 144"/>
                <a:gd name="T50" fmla="*/ 73 w 196"/>
                <a:gd name="T51" fmla="*/ 29 h 144"/>
                <a:gd name="T52" fmla="*/ 95 w 196"/>
                <a:gd name="T53" fmla="*/ 52 h 144"/>
                <a:gd name="T54" fmla="*/ 70 w 196"/>
                <a:gd name="T55" fmla="*/ 48 h 144"/>
                <a:gd name="T56" fmla="*/ 82 w 196"/>
                <a:gd name="T57" fmla="*/ 62 h 144"/>
                <a:gd name="T58" fmla="*/ 76 w 196"/>
                <a:gd name="T59" fmla="*/ 102 h 144"/>
                <a:gd name="T60" fmla="*/ 145 w 196"/>
                <a:gd name="T61" fmla="*/ 108 h 144"/>
                <a:gd name="T62" fmla="*/ 137 w 196"/>
                <a:gd name="T63" fmla="*/ 110 h 144"/>
                <a:gd name="T64" fmla="*/ 118 w 196"/>
                <a:gd name="T65" fmla="*/ 87 h 144"/>
                <a:gd name="T66" fmla="*/ 129 w 196"/>
                <a:gd name="T67" fmla="*/ 85 h 144"/>
                <a:gd name="T68" fmla="*/ 139 w 196"/>
                <a:gd name="T69" fmla="*/ 91 h 144"/>
                <a:gd name="T70" fmla="*/ 129 w 196"/>
                <a:gd name="T71" fmla="*/ 79 h 144"/>
                <a:gd name="T72" fmla="*/ 133 w 196"/>
                <a:gd name="T73" fmla="*/ 53 h 144"/>
                <a:gd name="T74" fmla="*/ 134 w 196"/>
                <a:gd name="T75" fmla="*/ 47 h 144"/>
                <a:gd name="T76" fmla="*/ 143 w 196"/>
                <a:gd name="T77" fmla="*/ 52 h 144"/>
                <a:gd name="T78" fmla="*/ 158 w 196"/>
                <a:gd name="T79" fmla="*/ 68 h 144"/>
                <a:gd name="T80" fmla="*/ 141 w 196"/>
                <a:gd name="T81" fmla="*/ 65 h 144"/>
                <a:gd name="T82" fmla="*/ 150 w 196"/>
                <a:gd name="T83" fmla="*/ 75 h 144"/>
                <a:gd name="T84" fmla="*/ 145 w 196"/>
                <a:gd name="T85" fmla="*/ 10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6" h="144">
                  <a:moveTo>
                    <a:pt x="167" y="37"/>
                  </a:moveTo>
                  <a:cubicBezTo>
                    <a:pt x="168" y="36"/>
                    <a:pt x="168" y="35"/>
                    <a:pt x="167" y="35"/>
                  </a:cubicBezTo>
                  <a:cubicBezTo>
                    <a:pt x="167" y="34"/>
                    <a:pt x="167" y="33"/>
                    <a:pt x="167" y="33"/>
                  </a:cubicBezTo>
                  <a:cubicBezTo>
                    <a:pt x="163" y="33"/>
                    <a:pt x="158" y="34"/>
                    <a:pt x="153" y="34"/>
                  </a:cubicBezTo>
                  <a:cubicBezTo>
                    <a:pt x="133" y="34"/>
                    <a:pt x="117" y="26"/>
                    <a:pt x="115" y="17"/>
                  </a:cubicBezTo>
                  <a:cubicBezTo>
                    <a:pt x="122" y="22"/>
                    <a:pt x="132" y="27"/>
                    <a:pt x="136" y="28"/>
                  </a:cubicBezTo>
                  <a:cubicBezTo>
                    <a:pt x="136" y="28"/>
                    <a:pt x="137" y="28"/>
                    <a:pt x="137" y="28"/>
                  </a:cubicBezTo>
                  <a:cubicBezTo>
                    <a:pt x="149" y="33"/>
                    <a:pt x="172" y="28"/>
                    <a:pt x="172" y="28"/>
                  </a:cubicBezTo>
                  <a:cubicBezTo>
                    <a:pt x="172" y="28"/>
                    <a:pt x="173" y="27"/>
                    <a:pt x="171" y="25"/>
                  </a:cubicBezTo>
                  <a:cubicBezTo>
                    <a:pt x="168" y="22"/>
                    <a:pt x="165" y="21"/>
                    <a:pt x="167" y="18"/>
                  </a:cubicBezTo>
                  <a:cubicBezTo>
                    <a:pt x="168" y="16"/>
                    <a:pt x="170" y="14"/>
                    <a:pt x="169" y="12"/>
                  </a:cubicBezTo>
                  <a:cubicBezTo>
                    <a:pt x="169" y="12"/>
                    <a:pt x="168" y="11"/>
                    <a:pt x="167" y="11"/>
                  </a:cubicBezTo>
                  <a:cubicBezTo>
                    <a:pt x="163" y="11"/>
                    <a:pt x="157" y="12"/>
                    <a:pt x="157" y="12"/>
                  </a:cubicBezTo>
                  <a:cubicBezTo>
                    <a:pt x="157" y="12"/>
                    <a:pt x="156" y="9"/>
                    <a:pt x="151" y="8"/>
                  </a:cubicBezTo>
                  <a:cubicBezTo>
                    <a:pt x="147" y="7"/>
                    <a:pt x="140" y="5"/>
                    <a:pt x="136" y="5"/>
                  </a:cubicBezTo>
                  <a:cubicBezTo>
                    <a:pt x="136" y="5"/>
                    <a:pt x="136" y="6"/>
                    <a:pt x="136" y="6"/>
                  </a:cubicBezTo>
                  <a:cubicBezTo>
                    <a:pt x="133" y="7"/>
                    <a:pt x="129" y="10"/>
                    <a:pt x="125" y="9"/>
                  </a:cubicBezTo>
                  <a:cubicBezTo>
                    <a:pt x="123" y="8"/>
                    <a:pt x="122" y="8"/>
                    <a:pt x="122" y="7"/>
                  </a:cubicBezTo>
                  <a:cubicBezTo>
                    <a:pt x="120" y="7"/>
                    <a:pt x="119" y="6"/>
                    <a:pt x="117" y="7"/>
                  </a:cubicBezTo>
                  <a:cubicBezTo>
                    <a:pt x="113" y="7"/>
                    <a:pt x="113" y="10"/>
                    <a:pt x="113" y="10"/>
                  </a:cubicBezTo>
                  <a:cubicBezTo>
                    <a:pt x="113" y="10"/>
                    <a:pt x="112" y="10"/>
                    <a:pt x="112" y="10"/>
                  </a:cubicBezTo>
                  <a:cubicBezTo>
                    <a:pt x="110" y="8"/>
                    <a:pt x="107" y="7"/>
                    <a:pt x="105" y="6"/>
                  </a:cubicBezTo>
                  <a:cubicBezTo>
                    <a:pt x="106" y="5"/>
                    <a:pt x="106" y="4"/>
                    <a:pt x="104" y="3"/>
                  </a:cubicBezTo>
                  <a:cubicBezTo>
                    <a:pt x="105" y="2"/>
                    <a:pt x="105" y="1"/>
                    <a:pt x="105" y="0"/>
                  </a:cubicBezTo>
                  <a:cubicBezTo>
                    <a:pt x="96" y="2"/>
                    <a:pt x="85" y="3"/>
                    <a:pt x="73" y="3"/>
                  </a:cubicBezTo>
                  <a:cubicBezTo>
                    <a:pt x="62" y="3"/>
                    <a:pt x="51" y="2"/>
                    <a:pt x="43" y="0"/>
                  </a:cubicBezTo>
                  <a:cubicBezTo>
                    <a:pt x="42" y="2"/>
                    <a:pt x="41" y="4"/>
                    <a:pt x="41" y="5"/>
                  </a:cubicBezTo>
                  <a:cubicBezTo>
                    <a:pt x="17" y="17"/>
                    <a:pt x="0" y="42"/>
                    <a:pt x="0" y="71"/>
                  </a:cubicBezTo>
                  <a:cubicBezTo>
                    <a:pt x="0" y="93"/>
                    <a:pt x="10" y="113"/>
                    <a:pt x="26" y="127"/>
                  </a:cubicBezTo>
                  <a:cubicBezTo>
                    <a:pt x="43" y="142"/>
                    <a:pt x="89" y="144"/>
                    <a:pt x="108" y="132"/>
                  </a:cubicBezTo>
                  <a:cubicBezTo>
                    <a:pt x="111" y="131"/>
                    <a:pt x="114" y="128"/>
                    <a:pt x="117" y="126"/>
                  </a:cubicBezTo>
                  <a:cubicBezTo>
                    <a:pt x="132" y="133"/>
                    <a:pt x="158" y="133"/>
                    <a:pt x="170" y="126"/>
                  </a:cubicBezTo>
                  <a:cubicBezTo>
                    <a:pt x="184" y="118"/>
                    <a:pt x="196" y="100"/>
                    <a:pt x="196" y="83"/>
                  </a:cubicBezTo>
                  <a:cubicBezTo>
                    <a:pt x="196" y="62"/>
                    <a:pt x="184" y="45"/>
                    <a:pt x="167" y="37"/>
                  </a:cubicBezTo>
                  <a:close/>
                  <a:moveTo>
                    <a:pt x="76" y="102"/>
                  </a:moveTo>
                  <a:cubicBezTo>
                    <a:pt x="76" y="109"/>
                    <a:pt x="76" y="109"/>
                    <a:pt x="76" y="109"/>
                  </a:cubicBezTo>
                  <a:cubicBezTo>
                    <a:pt x="76" y="109"/>
                    <a:pt x="76" y="110"/>
                    <a:pt x="75" y="110"/>
                  </a:cubicBezTo>
                  <a:cubicBezTo>
                    <a:pt x="64" y="110"/>
                    <a:pt x="64" y="110"/>
                    <a:pt x="64" y="110"/>
                  </a:cubicBezTo>
                  <a:cubicBezTo>
                    <a:pt x="63" y="110"/>
                    <a:pt x="63" y="109"/>
                    <a:pt x="63" y="102"/>
                  </a:cubicBezTo>
                  <a:cubicBezTo>
                    <a:pt x="47" y="101"/>
                    <a:pt x="38" y="93"/>
                    <a:pt x="37" y="79"/>
                  </a:cubicBezTo>
                  <a:cubicBezTo>
                    <a:pt x="37" y="78"/>
                    <a:pt x="38" y="78"/>
                    <a:pt x="38" y="78"/>
                  </a:cubicBezTo>
                  <a:cubicBezTo>
                    <a:pt x="53" y="76"/>
                    <a:pt x="53" y="76"/>
                    <a:pt x="53" y="76"/>
                  </a:cubicBezTo>
                  <a:cubicBezTo>
                    <a:pt x="54" y="76"/>
                    <a:pt x="54" y="76"/>
                    <a:pt x="55" y="77"/>
                  </a:cubicBezTo>
                  <a:cubicBezTo>
                    <a:pt x="56" y="84"/>
                    <a:pt x="63" y="84"/>
                    <a:pt x="67" y="84"/>
                  </a:cubicBezTo>
                  <a:cubicBezTo>
                    <a:pt x="69" y="83"/>
                    <a:pt x="70" y="82"/>
                    <a:pt x="70" y="81"/>
                  </a:cubicBezTo>
                  <a:cubicBezTo>
                    <a:pt x="71" y="77"/>
                    <a:pt x="68" y="73"/>
                    <a:pt x="54" y="67"/>
                  </a:cubicBezTo>
                  <a:cubicBezTo>
                    <a:pt x="44" y="62"/>
                    <a:pt x="39" y="60"/>
                    <a:pt x="39" y="52"/>
                  </a:cubicBezTo>
                  <a:cubicBezTo>
                    <a:pt x="38" y="43"/>
                    <a:pt x="45" y="33"/>
                    <a:pt x="59" y="30"/>
                  </a:cubicBezTo>
                  <a:cubicBezTo>
                    <a:pt x="59" y="23"/>
                    <a:pt x="59" y="23"/>
                    <a:pt x="59" y="23"/>
                  </a:cubicBezTo>
                  <a:cubicBezTo>
                    <a:pt x="59" y="23"/>
                    <a:pt x="60" y="22"/>
                    <a:pt x="60" y="22"/>
                  </a:cubicBezTo>
                  <a:cubicBezTo>
                    <a:pt x="71" y="22"/>
                    <a:pt x="71" y="22"/>
                    <a:pt x="71" y="22"/>
                  </a:cubicBezTo>
                  <a:cubicBezTo>
                    <a:pt x="72" y="22"/>
                    <a:pt x="72" y="22"/>
                    <a:pt x="73" y="29"/>
                  </a:cubicBezTo>
                  <a:cubicBezTo>
                    <a:pt x="87" y="31"/>
                    <a:pt x="96" y="40"/>
                    <a:pt x="96" y="50"/>
                  </a:cubicBezTo>
                  <a:cubicBezTo>
                    <a:pt x="96" y="51"/>
                    <a:pt x="96" y="51"/>
                    <a:pt x="95" y="52"/>
                  </a:cubicBezTo>
                  <a:cubicBezTo>
                    <a:pt x="79" y="53"/>
                    <a:pt x="79" y="53"/>
                    <a:pt x="79" y="53"/>
                  </a:cubicBezTo>
                  <a:cubicBezTo>
                    <a:pt x="79" y="53"/>
                    <a:pt x="78" y="47"/>
                    <a:pt x="70" y="48"/>
                  </a:cubicBezTo>
                  <a:cubicBezTo>
                    <a:pt x="67" y="48"/>
                    <a:pt x="67" y="50"/>
                    <a:pt x="67" y="51"/>
                  </a:cubicBezTo>
                  <a:cubicBezTo>
                    <a:pt x="67" y="55"/>
                    <a:pt x="72" y="57"/>
                    <a:pt x="82" y="62"/>
                  </a:cubicBezTo>
                  <a:cubicBezTo>
                    <a:pt x="92" y="67"/>
                    <a:pt x="97" y="71"/>
                    <a:pt x="98" y="79"/>
                  </a:cubicBezTo>
                  <a:cubicBezTo>
                    <a:pt x="98" y="90"/>
                    <a:pt x="90" y="99"/>
                    <a:pt x="76" y="102"/>
                  </a:cubicBezTo>
                  <a:close/>
                  <a:moveTo>
                    <a:pt x="145" y="104"/>
                  </a:moveTo>
                  <a:cubicBezTo>
                    <a:pt x="145" y="108"/>
                    <a:pt x="145" y="108"/>
                    <a:pt x="145" y="108"/>
                  </a:cubicBezTo>
                  <a:cubicBezTo>
                    <a:pt x="145" y="109"/>
                    <a:pt x="145" y="109"/>
                    <a:pt x="145" y="109"/>
                  </a:cubicBezTo>
                  <a:cubicBezTo>
                    <a:pt x="137" y="110"/>
                    <a:pt x="137" y="110"/>
                    <a:pt x="137" y="110"/>
                  </a:cubicBezTo>
                  <a:cubicBezTo>
                    <a:pt x="136" y="110"/>
                    <a:pt x="136" y="109"/>
                    <a:pt x="136" y="104"/>
                  </a:cubicBezTo>
                  <a:cubicBezTo>
                    <a:pt x="124" y="103"/>
                    <a:pt x="118" y="97"/>
                    <a:pt x="118" y="87"/>
                  </a:cubicBezTo>
                  <a:cubicBezTo>
                    <a:pt x="118" y="87"/>
                    <a:pt x="118" y="87"/>
                    <a:pt x="119" y="87"/>
                  </a:cubicBezTo>
                  <a:cubicBezTo>
                    <a:pt x="129" y="85"/>
                    <a:pt x="129" y="85"/>
                    <a:pt x="129" y="85"/>
                  </a:cubicBezTo>
                  <a:cubicBezTo>
                    <a:pt x="130" y="85"/>
                    <a:pt x="130" y="86"/>
                    <a:pt x="130" y="86"/>
                  </a:cubicBezTo>
                  <a:cubicBezTo>
                    <a:pt x="131" y="91"/>
                    <a:pt x="136" y="91"/>
                    <a:pt x="139" y="91"/>
                  </a:cubicBezTo>
                  <a:cubicBezTo>
                    <a:pt x="140" y="90"/>
                    <a:pt x="141" y="90"/>
                    <a:pt x="141" y="89"/>
                  </a:cubicBezTo>
                  <a:cubicBezTo>
                    <a:pt x="142" y="86"/>
                    <a:pt x="140" y="83"/>
                    <a:pt x="129" y="79"/>
                  </a:cubicBezTo>
                  <a:cubicBezTo>
                    <a:pt x="123" y="76"/>
                    <a:pt x="119" y="74"/>
                    <a:pt x="119" y="68"/>
                  </a:cubicBezTo>
                  <a:cubicBezTo>
                    <a:pt x="118" y="62"/>
                    <a:pt x="124" y="55"/>
                    <a:pt x="133" y="53"/>
                  </a:cubicBezTo>
                  <a:cubicBezTo>
                    <a:pt x="133" y="48"/>
                    <a:pt x="133" y="48"/>
                    <a:pt x="133" y="48"/>
                  </a:cubicBezTo>
                  <a:cubicBezTo>
                    <a:pt x="133" y="48"/>
                    <a:pt x="134" y="47"/>
                    <a:pt x="134" y="47"/>
                  </a:cubicBezTo>
                  <a:cubicBezTo>
                    <a:pt x="142" y="47"/>
                    <a:pt x="142" y="47"/>
                    <a:pt x="142" y="47"/>
                  </a:cubicBezTo>
                  <a:cubicBezTo>
                    <a:pt x="143" y="47"/>
                    <a:pt x="143" y="47"/>
                    <a:pt x="143" y="52"/>
                  </a:cubicBezTo>
                  <a:cubicBezTo>
                    <a:pt x="153" y="53"/>
                    <a:pt x="159" y="60"/>
                    <a:pt x="160" y="67"/>
                  </a:cubicBezTo>
                  <a:cubicBezTo>
                    <a:pt x="160" y="68"/>
                    <a:pt x="159" y="68"/>
                    <a:pt x="158" y="68"/>
                  </a:cubicBezTo>
                  <a:cubicBezTo>
                    <a:pt x="147" y="69"/>
                    <a:pt x="147" y="69"/>
                    <a:pt x="147" y="69"/>
                  </a:cubicBezTo>
                  <a:cubicBezTo>
                    <a:pt x="147" y="69"/>
                    <a:pt x="147" y="65"/>
                    <a:pt x="141" y="65"/>
                  </a:cubicBezTo>
                  <a:cubicBezTo>
                    <a:pt x="139" y="66"/>
                    <a:pt x="139" y="67"/>
                    <a:pt x="139" y="68"/>
                  </a:cubicBezTo>
                  <a:cubicBezTo>
                    <a:pt x="139" y="70"/>
                    <a:pt x="142" y="72"/>
                    <a:pt x="150" y="75"/>
                  </a:cubicBezTo>
                  <a:cubicBezTo>
                    <a:pt x="157" y="79"/>
                    <a:pt x="160" y="82"/>
                    <a:pt x="161" y="87"/>
                  </a:cubicBezTo>
                  <a:cubicBezTo>
                    <a:pt x="161" y="96"/>
                    <a:pt x="155" y="102"/>
                    <a:pt x="14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30"/>
            <p:cNvSpPr>
              <a:spLocks/>
            </p:cNvSpPr>
            <p:nvPr/>
          </p:nvSpPr>
          <p:spPr bwMode="auto">
            <a:xfrm>
              <a:off x="10198100" y="790575"/>
              <a:ext cx="406400" cy="152400"/>
            </a:xfrm>
            <a:custGeom>
              <a:avLst/>
              <a:gdLst>
                <a:gd name="T0" fmla="*/ 26 w 107"/>
                <a:gd name="T1" fmla="*/ 38 h 40"/>
                <a:gd name="T2" fmla="*/ 50 w 107"/>
                <a:gd name="T3" fmla="*/ 40 h 40"/>
                <a:gd name="T4" fmla="*/ 84 w 107"/>
                <a:gd name="T5" fmla="*/ 37 h 40"/>
                <a:gd name="T6" fmla="*/ 107 w 107"/>
                <a:gd name="T7" fmla="*/ 25 h 40"/>
                <a:gd name="T8" fmla="*/ 102 w 107"/>
                <a:gd name="T9" fmla="*/ 20 h 40"/>
                <a:gd name="T10" fmla="*/ 93 w 107"/>
                <a:gd name="T11" fmla="*/ 12 h 40"/>
                <a:gd name="T12" fmla="*/ 95 w 107"/>
                <a:gd name="T13" fmla="*/ 1 h 40"/>
                <a:gd name="T14" fmla="*/ 91 w 107"/>
                <a:gd name="T15" fmla="*/ 1 h 40"/>
                <a:gd name="T16" fmla="*/ 75 w 107"/>
                <a:gd name="T17" fmla="*/ 7 h 40"/>
                <a:gd name="T18" fmla="*/ 64 w 107"/>
                <a:gd name="T19" fmla="*/ 3 h 40"/>
                <a:gd name="T20" fmla="*/ 40 w 107"/>
                <a:gd name="T21" fmla="*/ 5 h 40"/>
                <a:gd name="T22" fmla="*/ 39 w 107"/>
                <a:gd name="T23" fmla="*/ 6 h 40"/>
                <a:gd name="T24" fmla="*/ 23 w 107"/>
                <a:gd name="T25" fmla="*/ 16 h 40"/>
                <a:gd name="T26" fmla="*/ 17 w 107"/>
                <a:gd name="T27" fmla="*/ 15 h 40"/>
                <a:gd name="T28" fmla="*/ 10 w 107"/>
                <a:gd name="T29" fmla="*/ 16 h 40"/>
                <a:gd name="T30" fmla="*/ 5 w 107"/>
                <a:gd name="T31" fmla="*/ 23 h 40"/>
                <a:gd name="T32" fmla="*/ 0 w 107"/>
                <a:gd name="T33" fmla="*/ 28 h 40"/>
                <a:gd name="T34" fmla="*/ 27 w 107"/>
                <a:gd name="T35" fmla="*/ 38 h 40"/>
                <a:gd name="T36" fmla="*/ 26 w 107"/>
                <a:gd name="T3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40">
                  <a:moveTo>
                    <a:pt x="26" y="38"/>
                  </a:moveTo>
                  <a:cubicBezTo>
                    <a:pt x="33" y="40"/>
                    <a:pt x="42" y="40"/>
                    <a:pt x="50" y="40"/>
                  </a:cubicBezTo>
                  <a:cubicBezTo>
                    <a:pt x="63" y="40"/>
                    <a:pt x="74" y="39"/>
                    <a:pt x="84" y="37"/>
                  </a:cubicBezTo>
                  <a:cubicBezTo>
                    <a:pt x="107" y="25"/>
                    <a:pt x="107" y="25"/>
                    <a:pt x="107" y="25"/>
                  </a:cubicBezTo>
                  <a:cubicBezTo>
                    <a:pt x="107" y="25"/>
                    <a:pt x="107" y="22"/>
                    <a:pt x="102" y="20"/>
                  </a:cubicBezTo>
                  <a:cubicBezTo>
                    <a:pt x="98" y="17"/>
                    <a:pt x="92" y="16"/>
                    <a:pt x="93" y="12"/>
                  </a:cubicBezTo>
                  <a:cubicBezTo>
                    <a:pt x="94" y="8"/>
                    <a:pt x="96" y="3"/>
                    <a:pt x="95" y="1"/>
                  </a:cubicBezTo>
                  <a:cubicBezTo>
                    <a:pt x="94" y="0"/>
                    <a:pt x="93" y="0"/>
                    <a:pt x="91" y="1"/>
                  </a:cubicBezTo>
                  <a:cubicBezTo>
                    <a:pt x="84" y="2"/>
                    <a:pt x="75" y="7"/>
                    <a:pt x="75" y="7"/>
                  </a:cubicBezTo>
                  <a:cubicBezTo>
                    <a:pt x="75" y="7"/>
                    <a:pt x="73" y="3"/>
                    <a:pt x="64" y="3"/>
                  </a:cubicBezTo>
                  <a:cubicBezTo>
                    <a:pt x="57" y="3"/>
                    <a:pt x="45" y="3"/>
                    <a:pt x="40" y="5"/>
                  </a:cubicBezTo>
                  <a:cubicBezTo>
                    <a:pt x="39" y="5"/>
                    <a:pt x="39" y="6"/>
                    <a:pt x="39" y="6"/>
                  </a:cubicBezTo>
                  <a:cubicBezTo>
                    <a:pt x="36" y="8"/>
                    <a:pt x="30" y="16"/>
                    <a:pt x="23" y="16"/>
                  </a:cubicBezTo>
                  <a:cubicBezTo>
                    <a:pt x="21" y="16"/>
                    <a:pt x="19" y="15"/>
                    <a:pt x="17" y="15"/>
                  </a:cubicBezTo>
                  <a:cubicBezTo>
                    <a:pt x="15" y="14"/>
                    <a:pt x="14" y="14"/>
                    <a:pt x="10" y="16"/>
                  </a:cubicBezTo>
                  <a:cubicBezTo>
                    <a:pt x="5" y="19"/>
                    <a:pt x="5" y="23"/>
                    <a:pt x="5" y="23"/>
                  </a:cubicBezTo>
                  <a:cubicBezTo>
                    <a:pt x="5" y="23"/>
                    <a:pt x="0" y="22"/>
                    <a:pt x="0" y="28"/>
                  </a:cubicBezTo>
                  <a:cubicBezTo>
                    <a:pt x="15" y="35"/>
                    <a:pt x="27" y="38"/>
                    <a:pt x="27" y="38"/>
                  </a:cubicBezTo>
                  <a:cubicBezTo>
                    <a:pt x="27" y="38"/>
                    <a:pt x="26" y="38"/>
                    <a:pt x="2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0" name="Group 53"/>
          <p:cNvGrpSpPr/>
          <p:nvPr/>
        </p:nvGrpSpPr>
        <p:grpSpPr>
          <a:xfrm>
            <a:off x="8495094" y="3947440"/>
            <a:ext cx="400024" cy="324772"/>
            <a:chOff x="4037394" y="5979440"/>
            <a:chExt cx="400024" cy="324772"/>
          </a:xfrm>
          <a:solidFill>
            <a:schemeClr val="bg1"/>
          </a:solidFill>
        </p:grpSpPr>
        <p:sp>
          <p:nvSpPr>
            <p:cNvPr id="31" name="Freeform 6"/>
            <p:cNvSpPr>
              <a:spLocks noEditPoints="1"/>
            </p:cNvSpPr>
            <p:nvPr/>
          </p:nvSpPr>
          <p:spPr bwMode="auto">
            <a:xfrm>
              <a:off x="4311998" y="6078455"/>
              <a:ext cx="75252" cy="100336"/>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7"/>
            <p:cNvSpPr>
              <a:spLocks noEditPoints="1"/>
            </p:cNvSpPr>
            <p:nvPr/>
          </p:nvSpPr>
          <p:spPr bwMode="auto">
            <a:xfrm>
              <a:off x="4037394" y="5979440"/>
              <a:ext cx="400024" cy="324772"/>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3" name="Group 56"/>
          <p:cNvGrpSpPr/>
          <p:nvPr/>
        </p:nvGrpSpPr>
        <p:grpSpPr>
          <a:xfrm>
            <a:off x="7402947" y="1752688"/>
            <a:ext cx="400024" cy="349856"/>
            <a:chOff x="3237347" y="2768688"/>
            <a:chExt cx="400024" cy="349856"/>
          </a:xfrm>
          <a:solidFill>
            <a:schemeClr val="bg1"/>
          </a:solidFill>
        </p:grpSpPr>
        <p:sp>
          <p:nvSpPr>
            <p:cNvPr id="34" name="Freeform 102"/>
            <p:cNvSpPr>
              <a:spLocks noEditPoints="1"/>
            </p:cNvSpPr>
            <p:nvPr/>
          </p:nvSpPr>
          <p:spPr bwMode="auto">
            <a:xfrm>
              <a:off x="3237347" y="2768688"/>
              <a:ext cx="400024" cy="349856"/>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103"/>
            <p:cNvSpPr>
              <a:spLocks noEditPoints="1"/>
            </p:cNvSpPr>
            <p:nvPr/>
          </p:nvSpPr>
          <p:spPr bwMode="auto">
            <a:xfrm>
              <a:off x="3283555" y="2818856"/>
              <a:ext cx="306289" cy="224436"/>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6" name="TextBox 13"/>
          <p:cNvSpPr txBox="1"/>
          <p:nvPr/>
        </p:nvSpPr>
        <p:spPr>
          <a:xfrm>
            <a:off x="8894457" y="4505155"/>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3"/>
          <p:cNvSpPr txBox="1"/>
          <p:nvPr/>
        </p:nvSpPr>
        <p:spPr>
          <a:xfrm>
            <a:off x="8894457" y="4827156"/>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3"/>
          <p:cNvSpPr txBox="1"/>
          <p:nvPr/>
        </p:nvSpPr>
        <p:spPr>
          <a:xfrm>
            <a:off x="7842704" y="2290905"/>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3"/>
          <p:cNvSpPr txBox="1"/>
          <p:nvPr/>
        </p:nvSpPr>
        <p:spPr>
          <a:xfrm>
            <a:off x="7842704" y="2612906"/>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13"/>
          <p:cNvSpPr txBox="1"/>
          <p:nvPr/>
        </p:nvSpPr>
        <p:spPr>
          <a:xfrm>
            <a:off x="3055034" y="2290905"/>
            <a:ext cx="1295287" cy="295466"/>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2016322" y="2612906"/>
            <a:ext cx="2333999" cy="443198"/>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3"/>
          <p:cNvSpPr txBox="1"/>
          <p:nvPr/>
        </p:nvSpPr>
        <p:spPr>
          <a:xfrm>
            <a:off x="2030136" y="4515534"/>
            <a:ext cx="1295287" cy="295466"/>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991424" y="4837535"/>
            <a:ext cx="2333999" cy="443198"/>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3771191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Group 10"/>
          <p:cNvGrpSpPr/>
          <p:nvPr/>
        </p:nvGrpSpPr>
        <p:grpSpPr>
          <a:xfrm>
            <a:off x="2116555" y="3849624"/>
            <a:ext cx="7708900" cy="2357317"/>
            <a:chOff x="2295525" y="3062288"/>
            <a:chExt cx="7335837" cy="2581276"/>
          </a:xfrm>
          <a:effectLst>
            <a:outerShdw blurRad="76200" dir="13500000" sy="23000" kx="1200000" algn="br" rotWithShape="0">
              <a:prstClr val="black">
                <a:alpha val="20000"/>
              </a:prstClr>
            </a:outerShdw>
          </a:effectLst>
        </p:grpSpPr>
        <p:sp>
          <p:nvSpPr>
            <p:cNvPr id="3" name="Freeform 11"/>
            <p:cNvSpPr>
              <a:spLocks/>
            </p:cNvSpPr>
            <p:nvPr/>
          </p:nvSpPr>
          <p:spPr bwMode="auto">
            <a:xfrm>
              <a:off x="2316163" y="3073401"/>
              <a:ext cx="7297737" cy="2557464"/>
            </a:xfrm>
            <a:custGeom>
              <a:avLst/>
              <a:gdLst>
                <a:gd name="T0" fmla="*/ 609 w 4597"/>
                <a:gd name="T1" fmla="*/ 261 h 1611"/>
                <a:gd name="T2" fmla="*/ 0 w 4597"/>
                <a:gd name="T3" fmla="*/ 1554 h 1611"/>
                <a:gd name="T4" fmla="*/ 1543 w 4597"/>
                <a:gd name="T5" fmla="*/ 1294 h 1611"/>
                <a:gd name="T6" fmla="*/ 2891 w 4597"/>
                <a:gd name="T7" fmla="*/ 1611 h 1611"/>
                <a:gd name="T8" fmla="*/ 4597 w 4597"/>
                <a:gd name="T9" fmla="*/ 1432 h 1611"/>
                <a:gd name="T10" fmla="*/ 4037 w 4597"/>
                <a:gd name="T11" fmla="*/ 162 h 1611"/>
                <a:gd name="T12" fmla="*/ 2737 w 4597"/>
                <a:gd name="T13" fmla="*/ 286 h 1611"/>
                <a:gd name="T14" fmla="*/ 1731 w 4597"/>
                <a:gd name="T15" fmla="*/ 0 h 1611"/>
                <a:gd name="T16" fmla="*/ 609 w 4597"/>
                <a:gd name="T17" fmla="*/ 261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97" h="1611">
                  <a:moveTo>
                    <a:pt x="609" y="261"/>
                  </a:moveTo>
                  <a:lnTo>
                    <a:pt x="0" y="1554"/>
                  </a:lnTo>
                  <a:lnTo>
                    <a:pt x="1543" y="1294"/>
                  </a:lnTo>
                  <a:lnTo>
                    <a:pt x="2891" y="1611"/>
                  </a:lnTo>
                  <a:lnTo>
                    <a:pt x="4597" y="1432"/>
                  </a:lnTo>
                  <a:lnTo>
                    <a:pt x="4037" y="162"/>
                  </a:lnTo>
                  <a:lnTo>
                    <a:pt x="2737" y="286"/>
                  </a:lnTo>
                  <a:lnTo>
                    <a:pt x="1731" y="0"/>
                  </a:lnTo>
                  <a:lnTo>
                    <a:pt x="609" y="2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 name="Freeform 12"/>
            <p:cNvSpPr>
              <a:spLocks/>
            </p:cNvSpPr>
            <p:nvPr/>
          </p:nvSpPr>
          <p:spPr bwMode="auto">
            <a:xfrm>
              <a:off x="2295525" y="3062288"/>
              <a:ext cx="7335837" cy="2581276"/>
            </a:xfrm>
            <a:custGeom>
              <a:avLst/>
              <a:gdLst>
                <a:gd name="T0" fmla="*/ 2751 w 4621"/>
                <a:gd name="T1" fmla="*/ 285 h 1626"/>
                <a:gd name="T2" fmla="*/ 4055 w 4621"/>
                <a:gd name="T3" fmla="*/ 163 h 1626"/>
                <a:gd name="T4" fmla="*/ 4621 w 4621"/>
                <a:gd name="T5" fmla="*/ 1445 h 1626"/>
                <a:gd name="T6" fmla="*/ 2904 w 4621"/>
                <a:gd name="T7" fmla="*/ 1626 h 1626"/>
                <a:gd name="T8" fmla="*/ 1556 w 4621"/>
                <a:gd name="T9" fmla="*/ 1309 h 1626"/>
                <a:gd name="T10" fmla="*/ 0 w 4621"/>
                <a:gd name="T11" fmla="*/ 1570 h 1626"/>
                <a:gd name="T12" fmla="*/ 618 w 4621"/>
                <a:gd name="T13" fmla="*/ 262 h 1626"/>
                <a:gd name="T14" fmla="*/ 1744 w 4621"/>
                <a:gd name="T15" fmla="*/ 0 h 1626"/>
                <a:gd name="T16" fmla="*/ 2751 w 4621"/>
                <a:gd name="T17" fmla="*/ 285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1" h="1626">
                  <a:moveTo>
                    <a:pt x="2751" y="285"/>
                  </a:moveTo>
                  <a:lnTo>
                    <a:pt x="4055" y="163"/>
                  </a:lnTo>
                  <a:lnTo>
                    <a:pt x="4621" y="1445"/>
                  </a:lnTo>
                  <a:lnTo>
                    <a:pt x="2904" y="1626"/>
                  </a:lnTo>
                  <a:lnTo>
                    <a:pt x="1556" y="1309"/>
                  </a:lnTo>
                  <a:lnTo>
                    <a:pt x="0" y="1570"/>
                  </a:lnTo>
                  <a:lnTo>
                    <a:pt x="618" y="262"/>
                  </a:lnTo>
                  <a:lnTo>
                    <a:pt x="1744" y="0"/>
                  </a:lnTo>
                  <a:lnTo>
                    <a:pt x="2751" y="28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5" name="Freeform 13"/>
            <p:cNvSpPr>
              <a:spLocks/>
            </p:cNvSpPr>
            <p:nvPr/>
          </p:nvSpPr>
          <p:spPr bwMode="auto">
            <a:xfrm>
              <a:off x="2316163" y="3073401"/>
              <a:ext cx="2747963" cy="2466976"/>
            </a:xfrm>
            <a:custGeom>
              <a:avLst/>
              <a:gdLst>
                <a:gd name="T0" fmla="*/ 940 w 1054"/>
                <a:gd name="T1" fmla="*/ 787 h 945"/>
                <a:gd name="T2" fmla="*/ 470 w 1054"/>
                <a:gd name="T3" fmla="*/ 866 h 945"/>
                <a:gd name="T4" fmla="*/ 0 w 1054"/>
                <a:gd name="T5" fmla="*/ 945 h 945"/>
                <a:gd name="T6" fmla="*/ 185 w 1054"/>
                <a:gd name="T7" fmla="*/ 552 h 945"/>
                <a:gd name="T8" fmla="*/ 371 w 1054"/>
                <a:gd name="T9" fmla="*/ 159 h 945"/>
                <a:gd name="T10" fmla="*/ 712 w 1054"/>
                <a:gd name="T11" fmla="*/ 80 h 945"/>
                <a:gd name="T12" fmla="*/ 1054 w 1054"/>
                <a:gd name="T13" fmla="*/ 0 h 945"/>
                <a:gd name="T14" fmla="*/ 997 w 1054"/>
                <a:gd name="T15" fmla="*/ 394 h 945"/>
                <a:gd name="T16" fmla="*/ 940 w 1054"/>
                <a:gd name="T17" fmla="*/ 787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4" h="945">
                  <a:moveTo>
                    <a:pt x="940" y="787"/>
                  </a:moveTo>
                  <a:cubicBezTo>
                    <a:pt x="783" y="814"/>
                    <a:pt x="626" y="840"/>
                    <a:pt x="470" y="866"/>
                  </a:cubicBezTo>
                  <a:cubicBezTo>
                    <a:pt x="313" y="893"/>
                    <a:pt x="156" y="919"/>
                    <a:pt x="0" y="945"/>
                  </a:cubicBezTo>
                  <a:cubicBezTo>
                    <a:pt x="62" y="814"/>
                    <a:pt x="124" y="683"/>
                    <a:pt x="185" y="552"/>
                  </a:cubicBezTo>
                  <a:cubicBezTo>
                    <a:pt x="247" y="421"/>
                    <a:pt x="309" y="290"/>
                    <a:pt x="371" y="159"/>
                  </a:cubicBezTo>
                  <a:cubicBezTo>
                    <a:pt x="485" y="132"/>
                    <a:pt x="598" y="106"/>
                    <a:pt x="712" y="80"/>
                  </a:cubicBezTo>
                  <a:cubicBezTo>
                    <a:pt x="826" y="53"/>
                    <a:pt x="940" y="27"/>
                    <a:pt x="1054" y="0"/>
                  </a:cubicBezTo>
                  <a:cubicBezTo>
                    <a:pt x="1035" y="132"/>
                    <a:pt x="1016" y="263"/>
                    <a:pt x="997" y="394"/>
                  </a:cubicBezTo>
                  <a:cubicBezTo>
                    <a:pt x="978" y="525"/>
                    <a:pt x="959" y="656"/>
                    <a:pt x="940" y="78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 name="Freeform 14"/>
            <p:cNvSpPr>
              <a:spLocks/>
            </p:cNvSpPr>
            <p:nvPr/>
          </p:nvSpPr>
          <p:spPr bwMode="auto">
            <a:xfrm>
              <a:off x="2478088" y="3130551"/>
              <a:ext cx="2574925" cy="2330451"/>
            </a:xfrm>
            <a:custGeom>
              <a:avLst/>
              <a:gdLst>
                <a:gd name="T0" fmla="*/ 881 w 988"/>
                <a:gd name="T1" fmla="*/ 744 h 893"/>
                <a:gd name="T2" fmla="*/ 440 w 988"/>
                <a:gd name="T3" fmla="*/ 818 h 893"/>
                <a:gd name="T4" fmla="*/ 0 w 988"/>
                <a:gd name="T5" fmla="*/ 893 h 893"/>
                <a:gd name="T6" fmla="*/ 169 w 988"/>
                <a:gd name="T7" fmla="*/ 521 h 893"/>
                <a:gd name="T8" fmla="*/ 337 w 988"/>
                <a:gd name="T9" fmla="*/ 150 h 893"/>
                <a:gd name="T10" fmla="*/ 663 w 988"/>
                <a:gd name="T11" fmla="*/ 75 h 893"/>
                <a:gd name="T12" fmla="*/ 988 w 988"/>
                <a:gd name="T13" fmla="*/ 0 h 893"/>
                <a:gd name="T14" fmla="*/ 935 w 988"/>
                <a:gd name="T15" fmla="*/ 372 h 893"/>
                <a:gd name="T16" fmla="*/ 881 w 988"/>
                <a:gd name="T17" fmla="*/ 744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8" h="893">
                  <a:moveTo>
                    <a:pt x="881" y="744"/>
                  </a:moveTo>
                  <a:cubicBezTo>
                    <a:pt x="734" y="769"/>
                    <a:pt x="587" y="793"/>
                    <a:pt x="440" y="818"/>
                  </a:cubicBezTo>
                  <a:cubicBezTo>
                    <a:pt x="294" y="843"/>
                    <a:pt x="147" y="868"/>
                    <a:pt x="0" y="893"/>
                  </a:cubicBezTo>
                  <a:cubicBezTo>
                    <a:pt x="56" y="769"/>
                    <a:pt x="112" y="645"/>
                    <a:pt x="169" y="521"/>
                  </a:cubicBezTo>
                  <a:cubicBezTo>
                    <a:pt x="225" y="398"/>
                    <a:pt x="281" y="274"/>
                    <a:pt x="337" y="150"/>
                  </a:cubicBezTo>
                  <a:cubicBezTo>
                    <a:pt x="446" y="125"/>
                    <a:pt x="554" y="100"/>
                    <a:pt x="663" y="75"/>
                  </a:cubicBezTo>
                  <a:cubicBezTo>
                    <a:pt x="771" y="50"/>
                    <a:pt x="880" y="25"/>
                    <a:pt x="988" y="0"/>
                  </a:cubicBezTo>
                  <a:cubicBezTo>
                    <a:pt x="971" y="124"/>
                    <a:pt x="953" y="248"/>
                    <a:pt x="935" y="372"/>
                  </a:cubicBezTo>
                  <a:cubicBezTo>
                    <a:pt x="917" y="496"/>
                    <a:pt x="899" y="620"/>
                    <a:pt x="881" y="74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Freeform 15"/>
            <p:cNvSpPr>
              <a:spLocks/>
            </p:cNvSpPr>
            <p:nvPr/>
          </p:nvSpPr>
          <p:spPr bwMode="auto">
            <a:xfrm>
              <a:off x="3890963" y="4791077"/>
              <a:ext cx="922338" cy="430214"/>
            </a:xfrm>
            <a:custGeom>
              <a:avLst/>
              <a:gdLst>
                <a:gd name="T0" fmla="*/ 354 w 354"/>
                <a:gd name="T1" fmla="*/ 0 h 165"/>
                <a:gd name="T2" fmla="*/ 180 w 354"/>
                <a:gd name="T3" fmla="*/ 82 h 165"/>
                <a:gd name="T4" fmla="*/ 0 w 354"/>
                <a:gd name="T5" fmla="*/ 165 h 165"/>
                <a:gd name="T6" fmla="*/ 105 w 354"/>
                <a:gd name="T7" fmla="*/ 147 h 165"/>
                <a:gd name="T8" fmla="*/ 229 w 354"/>
                <a:gd name="T9" fmla="*/ 90 h 165"/>
                <a:gd name="T10" fmla="*/ 350 w 354"/>
                <a:gd name="T11" fmla="*/ 33 h 165"/>
                <a:gd name="T12" fmla="*/ 354 w 354"/>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354" h="165">
                  <a:moveTo>
                    <a:pt x="354" y="0"/>
                  </a:moveTo>
                  <a:cubicBezTo>
                    <a:pt x="297" y="27"/>
                    <a:pt x="239" y="55"/>
                    <a:pt x="180" y="82"/>
                  </a:cubicBezTo>
                  <a:cubicBezTo>
                    <a:pt x="121" y="110"/>
                    <a:pt x="61" y="138"/>
                    <a:pt x="0" y="165"/>
                  </a:cubicBezTo>
                  <a:cubicBezTo>
                    <a:pt x="35" y="159"/>
                    <a:pt x="70" y="153"/>
                    <a:pt x="105" y="147"/>
                  </a:cubicBezTo>
                  <a:cubicBezTo>
                    <a:pt x="146" y="128"/>
                    <a:pt x="188" y="109"/>
                    <a:pt x="229" y="90"/>
                  </a:cubicBezTo>
                  <a:cubicBezTo>
                    <a:pt x="269" y="71"/>
                    <a:pt x="310" y="52"/>
                    <a:pt x="350" y="33"/>
                  </a:cubicBezTo>
                  <a:cubicBezTo>
                    <a:pt x="351" y="22"/>
                    <a:pt x="353" y="11"/>
                    <a:pt x="3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16"/>
            <p:cNvSpPr>
              <a:spLocks/>
            </p:cNvSpPr>
            <p:nvPr/>
          </p:nvSpPr>
          <p:spPr bwMode="auto">
            <a:xfrm>
              <a:off x="2947989" y="3968751"/>
              <a:ext cx="1984375" cy="458788"/>
            </a:xfrm>
            <a:custGeom>
              <a:avLst/>
              <a:gdLst>
                <a:gd name="T0" fmla="*/ 762 w 762"/>
                <a:gd name="T1" fmla="*/ 0 h 176"/>
                <a:gd name="T2" fmla="*/ 387 w 762"/>
                <a:gd name="T3" fmla="*/ 75 h 176"/>
                <a:gd name="T4" fmla="*/ 12 w 762"/>
                <a:gd name="T5" fmla="*/ 149 h 176"/>
                <a:gd name="T6" fmla="*/ 0 w 762"/>
                <a:gd name="T7" fmla="*/ 176 h 176"/>
                <a:gd name="T8" fmla="*/ 379 w 762"/>
                <a:gd name="T9" fmla="*/ 101 h 176"/>
                <a:gd name="T10" fmla="*/ 758 w 762"/>
                <a:gd name="T11" fmla="*/ 26 h 176"/>
                <a:gd name="T12" fmla="*/ 762 w 762"/>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762" h="176">
                  <a:moveTo>
                    <a:pt x="762" y="0"/>
                  </a:moveTo>
                  <a:cubicBezTo>
                    <a:pt x="637" y="25"/>
                    <a:pt x="512" y="50"/>
                    <a:pt x="387" y="75"/>
                  </a:cubicBezTo>
                  <a:cubicBezTo>
                    <a:pt x="262" y="100"/>
                    <a:pt x="137" y="124"/>
                    <a:pt x="12" y="149"/>
                  </a:cubicBezTo>
                  <a:cubicBezTo>
                    <a:pt x="8" y="158"/>
                    <a:pt x="4" y="167"/>
                    <a:pt x="0" y="176"/>
                  </a:cubicBezTo>
                  <a:cubicBezTo>
                    <a:pt x="126" y="151"/>
                    <a:pt x="253" y="126"/>
                    <a:pt x="379" y="101"/>
                  </a:cubicBezTo>
                  <a:cubicBezTo>
                    <a:pt x="505" y="76"/>
                    <a:pt x="632" y="51"/>
                    <a:pt x="758" y="26"/>
                  </a:cubicBezTo>
                  <a:cubicBezTo>
                    <a:pt x="759" y="17"/>
                    <a:pt x="761" y="9"/>
                    <a:pt x="76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17"/>
            <p:cNvSpPr>
              <a:spLocks/>
            </p:cNvSpPr>
            <p:nvPr/>
          </p:nvSpPr>
          <p:spPr bwMode="auto">
            <a:xfrm>
              <a:off x="4554538" y="4035426"/>
              <a:ext cx="368300" cy="76200"/>
            </a:xfrm>
            <a:custGeom>
              <a:avLst/>
              <a:gdLst>
                <a:gd name="T0" fmla="*/ 141 w 141"/>
                <a:gd name="T1" fmla="*/ 1 h 29"/>
                <a:gd name="T2" fmla="*/ 36 w 141"/>
                <a:gd name="T3" fmla="*/ 0 h 29"/>
                <a:gd name="T4" fmla="*/ 0 w 141"/>
                <a:gd name="T5" fmla="*/ 28 h 29"/>
                <a:gd name="T6" fmla="*/ 137 w 141"/>
                <a:gd name="T7" fmla="*/ 29 h 29"/>
                <a:gd name="T8" fmla="*/ 141 w 141"/>
                <a:gd name="T9" fmla="*/ 1 h 29"/>
              </a:gdLst>
              <a:ahLst/>
              <a:cxnLst>
                <a:cxn ang="0">
                  <a:pos x="T0" y="T1"/>
                </a:cxn>
                <a:cxn ang="0">
                  <a:pos x="T2" y="T3"/>
                </a:cxn>
                <a:cxn ang="0">
                  <a:pos x="T4" y="T5"/>
                </a:cxn>
                <a:cxn ang="0">
                  <a:pos x="T6" y="T7"/>
                </a:cxn>
                <a:cxn ang="0">
                  <a:pos x="T8" y="T9"/>
                </a:cxn>
              </a:cxnLst>
              <a:rect l="0" t="0" r="r" b="b"/>
              <a:pathLst>
                <a:path w="141" h="29">
                  <a:moveTo>
                    <a:pt x="141" y="1"/>
                  </a:moveTo>
                  <a:cubicBezTo>
                    <a:pt x="106" y="1"/>
                    <a:pt x="70" y="0"/>
                    <a:pt x="36" y="0"/>
                  </a:cubicBezTo>
                  <a:cubicBezTo>
                    <a:pt x="24" y="9"/>
                    <a:pt x="12" y="19"/>
                    <a:pt x="0" y="28"/>
                  </a:cubicBezTo>
                  <a:cubicBezTo>
                    <a:pt x="45" y="28"/>
                    <a:pt x="91" y="29"/>
                    <a:pt x="137" y="29"/>
                  </a:cubicBezTo>
                  <a:cubicBezTo>
                    <a:pt x="138" y="19"/>
                    <a:pt x="140" y="10"/>
                    <a:pt x="141" y="1"/>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18"/>
            <p:cNvSpPr>
              <a:spLocks/>
            </p:cNvSpPr>
            <p:nvPr/>
          </p:nvSpPr>
          <p:spPr bwMode="auto">
            <a:xfrm>
              <a:off x="3205163" y="4792663"/>
              <a:ext cx="1474788" cy="201614"/>
            </a:xfrm>
            <a:custGeom>
              <a:avLst/>
              <a:gdLst>
                <a:gd name="T0" fmla="*/ 527 w 566"/>
                <a:gd name="T1" fmla="*/ 77 h 77"/>
                <a:gd name="T2" fmla="*/ 566 w 566"/>
                <a:gd name="T3" fmla="*/ 49 h 77"/>
                <a:gd name="T4" fmla="*/ 296 w 566"/>
                <a:gd name="T5" fmla="*/ 25 h 77"/>
                <a:gd name="T6" fmla="*/ 42 w 566"/>
                <a:gd name="T7" fmla="*/ 0 h 77"/>
                <a:gd name="T8" fmla="*/ 0 w 566"/>
                <a:gd name="T9" fmla="*/ 28 h 77"/>
                <a:gd name="T10" fmla="*/ 256 w 566"/>
                <a:gd name="T11" fmla="*/ 53 h 77"/>
                <a:gd name="T12" fmla="*/ 527 w 566"/>
                <a:gd name="T13" fmla="*/ 77 h 77"/>
              </a:gdLst>
              <a:ahLst/>
              <a:cxnLst>
                <a:cxn ang="0">
                  <a:pos x="T0" y="T1"/>
                </a:cxn>
                <a:cxn ang="0">
                  <a:pos x="T2" y="T3"/>
                </a:cxn>
                <a:cxn ang="0">
                  <a:pos x="T4" y="T5"/>
                </a:cxn>
                <a:cxn ang="0">
                  <a:pos x="T6" y="T7"/>
                </a:cxn>
                <a:cxn ang="0">
                  <a:pos x="T8" y="T9"/>
                </a:cxn>
                <a:cxn ang="0">
                  <a:pos x="T10" y="T11"/>
                </a:cxn>
                <a:cxn ang="0">
                  <a:pos x="T12" y="T13"/>
                </a:cxn>
              </a:cxnLst>
              <a:rect l="0" t="0" r="r" b="b"/>
              <a:pathLst>
                <a:path w="566" h="77">
                  <a:moveTo>
                    <a:pt x="527" y="77"/>
                  </a:moveTo>
                  <a:cubicBezTo>
                    <a:pt x="540" y="68"/>
                    <a:pt x="553" y="58"/>
                    <a:pt x="566" y="49"/>
                  </a:cubicBezTo>
                  <a:cubicBezTo>
                    <a:pt x="475" y="41"/>
                    <a:pt x="385" y="33"/>
                    <a:pt x="296" y="25"/>
                  </a:cubicBezTo>
                  <a:cubicBezTo>
                    <a:pt x="210" y="17"/>
                    <a:pt x="125" y="9"/>
                    <a:pt x="42" y="0"/>
                  </a:cubicBezTo>
                  <a:cubicBezTo>
                    <a:pt x="28" y="10"/>
                    <a:pt x="14" y="19"/>
                    <a:pt x="0" y="28"/>
                  </a:cubicBezTo>
                  <a:cubicBezTo>
                    <a:pt x="83" y="36"/>
                    <a:pt x="169" y="44"/>
                    <a:pt x="256" y="53"/>
                  </a:cubicBezTo>
                  <a:cubicBezTo>
                    <a:pt x="344" y="61"/>
                    <a:pt x="434" y="69"/>
                    <a:pt x="527" y="7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19"/>
            <p:cNvSpPr>
              <a:spLocks/>
            </p:cNvSpPr>
            <p:nvPr/>
          </p:nvSpPr>
          <p:spPr bwMode="auto">
            <a:xfrm>
              <a:off x="3835401" y="4487863"/>
              <a:ext cx="1017587" cy="420688"/>
            </a:xfrm>
            <a:custGeom>
              <a:avLst/>
              <a:gdLst>
                <a:gd name="T0" fmla="*/ 0 w 390"/>
                <a:gd name="T1" fmla="*/ 141 h 161"/>
                <a:gd name="T2" fmla="*/ 17 w 390"/>
                <a:gd name="T3" fmla="*/ 161 h 161"/>
                <a:gd name="T4" fmla="*/ 205 w 390"/>
                <a:gd name="T5" fmla="*/ 92 h 161"/>
                <a:gd name="T6" fmla="*/ 389 w 390"/>
                <a:gd name="T7" fmla="*/ 22 h 161"/>
                <a:gd name="T8" fmla="*/ 390 w 390"/>
                <a:gd name="T9" fmla="*/ 16 h 161"/>
                <a:gd name="T10" fmla="*/ 375 w 390"/>
                <a:gd name="T11" fmla="*/ 0 h 161"/>
                <a:gd name="T12" fmla="*/ 190 w 390"/>
                <a:gd name="T13" fmla="*/ 71 h 161"/>
                <a:gd name="T14" fmla="*/ 0 w 390"/>
                <a:gd name="T15" fmla="*/ 141 h 1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0" h="161">
                  <a:moveTo>
                    <a:pt x="0" y="141"/>
                  </a:moveTo>
                  <a:cubicBezTo>
                    <a:pt x="5" y="147"/>
                    <a:pt x="11" y="154"/>
                    <a:pt x="17" y="161"/>
                  </a:cubicBezTo>
                  <a:cubicBezTo>
                    <a:pt x="80" y="138"/>
                    <a:pt x="143" y="115"/>
                    <a:pt x="205" y="92"/>
                  </a:cubicBezTo>
                  <a:cubicBezTo>
                    <a:pt x="267" y="69"/>
                    <a:pt x="328" y="46"/>
                    <a:pt x="389" y="22"/>
                  </a:cubicBezTo>
                  <a:cubicBezTo>
                    <a:pt x="389" y="20"/>
                    <a:pt x="390" y="18"/>
                    <a:pt x="390" y="16"/>
                  </a:cubicBezTo>
                  <a:cubicBezTo>
                    <a:pt x="385" y="10"/>
                    <a:pt x="380" y="5"/>
                    <a:pt x="375" y="0"/>
                  </a:cubicBezTo>
                  <a:cubicBezTo>
                    <a:pt x="314" y="24"/>
                    <a:pt x="252" y="47"/>
                    <a:pt x="190" y="71"/>
                  </a:cubicBezTo>
                  <a:cubicBezTo>
                    <a:pt x="127" y="94"/>
                    <a:pt x="64" y="117"/>
                    <a:pt x="0" y="141"/>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20"/>
            <p:cNvSpPr>
              <a:spLocks/>
            </p:cNvSpPr>
            <p:nvPr/>
          </p:nvSpPr>
          <p:spPr bwMode="auto">
            <a:xfrm>
              <a:off x="2830513" y="4213227"/>
              <a:ext cx="1454150" cy="469900"/>
            </a:xfrm>
            <a:custGeom>
              <a:avLst/>
              <a:gdLst>
                <a:gd name="T0" fmla="*/ 0 w 558"/>
                <a:gd name="T1" fmla="*/ 180 h 180"/>
                <a:gd name="T2" fmla="*/ 282 w 558"/>
                <a:gd name="T3" fmla="*/ 102 h 180"/>
                <a:gd name="T4" fmla="*/ 558 w 558"/>
                <a:gd name="T5" fmla="*/ 25 h 180"/>
                <a:gd name="T6" fmla="*/ 558 w 558"/>
                <a:gd name="T7" fmla="*/ 0 h 180"/>
                <a:gd name="T8" fmla="*/ 288 w 558"/>
                <a:gd name="T9" fmla="*/ 77 h 180"/>
                <a:gd name="T10" fmla="*/ 12 w 558"/>
                <a:gd name="T11" fmla="*/ 153 h 180"/>
                <a:gd name="T12" fmla="*/ 0 w 55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558" h="180">
                  <a:moveTo>
                    <a:pt x="0" y="180"/>
                  </a:moveTo>
                  <a:cubicBezTo>
                    <a:pt x="95" y="154"/>
                    <a:pt x="189" y="128"/>
                    <a:pt x="282" y="102"/>
                  </a:cubicBezTo>
                  <a:cubicBezTo>
                    <a:pt x="374" y="77"/>
                    <a:pt x="466" y="51"/>
                    <a:pt x="558" y="25"/>
                  </a:cubicBezTo>
                  <a:cubicBezTo>
                    <a:pt x="558" y="17"/>
                    <a:pt x="558" y="9"/>
                    <a:pt x="558" y="0"/>
                  </a:cubicBezTo>
                  <a:cubicBezTo>
                    <a:pt x="468" y="26"/>
                    <a:pt x="378" y="52"/>
                    <a:pt x="288" y="77"/>
                  </a:cubicBezTo>
                  <a:cubicBezTo>
                    <a:pt x="197" y="102"/>
                    <a:pt x="105" y="128"/>
                    <a:pt x="12" y="153"/>
                  </a:cubicBezTo>
                  <a:cubicBezTo>
                    <a:pt x="8" y="162"/>
                    <a:pt x="4" y="171"/>
                    <a:pt x="0" y="18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21"/>
            <p:cNvSpPr>
              <a:spLocks/>
            </p:cNvSpPr>
            <p:nvPr/>
          </p:nvSpPr>
          <p:spPr bwMode="auto">
            <a:xfrm>
              <a:off x="3471863" y="4435477"/>
              <a:ext cx="617538" cy="169863"/>
            </a:xfrm>
            <a:custGeom>
              <a:avLst/>
              <a:gdLst>
                <a:gd name="T0" fmla="*/ 198 w 237"/>
                <a:gd name="T1" fmla="*/ 65 h 65"/>
                <a:gd name="T2" fmla="*/ 237 w 237"/>
                <a:gd name="T3" fmla="*/ 37 h 65"/>
                <a:gd name="T4" fmla="*/ 137 w 237"/>
                <a:gd name="T5" fmla="*/ 18 h 65"/>
                <a:gd name="T6" fmla="*/ 40 w 237"/>
                <a:gd name="T7" fmla="*/ 0 h 65"/>
                <a:gd name="T8" fmla="*/ 0 w 237"/>
                <a:gd name="T9" fmla="*/ 28 h 65"/>
                <a:gd name="T10" fmla="*/ 97 w 237"/>
                <a:gd name="T11" fmla="*/ 46 h 65"/>
                <a:gd name="T12" fmla="*/ 198 w 237"/>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237" h="65">
                  <a:moveTo>
                    <a:pt x="198" y="65"/>
                  </a:moveTo>
                  <a:cubicBezTo>
                    <a:pt x="211" y="55"/>
                    <a:pt x="224" y="46"/>
                    <a:pt x="237" y="37"/>
                  </a:cubicBezTo>
                  <a:cubicBezTo>
                    <a:pt x="203" y="31"/>
                    <a:pt x="170" y="25"/>
                    <a:pt x="137" y="18"/>
                  </a:cubicBezTo>
                  <a:cubicBezTo>
                    <a:pt x="104" y="12"/>
                    <a:pt x="72" y="6"/>
                    <a:pt x="40" y="0"/>
                  </a:cubicBezTo>
                  <a:cubicBezTo>
                    <a:pt x="27" y="9"/>
                    <a:pt x="13" y="18"/>
                    <a:pt x="0" y="28"/>
                  </a:cubicBezTo>
                  <a:cubicBezTo>
                    <a:pt x="32" y="34"/>
                    <a:pt x="64" y="40"/>
                    <a:pt x="97" y="46"/>
                  </a:cubicBezTo>
                  <a:cubicBezTo>
                    <a:pt x="130" y="52"/>
                    <a:pt x="164" y="59"/>
                    <a:pt x="198" y="6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22"/>
            <p:cNvSpPr>
              <a:spLocks/>
            </p:cNvSpPr>
            <p:nvPr/>
          </p:nvSpPr>
          <p:spPr bwMode="auto">
            <a:xfrm>
              <a:off x="3281363" y="3411538"/>
              <a:ext cx="1731962" cy="277813"/>
            </a:xfrm>
            <a:custGeom>
              <a:avLst/>
              <a:gdLst>
                <a:gd name="T0" fmla="*/ 665 w 665"/>
                <a:gd name="T1" fmla="*/ 0 h 106"/>
                <a:gd name="T2" fmla="*/ 333 w 665"/>
                <a:gd name="T3" fmla="*/ 40 h 106"/>
                <a:gd name="T4" fmla="*/ 12 w 665"/>
                <a:gd name="T5" fmla="*/ 80 h 106"/>
                <a:gd name="T6" fmla="*/ 0 w 665"/>
                <a:gd name="T7" fmla="*/ 106 h 106"/>
                <a:gd name="T8" fmla="*/ 325 w 665"/>
                <a:gd name="T9" fmla="*/ 66 h 106"/>
                <a:gd name="T10" fmla="*/ 661 w 665"/>
                <a:gd name="T11" fmla="*/ 26 h 106"/>
                <a:gd name="T12" fmla="*/ 665 w 665"/>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665" h="106">
                  <a:moveTo>
                    <a:pt x="665" y="0"/>
                  </a:moveTo>
                  <a:cubicBezTo>
                    <a:pt x="553" y="13"/>
                    <a:pt x="442" y="26"/>
                    <a:pt x="333" y="40"/>
                  </a:cubicBezTo>
                  <a:cubicBezTo>
                    <a:pt x="225" y="53"/>
                    <a:pt x="118" y="66"/>
                    <a:pt x="12" y="80"/>
                  </a:cubicBezTo>
                  <a:cubicBezTo>
                    <a:pt x="8" y="88"/>
                    <a:pt x="4" y="97"/>
                    <a:pt x="0" y="106"/>
                  </a:cubicBezTo>
                  <a:cubicBezTo>
                    <a:pt x="107" y="92"/>
                    <a:pt x="216" y="79"/>
                    <a:pt x="325" y="66"/>
                  </a:cubicBezTo>
                  <a:cubicBezTo>
                    <a:pt x="436" y="53"/>
                    <a:pt x="548" y="39"/>
                    <a:pt x="661" y="26"/>
                  </a:cubicBezTo>
                  <a:cubicBezTo>
                    <a:pt x="662" y="17"/>
                    <a:pt x="664" y="9"/>
                    <a:pt x="66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23"/>
            <p:cNvSpPr>
              <a:spLocks/>
            </p:cNvSpPr>
            <p:nvPr/>
          </p:nvSpPr>
          <p:spPr bwMode="auto">
            <a:xfrm>
              <a:off x="4008438" y="3478213"/>
              <a:ext cx="995363" cy="719139"/>
            </a:xfrm>
            <a:custGeom>
              <a:avLst/>
              <a:gdLst>
                <a:gd name="T0" fmla="*/ 0 w 382"/>
                <a:gd name="T1" fmla="*/ 256 h 276"/>
                <a:gd name="T2" fmla="*/ 14 w 382"/>
                <a:gd name="T3" fmla="*/ 276 h 276"/>
                <a:gd name="T4" fmla="*/ 201 w 382"/>
                <a:gd name="T5" fmla="*/ 156 h 276"/>
                <a:gd name="T6" fmla="*/ 377 w 382"/>
                <a:gd name="T7" fmla="*/ 35 h 276"/>
                <a:gd name="T8" fmla="*/ 382 w 382"/>
                <a:gd name="T9" fmla="*/ 0 h 276"/>
                <a:gd name="T10" fmla="*/ 198 w 382"/>
                <a:gd name="T11" fmla="*/ 128 h 276"/>
                <a:gd name="T12" fmla="*/ 0 w 382"/>
                <a:gd name="T13" fmla="*/ 256 h 276"/>
              </a:gdLst>
              <a:ahLst/>
              <a:cxnLst>
                <a:cxn ang="0">
                  <a:pos x="T0" y="T1"/>
                </a:cxn>
                <a:cxn ang="0">
                  <a:pos x="T2" y="T3"/>
                </a:cxn>
                <a:cxn ang="0">
                  <a:pos x="T4" y="T5"/>
                </a:cxn>
                <a:cxn ang="0">
                  <a:pos x="T6" y="T7"/>
                </a:cxn>
                <a:cxn ang="0">
                  <a:pos x="T8" y="T9"/>
                </a:cxn>
                <a:cxn ang="0">
                  <a:pos x="T10" y="T11"/>
                </a:cxn>
                <a:cxn ang="0">
                  <a:pos x="T12" y="T13"/>
                </a:cxn>
              </a:cxnLst>
              <a:rect l="0" t="0" r="r" b="b"/>
              <a:pathLst>
                <a:path w="382" h="276">
                  <a:moveTo>
                    <a:pt x="0" y="256"/>
                  </a:moveTo>
                  <a:cubicBezTo>
                    <a:pt x="4" y="263"/>
                    <a:pt x="9" y="269"/>
                    <a:pt x="14" y="276"/>
                  </a:cubicBezTo>
                  <a:cubicBezTo>
                    <a:pt x="78" y="236"/>
                    <a:pt x="140" y="196"/>
                    <a:pt x="201" y="156"/>
                  </a:cubicBezTo>
                  <a:cubicBezTo>
                    <a:pt x="261" y="116"/>
                    <a:pt x="320" y="76"/>
                    <a:pt x="377" y="35"/>
                  </a:cubicBezTo>
                  <a:cubicBezTo>
                    <a:pt x="379" y="24"/>
                    <a:pt x="380" y="12"/>
                    <a:pt x="382" y="0"/>
                  </a:cubicBezTo>
                  <a:cubicBezTo>
                    <a:pt x="322" y="43"/>
                    <a:pt x="261" y="86"/>
                    <a:pt x="198" y="128"/>
                  </a:cubicBezTo>
                  <a:cubicBezTo>
                    <a:pt x="133" y="171"/>
                    <a:pt x="67" y="213"/>
                    <a:pt x="0"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24"/>
            <p:cNvSpPr>
              <a:spLocks/>
            </p:cNvSpPr>
            <p:nvPr/>
          </p:nvSpPr>
          <p:spPr bwMode="auto">
            <a:xfrm>
              <a:off x="3144838" y="3743326"/>
              <a:ext cx="1558925" cy="242888"/>
            </a:xfrm>
            <a:custGeom>
              <a:avLst/>
              <a:gdLst>
                <a:gd name="T0" fmla="*/ 555 w 598"/>
                <a:gd name="T1" fmla="*/ 31 h 93"/>
                <a:gd name="T2" fmla="*/ 598 w 598"/>
                <a:gd name="T3" fmla="*/ 0 h 93"/>
                <a:gd name="T4" fmla="*/ 301 w 598"/>
                <a:gd name="T5" fmla="*/ 33 h 93"/>
                <a:gd name="T6" fmla="*/ 12 w 598"/>
                <a:gd name="T7" fmla="*/ 66 h 93"/>
                <a:gd name="T8" fmla="*/ 0 w 598"/>
                <a:gd name="T9" fmla="*/ 93 h 93"/>
                <a:gd name="T10" fmla="*/ 274 w 598"/>
                <a:gd name="T11" fmla="*/ 62 h 93"/>
                <a:gd name="T12" fmla="*/ 555 w 598"/>
                <a:gd name="T13" fmla="*/ 31 h 93"/>
              </a:gdLst>
              <a:ahLst/>
              <a:cxnLst>
                <a:cxn ang="0">
                  <a:pos x="T0" y="T1"/>
                </a:cxn>
                <a:cxn ang="0">
                  <a:pos x="T2" y="T3"/>
                </a:cxn>
                <a:cxn ang="0">
                  <a:pos x="T4" y="T5"/>
                </a:cxn>
                <a:cxn ang="0">
                  <a:pos x="T6" y="T7"/>
                </a:cxn>
                <a:cxn ang="0">
                  <a:pos x="T8" y="T9"/>
                </a:cxn>
                <a:cxn ang="0">
                  <a:pos x="T10" y="T11"/>
                </a:cxn>
                <a:cxn ang="0">
                  <a:pos x="T12" y="T13"/>
                </a:cxn>
              </a:cxnLst>
              <a:rect l="0" t="0" r="r" b="b"/>
              <a:pathLst>
                <a:path w="598" h="93">
                  <a:moveTo>
                    <a:pt x="555" y="31"/>
                  </a:moveTo>
                  <a:cubicBezTo>
                    <a:pt x="570" y="21"/>
                    <a:pt x="584" y="11"/>
                    <a:pt x="598" y="0"/>
                  </a:cubicBezTo>
                  <a:cubicBezTo>
                    <a:pt x="498" y="11"/>
                    <a:pt x="399" y="22"/>
                    <a:pt x="301" y="33"/>
                  </a:cubicBezTo>
                  <a:cubicBezTo>
                    <a:pt x="204" y="44"/>
                    <a:pt x="108" y="55"/>
                    <a:pt x="12" y="66"/>
                  </a:cubicBezTo>
                  <a:cubicBezTo>
                    <a:pt x="8" y="75"/>
                    <a:pt x="4" y="84"/>
                    <a:pt x="0" y="93"/>
                  </a:cubicBezTo>
                  <a:cubicBezTo>
                    <a:pt x="91" y="83"/>
                    <a:pt x="182" y="73"/>
                    <a:pt x="274" y="62"/>
                  </a:cubicBezTo>
                  <a:cubicBezTo>
                    <a:pt x="367" y="52"/>
                    <a:pt x="461" y="42"/>
                    <a:pt x="555" y="31"/>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7" name="Freeform 25"/>
            <p:cNvSpPr>
              <a:spLocks/>
            </p:cNvSpPr>
            <p:nvPr/>
          </p:nvSpPr>
          <p:spPr bwMode="auto">
            <a:xfrm>
              <a:off x="2976563" y="3255963"/>
              <a:ext cx="1536700" cy="1109664"/>
            </a:xfrm>
            <a:custGeom>
              <a:avLst/>
              <a:gdLst>
                <a:gd name="T0" fmla="*/ 0 w 590"/>
                <a:gd name="T1" fmla="*/ 425 h 425"/>
                <a:gd name="T2" fmla="*/ 312 w 590"/>
                <a:gd name="T3" fmla="*/ 212 h 425"/>
                <a:gd name="T4" fmla="*/ 590 w 590"/>
                <a:gd name="T5" fmla="*/ 0 h 425"/>
                <a:gd name="T6" fmla="*/ 539 w 590"/>
                <a:gd name="T7" fmla="*/ 11 h 425"/>
                <a:gd name="T8" fmla="*/ 291 w 590"/>
                <a:gd name="T9" fmla="*/ 199 h 425"/>
                <a:gd name="T10" fmla="*/ 17 w 590"/>
                <a:gd name="T11" fmla="*/ 387 h 425"/>
                <a:gd name="T12" fmla="*/ 0 w 590"/>
                <a:gd name="T13" fmla="*/ 425 h 425"/>
              </a:gdLst>
              <a:ahLst/>
              <a:cxnLst>
                <a:cxn ang="0">
                  <a:pos x="T0" y="T1"/>
                </a:cxn>
                <a:cxn ang="0">
                  <a:pos x="T2" y="T3"/>
                </a:cxn>
                <a:cxn ang="0">
                  <a:pos x="T4" y="T5"/>
                </a:cxn>
                <a:cxn ang="0">
                  <a:pos x="T6" y="T7"/>
                </a:cxn>
                <a:cxn ang="0">
                  <a:pos x="T8" y="T9"/>
                </a:cxn>
                <a:cxn ang="0">
                  <a:pos x="T10" y="T11"/>
                </a:cxn>
                <a:cxn ang="0">
                  <a:pos x="T12" y="T13"/>
                </a:cxn>
              </a:cxnLst>
              <a:rect l="0" t="0" r="r" b="b"/>
              <a:pathLst>
                <a:path w="590" h="425">
                  <a:moveTo>
                    <a:pt x="0" y="425"/>
                  </a:moveTo>
                  <a:cubicBezTo>
                    <a:pt x="108" y="354"/>
                    <a:pt x="212" y="284"/>
                    <a:pt x="312" y="212"/>
                  </a:cubicBezTo>
                  <a:cubicBezTo>
                    <a:pt x="409" y="142"/>
                    <a:pt x="501" y="71"/>
                    <a:pt x="590" y="0"/>
                  </a:cubicBezTo>
                  <a:cubicBezTo>
                    <a:pt x="573" y="4"/>
                    <a:pt x="556" y="7"/>
                    <a:pt x="539" y="11"/>
                  </a:cubicBezTo>
                  <a:cubicBezTo>
                    <a:pt x="459" y="74"/>
                    <a:pt x="377" y="138"/>
                    <a:pt x="291" y="199"/>
                  </a:cubicBezTo>
                  <a:cubicBezTo>
                    <a:pt x="203" y="263"/>
                    <a:pt x="111" y="325"/>
                    <a:pt x="17" y="387"/>
                  </a:cubicBezTo>
                  <a:cubicBezTo>
                    <a:pt x="11" y="400"/>
                    <a:pt x="5" y="412"/>
                    <a:pt x="0" y="42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26"/>
            <p:cNvSpPr>
              <a:spLocks/>
            </p:cNvSpPr>
            <p:nvPr/>
          </p:nvSpPr>
          <p:spPr bwMode="auto">
            <a:xfrm>
              <a:off x="3236913" y="3973513"/>
              <a:ext cx="1109663" cy="182563"/>
            </a:xfrm>
            <a:custGeom>
              <a:avLst/>
              <a:gdLst>
                <a:gd name="T0" fmla="*/ 381 w 426"/>
                <a:gd name="T1" fmla="*/ 31 h 70"/>
                <a:gd name="T2" fmla="*/ 426 w 426"/>
                <a:gd name="T3" fmla="*/ 0 h 70"/>
                <a:gd name="T4" fmla="*/ 235 w 426"/>
                <a:gd name="T5" fmla="*/ 19 h 70"/>
                <a:gd name="T6" fmla="*/ 49 w 426"/>
                <a:gd name="T7" fmla="*/ 39 h 70"/>
                <a:gd name="T8" fmla="*/ 0 w 426"/>
                <a:gd name="T9" fmla="*/ 70 h 70"/>
                <a:gd name="T10" fmla="*/ 189 w 426"/>
                <a:gd name="T11" fmla="*/ 51 h 70"/>
                <a:gd name="T12" fmla="*/ 381 w 426"/>
                <a:gd name="T13" fmla="*/ 31 h 70"/>
              </a:gdLst>
              <a:ahLst/>
              <a:cxnLst>
                <a:cxn ang="0">
                  <a:pos x="T0" y="T1"/>
                </a:cxn>
                <a:cxn ang="0">
                  <a:pos x="T2" y="T3"/>
                </a:cxn>
                <a:cxn ang="0">
                  <a:pos x="T4" y="T5"/>
                </a:cxn>
                <a:cxn ang="0">
                  <a:pos x="T6" y="T7"/>
                </a:cxn>
                <a:cxn ang="0">
                  <a:pos x="T8" y="T9"/>
                </a:cxn>
                <a:cxn ang="0">
                  <a:pos x="T10" y="T11"/>
                </a:cxn>
                <a:cxn ang="0">
                  <a:pos x="T12" y="T13"/>
                </a:cxn>
              </a:cxnLst>
              <a:rect l="0" t="0" r="r" b="b"/>
              <a:pathLst>
                <a:path w="426" h="70">
                  <a:moveTo>
                    <a:pt x="381" y="31"/>
                  </a:moveTo>
                  <a:cubicBezTo>
                    <a:pt x="396" y="21"/>
                    <a:pt x="411" y="11"/>
                    <a:pt x="426" y="0"/>
                  </a:cubicBezTo>
                  <a:cubicBezTo>
                    <a:pt x="362" y="7"/>
                    <a:pt x="299" y="13"/>
                    <a:pt x="235" y="19"/>
                  </a:cubicBezTo>
                  <a:cubicBezTo>
                    <a:pt x="173" y="26"/>
                    <a:pt x="110" y="32"/>
                    <a:pt x="49" y="39"/>
                  </a:cubicBezTo>
                  <a:cubicBezTo>
                    <a:pt x="32" y="49"/>
                    <a:pt x="16" y="59"/>
                    <a:pt x="0" y="70"/>
                  </a:cubicBezTo>
                  <a:cubicBezTo>
                    <a:pt x="63" y="63"/>
                    <a:pt x="125" y="57"/>
                    <a:pt x="189" y="51"/>
                  </a:cubicBezTo>
                  <a:cubicBezTo>
                    <a:pt x="252" y="44"/>
                    <a:pt x="316" y="38"/>
                    <a:pt x="381" y="31"/>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9" name="Freeform 27"/>
            <p:cNvSpPr>
              <a:spLocks/>
            </p:cNvSpPr>
            <p:nvPr/>
          </p:nvSpPr>
          <p:spPr bwMode="auto">
            <a:xfrm>
              <a:off x="4467225" y="3660776"/>
              <a:ext cx="509588" cy="179388"/>
            </a:xfrm>
            <a:custGeom>
              <a:avLst/>
              <a:gdLst>
                <a:gd name="T0" fmla="*/ 196 w 196"/>
                <a:gd name="T1" fmla="*/ 0 h 69"/>
                <a:gd name="T2" fmla="*/ 63 w 196"/>
                <a:gd name="T3" fmla="*/ 28 h 69"/>
                <a:gd name="T4" fmla="*/ 0 w 196"/>
                <a:gd name="T5" fmla="*/ 69 h 69"/>
                <a:gd name="T6" fmla="*/ 96 w 196"/>
                <a:gd name="T7" fmla="*/ 49 h 69"/>
                <a:gd name="T8" fmla="*/ 192 w 196"/>
                <a:gd name="T9" fmla="*/ 29 h 69"/>
                <a:gd name="T10" fmla="*/ 196 w 196"/>
                <a:gd name="T11" fmla="*/ 0 h 69"/>
              </a:gdLst>
              <a:ahLst/>
              <a:cxnLst>
                <a:cxn ang="0">
                  <a:pos x="T0" y="T1"/>
                </a:cxn>
                <a:cxn ang="0">
                  <a:pos x="T2" y="T3"/>
                </a:cxn>
                <a:cxn ang="0">
                  <a:pos x="T4" y="T5"/>
                </a:cxn>
                <a:cxn ang="0">
                  <a:pos x="T6" y="T7"/>
                </a:cxn>
                <a:cxn ang="0">
                  <a:pos x="T8" y="T9"/>
                </a:cxn>
                <a:cxn ang="0">
                  <a:pos x="T10" y="T11"/>
                </a:cxn>
              </a:cxnLst>
              <a:rect l="0" t="0" r="r" b="b"/>
              <a:pathLst>
                <a:path w="196" h="69">
                  <a:moveTo>
                    <a:pt x="196" y="0"/>
                  </a:moveTo>
                  <a:cubicBezTo>
                    <a:pt x="152" y="10"/>
                    <a:pt x="107" y="19"/>
                    <a:pt x="63" y="28"/>
                  </a:cubicBezTo>
                  <a:cubicBezTo>
                    <a:pt x="42" y="42"/>
                    <a:pt x="21" y="55"/>
                    <a:pt x="0" y="69"/>
                  </a:cubicBezTo>
                  <a:cubicBezTo>
                    <a:pt x="32" y="62"/>
                    <a:pt x="64" y="56"/>
                    <a:pt x="96" y="49"/>
                  </a:cubicBezTo>
                  <a:cubicBezTo>
                    <a:pt x="128" y="43"/>
                    <a:pt x="160" y="36"/>
                    <a:pt x="192" y="29"/>
                  </a:cubicBezTo>
                  <a:cubicBezTo>
                    <a:pt x="193" y="20"/>
                    <a:pt x="195" y="10"/>
                    <a:pt x="196"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28"/>
            <p:cNvSpPr>
              <a:spLocks/>
            </p:cNvSpPr>
            <p:nvPr/>
          </p:nvSpPr>
          <p:spPr bwMode="auto">
            <a:xfrm>
              <a:off x="4322763" y="3200401"/>
              <a:ext cx="719138" cy="166688"/>
            </a:xfrm>
            <a:custGeom>
              <a:avLst/>
              <a:gdLst>
                <a:gd name="T0" fmla="*/ 276 w 276"/>
                <a:gd name="T1" fmla="*/ 0 h 64"/>
                <a:gd name="T2" fmla="*/ 158 w 276"/>
                <a:gd name="T3" fmla="*/ 16 h 64"/>
                <a:gd name="T4" fmla="*/ 41 w 276"/>
                <a:gd name="T5" fmla="*/ 33 h 64"/>
                <a:gd name="T6" fmla="*/ 0 w 276"/>
                <a:gd name="T7" fmla="*/ 64 h 64"/>
                <a:gd name="T8" fmla="*/ 136 w 276"/>
                <a:gd name="T9" fmla="*/ 45 h 64"/>
                <a:gd name="T10" fmla="*/ 273 w 276"/>
                <a:gd name="T11" fmla="*/ 26 h 64"/>
                <a:gd name="T12" fmla="*/ 276 w 276"/>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276" h="64">
                  <a:moveTo>
                    <a:pt x="276" y="0"/>
                  </a:moveTo>
                  <a:cubicBezTo>
                    <a:pt x="237" y="5"/>
                    <a:pt x="198" y="11"/>
                    <a:pt x="158" y="16"/>
                  </a:cubicBezTo>
                  <a:cubicBezTo>
                    <a:pt x="119" y="22"/>
                    <a:pt x="80" y="27"/>
                    <a:pt x="41" y="33"/>
                  </a:cubicBezTo>
                  <a:cubicBezTo>
                    <a:pt x="28" y="43"/>
                    <a:pt x="14" y="53"/>
                    <a:pt x="0" y="64"/>
                  </a:cubicBezTo>
                  <a:cubicBezTo>
                    <a:pt x="45" y="57"/>
                    <a:pt x="90" y="51"/>
                    <a:pt x="136" y="45"/>
                  </a:cubicBezTo>
                  <a:cubicBezTo>
                    <a:pt x="181" y="38"/>
                    <a:pt x="227" y="32"/>
                    <a:pt x="273" y="26"/>
                  </a:cubicBezTo>
                  <a:cubicBezTo>
                    <a:pt x="274" y="17"/>
                    <a:pt x="275" y="8"/>
                    <a:pt x="276"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29"/>
            <p:cNvSpPr>
              <a:spLocks/>
            </p:cNvSpPr>
            <p:nvPr/>
          </p:nvSpPr>
          <p:spPr bwMode="auto">
            <a:xfrm>
              <a:off x="4846638" y="4460876"/>
              <a:ext cx="15875" cy="22225"/>
            </a:xfrm>
            <a:custGeom>
              <a:avLst/>
              <a:gdLst>
                <a:gd name="T0" fmla="*/ 0 w 6"/>
                <a:gd name="T1" fmla="*/ 3 h 8"/>
                <a:gd name="T2" fmla="*/ 5 w 6"/>
                <a:gd name="T3" fmla="*/ 8 h 8"/>
                <a:gd name="T4" fmla="*/ 6 w 6"/>
                <a:gd name="T5" fmla="*/ 0 h 8"/>
                <a:gd name="T6" fmla="*/ 0 w 6"/>
                <a:gd name="T7" fmla="*/ 3 h 8"/>
              </a:gdLst>
              <a:ahLst/>
              <a:cxnLst>
                <a:cxn ang="0">
                  <a:pos x="T0" y="T1"/>
                </a:cxn>
                <a:cxn ang="0">
                  <a:pos x="T2" y="T3"/>
                </a:cxn>
                <a:cxn ang="0">
                  <a:pos x="T4" y="T5"/>
                </a:cxn>
                <a:cxn ang="0">
                  <a:pos x="T6" y="T7"/>
                </a:cxn>
              </a:cxnLst>
              <a:rect l="0" t="0" r="r" b="b"/>
              <a:pathLst>
                <a:path w="6" h="8">
                  <a:moveTo>
                    <a:pt x="0" y="3"/>
                  </a:moveTo>
                  <a:cubicBezTo>
                    <a:pt x="1" y="4"/>
                    <a:pt x="3" y="6"/>
                    <a:pt x="5" y="8"/>
                  </a:cubicBezTo>
                  <a:cubicBezTo>
                    <a:pt x="5" y="5"/>
                    <a:pt x="5" y="3"/>
                    <a:pt x="6" y="0"/>
                  </a:cubicBezTo>
                  <a:cubicBezTo>
                    <a:pt x="4" y="1"/>
                    <a:pt x="2"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30"/>
            <p:cNvSpPr>
              <a:spLocks/>
            </p:cNvSpPr>
            <p:nvPr/>
          </p:nvSpPr>
          <p:spPr bwMode="auto">
            <a:xfrm>
              <a:off x="4167188" y="3735388"/>
              <a:ext cx="800100" cy="387351"/>
            </a:xfrm>
            <a:custGeom>
              <a:avLst/>
              <a:gdLst>
                <a:gd name="T0" fmla="*/ 188 w 307"/>
                <a:gd name="T1" fmla="*/ 25 h 148"/>
                <a:gd name="T2" fmla="*/ 0 w 307"/>
                <a:gd name="T3" fmla="*/ 148 h 148"/>
                <a:gd name="T4" fmla="*/ 147 w 307"/>
                <a:gd name="T5" fmla="*/ 133 h 148"/>
                <a:gd name="T6" fmla="*/ 294 w 307"/>
                <a:gd name="T7" fmla="*/ 92 h 148"/>
                <a:gd name="T8" fmla="*/ 307 w 307"/>
                <a:gd name="T9" fmla="*/ 0 h 148"/>
                <a:gd name="T10" fmla="*/ 188 w 307"/>
                <a:gd name="T11" fmla="*/ 25 h 148"/>
              </a:gdLst>
              <a:ahLst/>
              <a:cxnLst>
                <a:cxn ang="0">
                  <a:pos x="T0" y="T1"/>
                </a:cxn>
                <a:cxn ang="0">
                  <a:pos x="T2" y="T3"/>
                </a:cxn>
                <a:cxn ang="0">
                  <a:pos x="T4" y="T5"/>
                </a:cxn>
                <a:cxn ang="0">
                  <a:pos x="T6" y="T7"/>
                </a:cxn>
                <a:cxn ang="0">
                  <a:pos x="T8" y="T9"/>
                </a:cxn>
                <a:cxn ang="0">
                  <a:pos x="T10" y="T11"/>
                </a:cxn>
              </a:cxnLst>
              <a:rect l="0" t="0" r="r" b="b"/>
              <a:pathLst>
                <a:path w="307" h="148">
                  <a:moveTo>
                    <a:pt x="188" y="25"/>
                  </a:moveTo>
                  <a:cubicBezTo>
                    <a:pt x="126" y="66"/>
                    <a:pt x="64" y="107"/>
                    <a:pt x="0" y="148"/>
                  </a:cubicBezTo>
                  <a:cubicBezTo>
                    <a:pt x="49" y="138"/>
                    <a:pt x="98" y="142"/>
                    <a:pt x="147" y="133"/>
                  </a:cubicBezTo>
                  <a:cubicBezTo>
                    <a:pt x="196" y="123"/>
                    <a:pt x="244" y="102"/>
                    <a:pt x="294" y="92"/>
                  </a:cubicBezTo>
                  <a:cubicBezTo>
                    <a:pt x="298" y="63"/>
                    <a:pt x="303" y="30"/>
                    <a:pt x="307" y="0"/>
                  </a:cubicBezTo>
                  <a:cubicBezTo>
                    <a:pt x="267" y="8"/>
                    <a:pt x="227" y="17"/>
                    <a:pt x="188" y="2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3" name="Freeform 31"/>
            <p:cNvSpPr>
              <a:spLocks/>
            </p:cNvSpPr>
            <p:nvPr/>
          </p:nvSpPr>
          <p:spPr bwMode="auto">
            <a:xfrm>
              <a:off x="3667125" y="4278314"/>
              <a:ext cx="887413" cy="254000"/>
            </a:xfrm>
            <a:custGeom>
              <a:avLst/>
              <a:gdLst>
                <a:gd name="T0" fmla="*/ 0 w 341"/>
                <a:gd name="T1" fmla="*/ 67 h 97"/>
                <a:gd name="T2" fmla="*/ 162 w 341"/>
                <a:gd name="T3" fmla="*/ 97 h 97"/>
                <a:gd name="T4" fmla="*/ 341 w 341"/>
                <a:gd name="T5" fmla="*/ 30 h 97"/>
                <a:gd name="T6" fmla="*/ 237 w 341"/>
                <a:gd name="T7" fmla="*/ 0 h 97"/>
                <a:gd name="T8" fmla="*/ 119 w 341"/>
                <a:gd name="T9" fmla="*/ 33 h 97"/>
                <a:gd name="T10" fmla="*/ 0 w 341"/>
                <a:gd name="T11" fmla="*/ 67 h 97"/>
              </a:gdLst>
              <a:ahLst/>
              <a:cxnLst>
                <a:cxn ang="0">
                  <a:pos x="T0" y="T1"/>
                </a:cxn>
                <a:cxn ang="0">
                  <a:pos x="T2" y="T3"/>
                </a:cxn>
                <a:cxn ang="0">
                  <a:pos x="T4" y="T5"/>
                </a:cxn>
                <a:cxn ang="0">
                  <a:pos x="T6" y="T7"/>
                </a:cxn>
                <a:cxn ang="0">
                  <a:pos x="T8" y="T9"/>
                </a:cxn>
                <a:cxn ang="0">
                  <a:pos x="T10" y="T11"/>
                </a:cxn>
              </a:cxnLst>
              <a:rect l="0" t="0" r="r" b="b"/>
              <a:pathLst>
                <a:path w="341" h="97">
                  <a:moveTo>
                    <a:pt x="0" y="67"/>
                  </a:moveTo>
                  <a:cubicBezTo>
                    <a:pt x="53" y="77"/>
                    <a:pt x="107" y="87"/>
                    <a:pt x="162" y="97"/>
                  </a:cubicBezTo>
                  <a:cubicBezTo>
                    <a:pt x="219" y="76"/>
                    <a:pt x="284" y="51"/>
                    <a:pt x="341" y="30"/>
                  </a:cubicBezTo>
                  <a:cubicBezTo>
                    <a:pt x="308" y="19"/>
                    <a:pt x="268" y="11"/>
                    <a:pt x="237" y="0"/>
                  </a:cubicBezTo>
                  <a:cubicBezTo>
                    <a:pt x="197" y="11"/>
                    <a:pt x="158" y="22"/>
                    <a:pt x="119" y="33"/>
                  </a:cubicBezTo>
                  <a:cubicBezTo>
                    <a:pt x="79" y="44"/>
                    <a:pt x="40" y="55"/>
                    <a:pt x="0" y="6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Freeform 32"/>
            <p:cNvSpPr>
              <a:spLocks/>
            </p:cNvSpPr>
            <p:nvPr/>
          </p:nvSpPr>
          <p:spPr bwMode="auto">
            <a:xfrm>
              <a:off x="4386263" y="3479802"/>
              <a:ext cx="614363" cy="182563"/>
            </a:xfrm>
            <a:custGeom>
              <a:avLst/>
              <a:gdLst>
                <a:gd name="T0" fmla="*/ 236 w 236"/>
                <a:gd name="T1" fmla="*/ 0 h 70"/>
                <a:gd name="T2" fmla="*/ 164 w 236"/>
                <a:gd name="T3" fmla="*/ 52 h 70"/>
                <a:gd name="T4" fmla="*/ 0 w 236"/>
                <a:gd name="T5" fmla="*/ 70 h 70"/>
                <a:gd name="T6" fmla="*/ 63 w 236"/>
                <a:gd name="T7" fmla="*/ 21 h 70"/>
                <a:gd name="T8" fmla="*/ 236 w 236"/>
                <a:gd name="T9" fmla="*/ 0 h 70"/>
              </a:gdLst>
              <a:ahLst/>
              <a:cxnLst>
                <a:cxn ang="0">
                  <a:pos x="T0" y="T1"/>
                </a:cxn>
                <a:cxn ang="0">
                  <a:pos x="T2" y="T3"/>
                </a:cxn>
                <a:cxn ang="0">
                  <a:pos x="T4" y="T5"/>
                </a:cxn>
                <a:cxn ang="0">
                  <a:pos x="T6" y="T7"/>
                </a:cxn>
                <a:cxn ang="0">
                  <a:pos x="T8" y="T9"/>
                </a:cxn>
              </a:cxnLst>
              <a:rect l="0" t="0" r="r" b="b"/>
              <a:pathLst>
                <a:path w="236" h="70">
                  <a:moveTo>
                    <a:pt x="236" y="0"/>
                  </a:moveTo>
                  <a:cubicBezTo>
                    <a:pt x="212" y="17"/>
                    <a:pt x="188" y="34"/>
                    <a:pt x="164" y="52"/>
                  </a:cubicBezTo>
                  <a:cubicBezTo>
                    <a:pt x="109" y="58"/>
                    <a:pt x="54" y="64"/>
                    <a:pt x="0" y="70"/>
                  </a:cubicBezTo>
                  <a:cubicBezTo>
                    <a:pt x="21" y="53"/>
                    <a:pt x="42" y="37"/>
                    <a:pt x="63" y="21"/>
                  </a:cubicBezTo>
                  <a:cubicBezTo>
                    <a:pt x="121" y="14"/>
                    <a:pt x="178" y="7"/>
                    <a:pt x="236"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25" name="Freeform 33"/>
            <p:cNvSpPr>
              <a:spLocks/>
            </p:cNvSpPr>
            <p:nvPr/>
          </p:nvSpPr>
          <p:spPr bwMode="auto">
            <a:xfrm>
              <a:off x="2949575" y="4873627"/>
              <a:ext cx="922338" cy="214313"/>
            </a:xfrm>
            <a:custGeom>
              <a:avLst/>
              <a:gdLst>
                <a:gd name="T0" fmla="*/ 130 w 354"/>
                <a:gd name="T1" fmla="*/ 0 h 82"/>
                <a:gd name="T2" fmla="*/ 241 w 354"/>
                <a:gd name="T3" fmla="*/ 11 h 82"/>
                <a:gd name="T4" fmla="*/ 354 w 354"/>
                <a:gd name="T5" fmla="*/ 22 h 82"/>
                <a:gd name="T6" fmla="*/ 224 w 354"/>
                <a:gd name="T7" fmla="*/ 82 h 82"/>
                <a:gd name="T8" fmla="*/ 110 w 354"/>
                <a:gd name="T9" fmla="*/ 63 h 82"/>
                <a:gd name="T10" fmla="*/ 0 w 354"/>
                <a:gd name="T11" fmla="*/ 45 h 82"/>
                <a:gd name="T12" fmla="*/ 130 w 354"/>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54" h="82">
                  <a:moveTo>
                    <a:pt x="130" y="0"/>
                  </a:moveTo>
                  <a:cubicBezTo>
                    <a:pt x="167" y="4"/>
                    <a:pt x="204" y="8"/>
                    <a:pt x="241" y="11"/>
                  </a:cubicBezTo>
                  <a:cubicBezTo>
                    <a:pt x="278" y="15"/>
                    <a:pt x="316" y="18"/>
                    <a:pt x="354" y="22"/>
                  </a:cubicBezTo>
                  <a:cubicBezTo>
                    <a:pt x="311" y="42"/>
                    <a:pt x="267" y="62"/>
                    <a:pt x="224" y="82"/>
                  </a:cubicBezTo>
                  <a:cubicBezTo>
                    <a:pt x="185" y="76"/>
                    <a:pt x="147" y="70"/>
                    <a:pt x="110" y="63"/>
                  </a:cubicBezTo>
                  <a:cubicBezTo>
                    <a:pt x="73" y="57"/>
                    <a:pt x="36" y="51"/>
                    <a:pt x="0" y="45"/>
                  </a:cubicBezTo>
                  <a:cubicBezTo>
                    <a:pt x="44" y="30"/>
                    <a:pt x="87" y="15"/>
                    <a:pt x="1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p>
          </p:txBody>
        </p:sp>
        <p:sp>
          <p:nvSpPr>
            <p:cNvPr id="26" name="Freeform 34"/>
            <p:cNvSpPr>
              <a:spLocks/>
            </p:cNvSpPr>
            <p:nvPr/>
          </p:nvSpPr>
          <p:spPr bwMode="auto">
            <a:xfrm>
              <a:off x="3176588" y="3602038"/>
              <a:ext cx="792163" cy="314325"/>
            </a:xfrm>
            <a:custGeom>
              <a:avLst/>
              <a:gdLst>
                <a:gd name="T0" fmla="*/ 304 w 304"/>
                <a:gd name="T1" fmla="*/ 0 h 120"/>
                <a:gd name="T2" fmla="*/ 165 w 304"/>
                <a:gd name="T3" fmla="*/ 101 h 120"/>
                <a:gd name="T4" fmla="*/ 0 w 304"/>
                <a:gd name="T5" fmla="*/ 120 h 120"/>
                <a:gd name="T6" fmla="*/ 40 w 304"/>
                <a:gd name="T7" fmla="*/ 33 h 120"/>
                <a:gd name="T8" fmla="*/ 171 w 304"/>
                <a:gd name="T9" fmla="*/ 17 h 120"/>
                <a:gd name="T10" fmla="*/ 304 w 304"/>
                <a:gd name="T11" fmla="*/ 0 h 120"/>
              </a:gdLst>
              <a:ahLst/>
              <a:cxnLst>
                <a:cxn ang="0">
                  <a:pos x="T0" y="T1"/>
                </a:cxn>
                <a:cxn ang="0">
                  <a:pos x="T2" y="T3"/>
                </a:cxn>
                <a:cxn ang="0">
                  <a:pos x="T4" y="T5"/>
                </a:cxn>
                <a:cxn ang="0">
                  <a:pos x="T6" y="T7"/>
                </a:cxn>
                <a:cxn ang="0">
                  <a:pos x="T8" y="T9"/>
                </a:cxn>
                <a:cxn ang="0">
                  <a:pos x="T10" y="T11"/>
                </a:cxn>
              </a:cxnLst>
              <a:rect l="0" t="0" r="r" b="b"/>
              <a:pathLst>
                <a:path w="304" h="120">
                  <a:moveTo>
                    <a:pt x="304" y="0"/>
                  </a:moveTo>
                  <a:cubicBezTo>
                    <a:pt x="259" y="34"/>
                    <a:pt x="212" y="68"/>
                    <a:pt x="165" y="101"/>
                  </a:cubicBezTo>
                  <a:cubicBezTo>
                    <a:pt x="110" y="108"/>
                    <a:pt x="55" y="114"/>
                    <a:pt x="0" y="120"/>
                  </a:cubicBezTo>
                  <a:cubicBezTo>
                    <a:pt x="14" y="91"/>
                    <a:pt x="27" y="62"/>
                    <a:pt x="40" y="33"/>
                  </a:cubicBezTo>
                  <a:cubicBezTo>
                    <a:pt x="84" y="27"/>
                    <a:pt x="127" y="22"/>
                    <a:pt x="171" y="17"/>
                  </a:cubicBezTo>
                  <a:cubicBezTo>
                    <a:pt x="215" y="11"/>
                    <a:pt x="260" y="6"/>
                    <a:pt x="304"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27" name="Freeform 35"/>
            <p:cNvSpPr>
              <a:spLocks/>
            </p:cNvSpPr>
            <p:nvPr/>
          </p:nvSpPr>
          <p:spPr bwMode="auto">
            <a:xfrm>
              <a:off x="3327400" y="3822702"/>
              <a:ext cx="806450" cy="495301"/>
            </a:xfrm>
            <a:custGeom>
              <a:avLst/>
              <a:gdLst>
                <a:gd name="T0" fmla="*/ 309 w 309"/>
                <a:gd name="T1" fmla="*/ 0 h 190"/>
                <a:gd name="T2" fmla="*/ 249 w 309"/>
                <a:gd name="T3" fmla="*/ 7 h 190"/>
                <a:gd name="T4" fmla="*/ 127 w 309"/>
                <a:gd name="T5" fmla="*/ 98 h 190"/>
                <a:gd name="T6" fmla="*/ 0 w 309"/>
                <a:gd name="T7" fmla="*/ 190 h 190"/>
                <a:gd name="T8" fmla="*/ 67 w 309"/>
                <a:gd name="T9" fmla="*/ 180 h 190"/>
                <a:gd name="T10" fmla="*/ 191 w 309"/>
                <a:gd name="T11" fmla="*/ 90 h 190"/>
                <a:gd name="T12" fmla="*/ 309 w 309"/>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309" h="190">
                  <a:moveTo>
                    <a:pt x="309" y="0"/>
                  </a:moveTo>
                  <a:cubicBezTo>
                    <a:pt x="289" y="3"/>
                    <a:pt x="269" y="5"/>
                    <a:pt x="249" y="7"/>
                  </a:cubicBezTo>
                  <a:cubicBezTo>
                    <a:pt x="209" y="37"/>
                    <a:pt x="168" y="68"/>
                    <a:pt x="127" y="98"/>
                  </a:cubicBezTo>
                  <a:cubicBezTo>
                    <a:pt x="85" y="129"/>
                    <a:pt x="43" y="159"/>
                    <a:pt x="0" y="190"/>
                  </a:cubicBezTo>
                  <a:cubicBezTo>
                    <a:pt x="22" y="186"/>
                    <a:pt x="45" y="183"/>
                    <a:pt x="67" y="180"/>
                  </a:cubicBezTo>
                  <a:cubicBezTo>
                    <a:pt x="109" y="150"/>
                    <a:pt x="150" y="120"/>
                    <a:pt x="191" y="90"/>
                  </a:cubicBezTo>
                  <a:cubicBezTo>
                    <a:pt x="231" y="60"/>
                    <a:pt x="270" y="30"/>
                    <a:pt x="30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8" name="Freeform 36"/>
            <p:cNvSpPr>
              <a:spLocks/>
            </p:cNvSpPr>
            <p:nvPr/>
          </p:nvSpPr>
          <p:spPr bwMode="auto">
            <a:xfrm>
              <a:off x="3419475" y="3903663"/>
              <a:ext cx="476250" cy="163513"/>
            </a:xfrm>
            <a:custGeom>
              <a:avLst/>
              <a:gdLst>
                <a:gd name="T0" fmla="*/ 75 w 183"/>
                <a:gd name="T1" fmla="*/ 12 h 63"/>
                <a:gd name="T2" fmla="*/ 0 w 183"/>
                <a:gd name="T3" fmla="*/ 63 h 63"/>
                <a:gd name="T4" fmla="*/ 113 w 183"/>
                <a:gd name="T5" fmla="*/ 52 h 63"/>
                <a:gd name="T6" fmla="*/ 183 w 183"/>
                <a:gd name="T7" fmla="*/ 0 h 63"/>
                <a:gd name="T8" fmla="*/ 75 w 183"/>
                <a:gd name="T9" fmla="*/ 12 h 63"/>
              </a:gdLst>
              <a:ahLst/>
              <a:cxnLst>
                <a:cxn ang="0">
                  <a:pos x="T0" y="T1"/>
                </a:cxn>
                <a:cxn ang="0">
                  <a:pos x="T2" y="T3"/>
                </a:cxn>
                <a:cxn ang="0">
                  <a:pos x="T4" y="T5"/>
                </a:cxn>
                <a:cxn ang="0">
                  <a:pos x="T6" y="T7"/>
                </a:cxn>
                <a:cxn ang="0">
                  <a:pos x="T8" y="T9"/>
                </a:cxn>
              </a:cxnLst>
              <a:rect l="0" t="0" r="r" b="b"/>
              <a:pathLst>
                <a:path w="183" h="63">
                  <a:moveTo>
                    <a:pt x="75" y="12"/>
                  </a:moveTo>
                  <a:cubicBezTo>
                    <a:pt x="50" y="29"/>
                    <a:pt x="25" y="46"/>
                    <a:pt x="0" y="63"/>
                  </a:cubicBezTo>
                  <a:cubicBezTo>
                    <a:pt x="38" y="60"/>
                    <a:pt x="75" y="56"/>
                    <a:pt x="113" y="52"/>
                  </a:cubicBezTo>
                  <a:cubicBezTo>
                    <a:pt x="137" y="34"/>
                    <a:pt x="160" y="17"/>
                    <a:pt x="183" y="0"/>
                  </a:cubicBezTo>
                  <a:cubicBezTo>
                    <a:pt x="147" y="4"/>
                    <a:pt x="111" y="8"/>
                    <a:pt x="75" y="1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37"/>
            <p:cNvSpPr>
              <a:spLocks/>
            </p:cNvSpPr>
            <p:nvPr/>
          </p:nvSpPr>
          <p:spPr bwMode="auto">
            <a:xfrm>
              <a:off x="4765674" y="3073400"/>
              <a:ext cx="2139949" cy="2557463"/>
            </a:xfrm>
            <a:custGeom>
              <a:avLst/>
              <a:gdLst>
                <a:gd name="T0" fmla="*/ 821 w 821"/>
                <a:gd name="T1" fmla="*/ 980 h 980"/>
                <a:gd name="T2" fmla="*/ 410 w 821"/>
                <a:gd name="T3" fmla="*/ 884 h 980"/>
                <a:gd name="T4" fmla="*/ 0 w 821"/>
                <a:gd name="T5" fmla="*/ 787 h 980"/>
                <a:gd name="T6" fmla="*/ 29 w 821"/>
                <a:gd name="T7" fmla="*/ 588 h 980"/>
                <a:gd name="T8" fmla="*/ 54 w 821"/>
                <a:gd name="T9" fmla="*/ 676 h 980"/>
                <a:gd name="T10" fmla="*/ 114 w 821"/>
                <a:gd name="T11" fmla="*/ 687 h 980"/>
                <a:gd name="T12" fmla="*/ 39 w 821"/>
                <a:gd name="T13" fmla="*/ 513 h 980"/>
                <a:gd name="T14" fmla="*/ 35 w 821"/>
                <a:gd name="T15" fmla="*/ 541 h 980"/>
                <a:gd name="T16" fmla="*/ 57 w 821"/>
                <a:gd name="T17" fmla="*/ 394 h 980"/>
                <a:gd name="T18" fmla="*/ 114 w 821"/>
                <a:gd name="T19" fmla="*/ 0 h 980"/>
                <a:gd name="T20" fmla="*/ 420 w 821"/>
                <a:gd name="T21" fmla="*/ 87 h 980"/>
                <a:gd name="T22" fmla="*/ 727 w 821"/>
                <a:gd name="T23" fmla="*/ 174 h 980"/>
                <a:gd name="T24" fmla="*/ 774 w 821"/>
                <a:gd name="T25" fmla="*/ 577 h 980"/>
                <a:gd name="T26" fmla="*/ 821 w 821"/>
                <a:gd name="T27" fmla="*/ 98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1" h="980">
                  <a:moveTo>
                    <a:pt x="821" y="980"/>
                  </a:moveTo>
                  <a:cubicBezTo>
                    <a:pt x="684" y="948"/>
                    <a:pt x="547" y="916"/>
                    <a:pt x="410" y="884"/>
                  </a:cubicBezTo>
                  <a:cubicBezTo>
                    <a:pt x="274" y="852"/>
                    <a:pt x="137" y="819"/>
                    <a:pt x="0" y="787"/>
                  </a:cubicBezTo>
                  <a:cubicBezTo>
                    <a:pt x="9" y="721"/>
                    <a:pt x="19" y="654"/>
                    <a:pt x="29" y="588"/>
                  </a:cubicBezTo>
                  <a:cubicBezTo>
                    <a:pt x="41" y="616"/>
                    <a:pt x="50" y="645"/>
                    <a:pt x="54" y="676"/>
                  </a:cubicBezTo>
                  <a:cubicBezTo>
                    <a:pt x="74" y="680"/>
                    <a:pt x="94" y="683"/>
                    <a:pt x="114" y="687"/>
                  </a:cubicBezTo>
                  <a:cubicBezTo>
                    <a:pt x="103" y="622"/>
                    <a:pt x="75" y="564"/>
                    <a:pt x="39" y="513"/>
                  </a:cubicBezTo>
                  <a:cubicBezTo>
                    <a:pt x="35" y="541"/>
                    <a:pt x="35" y="541"/>
                    <a:pt x="35" y="541"/>
                  </a:cubicBezTo>
                  <a:cubicBezTo>
                    <a:pt x="57" y="394"/>
                    <a:pt x="57" y="394"/>
                    <a:pt x="57" y="394"/>
                  </a:cubicBezTo>
                  <a:cubicBezTo>
                    <a:pt x="76" y="263"/>
                    <a:pt x="95" y="132"/>
                    <a:pt x="114" y="0"/>
                  </a:cubicBezTo>
                  <a:cubicBezTo>
                    <a:pt x="216" y="29"/>
                    <a:pt x="318" y="58"/>
                    <a:pt x="420" y="87"/>
                  </a:cubicBezTo>
                  <a:cubicBezTo>
                    <a:pt x="522" y="116"/>
                    <a:pt x="625" y="145"/>
                    <a:pt x="727" y="174"/>
                  </a:cubicBezTo>
                  <a:cubicBezTo>
                    <a:pt x="743" y="308"/>
                    <a:pt x="758" y="443"/>
                    <a:pt x="774" y="577"/>
                  </a:cubicBezTo>
                  <a:cubicBezTo>
                    <a:pt x="790" y="711"/>
                    <a:pt x="806" y="846"/>
                    <a:pt x="821" y="98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Freeform 38"/>
            <p:cNvSpPr>
              <a:spLocks/>
            </p:cNvSpPr>
            <p:nvPr/>
          </p:nvSpPr>
          <p:spPr bwMode="auto">
            <a:xfrm>
              <a:off x="4773613" y="3130551"/>
              <a:ext cx="2127249" cy="2443164"/>
            </a:xfrm>
            <a:custGeom>
              <a:avLst/>
              <a:gdLst>
                <a:gd name="T0" fmla="*/ 816 w 816"/>
                <a:gd name="T1" fmla="*/ 936 h 936"/>
                <a:gd name="T2" fmla="*/ 408 w 816"/>
                <a:gd name="T3" fmla="*/ 840 h 936"/>
                <a:gd name="T4" fmla="*/ 0 w 816"/>
                <a:gd name="T5" fmla="*/ 744 h 936"/>
                <a:gd name="T6" fmla="*/ 26 w 816"/>
                <a:gd name="T7" fmla="*/ 566 h 936"/>
                <a:gd name="T8" fmla="*/ 51 w 816"/>
                <a:gd name="T9" fmla="*/ 654 h 936"/>
                <a:gd name="T10" fmla="*/ 111 w 816"/>
                <a:gd name="T11" fmla="*/ 665 h 936"/>
                <a:gd name="T12" fmla="*/ 36 w 816"/>
                <a:gd name="T13" fmla="*/ 491 h 936"/>
                <a:gd name="T14" fmla="*/ 54 w 816"/>
                <a:gd name="T15" fmla="*/ 372 h 936"/>
                <a:gd name="T16" fmla="*/ 107 w 816"/>
                <a:gd name="T17" fmla="*/ 0 h 936"/>
                <a:gd name="T18" fmla="*/ 417 w 816"/>
                <a:gd name="T19" fmla="*/ 87 h 936"/>
                <a:gd name="T20" fmla="*/ 727 w 816"/>
                <a:gd name="T21" fmla="*/ 174 h 936"/>
                <a:gd name="T22" fmla="*/ 771 w 816"/>
                <a:gd name="T23" fmla="*/ 555 h 936"/>
                <a:gd name="T24" fmla="*/ 816 w 816"/>
                <a:gd name="T25" fmla="*/ 9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6" h="936">
                  <a:moveTo>
                    <a:pt x="816" y="936"/>
                  </a:moveTo>
                  <a:cubicBezTo>
                    <a:pt x="680" y="904"/>
                    <a:pt x="543" y="872"/>
                    <a:pt x="408" y="840"/>
                  </a:cubicBezTo>
                  <a:cubicBezTo>
                    <a:pt x="272" y="808"/>
                    <a:pt x="136" y="776"/>
                    <a:pt x="0" y="744"/>
                  </a:cubicBezTo>
                  <a:cubicBezTo>
                    <a:pt x="8" y="684"/>
                    <a:pt x="17" y="625"/>
                    <a:pt x="26" y="566"/>
                  </a:cubicBezTo>
                  <a:cubicBezTo>
                    <a:pt x="38" y="594"/>
                    <a:pt x="47" y="623"/>
                    <a:pt x="51" y="654"/>
                  </a:cubicBezTo>
                  <a:cubicBezTo>
                    <a:pt x="71" y="658"/>
                    <a:pt x="91" y="661"/>
                    <a:pt x="111" y="665"/>
                  </a:cubicBezTo>
                  <a:cubicBezTo>
                    <a:pt x="100" y="600"/>
                    <a:pt x="72" y="542"/>
                    <a:pt x="36" y="491"/>
                  </a:cubicBezTo>
                  <a:cubicBezTo>
                    <a:pt x="54" y="372"/>
                    <a:pt x="54" y="372"/>
                    <a:pt x="54" y="372"/>
                  </a:cubicBezTo>
                  <a:cubicBezTo>
                    <a:pt x="72" y="248"/>
                    <a:pt x="89" y="124"/>
                    <a:pt x="107" y="0"/>
                  </a:cubicBezTo>
                  <a:cubicBezTo>
                    <a:pt x="211" y="29"/>
                    <a:pt x="314" y="58"/>
                    <a:pt x="417" y="87"/>
                  </a:cubicBezTo>
                  <a:cubicBezTo>
                    <a:pt x="520" y="116"/>
                    <a:pt x="623" y="145"/>
                    <a:pt x="727" y="174"/>
                  </a:cubicBezTo>
                  <a:cubicBezTo>
                    <a:pt x="742" y="301"/>
                    <a:pt x="756" y="428"/>
                    <a:pt x="771" y="555"/>
                  </a:cubicBezTo>
                  <a:cubicBezTo>
                    <a:pt x="786" y="682"/>
                    <a:pt x="801" y="809"/>
                    <a:pt x="816" y="936"/>
                  </a:cubicBez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39"/>
            <p:cNvSpPr>
              <a:spLocks noEditPoints="1"/>
            </p:cNvSpPr>
            <p:nvPr/>
          </p:nvSpPr>
          <p:spPr bwMode="auto">
            <a:xfrm>
              <a:off x="4802188" y="4487863"/>
              <a:ext cx="1981200" cy="388938"/>
            </a:xfrm>
            <a:custGeom>
              <a:avLst/>
              <a:gdLst>
                <a:gd name="T0" fmla="*/ 756 w 760"/>
                <a:gd name="T1" fmla="*/ 0 h 149"/>
                <a:gd name="T2" fmla="*/ 400 w 760"/>
                <a:gd name="T3" fmla="*/ 59 h 149"/>
                <a:gd name="T4" fmla="*/ 90 w 760"/>
                <a:gd name="T5" fmla="*/ 104 h 149"/>
                <a:gd name="T6" fmla="*/ 98 w 760"/>
                <a:gd name="T7" fmla="*/ 136 h 149"/>
                <a:gd name="T8" fmla="*/ 399 w 760"/>
                <a:gd name="T9" fmla="*/ 93 h 149"/>
                <a:gd name="T10" fmla="*/ 760 w 760"/>
                <a:gd name="T11" fmla="*/ 34 h 149"/>
                <a:gd name="T12" fmla="*/ 756 w 760"/>
                <a:gd name="T13" fmla="*/ 0 h 149"/>
                <a:gd name="T14" fmla="*/ 36 w 760"/>
                <a:gd name="T15" fmla="*/ 111 h 149"/>
                <a:gd name="T16" fmla="*/ 5 w 760"/>
                <a:gd name="T17" fmla="*/ 115 h 149"/>
                <a:gd name="T18" fmla="*/ 0 w 760"/>
                <a:gd name="T19" fmla="*/ 149 h 149"/>
                <a:gd name="T20" fmla="*/ 70 w 760"/>
                <a:gd name="T21" fmla="*/ 140 h 149"/>
                <a:gd name="T22" fmla="*/ 40 w 760"/>
                <a:gd name="T23" fmla="*/ 134 h 149"/>
                <a:gd name="T24" fmla="*/ 36 w 760"/>
                <a:gd name="T25" fmla="*/ 11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0" h="149">
                  <a:moveTo>
                    <a:pt x="756" y="0"/>
                  </a:moveTo>
                  <a:cubicBezTo>
                    <a:pt x="642" y="20"/>
                    <a:pt x="523" y="40"/>
                    <a:pt x="400" y="59"/>
                  </a:cubicBezTo>
                  <a:cubicBezTo>
                    <a:pt x="300" y="75"/>
                    <a:pt x="196" y="90"/>
                    <a:pt x="90" y="104"/>
                  </a:cubicBezTo>
                  <a:cubicBezTo>
                    <a:pt x="93" y="114"/>
                    <a:pt x="96" y="125"/>
                    <a:pt x="98" y="136"/>
                  </a:cubicBezTo>
                  <a:cubicBezTo>
                    <a:pt x="201" y="122"/>
                    <a:pt x="302" y="108"/>
                    <a:pt x="399" y="93"/>
                  </a:cubicBezTo>
                  <a:cubicBezTo>
                    <a:pt x="524" y="75"/>
                    <a:pt x="644" y="54"/>
                    <a:pt x="760" y="34"/>
                  </a:cubicBezTo>
                  <a:cubicBezTo>
                    <a:pt x="759" y="22"/>
                    <a:pt x="757" y="11"/>
                    <a:pt x="756" y="0"/>
                  </a:cubicBezTo>
                  <a:close/>
                  <a:moveTo>
                    <a:pt x="36" y="111"/>
                  </a:moveTo>
                  <a:cubicBezTo>
                    <a:pt x="26" y="113"/>
                    <a:pt x="15" y="114"/>
                    <a:pt x="5" y="115"/>
                  </a:cubicBezTo>
                  <a:cubicBezTo>
                    <a:pt x="3" y="127"/>
                    <a:pt x="1" y="138"/>
                    <a:pt x="0" y="149"/>
                  </a:cubicBezTo>
                  <a:cubicBezTo>
                    <a:pt x="23" y="146"/>
                    <a:pt x="47" y="143"/>
                    <a:pt x="70" y="140"/>
                  </a:cubicBezTo>
                  <a:cubicBezTo>
                    <a:pt x="60" y="138"/>
                    <a:pt x="50" y="136"/>
                    <a:pt x="40" y="134"/>
                  </a:cubicBezTo>
                  <a:cubicBezTo>
                    <a:pt x="39" y="127"/>
                    <a:pt x="38" y="119"/>
                    <a:pt x="36" y="11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40"/>
            <p:cNvSpPr>
              <a:spLocks/>
            </p:cNvSpPr>
            <p:nvPr/>
          </p:nvSpPr>
          <p:spPr bwMode="auto">
            <a:xfrm>
              <a:off x="4922838" y="3968751"/>
              <a:ext cx="1852613" cy="542925"/>
            </a:xfrm>
            <a:custGeom>
              <a:avLst/>
              <a:gdLst>
                <a:gd name="T0" fmla="*/ 708 w 711"/>
                <a:gd name="T1" fmla="*/ 182 h 208"/>
                <a:gd name="T2" fmla="*/ 356 w 711"/>
                <a:gd name="T3" fmla="*/ 91 h 208"/>
                <a:gd name="T4" fmla="*/ 4 w 711"/>
                <a:gd name="T5" fmla="*/ 0 h 208"/>
                <a:gd name="T6" fmla="*/ 0 w 711"/>
                <a:gd name="T7" fmla="*/ 26 h 208"/>
                <a:gd name="T8" fmla="*/ 356 w 711"/>
                <a:gd name="T9" fmla="*/ 117 h 208"/>
                <a:gd name="T10" fmla="*/ 711 w 711"/>
                <a:gd name="T11" fmla="*/ 208 h 208"/>
                <a:gd name="T12" fmla="*/ 708 w 711"/>
                <a:gd name="T13" fmla="*/ 182 h 208"/>
              </a:gdLst>
              <a:ahLst/>
              <a:cxnLst>
                <a:cxn ang="0">
                  <a:pos x="T0" y="T1"/>
                </a:cxn>
                <a:cxn ang="0">
                  <a:pos x="T2" y="T3"/>
                </a:cxn>
                <a:cxn ang="0">
                  <a:pos x="T4" y="T5"/>
                </a:cxn>
                <a:cxn ang="0">
                  <a:pos x="T6" y="T7"/>
                </a:cxn>
                <a:cxn ang="0">
                  <a:pos x="T8" y="T9"/>
                </a:cxn>
                <a:cxn ang="0">
                  <a:pos x="T10" y="T11"/>
                </a:cxn>
                <a:cxn ang="0">
                  <a:pos x="T12" y="T13"/>
                </a:cxn>
              </a:cxnLst>
              <a:rect l="0" t="0" r="r" b="b"/>
              <a:pathLst>
                <a:path w="711" h="208">
                  <a:moveTo>
                    <a:pt x="708" y="182"/>
                  </a:moveTo>
                  <a:cubicBezTo>
                    <a:pt x="591" y="151"/>
                    <a:pt x="473" y="121"/>
                    <a:pt x="356" y="91"/>
                  </a:cubicBezTo>
                  <a:cubicBezTo>
                    <a:pt x="239" y="61"/>
                    <a:pt x="121" y="30"/>
                    <a:pt x="4" y="0"/>
                  </a:cubicBezTo>
                  <a:cubicBezTo>
                    <a:pt x="3" y="9"/>
                    <a:pt x="1" y="17"/>
                    <a:pt x="0" y="26"/>
                  </a:cubicBezTo>
                  <a:cubicBezTo>
                    <a:pt x="119" y="56"/>
                    <a:pt x="237" y="87"/>
                    <a:pt x="356" y="117"/>
                  </a:cubicBezTo>
                  <a:cubicBezTo>
                    <a:pt x="474" y="148"/>
                    <a:pt x="593" y="178"/>
                    <a:pt x="711" y="208"/>
                  </a:cubicBezTo>
                  <a:cubicBezTo>
                    <a:pt x="710" y="200"/>
                    <a:pt x="709" y="191"/>
                    <a:pt x="708" y="182"/>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41"/>
            <p:cNvSpPr>
              <a:spLocks/>
            </p:cNvSpPr>
            <p:nvPr/>
          </p:nvSpPr>
          <p:spPr bwMode="auto">
            <a:xfrm>
              <a:off x="6507163" y="4273552"/>
              <a:ext cx="285750" cy="400051"/>
            </a:xfrm>
            <a:custGeom>
              <a:avLst/>
              <a:gdLst>
                <a:gd name="T0" fmla="*/ 110 w 110"/>
                <a:gd name="T1" fmla="*/ 153 h 153"/>
                <a:gd name="T2" fmla="*/ 3 w 110"/>
                <a:gd name="T3" fmla="*/ 53 h 153"/>
                <a:gd name="T4" fmla="*/ 93 w 110"/>
                <a:gd name="T5" fmla="*/ 4 h 153"/>
                <a:gd name="T6" fmla="*/ 110 w 110"/>
                <a:gd name="T7" fmla="*/ 153 h 153"/>
              </a:gdLst>
              <a:ahLst/>
              <a:cxnLst>
                <a:cxn ang="0">
                  <a:pos x="T0" y="T1"/>
                </a:cxn>
                <a:cxn ang="0">
                  <a:pos x="T2" y="T3"/>
                </a:cxn>
                <a:cxn ang="0">
                  <a:pos x="T4" y="T5"/>
                </a:cxn>
                <a:cxn ang="0">
                  <a:pos x="T6" y="T7"/>
                </a:cxn>
              </a:cxnLst>
              <a:rect l="0" t="0" r="r" b="b"/>
              <a:pathLst>
                <a:path w="110" h="153">
                  <a:moveTo>
                    <a:pt x="110" y="153"/>
                  </a:moveTo>
                  <a:cubicBezTo>
                    <a:pt x="50" y="127"/>
                    <a:pt x="5" y="87"/>
                    <a:pt x="3" y="53"/>
                  </a:cubicBezTo>
                  <a:cubicBezTo>
                    <a:pt x="0" y="18"/>
                    <a:pt x="38" y="0"/>
                    <a:pt x="93" y="4"/>
                  </a:cubicBezTo>
                  <a:cubicBezTo>
                    <a:pt x="99" y="53"/>
                    <a:pt x="105" y="103"/>
                    <a:pt x="110" y="153"/>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4" name="Freeform 42"/>
            <p:cNvSpPr>
              <a:spLocks/>
            </p:cNvSpPr>
            <p:nvPr/>
          </p:nvSpPr>
          <p:spPr bwMode="auto">
            <a:xfrm>
              <a:off x="6634163" y="4357689"/>
              <a:ext cx="152400" cy="242888"/>
            </a:xfrm>
            <a:custGeom>
              <a:avLst/>
              <a:gdLst>
                <a:gd name="T0" fmla="*/ 58 w 58"/>
                <a:gd name="T1" fmla="*/ 93 h 93"/>
                <a:gd name="T2" fmla="*/ 2 w 58"/>
                <a:gd name="T3" fmla="*/ 33 h 93"/>
                <a:gd name="T4" fmla="*/ 47 w 58"/>
                <a:gd name="T5" fmla="*/ 0 h 93"/>
                <a:gd name="T6" fmla="*/ 58 w 58"/>
                <a:gd name="T7" fmla="*/ 93 h 93"/>
              </a:gdLst>
              <a:ahLst/>
              <a:cxnLst>
                <a:cxn ang="0">
                  <a:pos x="T0" y="T1"/>
                </a:cxn>
                <a:cxn ang="0">
                  <a:pos x="T2" y="T3"/>
                </a:cxn>
                <a:cxn ang="0">
                  <a:pos x="T4" y="T5"/>
                </a:cxn>
                <a:cxn ang="0">
                  <a:pos x="T6" y="T7"/>
                </a:cxn>
              </a:cxnLst>
              <a:rect l="0" t="0" r="r" b="b"/>
              <a:pathLst>
                <a:path w="58" h="93">
                  <a:moveTo>
                    <a:pt x="58" y="93"/>
                  </a:moveTo>
                  <a:cubicBezTo>
                    <a:pt x="26" y="76"/>
                    <a:pt x="3" y="53"/>
                    <a:pt x="2" y="33"/>
                  </a:cubicBezTo>
                  <a:cubicBezTo>
                    <a:pt x="0" y="13"/>
                    <a:pt x="18" y="1"/>
                    <a:pt x="47" y="0"/>
                  </a:cubicBezTo>
                  <a:cubicBezTo>
                    <a:pt x="51" y="31"/>
                    <a:pt x="54" y="62"/>
                    <a:pt x="58" y="93"/>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5" name="Freeform 43"/>
            <p:cNvSpPr>
              <a:spLocks/>
            </p:cNvSpPr>
            <p:nvPr/>
          </p:nvSpPr>
          <p:spPr bwMode="auto">
            <a:xfrm>
              <a:off x="4911725" y="4038602"/>
              <a:ext cx="1271588" cy="649288"/>
            </a:xfrm>
            <a:custGeom>
              <a:avLst/>
              <a:gdLst>
                <a:gd name="T0" fmla="*/ 459 w 488"/>
                <a:gd name="T1" fmla="*/ 249 h 249"/>
                <a:gd name="T2" fmla="*/ 488 w 488"/>
                <a:gd name="T3" fmla="*/ 235 h 249"/>
                <a:gd name="T4" fmla="*/ 241 w 488"/>
                <a:gd name="T5" fmla="*/ 117 h 249"/>
                <a:gd name="T6" fmla="*/ 4 w 488"/>
                <a:gd name="T7" fmla="*/ 0 h 249"/>
                <a:gd name="T8" fmla="*/ 0 w 488"/>
                <a:gd name="T9" fmla="*/ 28 h 249"/>
                <a:gd name="T10" fmla="*/ 225 w 488"/>
                <a:gd name="T11" fmla="*/ 138 h 249"/>
                <a:gd name="T12" fmla="*/ 459 w 488"/>
                <a:gd name="T13" fmla="*/ 249 h 249"/>
              </a:gdLst>
              <a:ahLst/>
              <a:cxnLst>
                <a:cxn ang="0">
                  <a:pos x="T0" y="T1"/>
                </a:cxn>
                <a:cxn ang="0">
                  <a:pos x="T2" y="T3"/>
                </a:cxn>
                <a:cxn ang="0">
                  <a:pos x="T4" y="T5"/>
                </a:cxn>
                <a:cxn ang="0">
                  <a:pos x="T6" y="T7"/>
                </a:cxn>
                <a:cxn ang="0">
                  <a:pos x="T8" y="T9"/>
                </a:cxn>
                <a:cxn ang="0">
                  <a:pos x="T10" y="T11"/>
                </a:cxn>
                <a:cxn ang="0">
                  <a:pos x="T12" y="T13"/>
                </a:cxn>
              </a:cxnLst>
              <a:rect l="0" t="0" r="r" b="b"/>
              <a:pathLst>
                <a:path w="488" h="249">
                  <a:moveTo>
                    <a:pt x="459" y="249"/>
                  </a:moveTo>
                  <a:cubicBezTo>
                    <a:pt x="468" y="245"/>
                    <a:pt x="478" y="240"/>
                    <a:pt x="488" y="235"/>
                  </a:cubicBezTo>
                  <a:cubicBezTo>
                    <a:pt x="404" y="196"/>
                    <a:pt x="322" y="156"/>
                    <a:pt x="241" y="117"/>
                  </a:cubicBezTo>
                  <a:cubicBezTo>
                    <a:pt x="161" y="78"/>
                    <a:pt x="82" y="39"/>
                    <a:pt x="4" y="0"/>
                  </a:cubicBezTo>
                  <a:cubicBezTo>
                    <a:pt x="3" y="9"/>
                    <a:pt x="1" y="18"/>
                    <a:pt x="0" y="28"/>
                  </a:cubicBezTo>
                  <a:cubicBezTo>
                    <a:pt x="74" y="65"/>
                    <a:pt x="149" y="102"/>
                    <a:pt x="225" y="138"/>
                  </a:cubicBezTo>
                  <a:cubicBezTo>
                    <a:pt x="302" y="175"/>
                    <a:pt x="380" y="212"/>
                    <a:pt x="459" y="249"/>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6" name="Freeform 44"/>
            <p:cNvSpPr>
              <a:spLocks/>
            </p:cNvSpPr>
            <p:nvPr/>
          </p:nvSpPr>
          <p:spPr bwMode="auto">
            <a:xfrm>
              <a:off x="5003800" y="3411538"/>
              <a:ext cx="1730374" cy="728663"/>
            </a:xfrm>
            <a:custGeom>
              <a:avLst/>
              <a:gdLst>
                <a:gd name="T0" fmla="*/ 660 w 664"/>
                <a:gd name="T1" fmla="*/ 252 h 279"/>
                <a:gd name="T2" fmla="*/ 327 w 664"/>
                <a:gd name="T3" fmla="*/ 126 h 279"/>
                <a:gd name="T4" fmla="*/ 4 w 664"/>
                <a:gd name="T5" fmla="*/ 0 h 279"/>
                <a:gd name="T6" fmla="*/ 0 w 664"/>
                <a:gd name="T7" fmla="*/ 26 h 279"/>
                <a:gd name="T8" fmla="*/ 327 w 664"/>
                <a:gd name="T9" fmla="*/ 152 h 279"/>
                <a:gd name="T10" fmla="*/ 664 w 664"/>
                <a:gd name="T11" fmla="*/ 279 h 279"/>
                <a:gd name="T12" fmla="*/ 660 w 664"/>
                <a:gd name="T13" fmla="*/ 252 h 279"/>
              </a:gdLst>
              <a:ahLst/>
              <a:cxnLst>
                <a:cxn ang="0">
                  <a:pos x="T0" y="T1"/>
                </a:cxn>
                <a:cxn ang="0">
                  <a:pos x="T2" y="T3"/>
                </a:cxn>
                <a:cxn ang="0">
                  <a:pos x="T4" y="T5"/>
                </a:cxn>
                <a:cxn ang="0">
                  <a:pos x="T6" y="T7"/>
                </a:cxn>
                <a:cxn ang="0">
                  <a:pos x="T8" y="T9"/>
                </a:cxn>
                <a:cxn ang="0">
                  <a:pos x="T10" y="T11"/>
                </a:cxn>
                <a:cxn ang="0">
                  <a:pos x="T12" y="T13"/>
                </a:cxn>
              </a:cxnLst>
              <a:rect l="0" t="0" r="r" b="b"/>
              <a:pathLst>
                <a:path w="664" h="279">
                  <a:moveTo>
                    <a:pt x="660" y="252"/>
                  </a:moveTo>
                  <a:cubicBezTo>
                    <a:pt x="548" y="210"/>
                    <a:pt x="437" y="168"/>
                    <a:pt x="327" y="126"/>
                  </a:cubicBezTo>
                  <a:cubicBezTo>
                    <a:pt x="218" y="84"/>
                    <a:pt x="110" y="42"/>
                    <a:pt x="4" y="0"/>
                  </a:cubicBezTo>
                  <a:cubicBezTo>
                    <a:pt x="3" y="9"/>
                    <a:pt x="1" y="17"/>
                    <a:pt x="0" y="26"/>
                  </a:cubicBezTo>
                  <a:cubicBezTo>
                    <a:pt x="108" y="68"/>
                    <a:pt x="217" y="110"/>
                    <a:pt x="327" y="152"/>
                  </a:cubicBezTo>
                  <a:cubicBezTo>
                    <a:pt x="438" y="194"/>
                    <a:pt x="550" y="237"/>
                    <a:pt x="664" y="279"/>
                  </a:cubicBezTo>
                  <a:cubicBezTo>
                    <a:pt x="663" y="270"/>
                    <a:pt x="661" y="261"/>
                    <a:pt x="660" y="252"/>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45"/>
            <p:cNvSpPr>
              <a:spLocks/>
            </p:cNvSpPr>
            <p:nvPr/>
          </p:nvSpPr>
          <p:spPr bwMode="auto">
            <a:xfrm>
              <a:off x="5456237" y="3403601"/>
              <a:ext cx="714375" cy="271463"/>
            </a:xfrm>
            <a:custGeom>
              <a:avLst/>
              <a:gdLst>
                <a:gd name="T0" fmla="*/ 0 w 274"/>
                <a:gd name="T1" fmla="*/ 82 h 104"/>
                <a:gd name="T2" fmla="*/ 38 w 274"/>
                <a:gd name="T3" fmla="*/ 104 h 104"/>
                <a:gd name="T4" fmla="*/ 160 w 274"/>
                <a:gd name="T5" fmla="*/ 60 h 104"/>
                <a:gd name="T6" fmla="*/ 274 w 274"/>
                <a:gd name="T7" fmla="*/ 16 h 104"/>
                <a:gd name="T8" fmla="*/ 220 w 274"/>
                <a:gd name="T9" fmla="*/ 0 h 104"/>
                <a:gd name="T10" fmla="*/ 113 w 274"/>
                <a:gd name="T11" fmla="*/ 41 h 104"/>
                <a:gd name="T12" fmla="*/ 0 w 274"/>
                <a:gd name="T13" fmla="*/ 82 h 104"/>
              </a:gdLst>
              <a:ahLst/>
              <a:cxnLst>
                <a:cxn ang="0">
                  <a:pos x="T0" y="T1"/>
                </a:cxn>
                <a:cxn ang="0">
                  <a:pos x="T2" y="T3"/>
                </a:cxn>
                <a:cxn ang="0">
                  <a:pos x="T4" y="T5"/>
                </a:cxn>
                <a:cxn ang="0">
                  <a:pos x="T6" y="T7"/>
                </a:cxn>
                <a:cxn ang="0">
                  <a:pos x="T8" y="T9"/>
                </a:cxn>
                <a:cxn ang="0">
                  <a:pos x="T10" y="T11"/>
                </a:cxn>
                <a:cxn ang="0">
                  <a:pos x="T12" y="T13"/>
                </a:cxn>
              </a:cxnLst>
              <a:rect l="0" t="0" r="r" b="b"/>
              <a:pathLst>
                <a:path w="274" h="104">
                  <a:moveTo>
                    <a:pt x="0" y="82"/>
                  </a:moveTo>
                  <a:cubicBezTo>
                    <a:pt x="13" y="89"/>
                    <a:pt x="25" y="97"/>
                    <a:pt x="38" y="104"/>
                  </a:cubicBezTo>
                  <a:cubicBezTo>
                    <a:pt x="79" y="90"/>
                    <a:pt x="120" y="75"/>
                    <a:pt x="160" y="60"/>
                  </a:cubicBezTo>
                  <a:cubicBezTo>
                    <a:pt x="199" y="46"/>
                    <a:pt x="237" y="31"/>
                    <a:pt x="274" y="16"/>
                  </a:cubicBezTo>
                  <a:cubicBezTo>
                    <a:pt x="256" y="10"/>
                    <a:pt x="238" y="5"/>
                    <a:pt x="220" y="0"/>
                  </a:cubicBezTo>
                  <a:cubicBezTo>
                    <a:pt x="185" y="14"/>
                    <a:pt x="149" y="28"/>
                    <a:pt x="113" y="41"/>
                  </a:cubicBezTo>
                  <a:cubicBezTo>
                    <a:pt x="76" y="55"/>
                    <a:pt x="38" y="68"/>
                    <a:pt x="0" y="8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8" name="Freeform 46"/>
            <p:cNvSpPr>
              <a:spLocks/>
            </p:cNvSpPr>
            <p:nvPr/>
          </p:nvSpPr>
          <p:spPr bwMode="auto">
            <a:xfrm>
              <a:off x="5357813" y="3605213"/>
              <a:ext cx="219074" cy="558800"/>
            </a:xfrm>
            <a:custGeom>
              <a:avLst/>
              <a:gdLst>
                <a:gd name="T0" fmla="*/ 0 w 84"/>
                <a:gd name="T1" fmla="*/ 190 h 214"/>
                <a:gd name="T2" fmla="*/ 42 w 84"/>
                <a:gd name="T3" fmla="*/ 214 h 214"/>
                <a:gd name="T4" fmla="*/ 84 w 84"/>
                <a:gd name="T5" fmla="*/ 24 h 214"/>
                <a:gd name="T6" fmla="*/ 45 w 84"/>
                <a:gd name="T7" fmla="*/ 0 h 214"/>
                <a:gd name="T8" fmla="*/ 0 w 84"/>
                <a:gd name="T9" fmla="*/ 190 h 214"/>
              </a:gdLst>
              <a:ahLst/>
              <a:cxnLst>
                <a:cxn ang="0">
                  <a:pos x="T0" y="T1"/>
                </a:cxn>
                <a:cxn ang="0">
                  <a:pos x="T2" y="T3"/>
                </a:cxn>
                <a:cxn ang="0">
                  <a:pos x="T4" y="T5"/>
                </a:cxn>
                <a:cxn ang="0">
                  <a:pos x="T6" y="T7"/>
                </a:cxn>
                <a:cxn ang="0">
                  <a:pos x="T8" y="T9"/>
                </a:cxn>
              </a:cxnLst>
              <a:rect l="0" t="0" r="r" b="b"/>
              <a:pathLst>
                <a:path w="84" h="214">
                  <a:moveTo>
                    <a:pt x="0" y="190"/>
                  </a:moveTo>
                  <a:cubicBezTo>
                    <a:pt x="14" y="198"/>
                    <a:pt x="28" y="206"/>
                    <a:pt x="42" y="214"/>
                  </a:cubicBezTo>
                  <a:cubicBezTo>
                    <a:pt x="57" y="150"/>
                    <a:pt x="71" y="87"/>
                    <a:pt x="84" y="24"/>
                  </a:cubicBezTo>
                  <a:cubicBezTo>
                    <a:pt x="71" y="16"/>
                    <a:pt x="58" y="8"/>
                    <a:pt x="45" y="0"/>
                  </a:cubicBezTo>
                  <a:cubicBezTo>
                    <a:pt x="31" y="63"/>
                    <a:pt x="16" y="126"/>
                    <a:pt x="0" y="19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9" name="Freeform 47"/>
            <p:cNvSpPr>
              <a:spLocks/>
            </p:cNvSpPr>
            <p:nvPr/>
          </p:nvSpPr>
          <p:spPr bwMode="auto">
            <a:xfrm>
              <a:off x="4967288" y="3660776"/>
              <a:ext cx="581025" cy="228600"/>
            </a:xfrm>
            <a:custGeom>
              <a:avLst/>
              <a:gdLst>
                <a:gd name="T0" fmla="*/ 223 w 223"/>
                <a:gd name="T1" fmla="*/ 88 h 88"/>
                <a:gd name="T2" fmla="*/ 221 w 223"/>
                <a:gd name="T3" fmla="*/ 58 h 88"/>
                <a:gd name="T4" fmla="*/ 112 w 223"/>
                <a:gd name="T5" fmla="*/ 29 h 88"/>
                <a:gd name="T6" fmla="*/ 4 w 223"/>
                <a:gd name="T7" fmla="*/ 0 h 88"/>
                <a:gd name="T8" fmla="*/ 0 w 223"/>
                <a:gd name="T9" fmla="*/ 29 h 88"/>
                <a:gd name="T10" fmla="*/ 111 w 223"/>
                <a:gd name="T11" fmla="*/ 59 h 88"/>
                <a:gd name="T12" fmla="*/ 223 w 223"/>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223" h="88">
                  <a:moveTo>
                    <a:pt x="223" y="88"/>
                  </a:moveTo>
                  <a:cubicBezTo>
                    <a:pt x="222" y="78"/>
                    <a:pt x="221" y="68"/>
                    <a:pt x="221" y="58"/>
                  </a:cubicBezTo>
                  <a:cubicBezTo>
                    <a:pt x="185" y="48"/>
                    <a:pt x="148" y="39"/>
                    <a:pt x="112" y="29"/>
                  </a:cubicBezTo>
                  <a:cubicBezTo>
                    <a:pt x="76" y="20"/>
                    <a:pt x="40" y="10"/>
                    <a:pt x="4" y="0"/>
                  </a:cubicBezTo>
                  <a:cubicBezTo>
                    <a:pt x="3" y="10"/>
                    <a:pt x="1" y="20"/>
                    <a:pt x="0" y="29"/>
                  </a:cubicBezTo>
                  <a:cubicBezTo>
                    <a:pt x="37" y="39"/>
                    <a:pt x="74" y="49"/>
                    <a:pt x="111" y="59"/>
                  </a:cubicBezTo>
                  <a:cubicBezTo>
                    <a:pt x="148" y="69"/>
                    <a:pt x="186" y="79"/>
                    <a:pt x="223" y="88"/>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0" name="Freeform 48"/>
            <p:cNvSpPr>
              <a:spLocks/>
            </p:cNvSpPr>
            <p:nvPr/>
          </p:nvSpPr>
          <p:spPr bwMode="auto">
            <a:xfrm>
              <a:off x="5451475" y="3792539"/>
              <a:ext cx="1290638" cy="431800"/>
            </a:xfrm>
            <a:custGeom>
              <a:avLst/>
              <a:gdLst>
                <a:gd name="T0" fmla="*/ 492 w 495"/>
                <a:gd name="T1" fmla="*/ 135 h 165"/>
                <a:gd name="T2" fmla="*/ 250 w 495"/>
                <a:gd name="T3" fmla="*/ 67 h 165"/>
                <a:gd name="T4" fmla="*/ 8 w 495"/>
                <a:gd name="T5" fmla="*/ 0 h 165"/>
                <a:gd name="T6" fmla="*/ 0 w 495"/>
                <a:gd name="T7" fmla="*/ 28 h 165"/>
                <a:gd name="T8" fmla="*/ 248 w 495"/>
                <a:gd name="T9" fmla="*/ 97 h 165"/>
                <a:gd name="T10" fmla="*/ 495 w 495"/>
                <a:gd name="T11" fmla="*/ 165 h 165"/>
                <a:gd name="T12" fmla="*/ 492 w 495"/>
                <a:gd name="T13" fmla="*/ 135 h 165"/>
              </a:gdLst>
              <a:ahLst/>
              <a:cxnLst>
                <a:cxn ang="0">
                  <a:pos x="T0" y="T1"/>
                </a:cxn>
                <a:cxn ang="0">
                  <a:pos x="T2" y="T3"/>
                </a:cxn>
                <a:cxn ang="0">
                  <a:pos x="T4" y="T5"/>
                </a:cxn>
                <a:cxn ang="0">
                  <a:pos x="T6" y="T7"/>
                </a:cxn>
                <a:cxn ang="0">
                  <a:pos x="T8" y="T9"/>
                </a:cxn>
                <a:cxn ang="0">
                  <a:pos x="T10" y="T11"/>
                </a:cxn>
                <a:cxn ang="0">
                  <a:pos x="T12" y="T13"/>
                </a:cxn>
              </a:cxnLst>
              <a:rect l="0" t="0" r="r" b="b"/>
              <a:pathLst>
                <a:path w="495" h="165">
                  <a:moveTo>
                    <a:pt x="492" y="135"/>
                  </a:moveTo>
                  <a:cubicBezTo>
                    <a:pt x="411" y="112"/>
                    <a:pt x="330" y="90"/>
                    <a:pt x="250" y="67"/>
                  </a:cubicBezTo>
                  <a:cubicBezTo>
                    <a:pt x="169" y="45"/>
                    <a:pt x="89" y="22"/>
                    <a:pt x="8" y="0"/>
                  </a:cubicBezTo>
                  <a:cubicBezTo>
                    <a:pt x="6" y="9"/>
                    <a:pt x="3" y="18"/>
                    <a:pt x="0" y="28"/>
                  </a:cubicBezTo>
                  <a:cubicBezTo>
                    <a:pt x="83" y="51"/>
                    <a:pt x="165" y="74"/>
                    <a:pt x="248" y="97"/>
                  </a:cubicBezTo>
                  <a:cubicBezTo>
                    <a:pt x="330" y="119"/>
                    <a:pt x="413" y="142"/>
                    <a:pt x="495" y="165"/>
                  </a:cubicBezTo>
                  <a:cubicBezTo>
                    <a:pt x="494" y="155"/>
                    <a:pt x="493" y="145"/>
                    <a:pt x="492" y="13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1" name="Freeform 49"/>
            <p:cNvSpPr>
              <a:spLocks/>
            </p:cNvSpPr>
            <p:nvPr/>
          </p:nvSpPr>
          <p:spPr bwMode="auto">
            <a:xfrm>
              <a:off x="5767387" y="3952876"/>
              <a:ext cx="142875" cy="303213"/>
            </a:xfrm>
            <a:custGeom>
              <a:avLst/>
              <a:gdLst>
                <a:gd name="T0" fmla="*/ 0 w 55"/>
                <a:gd name="T1" fmla="*/ 107 h 116"/>
                <a:gd name="T2" fmla="*/ 55 w 55"/>
                <a:gd name="T3" fmla="*/ 116 h 116"/>
                <a:gd name="T4" fmla="*/ 53 w 55"/>
                <a:gd name="T5" fmla="*/ 5 h 116"/>
                <a:gd name="T6" fmla="*/ 1 w 55"/>
                <a:gd name="T7" fmla="*/ 0 h 116"/>
                <a:gd name="T8" fmla="*/ 0 w 55"/>
                <a:gd name="T9" fmla="*/ 107 h 116"/>
              </a:gdLst>
              <a:ahLst/>
              <a:cxnLst>
                <a:cxn ang="0">
                  <a:pos x="T0" y="T1"/>
                </a:cxn>
                <a:cxn ang="0">
                  <a:pos x="T2" y="T3"/>
                </a:cxn>
                <a:cxn ang="0">
                  <a:pos x="T4" y="T5"/>
                </a:cxn>
                <a:cxn ang="0">
                  <a:pos x="T6" y="T7"/>
                </a:cxn>
                <a:cxn ang="0">
                  <a:pos x="T8" y="T9"/>
                </a:cxn>
              </a:cxnLst>
              <a:rect l="0" t="0" r="r" b="b"/>
              <a:pathLst>
                <a:path w="55" h="116">
                  <a:moveTo>
                    <a:pt x="0" y="107"/>
                  </a:moveTo>
                  <a:cubicBezTo>
                    <a:pt x="18" y="110"/>
                    <a:pt x="37" y="113"/>
                    <a:pt x="55" y="116"/>
                  </a:cubicBezTo>
                  <a:cubicBezTo>
                    <a:pt x="54" y="79"/>
                    <a:pt x="54" y="42"/>
                    <a:pt x="53" y="5"/>
                  </a:cubicBezTo>
                  <a:cubicBezTo>
                    <a:pt x="36" y="3"/>
                    <a:pt x="18" y="1"/>
                    <a:pt x="1" y="0"/>
                  </a:cubicBezTo>
                  <a:cubicBezTo>
                    <a:pt x="0" y="35"/>
                    <a:pt x="0" y="71"/>
                    <a:pt x="0" y="10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2" name="Freeform 50"/>
            <p:cNvSpPr>
              <a:spLocks/>
            </p:cNvSpPr>
            <p:nvPr/>
          </p:nvSpPr>
          <p:spPr bwMode="auto">
            <a:xfrm>
              <a:off x="6210300" y="4059238"/>
              <a:ext cx="158749" cy="306388"/>
            </a:xfrm>
            <a:custGeom>
              <a:avLst/>
              <a:gdLst>
                <a:gd name="T0" fmla="*/ 6 w 61"/>
                <a:gd name="T1" fmla="*/ 109 h 117"/>
                <a:gd name="T2" fmla="*/ 61 w 61"/>
                <a:gd name="T3" fmla="*/ 117 h 117"/>
                <a:gd name="T4" fmla="*/ 52 w 61"/>
                <a:gd name="T5" fmla="*/ 6 h 117"/>
                <a:gd name="T6" fmla="*/ 0 w 61"/>
                <a:gd name="T7" fmla="*/ 0 h 117"/>
                <a:gd name="T8" fmla="*/ 6 w 61"/>
                <a:gd name="T9" fmla="*/ 109 h 117"/>
              </a:gdLst>
              <a:ahLst/>
              <a:cxnLst>
                <a:cxn ang="0">
                  <a:pos x="T0" y="T1"/>
                </a:cxn>
                <a:cxn ang="0">
                  <a:pos x="T2" y="T3"/>
                </a:cxn>
                <a:cxn ang="0">
                  <a:pos x="T4" y="T5"/>
                </a:cxn>
                <a:cxn ang="0">
                  <a:pos x="T6" y="T7"/>
                </a:cxn>
                <a:cxn ang="0">
                  <a:pos x="T8" y="T9"/>
                </a:cxn>
              </a:cxnLst>
              <a:rect l="0" t="0" r="r" b="b"/>
              <a:pathLst>
                <a:path w="61" h="117">
                  <a:moveTo>
                    <a:pt x="6" y="109"/>
                  </a:moveTo>
                  <a:cubicBezTo>
                    <a:pt x="25" y="111"/>
                    <a:pt x="43" y="115"/>
                    <a:pt x="61" y="117"/>
                  </a:cubicBezTo>
                  <a:cubicBezTo>
                    <a:pt x="58" y="80"/>
                    <a:pt x="55" y="43"/>
                    <a:pt x="52" y="6"/>
                  </a:cubicBezTo>
                  <a:cubicBezTo>
                    <a:pt x="35" y="4"/>
                    <a:pt x="18" y="2"/>
                    <a:pt x="0" y="0"/>
                  </a:cubicBezTo>
                  <a:cubicBezTo>
                    <a:pt x="2" y="36"/>
                    <a:pt x="4" y="73"/>
                    <a:pt x="6" y="109"/>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3" name="Freeform 51"/>
            <p:cNvSpPr>
              <a:spLocks/>
            </p:cNvSpPr>
            <p:nvPr/>
          </p:nvSpPr>
          <p:spPr bwMode="auto">
            <a:xfrm>
              <a:off x="5033963" y="3200401"/>
              <a:ext cx="850900" cy="357188"/>
            </a:xfrm>
            <a:custGeom>
              <a:avLst/>
              <a:gdLst>
                <a:gd name="T0" fmla="*/ 293 w 326"/>
                <a:gd name="T1" fmla="*/ 137 h 137"/>
                <a:gd name="T2" fmla="*/ 326 w 326"/>
                <a:gd name="T3" fmla="*/ 122 h 137"/>
                <a:gd name="T4" fmla="*/ 163 w 326"/>
                <a:gd name="T5" fmla="*/ 61 h 137"/>
                <a:gd name="T6" fmla="*/ 4 w 326"/>
                <a:gd name="T7" fmla="*/ 0 h 137"/>
                <a:gd name="T8" fmla="*/ 0 w 326"/>
                <a:gd name="T9" fmla="*/ 26 h 137"/>
                <a:gd name="T10" fmla="*/ 146 w 326"/>
                <a:gd name="T11" fmla="*/ 81 h 137"/>
                <a:gd name="T12" fmla="*/ 293 w 326"/>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326" h="137">
                  <a:moveTo>
                    <a:pt x="293" y="137"/>
                  </a:moveTo>
                  <a:cubicBezTo>
                    <a:pt x="304" y="132"/>
                    <a:pt x="315" y="127"/>
                    <a:pt x="326" y="122"/>
                  </a:cubicBezTo>
                  <a:cubicBezTo>
                    <a:pt x="271" y="102"/>
                    <a:pt x="217" y="81"/>
                    <a:pt x="163" y="61"/>
                  </a:cubicBezTo>
                  <a:cubicBezTo>
                    <a:pt x="110" y="40"/>
                    <a:pt x="57" y="20"/>
                    <a:pt x="4" y="0"/>
                  </a:cubicBezTo>
                  <a:cubicBezTo>
                    <a:pt x="2" y="8"/>
                    <a:pt x="1" y="17"/>
                    <a:pt x="0" y="26"/>
                  </a:cubicBezTo>
                  <a:cubicBezTo>
                    <a:pt x="48" y="44"/>
                    <a:pt x="97" y="63"/>
                    <a:pt x="146" y="81"/>
                  </a:cubicBezTo>
                  <a:cubicBezTo>
                    <a:pt x="195" y="100"/>
                    <a:pt x="244" y="118"/>
                    <a:pt x="293" y="13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4" name="Freeform 52"/>
            <p:cNvSpPr>
              <a:spLocks/>
            </p:cNvSpPr>
            <p:nvPr/>
          </p:nvSpPr>
          <p:spPr bwMode="auto">
            <a:xfrm>
              <a:off x="5586413" y="4711702"/>
              <a:ext cx="1266825" cy="468313"/>
            </a:xfrm>
            <a:custGeom>
              <a:avLst/>
              <a:gdLst>
                <a:gd name="T0" fmla="*/ 483 w 486"/>
                <a:gd name="T1" fmla="*/ 152 h 179"/>
                <a:gd name="T2" fmla="*/ 240 w 486"/>
                <a:gd name="T3" fmla="*/ 76 h 179"/>
                <a:gd name="T4" fmla="*/ 0 w 486"/>
                <a:gd name="T5" fmla="*/ 0 h 179"/>
                <a:gd name="T6" fmla="*/ 1 w 486"/>
                <a:gd name="T7" fmla="*/ 27 h 179"/>
                <a:gd name="T8" fmla="*/ 242 w 486"/>
                <a:gd name="T9" fmla="*/ 103 h 179"/>
                <a:gd name="T10" fmla="*/ 486 w 486"/>
                <a:gd name="T11" fmla="*/ 179 h 179"/>
                <a:gd name="T12" fmla="*/ 483 w 486"/>
                <a:gd name="T13" fmla="*/ 152 h 179"/>
              </a:gdLst>
              <a:ahLst/>
              <a:cxnLst>
                <a:cxn ang="0">
                  <a:pos x="T0" y="T1"/>
                </a:cxn>
                <a:cxn ang="0">
                  <a:pos x="T2" y="T3"/>
                </a:cxn>
                <a:cxn ang="0">
                  <a:pos x="T4" y="T5"/>
                </a:cxn>
                <a:cxn ang="0">
                  <a:pos x="T6" y="T7"/>
                </a:cxn>
                <a:cxn ang="0">
                  <a:pos x="T8" y="T9"/>
                </a:cxn>
                <a:cxn ang="0">
                  <a:pos x="T10" y="T11"/>
                </a:cxn>
                <a:cxn ang="0">
                  <a:pos x="T12" y="T13"/>
                </a:cxn>
              </a:cxnLst>
              <a:rect l="0" t="0" r="r" b="b"/>
              <a:pathLst>
                <a:path w="486" h="179">
                  <a:moveTo>
                    <a:pt x="483" y="152"/>
                  </a:moveTo>
                  <a:cubicBezTo>
                    <a:pt x="402" y="127"/>
                    <a:pt x="321" y="102"/>
                    <a:pt x="240" y="76"/>
                  </a:cubicBezTo>
                  <a:cubicBezTo>
                    <a:pt x="160" y="51"/>
                    <a:pt x="80" y="26"/>
                    <a:pt x="0" y="0"/>
                  </a:cubicBezTo>
                  <a:cubicBezTo>
                    <a:pt x="0" y="9"/>
                    <a:pt x="1" y="18"/>
                    <a:pt x="1" y="27"/>
                  </a:cubicBezTo>
                  <a:cubicBezTo>
                    <a:pt x="81" y="53"/>
                    <a:pt x="161" y="78"/>
                    <a:pt x="242" y="103"/>
                  </a:cubicBezTo>
                  <a:cubicBezTo>
                    <a:pt x="323" y="128"/>
                    <a:pt x="404" y="153"/>
                    <a:pt x="486" y="179"/>
                  </a:cubicBezTo>
                  <a:cubicBezTo>
                    <a:pt x="485" y="170"/>
                    <a:pt x="484" y="161"/>
                    <a:pt x="483" y="15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5" name="Freeform 53"/>
            <p:cNvSpPr>
              <a:spLocks/>
            </p:cNvSpPr>
            <p:nvPr/>
          </p:nvSpPr>
          <p:spPr bwMode="auto">
            <a:xfrm>
              <a:off x="5381625" y="4849814"/>
              <a:ext cx="747713" cy="176213"/>
            </a:xfrm>
            <a:custGeom>
              <a:avLst/>
              <a:gdLst>
                <a:gd name="T0" fmla="*/ 0 w 287"/>
                <a:gd name="T1" fmla="*/ 41 h 67"/>
                <a:gd name="T2" fmla="*/ 70 w 287"/>
                <a:gd name="T3" fmla="*/ 67 h 67"/>
                <a:gd name="T4" fmla="*/ 180 w 287"/>
                <a:gd name="T5" fmla="*/ 47 h 67"/>
                <a:gd name="T6" fmla="*/ 287 w 287"/>
                <a:gd name="T7" fmla="*/ 26 h 67"/>
                <a:gd name="T8" fmla="*/ 219 w 287"/>
                <a:gd name="T9" fmla="*/ 0 h 67"/>
                <a:gd name="T10" fmla="*/ 111 w 287"/>
                <a:gd name="T11" fmla="*/ 20 h 67"/>
                <a:gd name="T12" fmla="*/ 0 w 287"/>
                <a:gd name="T13" fmla="*/ 41 h 67"/>
              </a:gdLst>
              <a:ahLst/>
              <a:cxnLst>
                <a:cxn ang="0">
                  <a:pos x="T0" y="T1"/>
                </a:cxn>
                <a:cxn ang="0">
                  <a:pos x="T2" y="T3"/>
                </a:cxn>
                <a:cxn ang="0">
                  <a:pos x="T4" y="T5"/>
                </a:cxn>
                <a:cxn ang="0">
                  <a:pos x="T6" y="T7"/>
                </a:cxn>
                <a:cxn ang="0">
                  <a:pos x="T8" y="T9"/>
                </a:cxn>
                <a:cxn ang="0">
                  <a:pos x="T10" y="T11"/>
                </a:cxn>
                <a:cxn ang="0">
                  <a:pos x="T12" y="T13"/>
                </a:cxn>
              </a:cxnLst>
              <a:rect l="0" t="0" r="r" b="b"/>
              <a:pathLst>
                <a:path w="287" h="67">
                  <a:moveTo>
                    <a:pt x="0" y="41"/>
                  </a:moveTo>
                  <a:cubicBezTo>
                    <a:pt x="23" y="50"/>
                    <a:pt x="47" y="58"/>
                    <a:pt x="70" y="67"/>
                  </a:cubicBezTo>
                  <a:cubicBezTo>
                    <a:pt x="107" y="61"/>
                    <a:pt x="144" y="54"/>
                    <a:pt x="180" y="47"/>
                  </a:cubicBezTo>
                  <a:cubicBezTo>
                    <a:pt x="216" y="40"/>
                    <a:pt x="252" y="33"/>
                    <a:pt x="287" y="26"/>
                  </a:cubicBezTo>
                  <a:cubicBezTo>
                    <a:pt x="264" y="17"/>
                    <a:pt x="242" y="8"/>
                    <a:pt x="219" y="0"/>
                  </a:cubicBezTo>
                  <a:cubicBezTo>
                    <a:pt x="184" y="7"/>
                    <a:pt x="148" y="13"/>
                    <a:pt x="111" y="20"/>
                  </a:cubicBezTo>
                  <a:cubicBezTo>
                    <a:pt x="75" y="27"/>
                    <a:pt x="38" y="34"/>
                    <a:pt x="0" y="4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6" name="Freeform 54"/>
            <p:cNvSpPr>
              <a:spLocks/>
            </p:cNvSpPr>
            <p:nvPr/>
          </p:nvSpPr>
          <p:spPr bwMode="auto">
            <a:xfrm>
              <a:off x="4841875" y="4411664"/>
              <a:ext cx="222250" cy="454026"/>
            </a:xfrm>
            <a:custGeom>
              <a:avLst/>
              <a:gdLst>
                <a:gd name="T0" fmla="*/ 10 w 85"/>
                <a:gd name="T1" fmla="*/ 0 h 174"/>
                <a:gd name="T2" fmla="*/ 85 w 85"/>
                <a:gd name="T3" fmla="*/ 174 h 174"/>
                <a:gd name="T4" fmla="*/ 25 w 85"/>
                <a:gd name="T5" fmla="*/ 163 h 174"/>
                <a:gd name="T6" fmla="*/ 0 w 85"/>
                <a:gd name="T7" fmla="*/ 75 h 174"/>
                <a:gd name="T8" fmla="*/ 10 w 85"/>
                <a:gd name="T9" fmla="*/ 0 h 174"/>
              </a:gdLst>
              <a:ahLst/>
              <a:cxnLst>
                <a:cxn ang="0">
                  <a:pos x="T0" y="T1"/>
                </a:cxn>
                <a:cxn ang="0">
                  <a:pos x="T2" y="T3"/>
                </a:cxn>
                <a:cxn ang="0">
                  <a:pos x="T4" y="T5"/>
                </a:cxn>
                <a:cxn ang="0">
                  <a:pos x="T6" y="T7"/>
                </a:cxn>
                <a:cxn ang="0">
                  <a:pos x="T8" y="T9"/>
                </a:cxn>
              </a:cxnLst>
              <a:rect l="0" t="0" r="r" b="b"/>
              <a:pathLst>
                <a:path w="85" h="174">
                  <a:moveTo>
                    <a:pt x="10" y="0"/>
                  </a:moveTo>
                  <a:cubicBezTo>
                    <a:pt x="46" y="51"/>
                    <a:pt x="74" y="109"/>
                    <a:pt x="85" y="174"/>
                  </a:cubicBezTo>
                  <a:cubicBezTo>
                    <a:pt x="65" y="170"/>
                    <a:pt x="45" y="167"/>
                    <a:pt x="25" y="163"/>
                  </a:cubicBezTo>
                  <a:cubicBezTo>
                    <a:pt x="21" y="132"/>
                    <a:pt x="12" y="103"/>
                    <a:pt x="0" y="75"/>
                  </a:cubicBezTo>
                  <a:cubicBezTo>
                    <a:pt x="3" y="50"/>
                    <a:pt x="7" y="25"/>
                    <a:pt x="10" y="0"/>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7" name="Freeform 55"/>
            <p:cNvSpPr>
              <a:spLocks noEditPoints="1"/>
            </p:cNvSpPr>
            <p:nvPr/>
          </p:nvSpPr>
          <p:spPr bwMode="auto">
            <a:xfrm>
              <a:off x="4860924" y="4387852"/>
              <a:ext cx="825500" cy="146050"/>
            </a:xfrm>
            <a:custGeom>
              <a:avLst/>
              <a:gdLst>
                <a:gd name="T0" fmla="*/ 0 w 317"/>
                <a:gd name="T1" fmla="*/ 36 h 56"/>
                <a:gd name="T2" fmla="*/ 0 w 317"/>
                <a:gd name="T3" fmla="*/ 36 h 56"/>
                <a:gd name="T4" fmla="*/ 0 w 317"/>
                <a:gd name="T5" fmla="*/ 30 h 56"/>
                <a:gd name="T6" fmla="*/ 0 w 317"/>
                <a:gd name="T7" fmla="*/ 36 h 56"/>
                <a:gd name="T8" fmla="*/ 33 w 317"/>
                <a:gd name="T9" fmla="*/ 56 h 56"/>
                <a:gd name="T10" fmla="*/ 167 w 317"/>
                <a:gd name="T11" fmla="*/ 44 h 56"/>
                <a:gd name="T12" fmla="*/ 317 w 317"/>
                <a:gd name="T13" fmla="*/ 29 h 56"/>
                <a:gd name="T14" fmla="*/ 298 w 317"/>
                <a:gd name="T15" fmla="*/ 0 h 56"/>
                <a:gd name="T16" fmla="*/ 152 w 317"/>
                <a:gd name="T17" fmla="*/ 14 h 56"/>
                <a:gd name="T18" fmla="*/ 15 w 317"/>
                <a:gd name="T19" fmla="*/ 27 h 56"/>
                <a:gd name="T20" fmla="*/ 33 w 317"/>
                <a:gd name="T21"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7" h="56">
                  <a:moveTo>
                    <a:pt x="0" y="36"/>
                  </a:moveTo>
                  <a:cubicBezTo>
                    <a:pt x="0" y="36"/>
                    <a:pt x="0" y="36"/>
                    <a:pt x="0" y="36"/>
                  </a:cubicBezTo>
                  <a:cubicBezTo>
                    <a:pt x="0" y="30"/>
                    <a:pt x="0" y="30"/>
                    <a:pt x="0" y="30"/>
                  </a:cubicBezTo>
                  <a:cubicBezTo>
                    <a:pt x="0" y="32"/>
                    <a:pt x="0" y="34"/>
                    <a:pt x="0" y="36"/>
                  </a:cubicBezTo>
                  <a:close/>
                  <a:moveTo>
                    <a:pt x="33" y="56"/>
                  </a:moveTo>
                  <a:cubicBezTo>
                    <a:pt x="78" y="52"/>
                    <a:pt x="123" y="48"/>
                    <a:pt x="167" y="44"/>
                  </a:cubicBezTo>
                  <a:cubicBezTo>
                    <a:pt x="218" y="39"/>
                    <a:pt x="268" y="34"/>
                    <a:pt x="317" y="29"/>
                  </a:cubicBezTo>
                  <a:cubicBezTo>
                    <a:pt x="311" y="19"/>
                    <a:pt x="305" y="9"/>
                    <a:pt x="298" y="0"/>
                  </a:cubicBezTo>
                  <a:cubicBezTo>
                    <a:pt x="250" y="4"/>
                    <a:pt x="201" y="9"/>
                    <a:pt x="152" y="14"/>
                  </a:cubicBezTo>
                  <a:cubicBezTo>
                    <a:pt x="107" y="19"/>
                    <a:pt x="61" y="23"/>
                    <a:pt x="15" y="27"/>
                  </a:cubicBezTo>
                  <a:cubicBezTo>
                    <a:pt x="21" y="36"/>
                    <a:pt x="27" y="46"/>
                    <a:pt x="33" y="5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8" name="Freeform 56"/>
            <p:cNvSpPr>
              <a:spLocks/>
            </p:cNvSpPr>
            <p:nvPr/>
          </p:nvSpPr>
          <p:spPr bwMode="auto">
            <a:xfrm>
              <a:off x="5260975" y="4962527"/>
              <a:ext cx="328613" cy="263525"/>
            </a:xfrm>
            <a:custGeom>
              <a:avLst/>
              <a:gdLst>
                <a:gd name="T0" fmla="*/ 64 w 126"/>
                <a:gd name="T1" fmla="*/ 101 h 101"/>
                <a:gd name="T2" fmla="*/ 126 w 126"/>
                <a:gd name="T3" fmla="*/ 24 h 101"/>
                <a:gd name="T4" fmla="*/ 71 w 126"/>
                <a:gd name="T5" fmla="*/ 0 h 101"/>
                <a:gd name="T6" fmla="*/ 0 w 126"/>
                <a:gd name="T7" fmla="*/ 86 h 101"/>
                <a:gd name="T8" fmla="*/ 64 w 126"/>
                <a:gd name="T9" fmla="*/ 101 h 101"/>
              </a:gdLst>
              <a:ahLst/>
              <a:cxnLst>
                <a:cxn ang="0">
                  <a:pos x="T0" y="T1"/>
                </a:cxn>
                <a:cxn ang="0">
                  <a:pos x="T2" y="T3"/>
                </a:cxn>
                <a:cxn ang="0">
                  <a:pos x="T4" y="T5"/>
                </a:cxn>
                <a:cxn ang="0">
                  <a:pos x="T6" y="T7"/>
                </a:cxn>
                <a:cxn ang="0">
                  <a:pos x="T8" y="T9"/>
                </a:cxn>
              </a:cxnLst>
              <a:rect l="0" t="0" r="r" b="b"/>
              <a:pathLst>
                <a:path w="126" h="101">
                  <a:moveTo>
                    <a:pt x="64" y="101"/>
                  </a:moveTo>
                  <a:cubicBezTo>
                    <a:pt x="85" y="75"/>
                    <a:pt x="105" y="50"/>
                    <a:pt x="126" y="24"/>
                  </a:cubicBezTo>
                  <a:cubicBezTo>
                    <a:pt x="107" y="16"/>
                    <a:pt x="89" y="8"/>
                    <a:pt x="71" y="0"/>
                  </a:cubicBezTo>
                  <a:cubicBezTo>
                    <a:pt x="48" y="28"/>
                    <a:pt x="24" y="57"/>
                    <a:pt x="0" y="86"/>
                  </a:cubicBezTo>
                  <a:cubicBezTo>
                    <a:pt x="21" y="91"/>
                    <a:pt x="43" y="96"/>
                    <a:pt x="64" y="10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49" name="Freeform 57"/>
            <p:cNvSpPr>
              <a:spLocks/>
            </p:cNvSpPr>
            <p:nvPr/>
          </p:nvSpPr>
          <p:spPr bwMode="auto">
            <a:xfrm>
              <a:off x="6027738" y="4602164"/>
              <a:ext cx="788987" cy="269875"/>
            </a:xfrm>
            <a:custGeom>
              <a:avLst/>
              <a:gdLst>
                <a:gd name="T0" fmla="*/ 300 w 303"/>
                <a:gd name="T1" fmla="*/ 74 h 103"/>
                <a:gd name="T2" fmla="*/ 153 w 303"/>
                <a:gd name="T3" fmla="*/ 37 h 103"/>
                <a:gd name="T4" fmla="*/ 7 w 303"/>
                <a:gd name="T5" fmla="*/ 0 h 103"/>
                <a:gd name="T6" fmla="*/ 0 w 303"/>
                <a:gd name="T7" fmla="*/ 27 h 103"/>
                <a:gd name="T8" fmla="*/ 151 w 303"/>
                <a:gd name="T9" fmla="*/ 65 h 103"/>
                <a:gd name="T10" fmla="*/ 303 w 303"/>
                <a:gd name="T11" fmla="*/ 103 h 103"/>
                <a:gd name="T12" fmla="*/ 300 w 303"/>
                <a:gd name="T13" fmla="*/ 74 h 103"/>
              </a:gdLst>
              <a:ahLst/>
              <a:cxnLst>
                <a:cxn ang="0">
                  <a:pos x="T0" y="T1"/>
                </a:cxn>
                <a:cxn ang="0">
                  <a:pos x="T2" y="T3"/>
                </a:cxn>
                <a:cxn ang="0">
                  <a:pos x="T4" y="T5"/>
                </a:cxn>
                <a:cxn ang="0">
                  <a:pos x="T6" y="T7"/>
                </a:cxn>
                <a:cxn ang="0">
                  <a:pos x="T8" y="T9"/>
                </a:cxn>
                <a:cxn ang="0">
                  <a:pos x="T10" y="T11"/>
                </a:cxn>
                <a:cxn ang="0">
                  <a:pos x="T12" y="T13"/>
                </a:cxn>
              </a:cxnLst>
              <a:rect l="0" t="0" r="r" b="b"/>
              <a:pathLst>
                <a:path w="303" h="103">
                  <a:moveTo>
                    <a:pt x="300" y="74"/>
                  </a:moveTo>
                  <a:cubicBezTo>
                    <a:pt x="251" y="61"/>
                    <a:pt x="202" y="49"/>
                    <a:pt x="153" y="37"/>
                  </a:cubicBezTo>
                  <a:cubicBezTo>
                    <a:pt x="104" y="25"/>
                    <a:pt x="56" y="12"/>
                    <a:pt x="7" y="0"/>
                  </a:cubicBezTo>
                  <a:cubicBezTo>
                    <a:pt x="4" y="9"/>
                    <a:pt x="2" y="18"/>
                    <a:pt x="0" y="27"/>
                  </a:cubicBezTo>
                  <a:cubicBezTo>
                    <a:pt x="50" y="40"/>
                    <a:pt x="101" y="53"/>
                    <a:pt x="151" y="65"/>
                  </a:cubicBezTo>
                  <a:cubicBezTo>
                    <a:pt x="202" y="78"/>
                    <a:pt x="253" y="90"/>
                    <a:pt x="303" y="103"/>
                  </a:cubicBezTo>
                  <a:cubicBezTo>
                    <a:pt x="302" y="93"/>
                    <a:pt x="301" y="83"/>
                    <a:pt x="300" y="7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0" name="Freeform 58"/>
            <p:cNvSpPr>
              <a:spLocks/>
            </p:cNvSpPr>
            <p:nvPr/>
          </p:nvSpPr>
          <p:spPr bwMode="auto">
            <a:xfrm>
              <a:off x="5130799" y="4754564"/>
              <a:ext cx="727075" cy="184150"/>
            </a:xfrm>
            <a:custGeom>
              <a:avLst/>
              <a:gdLst>
                <a:gd name="T0" fmla="*/ 141 w 279"/>
                <a:gd name="T1" fmla="*/ 0 h 71"/>
                <a:gd name="T2" fmla="*/ 279 w 279"/>
                <a:gd name="T3" fmla="*/ 44 h 71"/>
                <a:gd name="T4" fmla="*/ 133 w 279"/>
                <a:gd name="T5" fmla="*/ 71 h 71"/>
                <a:gd name="T6" fmla="*/ 0 w 279"/>
                <a:gd name="T7" fmla="*/ 30 h 71"/>
                <a:gd name="T8" fmla="*/ 141 w 279"/>
                <a:gd name="T9" fmla="*/ 0 h 71"/>
              </a:gdLst>
              <a:ahLst/>
              <a:cxnLst>
                <a:cxn ang="0">
                  <a:pos x="T0" y="T1"/>
                </a:cxn>
                <a:cxn ang="0">
                  <a:pos x="T2" y="T3"/>
                </a:cxn>
                <a:cxn ang="0">
                  <a:pos x="T4" y="T5"/>
                </a:cxn>
                <a:cxn ang="0">
                  <a:pos x="T6" y="T7"/>
                </a:cxn>
                <a:cxn ang="0">
                  <a:pos x="T8" y="T9"/>
                </a:cxn>
              </a:cxnLst>
              <a:rect l="0" t="0" r="r" b="b"/>
              <a:pathLst>
                <a:path w="279" h="71">
                  <a:moveTo>
                    <a:pt x="141" y="0"/>
                  </a:moveTo>
                  <a:cubicBezTo>
                    <a:pt x="175" y="11"/>
                    <a:pt x="244" y="33"/>
                    <a:pt x="279" y="44"/>
                  </a:cubicBezTo>
                  <a:cubicBezTo>
                    <a:pt x="231" y="53"/>
                    <a:pt x="182" y="62"/>
                    <a:pt x="133" y="71"/>
                  </a:cubicBezTo>
                  <a:cubicBezTo>
                    <a:pt x="88" y="58"/>
                    <a:pt x="44" y="44"/>
                    <a:pt x="0" y="30"/>
                  </a:cubicBezTo>
                  <a:cubicBezTo>
                    <a:pt x="59" y="24"/>
                    <a:pt x="83" y="7"/>
                    <a:pt x="141" y="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1" name="Freeform 59"/>
            <p:cNvSpPr>
              <a:spLocks/>
            </p:cNvSpPr>
            <p:nvPr/>
          </p:nvSpPr>
          <p:spPr bwMode="auto">
            <a:xfrm>
              <a:off x="4932363" y="3735388"/>
              <a:ext cx="485775" cy="344488"/>
            </a:xfrm>
            <a:custGeom>
              <a:avLst/>
              <a:gdLst>
                <a:gd name="T0" fmla="*/ 0 w 186"/>
                <a:gd name="T1" fmla="*/ 89 h 132"/>
                <a:gd name="T2" fmla="*/ 165 w 186"/>
                <a:gd name="T3" fmla="*/ 132 h 132"/>
                <a:gd name="T4" fmla="*/ 186 w 186"/>
                <a:gd name="T5" fmla="*/ 45 h 132"/>
                <a:gd name="T6" fmla="*/ 99 w 186"/>
                <a:gd name="T7" fmla="*/ 22 h 132"/>
                <a:gd name="T8" fmla="*/ 13 w 186"/>
                <a:gd name="T9" fmla="*/ 0 h 132"/>
                <a:gd name="T10" fmla="*/ 0 w 186"/>
                <a:gd name="T11" fmla="*/ 89 h 132"/>
              </a:gdLst>
              <a:ahLst/>
              <a:cxnLst>
                <a:cxn ang="0">
                  <a:pos x="T0" y="T1"/>
                </a:cxn>
                <a:cxn ang="0">
                  <a:pos x="T2" y="T3"/>
                </a:cxn>
                <a:cxn ang="0">
                  <a:pos x="T4" y="T5"/>
                </a:cxn>
                <a:cxn ang="0">
                  <a:pos x="T6" y="T7"/>
                </a:cxn>
                <a:cxn ang="0">
                  <a:pos x="T8" y="T9"/>
                </a:cxn>
                <a:cxn ang="0">
                  <a:pos x="T10" y="T11"/>
                </a:cxn>
              </a:cxnLst>
              <a:rect l="0" t="0" r="r" b="b"/>
              <a:pathLst>
                <a:path w="186" h="132">
                  <a:moveTo>
                    <a:pt x="0" y="89"/>
                  </a:moveTo>
                  <a:cubicBezTo>
                    <a:pt x="55" y="103"/>
                    <a:pt x="110" y="117"/>
                    <a:pt x="165" y="132"/>
                  </a:cubicBezTo>
                  <a:cubicBezTo>
                    <a:pt x="172" y="103"/>
                    <a:pt x="179" y="74"/>
                    <a:pt x="186" y="45"/>
                  </a:cubicBezTo>
                  <a:cubicBezTo>
                    <a:pt x="157" y="37"/>
                    <a:pt x="128" y="30"/>
                    <a:pt x="99" y="22"/>
                  </a:cubicBezTo>
                  <a:cubicBezTo>
                    <a:pt x="71" y="15"/>
                    <a:pt x="42" y="7"/>
                    <a:pt x="13" y="0"/>
                  </a:cubicBezTo>
                  <a:cubicBezTo>
                    <a:pt x="9" y="30"/>
                    <a:pt x="4" y="59"/>
                    <a:pt x="0" y="89"/>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2" name="Freeform 60"/>
            <p:cNvSpPr>
              <a:spLocks/>
            </p:cNvSpPr>
            <p:nvPr/>
          </p:nvSpPr>
          <p:spPr bwMode="auto">
            <a:xfrm>
              <a:off x="5907088" y="3990977"/>
              <a:ext cx="319088" cy="311150"/>
            </a:xfrm>
            <a:custGeom>
              <a:avLst/>
              <a:gdLst>
                <a:gd name="T0" fmla="*/ 0 w 122"/>
                <a:gd name="T1" fmla="*/ 0 h 119"/>
                <a:gd name="T2" fmla="*/ 1 w 122"/>
                <a:gd name="T3" fmla="*/ 88 h 119"/>
                <a:gd name="T4" fmla="*/ 122 w 122"/>
                <a:gd name="T5" fmla="*/ 119 h 119"/>
                <a:gd name="T6" fmla="*/ 116 w 122"/>
                <a:gd name="T7" fmla="*/ 33 h 119"/>
                <a:gd name="T8" fmla="*/ 0 w 122"/>
                <a:gd name="T9" fmla="*/ 0 h 119"/>
              </a:gdLst>
              <a:ahLst/>
              <a:cxnLst>
                <a:cxn ang="0">
                  <a:pos x="T0" y="T1"/>
                </a:cxn>
                <a:cxn ang="0">
                  <a:pos x="T2" y="T3"/>
                </a:cxn>
                <a:cxn ang="0">
                  <a:pos x="T4" y="T5"/>
                </a:cxn>
                <a:cxn ang="0">
                  <a:pos x="T6" y="T7"/>
                </a:cxn>
                <a:cxn ang="0">
                  <a:pos x="T8" y="T9"/>
                </a:cxn>
              </a:cxnLst>
              <a:rect l="0" t="0" r="r" b="b"/>
              <a:pathLst>
                <a:path w="122" h="119">
                  <a:moveTo>
                    <a:pt x="0" y="0"/>
                  </a:moveTo>
                  <a:cubicBezTo>
                    <a:pt x="0" y="29"/>
                    <a:pt x="0" y="59"/>
                    <a:pt x="1" y="88"/>
                  </a:cubicBezTo>
                  <a:cubicBezTo>
                    <a:pt x="41" y="98"/>
                    <a:pt x="81" y="108"/>
                    <a:pt x="122" y="119"/>
                  </a:cubicBezTo>
                  <a:cubicBezTo>
                    <a:pt x="120" y="90"/>
                    <a:pt x="118" y="61"/>
                    <a:pt x="116" y="33"/>
                  </a:cubicBezTo>
                  <a:cubicBezTo>
                    <a:pt x="78" y="22"/>
                    <a:pt x="39" y="11"/>
                    <a:pt x="0" y="0"/>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3" name="Freeform 61"/>
            <p:cNvSpPr>
              <a:spLocks/>
            </p:cNvSpPr>
            <p:nvPr/>
          </p:nvSpPr>
          <p:spPr bwMode="auto">
            <a:xfrm>
              <a:off x="5626100" y="3552827"/>
              <a:ext cx="750888" cy="320675"/>
            </a:xfrm>
            <a:custGeom>
              <a:avLst/>
              <a:gdLst>
                <a:gd name="T0" fmla="*/ 0 w 288"/>
                <a:gd name="T1" fmla="*/ 38 h 123"/>
                <a:gd name="T2" fmla="*/ 104 w 288"/>
                <a:gd name="T3" fmla="*/ 0 h 123"/>
                <a:gd name="T4" fmla="*/ 196 w 288"/>
                <a:gd name="T5" fmla="*/ 35 h 123"/>
                <a:gd name="T6" fmla="*/ 288 w 288"/>
                <a:gd name="T7" fmla="*/ 71 h 123"/>
                <a:gd name="T8" fmla="*/ 222 w 288"/>
                <a:gd name="T9" fmla="*/ 123 h 123"/>
                <a:gd name="T10" fmla="*/ 111 w 288"/>
                <a:gd name="T11" fmla="*/ 80 h 123"/>
                <a:gd name="T12" fmla="*/ 0 w 288"/>
                <a:gd name="T13" fmla="*/ 38 h 123"/>
              </a:gdLst>
              <a:ahLst/>
              <a:cxnLst>
                <a:cxn ang="0">
                  <a:pos x="T0" y="T1"/>
                </a:cxn>
                <a:cxn ang="0">
                  <a:pos x="T2" y="T3"/>
                </a:cxn>
                <a:cxn ang="0">
                  <a:pos x="T4" y="T5"/>
                </a:cxn>
                <a:cxn ang="0">
                  <a:pos x="T6" y="T7"/>
                </a:cxn>
                <a:cxn ang="0">
                  <a:pos x="T8" y="T9"/>
                </a:cxn>
                <a:cxn ang="0">
                  <a:pos x="T10" y="T11"/>
                </a:cxn>
                <a:cxn ang="0">
                  <a:pos x="T12" y="T13"/>
                </a:cxn>
              </a:cxnLst>
              <a:rect l="0" t="0" r="r" b="b"/>
              <a:pathLst>
                <a:path w="288" h="123">
                  <a:moveTo>
                    <a:pt x="0" y="38"/>
                  </a:moveTo>
                  <a:cubicBezTo>
                    <a:pt x="36" y="25"/>
                    <a:pt x="70" y="12"/>
                    <a:pt x="104" y="0"/>
                  </a:cubicBezTo>
                  <a:cubicBezTo>
                    <a:pt x="135" y="12"/>
                    <a:pt x="165" y="23"/>
                    <a:pt x="196" y="35"/>
                  </a:cubicBezTo>
                  <a:cubicBezTo>
                    <a:pt x="227" y="47"/>
                    <a:pt x="257" y="59"/>
                    <a:pt x="288" y="71"/>
                  </a:cubicBezTo>
                  <a:cubicBezTo>
                    <a:pt x="267" y="88"/>
                    <a:pt x="245" y="105"/>
                    <a:pt x="222" y="123"/>
                  </a:cubicBezTo>
                  <a:cubicBezTo>
                    <a:pt x="185" y="109"/>
                    <a:pt x="148" y="94"/>
                    <a:pt x="111" y="80"/>
                  </a:cubicBezTo>
                  <a:cubicBezTo>
                    <a:pt x="74" y="66"/>
                    <a:pt x="37" y="52"/>
                    <a:pt x="0" y="38"/>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4" name="Freeform 62"/>
            <p:cNvSpPr>
              <a:spLocks/>
            </p:cNvSpPr>
            <p:nvPr/>
          </p:nvSpPr>
          <p:spPr bwMode="auto">
            <a:xfrm>
              <a:off x="5545137" y="3698876"/>
              <a:ext cx="1189038" cy="446088"/>
            </a:xfrm>
            <a:custGeom>
              <a:avLst/>
              <a:gdLst>
                <a:gd name="T0" fmla="*/ 456 w 456"/>
                <a:gd name="T1" fmla="*/ 171 h 171"/>
                <a:gd name="T2" fmla="*/ 228 w 456"/>
                <a:gd name="T3" fmla="*/ 107 h 171"/>
                <a:gd name="T4" fmla="*/ 0 w 456"/>
                <a:gd name="T5" fmla="*/ 44 h 171"/>
                <a:gd name="T6" fmla="*/ 10 w 456"/>
                <a:gd name="T7" fmla="*/ 0 h 171"/>
                <a:gd name="T8" fmla="*/ 230 w 456"/>
                <a:gd name="T9" fmla="*/ 84 h 171"/>
                <a:gd name="T10" fmla="*/ 456 w 456"/>
                <a:gd name="T11" fmla="*/ 169 h 171"/>
                <a:gd name="T12" fmla="*/ 456 w 456"/>
                <a:gd name="T13" fmla="*/ 171 h 171"/>
              </a:gdLst>
              <a:ahLst/>
              <a:cxnLst>
                <a:cxn ang="0">
                  <a:pos x="T0" y="T1"/>
                </a:cxn>
                <a:cxn ang="0">
                  <a:pos x="T2" y="T3"/>
                </a:cxn>
                <a:cxn ang="0">
                  <a:pos x="T4" y="T5"/>
                </a:cxn>
                <a:cxn ang="0">
                  <a:pos x="T6" y="T7"/>
                </a:cxn>
                <a:cxn ang="0">
                  <a:pos x="T8" y="T9"/>
                </a:cxn>
                <a:cxn ang="0">
                  <a:pos x="T10" y="T11"/>
                </a:cxn>
                <a:cxn ang="0">
                  <a:pos x="T12" y="T13"/>
                </a:cxn>
              </a:cxnLst>
              <a:rect l="0" t="0" r="r" b="b"/>
              <a:pathLst>
                <a:path w="456" h="171">
                  <a:moveTo>
                    <a:pt x="456" y="171"/>
                  </a:moveTo>
                  <a:cubicBezTo>
                    <a:pt x="380" y="150"/>
                    <a:pt x="304" y="128"/>
                    <a:pt x="228" y="107"/>
                  </a:cubicBezTo>
                  <a:cubicBezTo>
                    <a:pt x="152" y="86"/>
                    <a:pt x="76" y="65"/>
                    <a:pt x="0" y="44"/>
                  </a:cubicBezTo>
                  <a:cubicBezTo>
                    <a:pt x="4" y="29"/>
                    <a:pt x="7" y="15"/>
                    <a:pt x="10" y="0"/>
                  </a:cubicBezTo>
                  <a:cubicBezTo>
                    <a:pt x="83" y="28"/>
                    <a:pt x="156" y="56"/>
                    <a:pt x="230" y="84"/>
                  </a:cubicBezTo>
                  <a:cubicBezTo>
                    <a:pt x="305" y="113"/>
                    <a:pt x="380" y="141"/>
                    <a:pt x="456" y="169"/>
                  </a:cubicBezTo>
                  <a:cubicBezTo>
                    <a:pt x="456" y="170"/>
                    <a:pt x="456" y="170"/>
                    <a:pt x="456" y="171"/>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5" name="Freeform 63"/>
            <p:cNvSpPr>
              <a:spLocks/>
            </p:cNvSpPr>
            <p:nvPr/>
          </p:nvSpPr>
          <p:spPr bwMode="auto">
            <a:xfrm>
              <a:off x="5000625" y="4808539"/>
              <a:ext cx="1881187" cy="623888"/>
            </a:xfrm>
            <a:custGeom>
              <a:avLst/>
              <a:gdLst>
                <a:gd name="T0" fmla="*/ 719 w 722"/>
                <a:gd name="T1" fmla="*/ 213 h 239"/>
                <a:gd name="T2" fmla="*/ 357 w 722"/>
                <a:gd name="T3" fmla="*/ 103 h 239"/>
                <a:gd name="T4" fmla="*/ 19 w 722"/>
                <a:gd name="T5" fmla="*/ 0 h 239"/>
                <a:gd name="T6" fmla="*/ 24 w 722"/>
                <a:gd name="T7" fmla="*/ 22 h 239"/>
                <a:gd name="T8" fmla="*/ 0 w 722"/>
                <a:gd name="T9" fmla="*/ 18 h 239"/>
                <a:gd name="T10" fmla="*/ 0 w 722"/>
                <a:gd name="T11" fmla="*/ 21 h 239"/>
                <a:gd name="T12" fmla="*/ 358 w 722"/>
                <a:gd name="T13" fmla="*/ 130 h 239"/>
                <a:gd name="T14" fmla="*/ 722 w 722"/>
                <a:gd name="T15" fmla="*/ 239 h 239"/>
                <a:gd name="T16" fmla="*/ 719 w 722"/>
                <a:gd name="T17" fmla="*/ 21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239">
                  <a:moveTo>
                    <a:pt x="719" y="213"/>
                  </a:moveTo>
                  <a:cubicBezTo>
                    <a:pt x="598" y="176"/>
                    <a:pt x="477" y="140"/>
                    <a:pt x="357" y="103"/>
                  </a:cubicBezTo>
                  <a:cubicBezTo>
                    <a:pt x="244" y="69"/>
                    <a:pt x="131" y="34"/>
                    <a:pt x="19" y="0"/>
                  </a:cubicBezTo>
                  <a:cubicBezTo>
                    <a:pt x="21" y="7"/>
                    <a:pt x="22" y="14"/>
                    <a:pt x="24" y="22"/>
                  </a:cubicBezTo>
                  <a:cubicBezTo>
                    <a:pt x="16" y="20"/>
                    <a:pt x="8" y="19"/>
                    <a:pt x="0" y="18"/>
                  </a:cubicBezTo>
                  <a:cubicBezTo>
                    <a:pt x="0" y="21"/>
                    <a:pt x="0" y="21"/>
                    <a:pt x="0" y="21"/>
                  </a:cubicBezTo>
                  <a:cubicBezTo>
                    <a:pt x="119" y="57"/>
                    <a:pt x="238" y="94"/>
                    <a:pt x="358" y="130"/>
                  </a:cubicBezTo>
                  <a:cubicBezTo>
                    <a:pt x="479" y="167"/>
                    <a:pt x="600" y="203"/>
                    <a:pt x="722" y="239"/>
                  </a:cubicBezTo>
                  <a:cubicBezTo>
                    <a:pt x="721" y="231"/>
                    <a:pt x="720" y="222"/>
                    <a:pt x="719" y="213"/>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6" name="Freeform 64"/>
            <p:cNvSpPr>
              <a:spLocks/>
            </p:cNvSpPr>
            <p:nvPr/>
          </p:nvSpPr>
          <p:spPr bwMode="auto">
            <a:xfrm>
              <a:off x="6661149" y="3330577"/>
              <a:ext cx="2952750" cy="2300288"/>
            </a:xfrm>
            <a:custGeom>
              <a:avLst/>
              <a:gdLst>
                <a:gd name="T0" fmla="*/ 792 w 1133"/>
                <a:gd name="T1" fmla="*/ 0 h 881"/>
                <a:gd name="T2" fmla="*/ 962 w 1133"/>
                <a:gd name="T3" fmla="*/ 387 h 881"/>
                <a:gd name="T4" fmla="*/ 1133 w 1133"/>
                <a:gd name="T5" fmla="*/ 772 h 881"/>
                <a:gd name="T6" fmla="*/ 613 w 1133"/>
                <a:gd name="T7" fmla="*/ 827 h 881"/>
                <a:gd name="T8" fmla="*/ 94 w 1133"/>
                <a:gd name="T9" fmla="*/ 881 h 881"/>
                <a:gd name="T10" fmla="*/ 47 w 1133"/>
                <a:gd name="T11" fmla="*/ 478 h 881"/>
                <a:gd name="T12" fmla="*/ 0 w 1133"/>
                <a:gd name="T13" fmla="*/ 75 h 881"/>
                <a:gd name="T14" fmla="*/ 396 w 1133"/>
                <a:gd name="T15" fmla="*/ 38 h 881"/>
                <a:gd name="T16" fmla="*/ 792 w 1133"/>
                <a:gd name="T17" fmla="*/ 0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3" h="881">
                  <a:moveTo>
                    <a:pt x="792" y="0"/>
                  </a:moveTo>
                  <a:cubicBezTo>
                    <a:pt x="849" y="129"/>
                    <a:pt x="906" y="258"/>
                    <a:pt x="962" y="387"/>
                  </a:cubicBezTo>
                  <a:cubicBezTo>
                    <a:pt x="1019" y="515"/>
                    <a:pt x="1076" y="644"/>
                    <a:pt x="1133" y="772"/>
                  </a:cubicBezTo>
                  <a:cubicBezTo>
                    <a:pt x="960" y="790"/>
                    <a:pt x="787" y="809"/>
                    <a:pt x="613" y="827"/>
                  </a:cubicBezTo>
                  <a:cubicBezTo>
                    <a:pt x="440" y="845"/>
                    <a:pt x="267" y="863"/>
                    <a:pt x="94" y="881"/>
                  </a:cubicBezTo>
                  <a:cubicBezTo>
                    <a:pt x="78" y="747"/>
                    <a:pt x="63" y="612"/>
                    <a:pt x="47" y="478"/>
                  </a:cubicBezTo>
                  <a:cubicBezTo>
                    <a:pt x="31" y="344"/>
                    <a:pt x="16" y="209"/>
                    <a:pt x="0" y="75"/>
                  </a:cubicBezTo>
                  <a:cubicBezTo>
                    <a:pt x="132" y="62"/>
                    <a:pt x="264" y="50"/>
                    <a:pt x="396" y="38"/>
                  </a:cubicBezTo>
                  <a:cubicBezTo>
                    <a:pt x="528" y="25"/>
                    <a:pt x="660" y="13"/>
                    <a:pt x="792"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7" name="Freeform 65"/>
            <p:cNvSpPr>
              <a:spLocks/>
            </p:cNvSpPr>
            <p:nvPr/>
          </p:nvSpPr>
          <p:spPr bwMode="auto">
            <a:xfrm>
              <a:off x="6669088" y="3398837"/>
              <a:ext cx="2770187" cy="2174875"/>
            </a:xfrm>
            <a:custGeom>
              <a:avLst/>
              <a:gdLst>
                <a:gd name="T0" fmla="*/ 753 w 1063"/>
                <a:gd name="T1" fmla="*/ 0 h 833"/>
                <a:gd name="T2" fmla="*/ 908 w 1063"/>
                <a:gd name="T3" fmla="*/ 366 h 833"/>
                <a:gd name="T4" fmla="*/ 1063 w 1063"/>
                <a:gd name="T5" fmla="*/ 731 h 833"/>
                <a:gd name="T6" fmla="*/ 576 w 1063"/>
                <a:gd name="T7" fmla="*/ 782 h 833"/>
                <a:gd name="T8" fmla="*/ 88 w 1063"/>
                <a:gd name="T9" fmla="*/ 833 h 833"/>
                <a:gd name="T10" fmla="*/ 44 w 1063"/>
                <a:gd name="T11" fmla="*/ 452 h 833"/>
                <a:gd name="T12" fmla="*/ 0 w 1063"/>
                <a:gd name="T13" fmla="*/ 71 h 833"/>
                <a:gd name="T14" fmla="*/ 376 w 1063"/>
                <a:gd name="T15" fmla="*/ 35 h 833"/>
                <a:gd name="T16" fmla="*/ 753 w 1063"/>
                <a:gd name="T17" fmla="*/ 0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3" h="833">
                  <a:moveTo>
                    <a:pt x="753" y="0"/>
                  </a:moveTo>
                  <a:cubicBezTo>
                    <a:pt x="805" y="122"/>
                    <a:pt x="856" y="244"/>
                    <a:pt x="908" y="366"/>
                  </a:cubicBezTo>
                  <a:cubicBezTo>
                    <a:pt x="960" y="488"/>
                    <a:pt x="1011" y="609"/>
                    <a:pt x="1063" y="731"/>
                  </a:cubicBezTo>
                  <a:cubicBezTo>
                    <a:pt x="900" y="748"/>
                    <a:pt x="738" y="765"/>
                    <a:pt x="576" y="782"/>
                  </a:cubicBezTo>
                  <a:cubicBezTo>
                    <a:pt x="413" y="799"/>
                    <a:pt x="251" y="816"/>
                    <a:pt x="88" y="833"/>
                  </a:cubicBezTo>
                  <a:cubicBezTo>
                    <a:pt x="74" y="706"/>
                    <a:pt x="59" y="579"/>
                    <a:pt x="44" y="452"/>
                  </a:cubicBezTo>
                  <a:cubicBezTo>
                    <a:pt x="29" y="325"/>
                    <a:pt x="14" y="198"/>
                    <a:pt x="0" y="71"/>
                  </a:cubicBezTo>
                  <a:cubicBezTo>
                    <a:pt x="125" y="59"/>
                    <a:pt x="251" y="47"/>
                    <a:pt x="376" y="35"/>
                  </a:cubicBezTo>
                  <a:cubicBezTo>
                    <a:pt x="502" y="24"/>
                    <a:pt x="628" y="12"/>
                    <a:pt x="753"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a:p>
          </p:txBody>
        </p:sp>
        <p:sp>
          <p:nvSpPr>
            <p:cNvPr id="58" name="Freeform 66"/>
            <p:cNvSpPr>
              <a:spLocks/>
            </p:cNvSpPr>
            <p:nvPr/>
          </p:nvSpPr>
          <p:spPr bwMode="auto">
            <a:xfrm>
              <a:off x="6853237" y="3490912"/>
              <a:ext cx="815975" cy="1022350"/>
            </a:xfrm>
            <a:custGeom>
              <a:avLst/>
              <a:gdLst>
                <a:gd name="T0" fmla="*/ 252 w 313"/>
                <a:gd name="T1" fmla="*/ 5 h 392"/>
                <a:gd name="T2" fmla="*/ 136 w 313"/>
                <a:gd name="T3" fmla="*/ 195 h 392"/>
                <a:gd name="T4" fmla="*/ 0 w 313"/>
                <a:gd name="T5" fmla="*/ 387 h 392"/>
                <a:gd name="T6" fmla="*/ 60 w 313"/>
                <a:gd name="T7" fmla="*/ 392 h 392"/>
                <a:gd name="T8" fmla="*/ 197 w 313"/>
                <a:gd name="T9" fmla="*/ 194 h 392"/>
                <a:gd name="T10" fmla="*/ 313 w 313"/>
                <a:gd name="T11" fmla="*/ 0 h 392"/>
                <a:gd name="T12" fmla="*/ 252 w 313"/>
                <a:gd name="T13" fmla="*/ 5 h 392"/>
              </a:gdLst>
              <a:ahLst/>
              <a:cxnLst>
                <a:cxn ang="0">
                  <a:pos x="T0" y="T1"/>
                </a:cxn>
                <a:cxn ang="0">
                  <a:pos x="T2" y="T3"/>
                </a:cxn>
                <a:cxn ang="0">
                  <a:pos x="T4" y="T5"/>
                </a:cxn>
                <a:cxn ang="0">
                  <a:pos x="T6" y="T7"/>
                </a:cxn>
                <a:cxn ang="0">
                  <a:pos x="T8" y="T9"/>
                </a:cxn>
                <a:cxn ang="0">
                  <a:pos x="T10" y="T11"/>
                </a:cxn>
                <a:cxn ang="0">
                  <a:pos x="T12" y="T13"/>
                </a:cxn>
              </a:cxnLst>
              <a:rect l="0" t="0" r="r" b="b"/>
              <a:pathLst>
                <a:path w="313" h="392">
                  <a:moveTo>
                    <a:pt x="252" y="5"/>
                  </a:moveTo>
                  <a:cubicBezTo>
                    <a:pt x="216" y="68"/>
                    <a:pt x="178" y="132"/>
                    <a:pt x="136" y="195"/>
                  </a:cubicBezTo>
                  <a:cubicBezTo>
                    <a:pt x="94" y="259"/>
                    <a:pt x="47" y="323"/>
                    <a:pt x="0" y="387"/>
                  </a:cubicBezTo>
                  <a:cubicBezTo>
                    <a:pt x="20" y="389"/>
                    <a:pt x="40" y="390"/>
                    <a:pt x="60" y="392"/>
                  </a:cubicBezTo>
                  <a:cubicBezTo>
                    <a:pt x="108" y="326"/>
                    <a:pt x="154" y="260"/>
                    <a:pt x="197" y="194"/>
                  </a:cubicBezTo>
                  <a:cubicBezTo>
                    <a:pt x="239" y="130"/>
                    <a:pt x="276" y="64"/>
                    <a:pt x="313" y="0"/>
                  </a:cubicBezTo>
                  <a:cubicBezTo>
                    <a:pt x="293" y="2"/>
                    <a:pt x="272" y="4"/>
                    <a:pt x="252" y="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59" name="Freeform 67"/>
            <p:cNvSpPr>
              <a:spLocks/>
            </p:cNvSpPr>
            <p:nvPr/>
          </p:nvSpPr>
          <p:spPr bwMode="auto">
            <a:xfrm>
              <a:off x="6975475" y="4427537"/>
              <a:ext cx="2452688" cy="858838"/>
            </a:xfrm>
            <a:custGeom>
              <a:avLst/>
              <a:gdLst>
                <a:gd name="T0" fmla="*/ 66 w 941"/>
                <a:gd name="T1" fmla="*/ 0 h 329"/>
                <a:gd name="T2" fmla="*/ 274 w 941"/>
                <a:gd name="T3" fmla="*/ 166 h 329"/>
                <a:gd name="T4" fmla="*/ 523 w 941"/>
                <a:gd name="T5" fmla="*/ 245 h 329"/>
                <a:gd name="T6" fmla="*/ 928 w 941"/>
                <a:gd name="T7" fmla="*/ 299 h 329"/>
                <a:gd name="T8" fmla="*/ 941 w 941"/>
                <a:gd name="T9" fmla="*/ 329 h 329"/>
                <a:gd name="T10" fmla="*/ 489 w 941"/>
                <a:gd name="T11" fmla="*/ 273 h 329"/>
                <a:gd name="T12" fmla="*/ 216 w 941"/>
                <a:gd name="T13" fmla="*/ 187 h 329"/>
                <a:gd name="T14" fmla="*/ 0 w 941"/>
                <a:gd name="T15" fmla="*/ 12 h 329"/>
                <a:gd name="T16" fmla="*/ 66 w 941"/>
                <a:gd name="T1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1" h="329">
                  <a:moveTo>
                    <a:pt x="66" y="0"/>
                  </a:moveTo>
                  <a:cubicBezTo>
                    <a:pt x="91" y="37"/>
                    <a:pt x="140" y="103"/>
                    <a:pt x="274" y="166"/>
                  </a:cubicBezTo>
                  <a:cubicBezTo>
                    <a:pt x="336" y="194"/>
                    <a:pt x="417" y="222"/>
                    <a:pt x="523" y="245"/>
                  </a:cubicBezTo>
                  <a:cubicBezTo>
                    <a:pt x="631" y="268"/>
                    <a:pt x="764" y="287"/>
                    <a:pt x="928" y="299"/>
                  </a:cubicBezTo>
                  <a:cubicBezTo>
                    <a:pt x="933" y="309"/>
                    <a:pt x="937" y="319"/>
                    <a:pt x="941" y="329"/>
                  </a:cubicBezTo>
                  <a:cubicBezTo>
                    <a:pt x="757" y="317"/>
                    <a:pt x="608" y="298"/>
                    <a:pt x="489" y="273"/>
                  </a:cubicBezTo>
                  <a:cubicBezTo>
                    <a:pt x="372" y="248"/>
                    <a:pt x="284" y="218"/>
                    <a:pt x="216" y="187"/>
                  </a:cubicBezTo>
                  <a:cubicBezTo>
                    <a:pt x="76" y="121"/>
                    <a:pt x="25" y="51"/>
                    <a:pt x="0" y="12"/>
                  </a:cubicBezTo>
                  <a:cubicBezTo>
                    <a:pt x="22" y="8"/>
                    <a:pt x="44" y="4"/>
                    <a:pt x="6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68"/>
            <p:cNvSpPr>
              <a:spLocks/>
            </p:cNvSpPr>
            <p:nvPr/>
          </p:nvSpPr>
          <p:spPr bwMode="auto">
            <a:xfrm>
              <a:off x="6734174" y="3563938"/>
              <a:ext cx="439738" cy="2001837"/>
            </a:xfrm>
            <a:custGeom>
              <a:avLst/>
              <a:gdLst>
                <a:gd name="T0" fmla="*/ 169 w 169"/>
                <a:gd name="T1" fmla="*/ 759 h 767"/>
                <a:gd name="T2" fmla="*/ 113 w 169"/>
                <a:gd name="T3" fmla="*/ 380 h 767"/>
                <a:gd name="T4" fmla="*/ 56 w 169"/>
                <a:gd name="T5" fmla="*/ 0 h 767"/>
                <a:gd name="T6" fmla="*/ 0 w 169"/>
                <a:gd name="T7" fmla="*/ 5 h 767"/>
                <a:gd name="T8" fmla="*/ 48 w 169"/>
                <a:gd name="T9" fmla="*/ 386 h 767"/>
                <a:gd name="T10" fmla="*/ 97 w 169"/>
                <a:gd name="T11" fmla="*/ 767 h 767"/>
                <a:gd name="T12" fmla="*/ 169 w 169"/>
                <a:gd name="T13" fmla="*/ 759 h 767"/>
              </a:gdLst>
              <a:ahLst/>
              <a:cxnLst>
                <a:cxn ang="0">
                  <a:pos x="T0" y="T1"/>
                </a:cxn>
                <a:cxn ang="0">
                  <a:pos x="T2" y="T3"/>
                </a:cxn>
                <a:cxn ang="0">
                  <a:pos x="T4" y="T5"/>
                </a:cxn>
                <a:cxn ang="0">
                  <a:pos x="T6" y="T7"/>
                </a:cxn>
                <a:cxn ang="0">
                  <a:pos x="T8" y="T9"/>
                </a:cxn>
                <a:cxn ang="0">
                  <a:pos x="T10" y="T11"/>
                </a:cxn>
                <a:cxn ang="0">
                  <a:pos x="T12" y="T13"/>
                </a:cxn>
              </a:cxnLst>
              <a:rect l="0" t="0" r="r" b="b"/>
              <a:pathLst>
                <a:path w="169" h="767">
                  <a:moveTo>
                    <a:pt x="169" y="759"/>
                  </a:moveTo>
                  <a:cubicBezTo>
                    <a:pt x="150" y="633"/>
                    <a:pt x="132" y="506"/>
                    <a:pt x="113" y="380"/>
                  </a:cubicBezTo>
                  <a:cubicBezTo>
                    <a:pt x="94" y="253"/>
                    <a:pt x="75" y="127"/>
                    <a:pt x="56" y="0"/>
                  </a:cubicBezTo>
                  <a:cubicBezTo>
                    <a:pt x="38" y="2"/>
                    <a:pt x="19" y="4"/>
                    <a:pt x="0" y="5"/>
                  </a:cubicBezTo>
                  <a:cubicBezTo>
                    <a:pt x="16" y="132"/>
                    <a:pt x="32" y="259"/>
                    <a:pt x="48" y="386"/>
                  </a:cubicBezTo>
                  <a:cubicBezTo>
                    <a:pt x="65" y="513"/>
                    <a:pt x="81" y="640"/>
                    <a:pt x="97" y="767"/>
                  </a:cubicBezTo>
                  <a:cubicBezTo>
                    <a:pt x="121" y="764"/>
                    <a:pt x="145" y="762"/>
                    <a:pt x="169" y="759"/>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1" name="Freeform 69"/>
            <p:cNvSpPr>
              <a:spLocks/>
            </p:cNvSpPr>
            <p:nvPr/>
          </p:nvSpPr>
          <p:spPr bwMode="auto">
            <a:xfrm>
              <a:off x="6767513" y="4221162"/>
              <a:ext cx="2241549" cy="290513"/>
            </a:xfrm>
            <a:custGeom>
              <a:avLst/>
              <a:gdLst>
                <a:gd name="T0" fmla="*/ 849 w 860"/>
                <a:gd name="T1" fmla="*/ 0 h 111"/>
                <a:gd name="T2" fmla="*/ 424 w 860"/>
                <a:gd name="T3" fmla="*/ 43 h 111"/>
                <a:gd name="T4" fmla="*/ 0 w 860"/>
                <a:gd name="T5" fmla="*/ 85 h 111"/>
                <a:gd name="T6" fmla="*/ 3 w 860"/>
                <a:gd name="T7" fmla="*/ 111 h 111"/>
                <a:gd name="T8" fmla="*/ 431 w 860"/>
                <a:gd name="T9" fmla="*/ 69 h 111"/>
                <a:gd name="T10" fmla="*/ 860 w 860"/>
                <a:gd name="T11" fmla="*/ 26 h 111"/>
                <a:gd name="T12" fmla="*/ 849 w 860"/>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860" h="111">
                  <a:moveTo>
                    <a:pt x="849" y="0"/>
                  </a:moveTo>
                  <a:cubicBezTo>
                    <a:pt x="707" y="15"/>
                    <a:pt x="566" y="29"/>
                    <a:pt x="424" y="43"/>
                  </a:cubicBezTo>
                  <a:cubicBezTo>
                    <a:pt x="283" y="57"/>
                    <a:pt x="141" y="71"/>
                    <a:pt x="0" y="85"/>
                  </a:cubicBezTo>
                  <a:cubicBezTo>
                    <a:pt x="1" y="94"/>
                    <a:pt x="2" y="103"/>
                    <a:pt x="3" y="111"/>
                  </a:cubicBezTo>
                  <a:cubicBezTo>
                    <a:pt x="146" y="97"/>
                    <a:pt x="289" y="83"/>
                    <a:pt x="431" y="69"/>
                  </a:cubicBezTo>
                  <a:cubicBezTo>
                    <a:pt x="574" y="55"/>
                    <a:pt x="717" y="40"/>
                    <a:pt x="860" y="26"/>
                  </a:cubicBezTo>
                  <a:cubicBezTo>
                    <a:pt x="856" y="18"/>
                    <a:pt x="853" y="9"/>
                    <a:pt x="84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70"/>
            <p:cNvSpPr>
              <a:spLocks/>
            </p:cNvSpPr>
            <p:nvPr/>
          </p:nvSpPr>
          <p:spPr bwMode="auto">
            <a:xfrm>
              <a:off x="6723063" y="4067175"/>
              <a:ext cx="161925" cy="73025"/>
            </a:xfrm>
            <a:custGeom>
              <a:avLst/>
              <a:gdLst>
                <a:gd name="T0" fmla="*/ 62 w 62"/>
                <a:gd name="T1" fmla="*/ 27 h 28"/>
                <a:gd name="T2" fmla="*/ 60 w 62"/>
                <a:gd name="T3" fmla="*/ 0 h 28"/>
                <a:gd name="T4" fmla="*/ 0 w 62"/>
                <a:gd name="T5" fmla="*/ 1 h 28"/>
                <a:gd name="T6" fmla="*/ 3 w 62"/>
                <a:gd name="T7" fmla="*/ 28 h 28"/>
                <a:gd name="T8" fmla="*/ 62 w 62"/>
                <a:gd name="T9" fmla="*/ 27 h 28"/>
              </a:gdLst>
              <a:ahLst/>
              <a:cxnLst>
                <a:cxn ang="0">
                  <a:pos x="T0" y="T1"/>
                </a:cxn>
                <a:cxn ang="0">
                  <a:pos x="T2" y="T3"/>
                </a:cxn>
                <a:cxn ang="0">
                  <a:pos x="T4" y="T5"/>
                </a:cxn>
                <a:cxn ang="0">
                  <a:pos x="T6" y="T7"/>
                </a:cxn>
                <a:cxn ang="0">
                  <a:pos x="T8" y="T9"/>
                </a:cxn>
              </a:cxnLst>
              <a:rect l="0" t="0" r="r" b="b"/>
              <a:pathLst>
                <a:path w="62" h="28">
                  <a:moveTo>
                    <a:pt x="62" y="27"/>
                  </a:moveTo>
                  <a:cubicBezTo>
                    <a:pt x="61" y="18"/>
                    <a:pt x="61" y="9"/>
                    <a:pt x="60" y="0"/>
                  </a:cubicBezTo>
                  <a:cubicBezTo>
                    <a:pt x="40" y="1"/>
                    <a:pt x="20" y="1"/>
                    <a:pt x="0" y="1"/>
                  </a:cubicBezTo>
                  <a:cubicBezTo>
                    <a:pt x="1" y="10"/>
                    <a:pt x="2" y="19"/>
                    <a:pt x="3" y="28"/>
                  </a:cubicBezTo>
                  <a:cubicBezTo>
                    <a:pt x="23" y="28"/>
                    <a:pt x="43" y="28"/>
                    <a:pt x="62"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71"/>
            <p:cNvSpPr>
              <a:spLocks/>
            </p:cNvSpPr>
            <p:nvPr/>
          </p:nvSpPr>
          <p:spPr bwMode="auto">
            <a:xfrm>
              <a:off x="6734174" y="4127499"/>
              <a:ext cx="203200" cy="96838"/>
            </a:xfrm>
            <a:custGeom>
              <a:avLst/>
              <a:gdLst>
                <a:gd name="T0" fmla="*/ 75 w 78"/>
                <a:gd name="T1" fmla="*/ 31 h 37"/>
                <a:gd name="T2" fmla="*/ 78 w 78"/>
                <a:gd name="T3" fmla="*/ 0 h 37"/>
                <a:gd name="T4" fmla="*/ 0 w 78"/>
                <a:gd name="T5" fmla="*/ 7 h 37"/>
                <a:gd name="T6" fmla="*/ 3 w 78"/>
                <a:gd name="T7" fmla="*/ 37 h 37"/>
                <a:gd name="T8" fmla="*/ 75 w 78"/>
                <a:gd name="T9" fmla="*/ 31 h 37"/>
              </a:gdLst>
              <a:ahLst/>
              <a:cxnLst>
                <a:cxn ang="0">
                  <a:pos x="T0" y="T1"/>
                </a:cxn>
                <a:cxn ang="0">
                  <a:pos x="T2" y="T3"/>
                </a:cxn>
                <a:cxn ang="0">
                  <a:pos x="T4" y="T5"/>
                </a:cxn>
                <a:cxn ang="0">
                  <a:pos x="T6" y="T7"/>
                </a:cxn>
                <a:cxn ang="0">
                  <a:pos x="T8" y="T9"/>
                </a:cxn>
              </a:cxnLst>
              <a:rect l="0" t="0" r="r" b="b"/>
              <a:pathLst>
                <a:path w="78" h="37">
                  <a:moveTo>
                    <a:pt x="75" y="31"/>
                  </a:moveTo>
                  <a:cubicBezTo>
                    <a:pt x="76" y="21"/>
                    <a:pt x="77" y="11"/>
                    <a:pt x="78" y="0"/>
                  </a:cubicBezTo>
                  <a:cubicBezTo>
                    <a:pt x="52" y="3"/>
                    <a:pt x="26" y="5"/>
                    <a:pt x="0" y="7"/>
                  </a:cubicBezTo>
                  <a:cubicBezTo>
                    <a:pt x="1" y="17"/>
                    <a:pt x="2" y="27"/>
                    <a:pt x="3" y="37"/>
                  </a:cubicBezTo>
                  <a:cubicBezTo>
                    <a:pt x="27" y="35"/>
                    <a:pt x="51" y="33"/>
                    <a:pt x="75" y="31"/>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4" name="Freeform 72"/>
            <p:cNvSpPr>
              <a:spLocks/>
            </p:cNvSpPr>
            <p:nvPr/>
          </p:nvSpPr>
          <p:spPr bwMode="auto">
            <a:xfrm>
              <a:off x="6845300" y="5100637"/>
              <a:ext cx="223838" cy="79375"/>
            </a:xfrm>
            <a:custGeom>
              <a:avLst/>
              <a:gdLst>
                <a:gd name="T0" fmla="*/ 86 w 86"/>
                <a:gd name="T1" fmla="*/ 26 h 30"/>
                <a:gd name="T2" fmla="*/ 79 w 86"/>
                <a:gd name="T3" fmla="*/ 0 h 30"/>
                <a:gd name="T4" fmla="*/ 0 w 86"/>
                <a:gd name="T5" fmla="*/ 3 h 30"/>
                <a:gd name="T6" fmla="*/ 3 w 86"/>
                <a:gd name="T7" fmla="*/ 30 h 30"/>
                <a:gd name="T8" fmla="*/ 86 w 86"/>
                <a:gd name="T9" fmla="*/ 26 h 30"/>
              </a:gdLst>
              <a:ahLst/>
              <a:cxnLst>
                <a:cxn ang="0">
                  <a:pos x="T0" y="T1"/>
                </a:cxn>
                <a:cxn ang="0">
                  <a:pos x="T2" y="T3"/>
                </a:cxn>
                <a:cxn ang="0">
                  <a:pos x="T4" y="T5"/>
                </a:cxn>
                <a:cxn ang="0">
                  <a:pos x="T6" y="T7"/>
                </a:cxn>
                <a:cxn ang="0">
                  <a:pos x="T8" y="T9"/>
                </a:cxn>
              </a:cxnLst>
              <a:rect l="0" t="0" r="r" b="b"/>
              <a:pathLst>
                <a:path w="86" h="30">
                  <a:moveTo>
                    <a:pt x="86" y="26"/>
                  </a:moveTo>
                  <a:cubicBezTo>
                    <a:pt x="83" y="17"/>
                    <a:pt x="81" y="8"/>
                    <a:pt x="79" y="0"/>
                  </a:cubicBezTo>
                  <a:cubicBezTo>
                    <a:pt x="52" y="1"/>
                    <a:pt x="26" y="2"/>
                    <a:pt x="0" y="3"/>
                  </a:cubicBezTo>
                  <a:cubicBezTo>
                    <a:pt x="1" y="12"/>
                    <a:pt x="2" y="21"/>
                    <a:pt x="3" y="30"/>
                  </a:cubicBezTo>
                  <a:cubicBezTo>
                    <a:pt x="30" y="29"/>
                    <a:pt x="58" y="27"/>
                    <a:pt x="86" y="2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5" name="Freeform 73"/>
            <p:cNvSpPr>
              <a:spLocks/>
            </p:cNvSpPr>
            <p:nvPr/>
          </p:nvSpPr>
          <p:spPr bwMode="auto">
            <a:xfrm>
              <a:off x="7621587" y="4314825"/>
              <a:ext cx="819149" cy="619125"/>
            </a:xfrm>
            <a:custGeom>
              <a:avLst/>
              <a:gdLst>
                <a:gd name="T0" fmla="*/ 0 w 314"/>
                <a:gd name="T1" fmla="*/ 232 h 237"/>
                <a:gd name="T2" fmla="*/ 73 w 314"/>
                <a:gd name="T3" fmla="*/ 237 h 237"/>
                <a:gd name="T4" fmla="*/ 199 w 314"/>
                <a:gd name="T5" fmla="*/ 121 h 237"/>
                <a:gd name="T6" fmla="*/ 314 w 314"/>
                <a:gd name="T7" fmla="*/ 6 h 237"/>
                <a:gd name="T8" fmla="*/ 245 w 314"/>
                <a:gd name="T9" fmla="*/ 0 h 237"/>
                <a:gd name="T10" fmla="*/ 127 w 314"/>
                <a:gd name="T11" fmla="*/ 115 h 237"/>
                <a:gd name="T12" fmla="*/ 0 w 314"/>
                <a:gd name="T13" fmla="*/ 232 h 237"/>
              </a:gdLst>
              <a:ahLst/>
              <a:cxnLst>
                <a:cxn ang="0">
                  <a:pos x="T0" y="T1"/>
                </a:cxn>
                <a:cxn ang="0">
                  <a:pos x="T2" y="T3"/>
                </a:cxn>
                <a:cxn ang="0">
                  <a:pos x="T4" y="T5"/>
                </a:cxn>
                <a:cxn ang="0">
                  <a:pos x="T6" y="T7"/>
                </a:cxn>
                <a:cxn ang="0">
                  <a:pos x="T8" y="T9"/>
                </a:cxn>
                <a:cxn ang="0">
                  <a:pos x="T10" y="T11"/>
                </a:cxn>
                <a:cxn ang="0">
                  <a:pos x="T12" y="T13"/>
                </a:cxn>
              </a:cxnLst>
              <a:rect l="0" t="0" r="r" b="b"/>
              <a:pathLst>
                <a:path w="314" h="237">
                  <a:moveTo>
                    <a:pt x="0" y="232"/>
                  </a:moveTo>
                  <a:cubicBezTo>
                    <a:pt x="24" y="234"/>
                    <a:pt x="48" y="236"/>
                    <a:pt x="73" y="237"/>
                  </a:cubicBezTo>
                  <a:cubicBezTo>
                    <a:pt x="116" y="198"/>
                    <a:pt x="158" y="160"/>
                    <a:pt x="199" y="121"/>
                  </a:cubicBezTo>
                  <a:cubicBezTo>
                    <a:pt x="239" y="83"/>
                    <a:pt x="277" y="44"/>
                    <a:pt x="314" y="6"/>
                  </a:cubicBezTo>
                  <a:cubicBezTo>
                    <a:pt x="291" y="4"/>
                    <a:pt x="268" y="2"/>
                    <a:pt x="245" y="0"/>
                  </a:cubicBezTo>
                  <a:cubicBezTo>
                    <a:pt x="207" y="39"/>
                    <a:pt x="168" y="77"/>
                    <a:pt x="127" y="115"/>
                  </a:cubicBezTo>
                  <a:cubicBezTo>
                    <a:pt x="86" y="154"/>
                    <a:pt x="43" y="193"/>
                    <a:pt x="0" y="232"/>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6" name="Freeform 74"/>
            <p:cNvSpPr>
              <a:spLocks/>
            </p:cNvSpPr>
            <p:nvPr/>
          </p:nvSpPr>
          <p:spPr bwMode="auto">
            <a:xfrm>
              <a:off x="7554912" y="4886325"/>
              <a:ext cx="444500" cy="593725"/>
            </a:xfrm>
            <a:custGeom>
              <a:avLst/>
              <a:gdLst>
                <a:gd name="T0" fmla="*/ 171 w 171"/>
                <a:gd name="T1" fmla="*/ 219 h 227"/>
                <a:gd name="T2" fmla="*/ 122 w 171"/>
                <a:gd name="T3" fmla="*/ 110 h 227"/>
                <a:gd name="T4" fmla="*/ 74 w 171"/>
                <a:gd name="T5" fmla="*/ 0 h 227"/>
                <a:gd name="T6" fmla="*/ 0 w 171"/>
                <a:gd name="T7" fmla="*/ 11 h 227"/>
                <a:gd name="T8" fmla="*/ 45 w 171"/>
                <a:gd name="T9" fmla="*/ 119 h 227"/>
                <a:gd name="T10" fmla="*/ 91 w 171"/>
                <a:gd name="T11" fmla="*/ 227 h 227"/>
                <a:gd name="T12" fmla="*/ 171 w 171"/>
                <a:gd name="T13" fmla="*/ 219 h 227"/>
              </a:gdLst>
              <a:ahLst/>
              <a:cxnLst>
                <a:cxn ang="0">
                  <a:pos x="T0" y="T1"/>
                </a:cxn>
                <a:cxn ang="0">
                  <a:pos x="T2" y="T3"/>
                </a:cxn>
                <a:cxn ang="0">
                  <a:pos x="T4" y="T5"/>
                </a:cxn>
                <a:cxn ang="0">
                  <a:pos x="T6" y="T7"/>
                </a:cxn>
                <a:cxn ang="0">
                  <a:pos x="T8" y="T9"/>
                </a:cxn>
                <a:cxn ang="0">
                  <a:pos x="T10" y="T11"/>
                </a:cxn>
                <a:cxn ang="0">
                  <a:pos x="T12" y="T13"/>
                </a:cxn>
              </a:cxnLst>
              <a:rect l="0" t="0" r="r" b="b"/>
              <a:pathLst>
                <a:path w="171" h="227">
                  <a:moveTo>
                    <a:pt x="171" y="219"/>
                  </a:moveTo>
                  <a:cubicBezTo>
                    <a:pt x="154" y="183"/>
                    <a:pt x="138" y="146"/>
                    <a:pt x="122" y="110"/>
                  </a:cubicBezTo>
                  <a:cubicBezTo>
                    <a:pt x="105" y="73"/>
                    <a:pt x="89" y="37"/>
                    <a:pt x="74" y="0"/>
                  </a:cubicBezTo>
                  <a:cubicBezTo>
                    <a:pt x="49" y="4"/>
                    <a:pt x="24" y="7"/>
                    <a:pt x="0" y="11"/>
                  </a:cubicBezTo>
                  <a:cubicBezTo>
                    <a:pt x="14" y="47"/>
                    <a:pt x="29" y="83"/>
                    <a:pt x="45" y="119"/>
                  </a:cubicBezTo>
                  <a:cubicBezTo>
                    <a:pt x="60" y="155"/>
                    <a:pt x="75" y="191"/>
                    <a:pt x="91" y="227"/>
                  </a:cubicBezTo>
                  <a:cubicBezTo>
                    <a:pt x="118" y="225"/>
                    <a:pt x="144" y="222"/>
                    <a:pt x="171" y="219"/>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7" name="Freeform 75"/>
            <p:cNvSpPr>
              <a:spLocks/>
            </p:cNvSpPr>
            <p:nvPr/>
          </p:nvSpPr>
          <p:spPr bwMode="auto">
            <a:xfrm>
              <a:off x="6978649" y="4865687"/>
              <a:ext cx="739775" cy="307975"/>
            </a:xfrm>
            <a:custGeom>
              <a:avLst/>
              <a:gdLst>
                <a:gd name="T0" fmla="*/ 284 w 284"/>
                <a:gd name="T1" fmla="*/ 36 h 118"/>
                <a:gd name="T2" fmla="*/ 273 w 284"/>
                <a:gd name="T3" fmla="*/ 0 h 118"/>
                <a:gd name="T4" fmla="*/ 138 w 284"/>
                <a:gd name="T5" fmla="*/ 40 h 118"/>
                <a:gd name="T6" fmla="*/ 0 w 284"/>
                <a:gd name="T7" fmla="*/ 81 h 118"/>
                <a:gd name="T8" fmla="*/ 8 w 284"/>
                <a:gd name="T9" fmla="*/ 118 h 118"/>
                <a:gd name="T10" fmla="*/ 147 w 284"/>
                <a:gd name="T11" fmla="*/ 77 h 118"/>
                <a:gd name="T12" fmla="*/ 284 w 284"/>
                <a:gd name="T13" fmla="*/ 36 h 118"/>
              </a:gdLst>
              <a:ahLst/>
              <a:cxnLst>
                <a:cxn ang="0">
                  <a:pos x="T0" y="T1"/>
                </a:cxn>
                <a:cxn ang="0">
                  <a:pos x="T2" y="T3"/>
                </a:cxn>
                <a:cxn ang="0">
                  <a:pos x="T4" y="T5"/>
                </a:cxn>
                <a:cxn ang="0">
                  <a:pos x="T6" y="T7"/>
                </a:cxn>
                <a:cxn ang="0">
                  <a:pos x="T8" y="T9"/>
                </a:cxn>
                <a:cxn ang="0">
                  <a:pos x="T10" y="T11"/>
                </a:cxn>
                <a:cxn ang="0">
                  <a:pos x="T12" y="T13"/>
                </a:cxn>
              </a:cxnLst>
              <a:rect l="0" t="0" r="r" b="b"/>
              <a:pathLst>
                <a:path w="284" h="118">
                  <a:moveTo>
                    <a:pt x="284" y="36"/>
                  </a:moveTo>
                  <a:cubicBezTo>
                    <a:pt x="281" y="24"/>
                    <a:pt x="277" y="12"/>
                    <a:pt x="273" y="0"/>
                  </a:cubicBezTo>
                  <a:cubicBezTo>
                    <a:pt x="228" y="13"/>
                    <a:pt x="183" y="27"/>
                    <a:pt x="138" y="40"/>
                  </a:cubicBezTo>
                  <a:cubicBezTo>
                    <a:pt x="92" y="54"/>
                    <a:pt x="46" y="68"/>
                    <a:pt x="0" y="81"/>
                  </a:cubicBezTo>
                  <a:cubicBezTo>
                    <a:pt x="3" y="94"/>
                    <a:pt x="6" y="106"/>
                    <a:pt x="8" y="118"/>
                  </a:cubicBezTo>
                  <a:cubicBezTo>
                    <a:pt x="55" y="104"/>
                    <a:pt x="101" y="91"/>
                    <a:pt x="147" y="77"/>
                  </a:cubicBezTo>
                  <a:cubicBezTo>
                    <a:pt x="193" y="63"/>
                    <a:pt x="239" y="49"/>
                    <a:pt x="284" y="3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8" name="Freeform 76"/>
            <p:cNvSpPr>
              <a:spLocks/>
            </p:cNvSpPr>
            <p:nvPr/>
          </p:nvSpPr>
          <p:spPr bwMode="auto">
            <a:xfrm>
              <a:off x="6808788" y="4768850"/>
              <a:ext cx="239713" cy="103188"/>
            </a:xfrm>
            <a:custGeom>
              <a:avLst/>
              <a:gdLst>
                <a:gd name="T0" fmla="*/ 79 w 92"/>
                <a:gd name="T1" fmla="*/ 31 h 39"/>
                <a:gd name="T2" fmla="*/ 92 w 92"/>
                <a:gd name="T3" fmla="*/ 0 h 39"/>
                <a:gd name="T4" fmla="*/ 0 w 92"/>
                <a:gd name="T5" fmla="*/ 10 h 39"/>
                <a:gd name="T6" fmla="*/ 3 w 92"/>
                <a:gd name="T7" fmla="*/ 39 h 39"/>
                <a:gd name="T8" fmla="*/ 79 w 92"/>
                <a:gd name="T9" fmla="*/ 31 h 39"/>
              </a:gdLst>
              <a:ahLst/>
              <a:cxnLst>
                <a:cxn ang="0">
                  <a:pos x="T0" y="T1"/>
                </a:cxn>
                <a:cxn ang="0">
                  <a:pos x="T2" y="T3"/>
                </a:cxn>
                <a:cxn ang="0">
                  <a:pos x="T4" y="T5"/>
                </a:cxn>
                <a:cxn ang="0">
                  <a:pos x="T6" y="T7"/>
                </a:cxn>
                <a:cxn ang="0">
                  <a:pos x="T8" y="T9"/>
                </a:cxn>
              </a:cxnLst>
              <a:rect l="0" t="0" r="r" b="b"/>
              <a:pathLst>
                <a:path w="92" h="39">
                  <a:moveTo>
                    <a:pt x="79" y="31"/>
                  </a:moveTo>
                  <a:cubicBezTo>
                    <a:pt x="84" y="21"/>
                    <a:pt x="88" y="11"/>
                    <a:pt x="92" y="0"/>
                  </a:cubicBezTo>
                  <a:cubicBezTo>
                    <a:pt x="61" y="3"/>
                    <a:pt x="30" y="7"/>
                    <a:pt x="0" y="10"/>
                  </a:cubicBezTo>
                  <a:cubicBezTo>
                    <a:pt x="1" y="19"/>
                    <a:pt x="2" y="29"/>
                    <a:pt x="3" y="39"/>
                  </a:cubicBezTo>
                  <a:cubicBezTo>
                    <a:pt x="28" y="36"/>
                    <a:pt x="54" y="34"/>
                    <a:pt x="79" y="31"/>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69" name="Freeform 77"/>
            <p:cNvSpPr>
              <a:spLocks/>
            </p:cNvSpPr>
            <p:nvPr/>
          </p:nvSpPr>
          <p:spPr bwMode="auto">
            <a:xfrm>
              <a:off x="7454899" y="3657600"/>
              <a:ext cx="1127125" cy="133350"/>
            </a:xfrm>
            <a:custGeom>
              <a:avLst/>
              <a:gdLst>
                <a:gd name="T0" fmla="*/ 0 w 432"/>
                <a:gd name="T1" fmla="*/ 22 h 51"/>
                <a:gd name="T2" fmla="*/ 10 w 432"/>
                <a:gd name="T3" fmla="*/ 51 h 51"/>
                <a:gd name="T4" fmla="*/ 200 w 432"/>
                <a:gd name="T5" fmla="*/ 40 h 51"/>
                <a:gd name="T6" fmla="*/ 392 w 432"/>
                <a:gd name="T7" fmla="*/ 28 h 51"/>
                <a:gd name="T8" fmla="*/ 432 w 432"/>
                <a:gd name="T9" fmla="*/ 0 h 51"/>
                <a:gd name="T10" fmla="*/ 215 w 432"/>
                <a:gd name="T11" fmla="*/ 11 h 51"/>
                <a:gd name="T12" fmla="*/ 0 w 432"/>
                <a:gd name="T13" fmla="*/ 22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0" y="22"/>
                  </a:moveTo>
                  <a:cubicBezTo>
                    <a:pt x="3" y="32"/>
                    <a:pt x="6" y="42"/>
                    <a:pt x="10" y="51"/>
                  </a:cubicBezTo>
                  <a:cubicBezTo>
                    <a:pt x="73" y="47"/>
                    <a:pt x="137" y="43"/>
                    <a:pt x="200" y="40"/>
                  </a:cubicBezTo>
                  <a:cubicBezTo>
                    <a:pt x="264" y="36"/>
                    <a:pt x="328" y="32"/>
                    <a:pt x="392" y="28"/>
                  </a:cubicBezTo>
                  <a:cubicBezTo>
                    <a:pt x="405" y="18"/>
                    <a:pt x="419" y="9"/>
                    <a:pt x="432" y="0"/>
                  </a:cubicBezTo>
                  <a:cubicBezTo>
                    <a:pt x="360" y="4"/>
                    <a:pt x="287" y="7"/>
                    <a:pt x="215" y="11"/>
                  </a:cubicBezTo>
                  <a:cubicBezTo>
                    <a:pt x="143" y="15"/>
                    <a:pt x="72" y="18"/>
                    <a:pt x="0" y="22"/>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0" name="Freeform 78"/>
            <p:cNvSpPr>
              <a:spLocks/>
            </p:cNvSpPr>
            <p:nvPr/>
          </p:nvSpPr>
          <p:spPr bwMode="auto">
            <a:xfrm>
              <a:off x="7804150" y="3440112"/>
              <a:ext cx="392113" cy="285750"/>
            </a:xfrm>
            <a:custGeom>
              <a:avLst/>
              <a:gdLst>
                <a:gd name="T0" fmla="*/ 0 w 150"/>
                <a:gd name="T1" fmla="*/ 106 h 109"/>
                <a:gd name="T2" fmla="*/ 76 w 150"/>
                <a:gd name="T3" fmla="*/ 109 h 109"/>
                <a:gd name="T4" fmla="*/ 150 w 150"/>
                <a:gd name="T5" fmla="*/ 0 h 109"/>
                <a:gd name="T6" fmla="*/ 69 w 150"/>
                <a:gd name="T7" fmla="*/ 7 h 109"/>
                <a:gd name="T8" fmla="*/ 0 w 150"/>
                <a:gd name="T9" fmla="*/ 106 h 109"/>
              </a:gdLst>
              <a:ahLst/>
              <a:cxnLst>
                <a:cxn ang="0">
                  <a:pos x="T0" y="T1"/>
                </a:cxn>
                <a:cxn ang="0">
                  <a:pos x="T2" y="T3"/>
                </a:cxn>
                <a:cxn ang="0">
                  <a:pos x="T4" y="T5"/>
                </a:cxn>
                <a:cxn ang="0">
                  <a:pos x="T6" y="T7"/>
                </a:cxn>
                <a:cxn ang="0">
                  <a:pos x="T8" y="T9"/>
                </a:cxn>
              </a:cxnLst>
              <a:rect l="0" t="0" r="r" b="b"/>
              <a:pathLst>
                <a:path w="150" h="109">
                  <a:moveTo>
                    <a:pt x="0" y="106"/>
                  </a:moveTo>
                  <a:cubicBezTo>
                    <a:pt x="25" y="107"/>
                    <a:pt x="51" y="108"/>
                    <a:pt x="76" y="109"/>
                  </a:cubicBezTo>
                  <a:cubicBezTo>
                    <a:pt x="101" y="72"/>
                    <a:pt x="126" y="36"/>
                    <a:pt x="150" y="0"/>
                  </a:cubicBezTo>
                  <a:cubicBezTo>
                    <a:pt x="123" y="2"/>
                    <a:pt x="96" y="5"/>
                    <a:pt x="69" y="7"/>
                  </a:cubicBezTo>
                  <a:cubicBezTo>
                    <a:pt x="47" y="40"/>
                    <a:pt x="24" y="73"/>
                    <a:pt x="0" y="10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1" name="Freeform 79"/>
            <p:cNvSpPr>
              <a:spLocks/>
            </p:cNvSpPr>
            <p:nvPr/>
          </p:nvSpPr>
          <p:spPr bwMode="auto">
            <a:xfrm>
              <a:off x="7231062" y="3941763"/>
              <a:ext cx="795337" cy="152400"/>
            </a:xfrm>
            <a:custGeom>
              <a:avLst/>
              <a:gdLst>
                <a:gd name="T0" fmla="*/ 0 w 305"/>
                <a:gd name="T1" fmla="*/ 29 h 58"/>
                <a:gd name="T2" fmla="*/ 9 w 305"/>
                <a:gd name="T3" fmla="*/ 58 h 58"/>
                <a:gd name="T4" fmla="*/ 135 w 305"/>
                <a:gd name="T5" fmla="*/ 43 h 58"/>
                <a:gd name="T6" fmla="*/ 261 w 305"/>
                <a:gd name="T7" fmla="*/ 29 h 58"/>
                <a:gd name="T8" fmla="*/ 305 w 305"/>
                <a:gd name="T9" fmla="*/ 0 h 58"/>
                <a:gd name="T10" fmla="*/ 153 w 305"/>
                <a:gd name="T11" fmla="*/ 15 h 58"/>
                <a:gd name="T12" fmla="*/ 0 w 305"/>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305" h="58">
                  <a:moveTo>
                    <a:pt x="0" y="29"/>
                  </a:moveTo>
                  <a:cubicBezTo>
                    <a:pt x="3" y="39"/>
                    <a:pt x="6" y="49"/>
                    <a:pt x="9" y="58"/>
                  </a:cubicBezTo>
                  <a:cubicBezTo>
                    <a:pt x="51" y="53"/>
                    <a:pt x="93" y="48"/>
                    <a:pt x="135" y="43"/>
                  </a:cubicBezTo>
                  <a:cubicBezTo>
                    <a:pt x="177" y="39"/>
                    <a:pt x="219" y="34"/>
                    <a:pt x="261" y="29"/>
                  </a:cubicBezTo>
                  <a:cubicBezTo>
                    <a:pt x="275" y="19"/>
                    <a:pt x="290" y="10"/>
                    <a:pt x="305" y="0"/>
                  </a:cubicBezTo>
                  <a:cubicBezTo>
                    <a:pt x="254" y="5"/>
                    <a:pt x="203" y="10"/>
                    <a:pt x="153" y="15"/>
                  </a:cubicBezTo>
                  <a:cubicBezTo>
                    <a:pt x="102" y="19"/>
                    <a:pt x="51" y="24"/>
                    <a:pt x="0" y="29"/>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2" name="Freeform 80"/>
            <p:cNvSpPr>
              <a:spLocks/>
            </p:cNvSpPr>
            <p:nvPr/>
          </p:nvSpPr>
          <p:spPr bwMode="auto">
            <a:xfrm>
              <a:off x="7543799" y="3459162"/>
              <a:ext cx="441325" cy="250825"/>
            </a:xfrm>
            <a:custGeom>
              <a:avLst/>
              <a:gdLst>
                <a:gd name="T0" fmla="*/ 48 w 169"/>
                <a:gd name="T1" fmla="*/ 12 h 96"/>
                <a:gd name="T2" fmla="*/ 0 w 169"/>
                <a:gd name="T3" fmla="*/ 96 h 96"/>
                <a:gd name="T4" fmla="*/ 106 w 169"/>
                <a:gd name="T5" fmla="*/ 91 h 96"/>
                <a:gd name="T6" fmla="*/ 169 w 169"/>
                <a:gd name="T7" fmla="*/ 0 h 96"/>
                <a:gd name="T8" fmla="*/ 48 w 169"/>
                <a:gd name="T9" fmla="*/ 12 h 96"/>
              </a:gdLst>
              <a:ahLst/>
              <a:cxnLst>
                <a:cxn ang="0">
                  <a:pos x="T0" y="T1"/>
                </a:cxn>
                <a:cxn ang="0">
                  <a:pos x="T2" y="T3"/>
                </a:cxn>
                <a:cxn ang="0">
                  <a:pos x="T4" y="T5"/>
                </a:cxn>
                <a:cxn ang="0">
                  <a:pos x="T6" y="T7"/>
                </a:cxn>
                <a:cxn ang="0">
                  <a:pos x="T8" y="T9"/>
                </a:cxn>
              </a:cxnLst>
              <a:rect l="0" t="0" r="r" b="b"/>
              <a:pathLst>
                <a:path w="169" h="96">
                  <a:moveTo>
                    <a:pt x="48" y="12"/>
                  </a:moveTo>
                  <a:cubicBezTo>
                    <a:pt x="32" y="40"/>
                    <a:pt x="16" y="68"/>
                    <a:pt x="0" y="96"/>
                  </a:cubicBezTo>
                  <a:cubicBezTo>
                    <a:pt x="35" y="95"/>
                    <a:pt x="70" y="93"/>
                    <a:pt x="106" y="91"/>
                  </a:cubicBezTo>
                  <a:cubicBezTo>
                    <a:pt x="127" y="61"/>
                    <a:pt x="148" y="30"/>
                    <a:pt x="169" y="0"/>
                  </a:cubicBezTo>
                  <a:cubicBezTo>
                    <a:pt x="128" y="4"/>
                    <a:pt x="88" y="8"/>
                    <a:pt x="48" y="1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73" name="Freeform 81"/>
            <p:cNvSpPr>
              <a:spLocks/>
            </p:cNvSpPr>
            <p:nvPr/>
          </p:nvSpPr>
          <p:spPr bwMode="auto">
            <a:xfrm>
              <a:off x="8015288" y="4552950"/>
              <a:ext cx="1190624" cy="206375"/>
            </a:xfrm>
            <a:custGeom>
              <a:avLst/>
              <a:gdLst>
                <a:gd name="T0" fmla="*/ 444 w 457"/>
                <a:gd name="T1" fmla="*/ 49 h 79"/>
                <a:gd name="T2" fmla="*/ 232 w 457"/>
                <a:gd name="T3" fmla="*/ 25 h 79"/>
                <a:gd name="T4" fmla="*/ 25 w 457"/>
                <a:gd name="T5" fmla="*/ 0 h 79"/>
                <a:gd name="T6" fmla="*/ 0 w 457"/>
                <a:gd name="T7" fmla="*/ 26 h 79"/>
                <a:gd name="T8" fmla="*/ 225 w 457"/>
                <a:gd name="T9" fmla="*/ 53 h 79"/>
                <a:gd name="T10" fmla="*/ 457 w 457"/>
                <a:gd name="T11" fmla="*/ 79 h 79"/>
                <a:gd name="T12" fmla="*/ 444 w 457"/>
                <a:gd name="T13" fmla="*/ 49 h 79"/>
              </a:gdLst>
              <a:ahLst/>
              <a:cxnLst>
                <a:cxn ang="0">
                  <a:pos x="T0" y="T1"/>
                </a:cxn>
                <a:cxn ang="0">
                  <a:pos x="T2" y="T3"/>
                </a:cxn>
                <a:cxn ang="0">
                  <a:pos x="T4" y="T5"/>
                </a:cxn>
                <a:cxn ang="0">
                  <a:pos x="T6" y="T7"/>
                </a:cxn>
                <a:cxn ang="0">
                  <a:pos x="T8" y="T9"/>
                </a:cxn>
                <a:cxn ang="0">
                  <a:pos x="T10" y="T11"/>
                </a:cxn>
                <a:cxn ang="0">
                  <a:pos x="T12" y="T13"/>
                </a:cxn>
              </a:cxnLst>
              <a:rect l="0" t="0" r="r" b="b"/>
              <a:pathLst>
                <a:path w="457" h="79">
                  <a:moveTo>
                    <a:pt x="444" y="49"/>
                  </a:moveTo>
                  <a:cubicBezTo>
                    <a:pt x="373" y="41"/>
                    <a:pt x="302" y="33"/>
                    <a:pt x="232" y="25"/>
                  </a:cubicBezTo>
                  <a:cubicBezTo>
                    <a:pt x="162" y="17"/>
                    <a:pt x="94" y="8"/>
                    <a:pt x="25" y="0"/>
                  </a:cubicBezTo>
                  <a:cubicBezTo>
                    <a:pt x="17" y="8"/>
                    <a:pt x="8" y="17"/>
                    <a:pt x="0" y="26"/>
                  </a:cubicBezTo>
                  <a:cubicBezTo>
                    <a:pt x="74" y="35"/>
                    <a:pt x="149" y="44"/>
                    <a:pt x="225" y="53"/>
                  </a:cubicBezTo>
                  <a:cubicBezTo>
                    <a:pt x="301" y="61"/>
                    <a:pt x="379" y="70"/>
                    <a:pt x="457" y="79"/>
                  </a:cubicBezTo>
                  <a:cubicBezTo>
                    <a:pt x="452" y="69"/>
                    <a:pt x="448" y="59"/>
                    <a:pt x="444" y="49"/>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4" name="Freeform 82"/>
            <p:cNvSpPr>
              <a:spLocks/>
            </p:cNvSpPr>
            <p:nvPr/>
          </p:nvSpPr>
          <p:spPr bwMode="auto">
            <a:xfrm>
              <a:off x="8291513" y="4659312"/>
              <a:ext cx="592138" cy="488949"/>
            </a:xfrm>
            <a:custGeom>
              <a:avLst/>
              <a:gdLst>
                <a:gd name="T0" fmla="*/ 0 w 227"/>
                <a:gd name="T1" fmla="*/ 179 h 187"/>
                <a:gd name="T2" fmla="*/ 62 w 227"/>
                <a:gd name="T3" fmla="*/ 187 h 187"/>
                <a:gd name="T4" fmla="*/ 227 w 227"/>
                <a:gd name="T5" fmla="*/ 8 h 187"/>
                <a:gd name="T6" fmla="*/ 166 w 227"/>
                <a:gd name="T7" fmla="*/ 0 h 187"/>
                <a:gd name="T8" fmla="*/ 0 w 227"/>
                <a:gd name="T9" fmla="*/ 179 h 187"/>
              </a:gdLst>
              <a:ahLst/>
              <a:cxnLst>
                <a:cxn ang="0">
                  <a:pos x="T0" y="T1"/>
                </a:cxn>
                <a:cxn ang="0">
                  <a:pos x="T2" y="T3"/>
                </a:cxn>
                <a:cxn ang="0">
                  <a:pos x="T4" y="T5"/>
                </a:cxn>
                <a:cxn ang="0">
                  <a:pos x="T6" y="T7"/>
                </a:cxn>
                <a:cxn ang="0">
                  <a:pos x="T8" y="T9"/>
                </a:cxn>
              </a:cxnLst>
              <a:rect l="0" t="0" r="r" b="b"/>
              <a:pathLst>
                <a:path w="227" h="187">
                  <a:moveTo>
                    <a:pt x="0" y="179"/>
                  </a:moveTo>
                  <a:cubicBezTo>
                    <a:pt x="20" y="182"/>
                    <a:pt x="41" y="185"/>
                    <a:pt x="62" y="187"/>
                  </a:cubicBezTo>
                  <a:cubicBezTo>
                    <a:pt x="120" y="127"/>
                    <a:pt x="175" y="68"/>
                    <a:pt x="227" y="8"/>
                  </a:cubicBezTo>
                  <a:cubicBezTo>
                    <a:pt x="207" y="6"/>
                    <a:pt x="186" y="3"/>
                    <a:pt x="166" y="0"/>
                  </a:cubicBezTo>
                  <a:cubicBezTo>
                    <a:pt x="113" y="59"/>
                    <a:pt x="57" y="119"/>
                    <a:pt x="0" y="179"/>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5" name="Freeform 83"/>
            <p:cNvSpPr>
              <a:spLocks/>
            </p:cNvSpPr>
            <p:nvPr/>
          </p:nvSpPr>
          <p:spPr bwMode="auto">
            <a:xfrm>
              <a:off x="8578850" y="4840287"/>
              <a:ext cx="736600" cy="177800"/>
            </a:xfrm>
            <a:custGeom>
              <a:avLst/>
              <a:gdLst>
                <a:gd name="T0" fmla="*/ 268 w 283"/>
                <a:gd name="T1" fmla="*/ 33 h 68"/>
                <a:gd name="T2" fmla="*/ 33 w 283"/>
                <a:gd name="T3" fmla="*/ 0 h 68"/>
                <a:gd name="T4" fmla="*/ 0 w 283"/>
                <a:gd name="T5" fmla="*/ 29 h 68"/>
                <a:gd name="T6" fmla="*/ 140 w 283"/>
                <a:gd name="T7" fmla="*/ 48 h 68"/>
                <a:gd name="T8" fmla="*/ 283 w 283"/>
                <a:gd name="T9" fmla="*/ 68 h 68"/>
                <a:gd name="T10" fmla="*/ 268 w 283"/>
                <a:gd name="T11" fmla="*/ 33 h 68"/>
              </a:gdLst>
              <a:ahLst/>
              <a:cxnLst>
                <a:cxn ang="0">
                  <a:pos x="T0" y="T1"/>
                </a:cxn>
                <a:cxn ang="0">
                  <a:pos x="T2" y="T3"/>
                </a:cxn>
                <a:cxn ang="0">
                  <a:pos x="T4" y="T5"/>
                </a:cxn>
                <a:cxn ang="0">
                  <a:pos x="T6" y="T7"/>
                </a:cxn>
                <a:cxn ang="0">
                  <a:pos x="T8" y="T9"/>
                </a:cxn>
                <a:cxn ang="0">
                  <a:pos x="T10" y="T11"/>
                </a:cxn>
              </a:cxnLst>
              <a:rect l="0" t="0" r="r" b="b"/>
              <a:pathLst>
                <a:path w="283" h="68">
                  <a:moveTo>
                    <a:pt x="268" y="33"/>
                  </a:moveTo>
                  <a:cubicBezTo>
                    <a:pt x="189" y="23"/>
                    <a:pt x="111" y="12"/>
                    <a:pt x="33" y="0"/>
                  </a:cubicBezTo>
                  <a:cubicBezTo>
                    <a:pt x="22" y="10"/>
                    <a:pt x="11" y="19"/>
                    <a:pt x="0" y="29"/>
                  </a:cubicBezTo>
                  <a:cubicBezTo>
                    <a:pt x="46" y="35"/>
                    <a:pt x="93" y="42"/>
                    <a:pt x="140" y="48"/>
                  </a:cubicBezTo>
                  <a:cubicBezTo>
                    <a:pt x="187" y="55"/>
                    <a:pt x="235" y="61"/>
                    <a:pt x="283" y="68"/>
                  </a:cubicBezTo>
                  <a:cubicBezTo>
                    <a:pt x="278" y="56"/>
                    <a:pt x="273" y="45"/>
                    <a:pt x="268" y="3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6" name="Freeform 84"/>
            <p:cNvSpPr>
              <a:spLocks/>
            </p:cNvSpPr>
            <p:nvPr/>
          </p:nvSpPr>
          <p:spPr bwMode="auto">
            <a:xfrm>
              <a:off x="8742362" y="4913312"/>
              <a:ext cx="458788" cy="304800"/>
            </a:xfrm>
            <a:custGeom>
              <a:avLst/>
              <a:gdLst>
                <a:gd name="T0" fmla="*/ 0 w 176"/>
                <a:gd name="T1" fmla="*/ 111 h 117"/>
                <a:gd name="T2" fmla="*/ 67 w 176"/>
                <a:gd name="T3" fmla="*/ 117 h 117"/>
                <a:gd name="T4" fmla="*/ 176 w 176"/>
                <a:gd name="T5" fmla="*/ 6 h 117"/>
                <a:gd name="T6" fmla="*/ 110 w 176"/>
                <a:gd name="T7" fmla="*/ 0 h 117"/>
                <a:gd name="T8" fmla="*/ 0 w 176"/>
                <a:gd name="T9" fmla="*/ 111 h 117"/>
              </a:gdLst>
              <a:ahLst/>
              <a:cxnLst>
                <a:cxn ang="0">
                  <a:pos x="T0" y="T1"/>
                </a:cxn>
                <a:cxn ang="0">
                  <a:pos x="T2" y="T3"/>
                </a:cxn>
                <a:cxn ang="0">
                  <a:pos x="T4" y="T5"/>
                </a:cxn>
                <a:cxn ang="0">
                  <a:pos x="T6" y="T7"/>
                </a:cxn>
                <a:cxn ang="0">
                  <a:pos x="T8" y="T9"/>
                </a:cxn>
              </a:cxnLst>
              <a:rect l="0" t="0" r="r" b="b"/>
              <a:pathLst>
                <a:path w="176" h="117">
                  <a:moveTo>
                    <a:pt x="0" y="111"/>
                  </a:moveTo>
                  <a:cubicBezTo>
                    <a:pt x="23" y="113"/>
                    <a:pt x="45" y="115"/>
                    <a:pt x="67" y="117"/>
                  </a:cubicBezTo>
                  <a:cubicBezTo>
                    <a:pt x="104" y="80"/>
                    <a:pt x="141" y="43"/>
                    <a:pt x="176" y="6"/>
                  </a:cubicBezTo>
                  <a:cubicBezTo>
                    <a:pt x="154" y="4"/>
                    <a:pt x="132" y="2"/>
                    <a:pt x="110" y="0"/>
                  </a:cubicBezTo>
                  <a:cubicBezTo>
                    <a:pt x="75" y="37"/>
                    <a:pt x="38" y="74"/>
                    <a:pt x="0" y="111"/>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7" name="Freeform 85"/>
            <p:cNvSpPr>
              <a:spLocks/>
            </p:cNvSpPr>
            <p:nvPr/>
          </p:nvSpPr>
          <p:spPr bwMode="auto">
            <a:xfrm>
              <a:off x="8502649" y="4926012"/>
              <a:ext cx="471487" cy="219074"/>
            </a:xfrm>
            <a:custGeom>
              <a:avLst/>
              <a:gdLst>
                <a:gd name="T0" fmla="*/ 62 w 181"/>
                <a:gd name="T1" fmla="*/ 0 h 84"/>
                <a:gd name="T2" fmla="*/ 0 w 181"/>
                <a:gd name="T3" fmla="*/ 66 h 84"/>
                <a:gd name="T4" fmla="*/ 56 w 181"/>
                <a:gd name="T5" fmla="*/ 76 h 84"/>
                <a:gd name="T6" fmla="*/ 115 w 181"/>
                <a:gd name="T7" fmla="*/ 84 h 84"/>
                <a:gd name="T8" fmla="*/ 181 w 181"/>
                <a:gd name="T9" fmla="*/ 17 h 84"/>
                <a:gd name="T10" fmla="*/ 62 w 181"/>
                <a:gd name="T11" fmla="*/ 0 h 84"/>
              </a:gdLst>
              <a:ahLst/>
              <a:cxnLst>
                <a:cxn ang="0">
                  <a:pos x="T0" y="T1"/>
                </a:cxn>
                <a:cxn ang="0">
                  <a:pos x="T2" y="T3"/>
                </a:cxn>
                <a:cxn ang="0">
                  <a:pos x="T4" y="T5"/>
                </a:cxn>
                <a:cxn ang="0">
                  <a:pos x="T6" y="T7"/>
                </a:cxn>
                <a:cxn ang="0">
                  <a:pos x="T8" y="T9"/>
                </a:cxn>
                <a:cxn ang="0">
                  <a:pos x="T10" y="T11"/>
                </a:cxn>
              </a:cxnLst>
              <a:rect l="0" t="0" r="r" b="b"/>
              <a:pathLst>
                <a:path w="181" h="84">
                  <a:moveTo>
                    <a:pt x="62" y="0"/>
                  </a:moveTo>
                  <a:cubicBezTo>
                    <a:pt x="42" y="22"/>
                    <a:pt x="21" y="44"/>
                    <a:pt x="0" y="66"/>
                  </a:cubicBezTo>
                  <a:cubicBezTo>
                    <a:pt x="0" y="66"/>
                    <a:pt x="30" y="72"/>
                    <a:pt x="56" y="76"/>
                  </a:cubicBezTo>
                  <a:cubicBezTo>
                    <a:pt x="82" y="80"/>
                    <a:pt x="115" y="84"/>
                    <a:pt x="115" y="84"/>
                  </a:cubicBezTo>
                  <a:cubicBezTo>
                    <a:pt x="137" y="62"/>
                    <a:pt x="159" y="40"/>
                    <a:pt x="181" y="17"/>
                  </a:cubicBezTo>
                  <a:cubicBezTo>
                    <a:pt x="141" y="12"/>
                    <a:pt x="102" y="6"/>
                    <a:pt x="62"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78" name="Freeform 86"/>
            <p:cNvSpPr>
              <a:spLocks/>
            </p:cNvSpPr>
            <p:nvPr/>
          </p:nvSpPr>
          <p:spPr bwMode="auto">
            <a:xfrm>
              <a:off x="6731000" y="4140201"/>
              <a:ext cx="73025" cy="4763"/>
            </a:xfrm>
            <a:custGeom>
              <a:avLst/>
              <a:gdLst>
                <a:gd name="T0" fmla="*/ 28 w 28"/>
                <a:gd name="T1" fmla="*/ 0 h 2"/>
                <a:gd name="T2" fmla="*/ 1 w 28"/>
                <a:gd name="T3" fmla="*/ 2 h 2"/>
                <a:gd name="T4" fmla="*/ 0 w 28"/>
                <a:gd name="T5" fmla="*/ 0 h 2"/>
                <a:gd name="T6" fmla="*/ 28 w 28"/>
                <a:gd name="T7" fmla="*/ 0 h 2"/>
              </a:gdLst>
              <a:ahLst/>
              <a:cxnLst>
                <a:cxn ang="0">
                  <a:pos x="T0" y="T1"/>
                </a:cxn>
                <a:cxn ang="0">
                  <a:pos x="T2" y="T3"/>
                </a:cxn>
                <a:cxn ang="0">
                  <a:pos x="T4" y="T5"/>
                </a:cxn>
                <a:cxn ang="0">
                  <a:pos x="T6" y="T7"/>
                </a:cxn>
              </a:cxnLst>
              <a:rect l="0" t="0" r="r" b="b"/>
              <a:pathLst>
                <a:path w="28" h="2">
                  <a:moveTo>
                    <a:pt x="28" y="0"/>
                  </a:moveTo>
                  <a:cubicBezTo>
                    <a:pt x="19" y="0"/>
                    <a:pt x="10" y="1"/>
                    <a:pt x="1" y="2"/>
                  </a:cubicBezTo>
                  <a:cubicBezTo>
                    <a:pt x="1" y="1"/>
                    <a:pt x="1" y="1"/>
                    <a:pt x="0" y="0"/>
                  </a:cubicBezTo>
                  <a:cubicBezTo>
                    <a:pt x="9" y="0"/>
                    <a:pt x="19" y="0"/>
                    <a:pt x="28" y="0"/>
                  </a:cubicBezTo>
                  <a:close/>
                </a:path>
              </a:pathLst>
            </a:custGeom>
            <a:solidFill>
              <a:srgbClr val="D4CB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9" name="Freeform 87"/>
            <p:cNvSpPr>
              <a:spLocks/>
            </p:cNvSpPr>
            <p:nvPr/>
          </p:nvSpPr>
          <p:spPr bwMode="auto">
            <a:xfrm>
              <a:off x="8137524" y="3629025"/>
              <a:ext cx="842962" cy="665163"/>
            </a:xfrm>
            <a:custGeom>
              <a:avLst/>
              <a:gdLst>
                <a:gd name="T0" fmla="*/ 371 w 531"/>
                <a:gd name="T1" fmla="*/ 0 h 419"/>
                <a:gd name="T2" fmla="*/ 0 w 531"/>
                <a:gd name="T3" fmla="*/ 191 h 419"/>
                <a:gd name="T4" fmla="*/ 74 w 531"/>
                <a:gd name="T5" fmla="*/ 419 h 419"/>
                <a:gd name="T6" fmla="*/ 531 w 531"/>
                <a:gd name="T7" fmla="*/ 373 h 419"/>
                <a:gd name="T8" fmla="*/ 371 w 531"/>
                <a:gd name="T9" fmla="*/ 0 h 419"/>
              </a:gdLst>
              <a:ahLst/>
              <a:cxnLst>
                <a:cxn ang="0">
                  <a:pos x="T0" y="T1"/>
                </a:cxn>
                <a:cxn ang="0">
                  <a:pos x="T2" y="T3"/>
                </a:cxn>
                <a:cxn ang="0">
                  <a:pos x="T4" y="T5"/>
                </a:cxn>
                <a:cxn ang="0">
                  <a:pos x="T6" y="T7"/>
                </a:cxn>
                <a:cxn ang="0">
                  <a:pos x="T8" y="T9"/>
                </a:cxn>
              </a:cxnLst>
              <a:rect l="0" t="0" r="r" b="b"/>
              <a:pathLst>
                <a:path w="531" h="419">
                  <a:moveTo>
                    <a:pt x="371" y="0"/>
                  </a:moveTo>
                  <a:lnTo>
                    <a:pt x="0" y="191"/>
                  </a:lnTo>
                  <a:lnTo>
                    <a:pt x="74" y="419"/>
                  </a:lnTo>
                  <a:lnTo>
                    <a:pt x="531" y="373"/>
                  </a:lnTo>
                  <a:lnTo>
                    <a:pt x="371"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80" name="Freeform 88"/>
            <p:cNvSpPr>
              <a:spLocks/>
            </p:cNvSpPr>
            <p:nvPr/>
          </p:nvSpPr>
          <p:spPr bwMode="auto">
            <a:xfrm>
              <a:off x="8043863" y="3908425"/>
              <a:ext cx="230188" cy="406400"/>
            </a:xfrm>
            <a:custGeom>
              <a:avLst/>
              <a:gdLst>
                <a:gd name="T0" fmla="*/ 0 w 145"/>
                <a:gd name="T1" fmla="*/ 28 h 256"/>
                <a:gd name="T2" fmla="*/ 84 w 145"/>
                <a:gd name="T3" fmla="*/ 256 h 256"/>
                <a:gd name="T4" fmla="*/ 145 w 145"/>
                <a:gd name="T5" fmla="*/ 250 h 256"/>
                <a:gd name="T6" fmla="*/ 56 w 145"/>
                <a:gd name="T7" fmla="*/ 0 h 256"/>
                <a:gd name="T8" fmla="*/ 0 w 145"/>
                <a:gd name="T9" fmla="*/ 28 h 256"/>
              </a:gdLst>
              <a:ahLst/>
              <a:cxnLst>
                <a:cxn ang="0">
                  <a:pos x="T0" y="T1"/>
                </a:cxn>
                <a:cxn ang="0">
                  <a:pos x="T2" y="T3"/>
                </a:cxn>
                <a:cxn ang="0">
                  <a:pos x="T4" y="T5"/>
                </a:cxn>
                <a:cxn ang="0">
                  <a:pos x="T6" y="T7"/>
                </a:cxn>
                <a:cxn ang="0">
                  <a:pos x="T8" y="T9"/>
                </a:cxn>
              </a:cxnLst>
              <a:rect l="0" t="0" r="r" b="b"/>
              <a:pathLst>
                <a:path w="145" h="256">
                  <a:moveTo>
                    <a:pt x="0" y="28"/>
                  </a:moveTo>
                  <a:lnTo>
                    <a:pt x="84" y="256"/>
                  </a:lnTo>
                  <a:lnTo>
                    <a:pt x="145" y="250"/>
                  </a:lnTo>
                  <a:lnTo>
                    <a:pt x="56" y="0"/>
                  </a:lnTo>
                  <a:lnTo>
                    <a:pt x="0" y="28"/>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1" name="Freeform 89"/>
            <p:cNvSpPr>
              <a:spLocks noEditPoints="1"/>
            </p:cNvSpPr>
            <p:nvPr/>
          </p:nvSpPr>
          <p:spPr bwMode="auto">
            <a:xfrm>
              <a:off x="4802188" y="4487862"/>
              <a:ext cx="1970088" cy="388938"/>
            </a:xfrm>
            <a:custGeom>
              <a:avLst/>
              <a:gdLst>
                <a:gd name="T0" fmla="*/ 756 w 756"/>
                <a:gd name="T1" fmla="*/ 0 h 149"/>
                <a:gd name="T2" fmla="*/ 756 w 756"/>
                <a:gd name="T3" fmla="*/ 0 h 149"/>
                <a:gd name="T4" fmla="*/ 756 w 756"/>
                <a:gd name="T5" fmla="*/ 2 h 149"/>
                <a:gd name="T6" fmla="*/ 756 w 756"/>
                <a:gd name="T7" fmla="*/ 0 h 149"/>
                <a:gd name="T8" fmla="*/ 716 w 756"/>
                <a:gd name="T9" fmla="*/ 7 h 149"/>
                <a:gd name="T10" fmla="*/ 5 w 756"/>
                <a:gd name="T11" fmla="*/ 115 h 149"/>
                <a:gd name="T12" fmla="*/ 0 w 756"/>
                <a:gd name="T13" fmla="*/ 149 h 149"/>
                <a:gd name="T14" fmla="*/ 749 w 756"/>
                <a:gd name="T15" fmla="*/ 36 h 149"/>
                <a:gd name="T16" fmla="*/ 716 w 756"/>
                <a:gd name="T17"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6" h="149">
                  <a:moveTo>
                    <a:pt x="756" y="0"/>
                  </a:moveTo>
                  <a:cubicBezTo>
                    <a:pt x="756" y="0"/>
                    <a:pt x="756" y="0"/>
                    <a:pt x="756" y="0"/>
                  </a:cubicBezTo>
                  <a:cubicBezTo>
                    <a:pt x="756" y="2"/>
                    <a:pt x="756" y="2"/>
                    <a:pt x="756" y="2"/>
                  </a:cubicBezTo>
                  <a:cubicBezTo>
                    <a:pt x="756" y="0"/>
                    <a:pt x="756" y="0"/>
                    <a:pt x="756" y="0"/>
                  </a:cubicBezTo>
                  <a:close/>
                  <a:moveTo>
                    <a:pt x="716" y="7"/>
                  </a:moveTo>
                  <a:cubicBezTo>
                    <a:pt x="479" y="48"/>
                    <a:pt x="242" y="84"/>
                    <a:pt x="5" y="115"/>
                  </a:cubicBezTo>
                  <a:cubicBezTo>
                    <a:pt x="0" y="149"/>
                    <a:pt x="0" y="149"/>
                    <a:pt x="0" y="149"/>
                  </a:cubicBezTo>
                  <a:cubicBezTo>
                    <a:pt x="247" y="117"/>
                    <a:pt x="497" y="80"/>
                    <a:pt x="749" y="36"/>
                  </a:cubicBezTo>
                  <a:cubicBezTo>
                    <a:pt x="735" y="27"/>
                    <a:pt x="723" y="17"/>
                    <a:pt x="716" y="7"/>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2" name="Freeform 90"/>
            <p:cNvSpPr>
              <a:spLocks/>
            </p:cNvSpPr>
            <p:nvPr/>
          </p:nvSpPr>
          <p:spPr bwMode="auto">
            <a:xfrm>
              <a:off x="3890963" y="4787900"/>
              <a:ext cx="925513" cy="433388"/>
            </a:xfrm>
            <a:custGeom>
              <a:avLst/>
              <a:gdLst>
                <a:gd name="T0" fmla="*/ 583 w 583"/>
                <a:gd name="T1" fmla="*/ 0 h 273"/>
                <a:gd name="T2" fmla="*/ 574 w 583"/>
                <a:gd name="T3" fmla="*/ 56 h 273"/>
                <a:gd name="T4" fmla="*/ 172 w 583"/>
                <a:gd name="T5" fmla="*/ 243 h 273"/>
                <a:gd name="T6" fmla="*/ 0 w 583"/>
                <a:gd name="T7" fmla="*/ 273 h 273"/>
                <a:gd name="T8" fmla="*/ 583 w 583"/>
                <a:gd name="T9" fmla="*/ 0 h 273"/>
              </a:gdLst>
              <a:ahLst/>
              <a:cxnLst>
                <a:cxn ang="0">
                  <a:pos x="T0" y="T1"/>
                </a:cxn>
                <a:cxn ang="0">
                  <a:pos x="T2" y="T3"/>
                </a:cxn>
                <a:cxn ang="0">
                  <a:pos x="T4" y="T5"/>
                </a:cxn>
                <a:cxn ang="0">
                  <a:pos x="T6" y="T7"/>
                </a:cxn>
                <a:cxn ang="0">
                  <a:pos x="T8" y="T9"/>
                </a:cxn>
              </a:cxnLst>
              <a:rect l="0" t="0" r="r" b="b"/>
              <a:pathLst>
                <a:path w="583" h="273">
                  <a:moveTo>
                    <a:pt x="583" y="0"/>
                  </a:moveTo>
                  <a:lnTo>
                    <a:pt x="574" y="56"/>
                  </a:lnTo>
                  <a:lnTo>
                    <a:pt x="172" y="243"/>
                  </a:lnTo>
                  <a:lnTo>
                    <a:pt x="0" y="273"/>
                  </a:lnTo>
                  <a:lnTo>
                    <a:pt x="583"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83" name="Freeform 91"/>
            <p:cNvSpPr>
              <a:spLocks/>
            </p:cNvSpPr>
            <p:nvPr/>
          </p:nvSpPr>
          <p:spPr bwMode="auto">
            <a:xfrm>
              <a:off x="2947989" y="3970337"/>
              <a:ext cx="1992313" cy="457200"/>
            </a:xfrm>
            <a:custGeom>
              <a:avLst/>
              <a:gdLst>
                <a:gd name="T0" fmla="*/ 24 w 1255"/>
                <a:gd name="T1" fmla="*/ 244 h 288"/>
                <a:gd name="T2" fmla="*/ 0 w 1255"/>
                <a:gd name="T3" fmla="*/ 288 h 288"/>
                <a:gd name="T4" fmla="*/ 1244 w 1255"/>
                <a:gd name="T5" fmla="*/ 43 h 288"/>
                <a:gd name="T6" fmla="*/ 1255 w 1255"/>
                <a:gd name="T7" fmla="*/ 0 h 288"/>
                <a:gd name="T8" fmla="*/ 24 w 1255"/>
                <a:gd name="T9" fmla="*/ 244 h 288"/>
              </a:gdLst>
              <a:ahLst/>
              <a:cxnLst>
                <a:cxn ang="0">
                  <a:pos x="T0" y="T1"/>
                </a:cxn>
                <a:cxn ang="0">
                  <a:pos x="T2" y="T3"/>
                </a:cxn>
                <a:cxn ang="0">
                  <a:pos x="T4" y="T5"/>
                </a:cxn>
                <a:cxn ang="0">
                  <a:pos x="T6" y="T7"/>
                </a:cxn>
                <a:cxn ang="0">
                  <a:pos x="T8" y="T9"/>
                </a:cxn>
              </a:cxnLst>
              <a:rect l="0" t="0" r="r" b="b"/>
              <a:pathLst>
                <a:path w="1255" h="288">
                  <a:moveTo>
                    <a:pt x="24" y="244"/>
                  </a:moveTo>
                  <a:lnTo>
                    <a:pt x="0" y="288"/>
                  </a:lnTo>
                  <a:lnTo>
                    <a:pt x="1244" y="43"/>
                  </a:lnTo>
                  <a:lnTo>
                    <a:pt x="1255" y="0"/>
                  </a:lnTo>
                  <a:lnTo>
                    <a:pt x="24" y="24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84" name="Freeform 92"/>
            <p:cNvSpPr>
              <a:spLocks/>
            </p:cNvSpPr>
            <p:nvPr/>
          </p:nvSpPr>
          <p:spPr bwMode="auto">
            <a:xfrm>
              <a:off x="4922838" y="3970337"/>
              <a:ext cx="1616075" cy="477838"/>
            </a:xfrm>
            <a:custGeom>
              <a:avLst/>
              <a:gdLst>
                <a:gd name="T0" fmla="*/ 11 w 1018"/>
                <a:gd name="T1" fmla="*/ 0 h 301"/>
                <a:gd name="T2" fmla="*/ 0 w 1018"/>
                <a:gd name="T3" fmla="*/ 41 h 301"/>
                <a:gd name="T4" fmla="*/ 1011 w 1018"/>
                <a:gd name="T5" fmla="*/ 301 h 301"/>
                <a:gd name="T6" fmla="*/ 1018 w 1018"/>
                <a:gd name="T7" fmla="*/ 260 h 301"/>
                <a:gd name="T8" fmla="*/ 11 w 1018"/>
                <a:gd name="T9" fmla="*/ 0 h 301"/>
              </a:gdLst>
              <a:ahLst/>
              <a:cxnLst>
                <a:cxn ang="0">
                  <a:pos x="T0" y="T1"/>
                </a:cxn>
                <a:cxn ang="0">
                  <a:pos x="T2" y="T3"/>
                </a:cxn>
                <a:cxn ang="0">
                  <a:pos x="T4" y="T5"/>
                </a:cxn>
                <a:cxn ang="0">
                  <a:pos x="T6" y="T7"/>
                </a:cxn>
                <a:cxn ang="0">
                  <a:pos x="T8" y="T9"/>
                </a:cxn>
              </a:cxnLst>
              <a:rect l="0" t="0" r="r" b="b"/>
              <a:pathLst>
                <a:path w="1018" h="301">
                  <a:moveTo>
                    <a:pt x="11" y="0"/>
                  </a:moveTo>
                  <a:lnTo>
                    <a:pt x="0" y="41"/>
                  </a:lnTo>
                  <a:lnTo>
                    <a:pt x="1011" y="301"/>
                  </a:lnTo>
                  <a:lnTo>
                    <a:pt x="1018" y="260"/>
                  </a:lnTo>
                  <a:lnTo>
                    <a:pt x="11" y="0"/>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5" name="Freeform 93"/>
            <p:cNvSpPr>
              <a:spLocks/>
            </p:cNvSpPr>
            <p:nvPr/>
          </p:nvSpPr>
          <p:spPr bwMode="auto">
            <a:xfrm>
              <a:off x="7345362" y="4221162"/>
              <a:ext cx="1663700" cy="239713"/>
            </a:xfrm>
            <a:custGeom>
              <a:avLst/>
              <a:gdLst>
                <a:gd name="T0" fmla="*/ 21 w 638"/>
                <a:gd name="T1" fmla="*/ 61 h 92"/>
                <a:gd name="T2" fmla="*/ 627 w 638"/>
                <a:gd name="T3" fmla="*/ 0 h 92"/>
                <a:gd name="T4" fmla="*/ 638 w 638"/>
                <a:gd name="T5" fmla="*/ 26 h 92"/>
                <a:gd name="T6" fmla="*/ 24 w 638"/>
                <a:gd name="T7" fmla="*/ 87 h 92"/>
                <a:gd name="T8" fmla="*/ 21 w 638"/>
                <a:gd name="T9" fmla="*/ 61 h 92"/>
              </a:gdLst>
              <a:ahLst/>
              <a:cxnLst>
                <a:cxn ang="0">
                  <a:pos x="T0" y="T1"/>
                </a:cxn>
                <a:cxn ang="0">
                  <a:pos x="T2" y="T3"/>
                </a:cxn>
                <a:cxn ang="0">
                  <a:pos x="T4" y="T5"/>
                </a:cxn>
                <a:cxn ang="0">
                  <a:pos x="T6" y="T7"/>
                </a:cxn>
                <a:cxn ang="0">
                  <a:pos x="T8" y="T9"/>
                </a:cxn>
              </a:cxnLst>
              <a:rect l="0" t="0" r="r" b="b"/>
              <a:pathLst>
                <a:path w="638" h="92">
                  <a:moveTo>
                    <a:pt x="21" y="61"/>
                  </a:moveTo>
                  <a:cubicBezTo>
                    <a:pt x="627" y="0"/>
                    <a:pt x="627" y="0"/>
                    <a:pt x="627" y="0"/>
                  </a:cubicBezTo>
                  <a:cubicBezTo>
                    <a:pt x="638" y="26"/>
                    <a:pt x="638" y="26"/>
                    <a:pt x="638" y="26"/>
                  </a:cubicBezTo>
                  <a:cubicBezTo>
                    <a:pt x="638" y="26"/>
                    <a:pt x="34" y="92"/>
                    <a:pt x="24" y="87"/>
                  </a:cubicBezTo>
                  <a:cubicBezTo>
                    <a:pt x="15" y="82"/>
                    <a:pt x="0" y="63"/>
                    <a:pt x="21" y="61"/>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86" name="Freeform 94"/>
            <p:cNvSpPr>
              <a:spLocks/>
            </p:cNvSpPr>
            <p:nvPr/>
          </p:nvSpPr>
          <p:spPr bwMode="auto">
            <a:xfrm>
              <a:off x="6734174" y="3563938"/>
              <a:ext cx="249237" cy="701675"/>
            </a:xfrm>
            <a:custGeom>
              <a:avLst/>
              <a:gdLst>
                <a:gd name="T0" fmla="*/ 0 w 96"/>
                <a:gd name="T1" fmla="*/ 5 h 269"/>
                <a:gd name="T2" fmla="*/ 56 w 96"/>
                <a:gd name="T3" fmla="*/ 0 h 269"/>
                <a:gd name="T4" fmla="*/ 96 w 96"/>
                <a:gd name="T5" fmla="*/ 265 h 269"/>
                <a:gd name="T6" fmla="*/ 65 w 96"/>
                <a:gd name="T7" fmla="*/ 265 h 269"/>
                <a:gd name="T8" fmla="*/ 34 w 96"/>
                <a:gd name="T9" fmla="*/ 269 h 269"/>
                <a:gd name="T10" fmla="*/ 0 w 96"/>
                <a:gd name="T11" fmla="*/ 5 h 269"/>
              </a:gdLst>
              <a:ahLst/>
              <a:cxnLst>
                <a:cxn ang="0">
                  <a:pos x="T0" y="T1"/>
                </a:cxn>
                <a:cxn ang="0">
                  <a:pos x="T2" y="T3"/>
                </a:cxn>
                <a:cxn ang="0">
                  <a:pos x="T4" y="T5"/>
                </a:cxn>
                <a:cxn ang="0">
                  <a:pos x="T6" y="T7"/>
                </a:cxn>
                <a:cxn ang="0">
                  <a:pos x="T8" y="T9"/>
                </a:cxn>
                <a:cxn ang="0">
                  <a:pos x="T10" y="T11"/>
                </a:cxn>
              </a:cxnLst>
              <a:rect l="0" t="0" r="r" b="b"/>
              <a:pathLst>
                <a:path w="96" h="269">
                  <a:moveTo>
                    <a:pt x="0" y="5"/>
                  </a:moveTo>
                  <a:cubicBezTo>
                    <a:pt x="56" y="0"/>
                    <a:pt x="56" y="0"/>
                    <a:pt x="56" y="0"/>
                  </a:cubicBezTo>
                  <a:cubicBezTo>
                    <a:pt x="96" y="265"/>
                    <a:pt x="96" y="265"/>
                    <a:pt x="96" y="265"/>
                  </a:cubicBezTo>
                  <a:cubicBezTo>
                    <a:pt x="84" y="264"/>
                    <a:pt x="74" y="265"/>
                    <a:pt x="65" y="265"/>
                  </a:cubicBezTo>
                  <a:cubicBezTo>
                    <a:pt x="50" y="267"/>
                    <a:pt x="41" y="268"/>
                    <a:pt x="34" y="269"/>
                  </a:cubicBezTo>
                  <a:lnTo>
                    <a:pt x="0" y="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87" name="Freeform 95"/>
            <p:cNvSpPr>
              <a:spLocks/>
            </p:cNvSpPr>
            <p:nvPr/>
          </p:nvSpPr>
          <p:spPr bwMode="auto">
            <a:xfrm>
              <a:off x="7062787" y="4505325"/>
              <a:ext cx="2365375" cy="781050"/>
            </a:xfrm>
            <a:custGeom>
              <a:avLst/>
              <a:gdLst>
                <a:gd name="T0" fmla="*/ 56 w 908"/>
                <a:gd name="T1" fmla="*/ 0 h 299"/>
                <a:gd name="T2" fmla="*/ 241 w 908"/>
                <a:gd name="T3" fmla="*/ 136 h 299"/>
                <a:gd name="T4" fmla="*/ 490 w 908"/>
                <a:gd name="T5" fmla="*/ 215 h 299"/>
                <a:gd name="T6" fmla="*/ 895 w 908"/>
                <a:gd name="T7" fmla="*/ 269 h 299"/>
                <a:gd name="T8" fmla="*/ 908 w 908"/>
                <a:gd name="T9" fmla="*/ 299 h 299"/>
                <a:gd name="T10" fmla="*/ 456 w 908"/>
                <a:gd name="T11" fmla="*/ 243 h 299"/>
                <a:gd name="T12" fmla="*/ 183 w 908"/>
                <a:gd name="T13" fmla="*/ 157 h 299"/>
                <a:gd name="T14" fmla="*/ 0 w 908"/>
                <a:gd name="T15" fmla="*/ 26 h 299"/>
                <a:gd name="T16" fmla="*/ 56 w 908"/>
                <a:gd name="T1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8" h="299">
                  <a:moveTo>
                    <a:pt x="56" y="0"/>
                  </a:moveTo>
                  <a:cubicBezTo>
                    <a:pt x="86" y="38"/>
                    <a:pt x="139" y="88"/>
                    <a:pt x="241" y="136"/>
                  </a:cubicBezTo>
                  <a:cubicBezTo>
                    <a:pt x="303" y="164"/>
                    <a:pt x="384" y="192"/>
                    <a:pt x="490" y="215"/>
                  </a:cubicBezTo>
                  <a:cubicBezTo>
                    <a:pt x="598" y="238"/>
                    <a:pt x="731" y="257"/>
                    <a:pt x="895" y="269"/>
                  </a:cubicBezTo>
                  <a:cubicBezTo>
                    <a:pt x="900" y="279"/>
                    <a:pt x="904" y="289"/>
                    <a:pt x="908" y="299"/>
                  </a:cubicBezTo>
                  <a:cubicBezTo>
                    <a:pt x="724" y="287"/>
                    <a:pt x="575" y="268"/>
                    <a:pt x="456" y="243"/>
                  </a:cubicBezTo>
                  <a:cubicBezTo>
                    <a:pt x="339" y="218"/>
                    <a:pt x="251" y="188"/>
                    <a:pt x="183" y="157"/>
                  </a:cubicBezTo>
                  <a:cubicBezTo>
                    <a:pt x="87" y="111"/>
                    <a:pt x="33" y="64"/>
                    <a:pt x="0" y="26"/>
                  </a:cubicBezTo>
                  <a:cubicBezTo>
                    <a:pt x="21" y="20"/>
                    <a:pt x="41" y="11"/>
                    <a:pt x="56"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88" name="Freeform 96"/>
            <p:cNvSpPr>
              <a:spLocks/>
            </p:cNvSpPr>
            <p:nvPr/>
          </p:nvSpPr>
          <p:spPr bwMode="auto">
            <a:xfrm>
              <a:off x="3976688" y="3479801"/>
              <a:ext cx="1023938" cy="681038"/>
            </a:xfrm>
            <a:custGeom>
              <a:avLst/>
              <a:gdLst>
                <a:gd name="T0" fmla="*/ 0 w 645"/>
                <a:gd name="T1" fmla="*/ 429 h 429"/>
                <a:gd name="T2" fmla="*/ 645 w 645"/>
                <a:gd name="T3" fmla="*/ 0 h 429"/>
                <a:gd name="T4" fmla="*/ 639 w 645"/>
                <a:gd name="T5" fmla="*/ 56 h 429"/>
                <a:gd name="T6" fmla="*/ 135 w 645"/>
                <a:gd name="T7" fmla="*/ 403 h 429"/>
                <a:gd name="T8" fmla="*/ 0 w 645"/>
                <a:gd name="T9" fmla="*/ 429 h 429"/>
              </a:gdLst>
              <a:ahLst/>
              <a:cxnLst>
                <a:cxn ang="0">
                  <a:pos x="T0" y="T1"/>
                </a:cxn>
                <a:cxn ang="0">
                  <a:pos x="T2" y="T3"/>
                </a:cxn>
                <a:cxn ang="0">
                  <a:pos x="T4" y="T5"/>
                </a:cxn>
                <a:cxn ang="0">
                  <a:pos x="T6" y="T7"/>
                </a:cxn>
                <a:cxn ang="0">
                  <a:pos x="T8" y="T9"/>
                </a:cxn>
              </a:cxnLst>
              <a:rect l="0" t="0" r="r" b="b"/>
              <a:pathLst>
                <a:path w="645" h="429">
                  <a:moveTo>
                    <a:pt x="0" y="429"/>
                  </a:moveTo>
                  <a:lnTo>
                    <a:pt x="645" y="0"/>
                  </a:lnTo>
                  <a:lnTo>
                    <a:pt x="639" y="56"/>
                  </a:lnTo>
                  <a:lnTo>
                    <a:pt x="135" y="403"/>
                  </a:lnTo>
                  <a:lnTo>
                    <a:pt x="0" y="42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89" name="Freeform 97"/>
            <p:cNvSpPr>
              <a:spLocks/>
            </p:cNvSpPr>
            <p:nvPr/>
          </p:nvSpPr>
          <p:spPr bwMode="auto">
            <a:xfrm>
              <a:off x="4991100" y="3236912"/>
              <a:ext cx="536574" cy="331788"/>
            </a:xfrm>
            <a:custGeom>
              <a:avLst/>
              <a:gdLst>
                <a:gd name="T0" fmla="*/ 277 w 338"/>
                <a:gd name="T1" fmla="*/ 0 h 209"/>
                <a:gd name="T2" fmla="*/ 6 w 338"/>
                <a:gd name="T3" fmla="*/ 153 h 209"/>
                <a:gd name="T4" fmla="*/ 0 w 338"/>
                <a:gd name="T5" fmla="*/ 209 h 209"/>
                <a:gd name="T6" fmla="*/ 338 w 338"/>
                <a:gd name="T7" fmla="*/ 17 h 209"/>
                <a:gd name="T8" fmla="*/ 277 w 338"/>
                <a:gd name="T9" fmla="*/ 0 h 209"/>
              </a:gdLst>
              <a:ahLst/>
              <a:cxnLst>
                <a:cxn ang="0">
                  <a:pos x="T0" y="T1"/>
                </a:cxn>
                <a:cxn ang="0">
                  <a:pos x="T2" y="T3"/>
                </a:cxn>
                <a:cxn ang="0">
                  <a:pos x="T4" y="T5"/>
                </a:cxn>
                <a:cxn ang="0">
                  <a:pos x="T6" y="T7"/>
                </a:cxn>
                <a:cxn ang="0">
                  <a:pos x="T8" y="T9"/>
                </a:cxn>
              </a:cxnLst>
              <a:rect l="0" t="0" r="r" b="b"/>
              <a:pathLst>
                <a:path w="338" h="209">
                  <a:moveTo>
                    <a:pt x="277" y="0"/>
                  </a:moveTo>
                  <a:lnTo>
                    <a:pt x="6" y="153"/>
                  </a:lnTo>
                  <a:lnTo>
                    <a:pt x="0" y="209"/>
                  </a:lnTo>
                  <a:lnTo>
                    <a:pt x="338" y="17"/>
                  </a:lnTo>
                  <a:lnTo>
                    <a:pt x="277" y="0"/>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0" name="Freeform 98"/>
            <p:cNvSpPr>
              <a:spLocks/>
            </p:cNvSpPr>
            <p:nvPr/>
          </p:nvSpPr>
          <p:spPr bwMode="auto">
            <a:xfrm>
              <a:off x="3281363" y="3411537"/>
              <a:ext cx="1731962" cy="277813"/>
            </a:xfrm>
            <a:custGeom>
              <a:avLst/>
              <a:gdLst>
                <a:gd name="T0" fmla="*/ 1091 w 1091"/>
                <a:gd name="T1" fmla="*/ 0 h 175"/>
                <a:gd name="T2" fmla="*/ 19 w 1091"/>
                <a:gd name="T3" fmla="*/ 132 h 175"/>
                <a:gd name="T4" fmla="*/ 0 w 1091"/>
                <a:gd name="T5" fmla="*/ 175 h 175"/>
                <a:gd name="T6" fmla="*/ 1085 w 1091"/>
                <a:gd name="T7" fmla="*/ 43 h 175"/>
                <a:gd name="T8" fmla="*/ 1091 w 1091"/>
                <a:gd name="T9" fmla="*/ 0 h 175"/>
              </a:gdLst>
              <a:ahLst/>
              <a:cxnLst>
                <a:cxn ang="0">
                  <a:pos x="T0" y="T1"/>
                </a:cxn>
                <a:cxn ang="0">
                  <a:pos x="T2" y="T3"/>
                </a:cxn>
                <a:cxn ang="0">
                  <a:pos x="T4" y="T5"/>
                </a:cxn>
                <a:cxn ang="0">
                  <a:pos x="T6" y="T7"/>
                </a:cxn>
                <a:cxn ang="0">
                  <a:pos x="T8" y="T9"/>
                </a:cxn>
              </a:cxnLst>
              <a:rect l="0" t="0" r="r" b="b"/>
              <a:pathLst>
                <a:path w="1091" h="175">
                  <a:moveTo>
                    <a:pt x="1091" y="0"/>
                  </a:moveTo>
                  <a:lnTo>
                    <a:pt x="19" y="132"/>
                  </a:lnTo>
                  <a:lnTo>
                    <a:pt x="0" y="175"/>
                  </a:lnTo>
                  <a:lnTo>
                    <a:pt x="1085" y="43"/>
                  </a:lnTo>
                  <a:lnTo>
                    <a:pt x="1091"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91" name="Freeform 99"/>
            <p:cNvSpPr>
              <a:spLocks/>
            </p:cNvSpPr>
            <p:nvPr/>
          </p:nvSpPr>
          <p:spPr bwMode="auto">
            <a:xfrm>
              <a:off x="4999037" y="3411536"/>
              <a:ext cx="1728788" cy="727075"/>
            </a:xfrm>
            <a:custGeom>
              <a:avLst/>
              <a:gdLst>
                <a:gd name="T0" fmla="*/ 6 w 664"/>
                <a:gd name="T1" fmla="*/ 0 h 278"/>
                <a:gd name="T2" fmla="*/ 0 w 664"/>
                <a:gd name="T3" fmla="*/ 27 h 278"/>
                <a:gd name="T4" fmla="*/ 664 w 664"/>
                <a:gd name="T5" fmla="*/ 278 h 278"/>
                <a:gd name="T6" fmla="*/ 660 w 664"/>
                <a:gd name="T7" fmla="*/ 248 h 278"/>
                <a:gd name="T8" fmla="*/ 6 w 664"/>
                <a:gd name="T9" fmla="*/ 0 h 278"/>
              </a:gdLst>
              <a:ahLst/>
              <a:cxnLst>
                <a:cxn ang="0">
                  <a:pos x="T0" y="T1"/>
                </a:cxn>
                <a:cxn ang="0">
                  <a:pos x="T2" y="T3"/>
                </a:cxn>
                <a:cxn ang="0">
                  <a:pos x="T4" y="T5"/>
                </a:cxn>
                <a:cxn ang="0">
                  <a:pos x="T6" y="T7"/>
                </a:cxn>
                <a:cxn ang="0">
                  <a:pos x="T8" y="T9"/>
                </a:cxn>
              </a:cxnLst>
              <a:rect l="0" t="0" r="r" b="b"/>
              <a:pathLst>
                <a:path w="664" h="278">
                  <a:moveTo>
                    <a:pt x="6" y="0"/>
                  </a:moveTo>
                  <a:cubicBezTo>
                    <a:pt x="4" y="9"/>
                    <a:pt x="2" y="18"/>
                    <a:pt x="0" y="27"/>
                  </a:cubicBezTo>
                  <a:cubicBezTo>
                    <a:pt x="219" y="112"/>
                    <a:pt x="441" y="196"/>
                    <a:pt x="664" y="278"/>
                  </a:cubicBezTo>
                  <a:cubicBezTo>
                    <a:pt x="663" y="268"/>
                    <a:pt x="661" y="258"/>
                    <a:pt x="660" y="248"/>
                  </a:cubicBezTo>
                  <a:cubicBezTo>
                    <a:pt x="442" y="165"/>
                    <a:pt x="224" y="83"/>
                    <a:pt x="6" y="0"/>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2" name="Freeform 100"/>
            <p:cNvSpPr>
              <a:spLocks/>
            </p:cNvSpPr>
            <p:nvPr/>
          </p:nvSpPr>
          <p:spPr bwMode="auto">
            <a:xfrm>
              <a:off x="6723063" y="4062412"/>
              <a:ext cx="85725" cy="77788"/>
            </a:xfrm>
            <a:custGeom>
              <a:avLst/>
              <a:gdLst>
                <a:gd name="T0" fmla="*/ 0 w 54"/>
                <a:gd name="T1" fmla="*/ 1 h 49"/>
                <a:gd name="T2" fmla="*/ 54 w 54"/>
                <a:gd name="T3" fmla="*/ 0 h 49"/>
                <a:gd name="T4" fmla="*/ 54 w 54"/>
                <a:gd name="T5" fmla="*/ 49 h 49"/>
                <a:gd name="T6" fmla="*/ 7 w 54"/>
                <a:gd name="T7" fmla="*/ 49 h 49"/>
                <a:gd name="T8" fmla="*/ 0 w 54"/>
                <a:gd name="T9" fmla="*/ 1 h 49"/>
              </a:gdLst>
              <a:ahLst/>
              <a:cxnLst>
                <a:cxn ang="0">
                  <a:pos x="T0" y="T1"/>
                </a:cxn>
                <a:cxn ang="0">
                  <a:pos x="T2" y="T3"/>
                </a:cxn>
                <a:cxn ang="0">
                  <a:pos x="T4" y="T5"/>
                </a:cxn>
                <a:cxn ang="0">
                  <a:pos x="T6" y="T7"/>
                </a:cxn>
                <a:cxn ang="0">
                  <a:pos x="T8" y="T9"/>
                </a:cxn>
              </a:cxnLst>
              <a:rect l="0" t="0" r="r" b="b"/>
              <a:pathLst>
                <a:path w="54" h="49">
                  <a:moveTo>
                    <a:pt x="0" y="1"/>
                  </a:moveTo>
                  <a:lnTo>
                    <a:pt x="54" y="0"/>
                  </a:lnTo>
                  <a:lnTo>
                    <a:pt x="54" y="49"/>
                  </a:lnTo>
                  <a:lnTo>
                    <a:pt x="7" y="49"/>
                  </a:lnTo>
                  <a:lnTo>
                    <a:pt x="0" y="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93" name="Freeform 101"/>
            <p:cNvSpPr>
              <a:spLocks/>
            </p:cNvSpPr>
            <p:nvPr/>
          </p:nvSpPr>
          <p:spPr bwMode="auto">
            <a:xfrm>
              <a:off x="2644775" y="4365624"/>
              <a:ext cx="1970087" cy="727075"/>
            </a:xfrm>
            <a:custGeom>
              <a:avLst/>
              <a:gdLst>
                <a:gd name="T0" fmla="*/ 0 w 756"/>
                <a:gd name="T1" fmla="*/ 279 h 279"/>
                <a:gd name="T2" fmla="*/ 404 w 756"/>
                <a:gd name="T3" fmla="*/ 141 h 279"/>
                <a:gd name="T4" fmla="*/ 756 w 756"/>
                <a:gd name="T5" fmla="*/ 16 h 279"/>
                <a:gd name="T6" fmla="*/ 725 w 756"/>
                <a:gd name="T7" fmla="*/ 0 h 279"/>
                <a:gd name="T8" fmla="*/ 401 w 756"/>
                <a:gd name="T9" fmla="*/ 117 h 279"/>
                <a:gd name="T10" fmla="*/ 13 w 756"/>
                <a:gd name="T11" fmla="*/ 250 h 279"/>
                <a:gd name="T12" fmla="*/ 0 w 756"/>
                <a:gd name="T13" fmla="*/ 279 h 279"/>
              </a:gdLst>
              <a:ahLst/>
              <a:cxnLst>
                <a:cxn ang="0">
                  <a:pos x="T0" y="T1"/>
                </a:cxn>
                <a:cxn ang="0">
                  <a:pos x="T2" y="T3"/>
                </a:cxn>
                <a:cxn ang="0">
                  <a:pos x="T4" y="T5"/>
                </a:cxn>
                <a:cxn ang="0">
                  <a:pos x="T6" y="T7"/>
                </a:cxn>
                <a:cxn ang="0">
                  <a:pos x="T8" y="T9"/>
                </a:cxn>
                <a:cxn ang="0">
                  <a:pos x="T10" y="T11"/>
                </a:cxn>
                <a:cxn ang="0">
                  <a:pos x="T12" y="T13"/>
                </a:cxn>
              </a:cxnLst>
              <a:rect l="0" t="0" r="r" b="b"/>
              <a:pathLst>
                <a:path w="756" h="279">
                  <a:moveTo>
                    <a:pt x="0" y="279"/>
                  </a:moveTo>
                  <a:cubicBezTo>
                    <a:pt x="137" y="233"/>
                    <a:pt x="272" y="188"/>
                    <a:pt x="404" y="141"/>
                  </a:cubicBezTo>
                  <a:cubicBezTo>
                    <a:pt x="523" y="100"/>
                    <a:pt x="640" y="58"/>
                    <a:pt x="756" y="16"/>
                  </a:cubicBezTo>
                  <a:cubicBezTo>
                    <a:pt x="746" y="10"/>
                    <a:pt x="736" y="5"/>
                    <a:pt x="725" y="0"/>
                  </a:cubicBezTo>
                  <a:cubicBezTo>
                    <a:pt x="619" y="39"/>
                    <a:pt x="510" y="79"/>
                    <a:pt x="401" y="117"/>
                  </a:cubicBezTo>
                  <a:cubicBezTo>
                    <a:pt x="274" y="162"/>
                    <a:pt x="144" y="206"/>
                    <a:pt x="13" y="250"/>
                  </a:cubicBezTo>
                  <a:cubicBezTo>
                    <a:pt x="9" y="260"/>
                    <a:pt x="4" y="269"/>
                    <a:pt x="0" y="279"/>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4" name="Freeform 102"/>
            <p:cNvSpPr>
              <a:spLocks/>
            </p:cNvSpPr>
            <p:nvPr/>
          </p:nvSpPr>
          <p:spPr bwMode="auto">
            <a:xfrm>
              <a:off x="6873875" y="5218109"/>
              <a:ext cx="2554287" cy="214313"/>
            </a:xfrm>
            <a:custGeom>
              <a:avLst/>
              <a:gdLst>
                <a:gd name="T0" fmla="*/ 980 w 980"/>
                <a:gd name="T1" fmla="*/ 26 h 82"/>
                <a:gd name="T2" fmla="*/ 974 w 980"/>
                <a:gd name="T3" fmla="*/ 0 h 82"/>
                <a:gd name="T4" fmla="*/ 0 w 980"/>
                <a:gd name="T5" fmla="*/ 56 h 82"/>
                <a:gd name="T6" fmla="*/ 3 w 980"/>
                <a:gd name="T7" fmla="*/ 82 h 82"/>
                <a:gd name="T8" fmla="*/ 980 w 980"/>
                <a:gd name="T9" fmla="*/ 26 h 82"/>
              </a:gdLst>
              <a:ahLst/>
              <a:cxnLst>
                <a:cxn ang="0">
                  <a:pos x="T0" y="T1"/>
                </a:cxn>
                <a:cxn ang="0">
                  <a:pos x="T2" y="T3"/>
                </a:cxn>
                <a:cxn ang="0">
                  <a:pos x="T4" y="T5"/>
                </a:cxn>
                <a:cxn ang="0">
                  <a:pos x="T6" y="T7"/>
                </a:cxn>
                <a:cxn ang="0">
                  <a:pos x="T8" y="T9"/>
                </a:cxn>
              </a:cxnLst>
              <a:rect l="0" t="0" r="r" b="b"/>
              <a:pathLst>
                <a:path w="980" h="82">
                  <a:moveTo>
                    <a:pt x="980" y="26"/>
                  </a:moveTo>
                  <a:cubicBezTo>
                    <a:pt x="978" y="17"/>
                    <a:pt x="976" y="9"/>
                    <a:pt x="974" y="0"/>
                  </a:cubicBezTo>
                  <a:cubicBezTo>
                    <a:pt x="944" y="1"/>
                    <a:pt x="30" y="54"/>
                    <a:pt x="0" y="56"/>
                  </a:cubicBezTo>
                  <a:cubicBezTo>
                    <a:pt x="1" y="65"/>
                    <a:pt x="2" y="74"/>
                    <a:pt x="3" y="82"/>
                  </a:cubicBezTo>
                  <a:cubicBezTo>
                    <a:pt x="34" y="81"/>
                    <a:pt x="949" y="28"/>
                    <a:pt x="980" y="2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95" name="Freeform 103"/>
            <p:cNvSpPr>
              <a:spLocks/>
            </p:cNvSpPr>
            <p:nvPr/>
          </p:nvSpPr>
          <p:spPr bwMode="auto">
            <a:xfrm>
              <a:off x="3851275" y="4159248"/>
              <a:ext cx="1016000" cy="449263"/>
            </a:xfrm>
            <a:custGeom>
              <a:avLst/>
              <a:gdLst>
                <a:gd name="T0" fmla="*/ 34 w 390"/>
                <a:gd name="T1" fmla="*/ 0 h 172"/>
                <a:gd name="T2" fmla="*/ 140 w 390"/>
                <a:gd name="T3" fmla="*/ 8 h 172"/>
                <a:gd name="T4" fmla="*/ 274 w 390"/>
                <a:gd name="T5" fmla="*/ 37 h 172"/>
                <a:gd name="T6" fmla="*/ 390 w 390"/>
                <a:gd name="T7" fmla="*/ 97 h 172"/>
                <a:gd name="T8" fmla="*/ 380 w 390"/>
                <a:gd name="T9" fmla="*/ 172 h 172"/>
                <a:gd name="T10" fmla="*/ 224 w 390"/>
                <a:gd name="T11" fmla="*/ 65 h 172"/>
                <a:gd name="T12" fmla="*/ 99 w 390"/>
                <a:gd name="T13" fmla="*/ 38 h 172"/>
                <a:gd name="T14" fmla="*/ 0 w 390"/>
                <a:gd name="T15" fmla="*/ 30 h 172"/>
                <a:gd name="T16" fmla="*/ 34 w 390"/>
                <a:gd name="T17"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172">
                  <a:moveTo>
                    <a:pt x="34" y="0"/>
                  </a:moveTo>
                  <a:cubicBezTo>
                    <a:pt x="61" y="1"/>
                    <a:pt x="98" y="3"/>
                    <a:pt x="140" y="8"/>
                  </a:cubicBezTo>
                  <a:cubicBezTo>
                    <a:pt x="182" y="13"/>
                    <a:pt x="229" y="22"/>
                    <a:pt x="274" y="37"/>
                  </a:cubicBezTo>
                  <a:cubicBezTo>
                    <a:pt x="316" y="51"/>
                    <a:pt x="356" y="71"/>
                    <a:pt x="390" y="97"/>
                  </a:cubicBezTo>
                  <a:cubicBezTo>
                    <a:pt x="387" y="122"/>
                    <a:pt x="383" y="147"/>
                    <a:pt x="380" y="172"/>
                  </a:cubicBezTo>
                  <a:cubicBezTo>
                    <a:pt x="344" y="118"/>
                    <a:pt x="285" y="85"/>
                    <a:pt x="224" y="65"/>
                  </a:cubicBezTo>
                  <a:cubicBezTo>
                    <a:pt x="182" y="51"/>
                    <a:pt x="139" y="43"/>
                    <a:pt x="99" y="38"/>
                  </a:cubicBezTo>
                  <a:cubicBezTo>
                    <a:pt x="60" y="33"/>
                    <a:pt x="25" y="31"/>
                    <a:pt x="0" y="30"/>
                  </a:cubicBezTo>
                  <a:cubicBezTo>
                    <a:pt x="11" y="20"/>
                    <a:pt x="23" y="10"/>
                    <a:pt x="34"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96" name="Freeform 104"/>
            <p:cNvSpPr>
              <a:spLocks/>
            </p:cNvSpPr>
            <p:nvPr/>
          </p:nvSpPr>
          <p:spPr bwMode="auto">
            <a:xfrm>
              <a:off x="7094794" y="3551455"/>
              <a:ext cx="1635125" cy="835024"/>
            </a:xfrm>
            <a:custGeom>
              <a:avLst/>
              <a:gdLst>
                <a:gd name="T0" fmla="*/ 614 w 628"/>
                <a:gd name="T1" fmla="*/ 0 h 320"/>
                <a:gd name="T2" fmla="*/ 628 w 628"/>
                <a:gd name="T3" fmla="*/ 33 h 320"/>
                <a:gd name="T4" fmla="*/ 48 w 628"/>
                <a:gd name="T5" fmla="*/ 320 h 320"/>
                <a:gd name="T6" fmla="*/ 0 w 628"/>
                <a:gd name="T7" fmla="*/ 304 h 320"/>
                <a:gd name="T8" fmla="*/ 614 w 628"/>
                <a:gd name="T9" fmla="*/ 0 h 320"/>
              </a:gdLst>
              <a:ahLst/>
              <a:cxnLst>
                <a:cxn ang="0">
                  <a:pos x="T0" y="T1"/>
                </a:cxn>
                <a:cxn ang="0">
                  <a:pos x="T2" y="T3"/>
                </a:cxn>
                <a:cxn ang="0">
                  <a:pos x="T4" y="T5"/>
                </a:cxn>
                <a:cxn ang="0">
                  <a:pos x="T6" y="T7"/>
                </a:cxn>
                <a:cxn ang="0">
                  <a:pos x="T8" y="T9"/>
                </a:cxn>
              </a:cxnLst>
              <a:rect l="0" t="0" r="r" b="b"/>
              <a:pathLst>
                <a:path w="628" h="320">
                  <a:moveTo>
                    <a:pt x="614" y="0"/>
                  </a:moveTo>
                  <a:cubicBezTo>
                    <a:pt x="628" y="33"/>
                    <a:pt x="628" y="33"/>
                    <a:pt x="628" y="33"/>
                  </a:cubicBezTo>
                  <a:cubicBezTo>
                    <a:pt x="439" y="133"/>
                    <a:pt x="245" y="229"/>
                    <a:pt x="48" y="320"/>
                  </a:cubicBezTo>
                  <a:cubicBezTo>
                    <a:pt x="36" y="313"/>
                    <a:pt x="19" y="308"/>
                    <a:pt x="0" y="304"/>
                  </a:cubicBezTo>
                  <a:cubicBezTo>
                    <a:pt x="210" y="204"/>
                    <a:pt x="414" y="103"/>
                    <a:pt x="614"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7" name="Freeform 105"/>
            <p:cNvSpPr>
              <a:spLocks/>
            </p:cNvSpPr>
            <p:nvPr/>
          </p:nvSpPr>
          <p:spPr bwMode="auto">
            <a:xfrm>
              <a:off x="6743703" y="4240212"/>
              <a:ext cx="696913" cy="442913"/>
            </a:xfrm>
            <a:custGeom>
              <a:avLst/>
              <a:gdLst>
                <a:gd name="T0" fmla="*/ 61 w 267"/>
                <a:gd name="T1" fmla="*/ 6 h 170"/>
                <a:gd name="T2" fmla="*/ 258 w 267"/>
                <a:gd name="T3" fmla="*/ 67 h 170"/>
                <a:gd name="T4" fmla="*/ 82 w 267"/>
                <a:gd name="T5" fmla="*/ 164 h 170"/>
                <a:gd name="T6" fmla="*/ 19 w 267"/>
                <a:gd name="T7" fmla="*/ 166 h 170"/>
                <a:gd name="T8" fmla="*/ 2 w 267"/>
                <a:gd name="T9" fmla="*/ 17 h 170"/>
                <a:gd name="T10" fmla="*/ 61 w 267"/>
                <a:gd name="T11" fmla="*/ 6 h 170"/>
              </a:gdLst>
              <a:ahLst/>
              <a:cxnLst>
                <a:cxn ang="0">
                  <a:pos x="T0" y="T1"/>
                </a:cxn>
                <a:cxn ang="0">
                  <a:pos x="T2" y="T3"/>
                </a:cxn>
                <a:cxn ang="0">
                  <a:pos x="T4" y="T5"/>
                </a:cxn>
                <a:cxn ang="0">
                  <a:pos x="T6" y="T7"/>
                </a:cxn>
                <a:cxn ang="0">
                  <a:pos x="T8" y="T9"/>
                </a:cxn>
                <a:cxn ang="0">
                  <a:pos x="T10" y="T11"/>
                </a:cxn>
              </a:cxnLst>
              <a:rect l="0" t="0" r="r" b="b"/>
              <a:pathLst>
                <a:path w="267" h="170">
                  <a:moveTo>
                    <a:pt x="61" y="6"/>
                  </a:moveTo>
                  <a:cubicBezTo>
                    <a:pt x="121" y="0"/>
                    <a:pt x="250" y="24"/>
                    <a:pt x="258" y="67"/>
                  </a:cubicBezTo>
                  <a:cubicBezTo>
                    <a:pt x="267" y="109"/>
                    <a:pt x="146" y="157"/>
                    <a:pt x="82" y="164"/>
                  </a:cubicBezTo>
                  <a:cubicBezTo>
                    <a:pt x="18" y="170"/>
                    <a:pt x="39" y="166"/>
                    <a:pt x="19" y="166"/>
                  </a:cubicBezTo>
                  <a:cubicBezTo>
                    <a:pt x="13" y="116"/>
                    <a:pt x="8" y="66"/>
                    <a:pt x="2" y="17"/>
                  </a:cubicBezTo>
                  <a:cubicBezTo>
                    <a:pt x="20" y="12"/>
                    <a:pt x="0" y="12"/>
                    <a:pt x="61" y="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id-ID"/>
            </a:p>
          </p:txBody>
        </p:sp>
        <p:sp>
          <p:nvSpPr>
            <p:cNvPr id="98" name="Freeform 106"/>
            <p:cNvSpPr>
              <a:spLocks/>
            </p:cNvSpPr>
            <p:nvPr/>
          </p:nvSpPr>
          <p:spPr bwMode="auto">
            <a:xfrm>
              <a:off x="6756400" y="4313238"/>
              <a:ext cx="517525" cy="300038"/>
            </a:xfrm>
            <a:custGeom>
              <a:avLst/>
              <a:gdLst>
                <a:gd name="T0" fmla="*/ 59 w 198"/>
                <a:gd name="T1" fmla="*/ 4 h 115"/>
                <a:gd name="T2" fmla="*/ 192 w 198"/>
                <a:gd name="T3" fmla="*/ 44 h 115"/>
                <a:gd name="T4" fmla="*/ 74 w 198"/>
                <a:gd name="T5" fmla="*/ 110 h 115"/>
                <a:gd name="T6" fmla="*/ 11 w 198"/>
                <a:gd name="T7" fmla="*/ 109 h 115"/>
                <a:gd name="T8" fmla="*/ 0 w 198"/>
                <a:gd name="T9" fmla="*/ 17 h 115"/>
                <a:gd name="T10" fmla="*/ 59 w 198"/>
                <a:gd name="T11" fmla="*/ 4 h 115"/>
              </a:gdLst>
              <a:ahLst/>
              <a:cxnLst>
                <a:cxn ang="0">
                  <a:pos x="T0" y="T1"/>
                </a:cxn>
                <a:cxn ang="0">
                  <a:pos x="T2" y="T3"/>
                </a:cxn>
                <a:cxn ang="0">
                  <a:pos x="T4" y="T5"/>
                </a:cxn>
                <a:cxn ang="0">
                  <a:pos x="T6" y="T7"/>
                </a:cxn>
                <a:cxn ang="0">
                  <a:pos x="T8" y="T9"/>
                </a:cxn>
                <a:cxn ang="0">
                  <a:pos x="T10" y="T11"/>
                </a:cxn>
              </a:cxnLst>
              <a:rect l="0" t="0" r="r" b="b"/>
              <a:pathLst>
                <a:path w="198" h="115">
                  <a:moveTo>
                    <a:pt x="59" y="4"/>
                  </a:moveTo>
                  <a:cubicBezTo>
                    <a:pt x="104" y="0"/>
                    <a:pt x="187" y="15"/>
                    <a:pt x="192" y="44"/>
                  </a:cubicBezTo>
                  <a:cubicBezTo>
                    <a:pt x="198" y="74"/>
                    <a:pt x="120" y="105"/>
                    <a:pt x="74" y="110"/>
                  </a:cubicBezTo>
                  <a:cubicBezTo>
                    <a:pt x="27" y="115"/>
                    <a:pt x="30" y="112"/>
                    <a:pt x="11" y="109"/>
                  </a:cubicBezTo>
                  <a:cubicBezTo>
                    <a:pt x="7" y="78"/>
                    <a:pt x="4" y="48"/>
                    <a:pt x="0" y="17"/>
                  </a:cubicBezTo>
                  <a:cubicBezTo>
                    <a:pt x="17" y="11"/>
                    <a:pt x="14" y="9"/>
                    <a:pt x="59" y="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99" name="Group 116"/>
          <p:cNvGrpSpPr/>
          <p:nvPr/>
        </p:nvGrpSpPr>
        <p:grpSpPr>
          <a:xfrm>
            <a:off x="8160168" y="2929157"/>
            <a:ext cx="1093787" cy="1634841"/>
            <a:chOff x="7212013" y="765175"/>
            <a:chExt cx="1784351" cy="2667000"/>
          </a:xfrm>
        </p:grpSpPr>
        <p:sp>
          <p:nvSpPr>
            <p:cNvPr id="100" name="Oval 5"/>
            <p:cNvSpPr>
              <a:spLocks noChangeArrowheads="1"/>
            </p:cNvSpPr>
            <p:nvPr/>
          </p:nvSpPr>
          <p:spPr bwMode="auto">
            <a:xfrm>
              <a:off x="7373938" y="923925"/>
              <a:ext cx="1463675" cy="1465263"/>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101" name="Freeform 6"/>
            <p:cNvSpPr>
              <a:spLocks/>
            </p:cNvSpPr>
            <p:nvPr/>
          </p:nvSpPr>
          <p:spPr bwMode="auto">
            <a:xfrm>
              <a:off x="8105776" y="765175"/>
              <a:ext cx="890588" cy="2667000"/>
            </a:xfrm>
            <a:custGeom>
              <a:avLst/>
              <a:gdLst>
                <a:gd name="T0" fmla="*/ 0 w 236"/>
                <a:gd name="T1" fmla="*/ 0 h 708"/>
                <a:gd name="T2" fmla="*/ 0 w 236"/>
                <a:gd name="T3" fmla="*/ 42 h 708"/>
                <a:gd name="T4" fmla="*/ 194 w 236"/>
                <a:gd name="T5" fmla="*/ 236 h 708"/>
                <a:gd name="T6" fmla="*/ 0 w 236"/>
                <a:gd name="T7" fmla="*/ 431 h 708"/>
                <a:gd name="T8" fmla="*/ 0 w 236"/>
                <a:gd name="T9" fmla="*/ 708 h 708"/>
                <a:gd name="T10" fmla="*/ 35 w 236"/>
                <a:gd name="T11" fmla="*/ 495 h 708"/>
                <a:gd name="T12" fmla="*/ 50 w 236"/>
                <a:gd name="T13" fmla="*/ 468 h 708"/>
                <a:gd name="T14" fmla="*/ 236 w 236"/>
                <a:gd name="T15" fmla="*/ 236 h 708"/>
                <a:gd name="T16" fmla="*/ 0 w 236"/>
                <a:gd name="T17"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708">
                  <a:moveTo>
                    <a:pt x="0" y="0"/>
                  </a:moveTo>
                  <a:cubicBezTo>
                    <a:pt x="0" y="42"/>
                    <a:pt x="0" y="42"/>
                    <a:pt x="0" y="42"/>
                  </a:cubicBezTo>
                  <a:cubicBezTo>
                    <a:pt x="107" y="42"/>
                    <a:pt x="194" y="129"/>
                    <a:pt x="194" y="236"/>
                  </a:cubicBezTo>
                  <a:cubicBezTo>
                    <a:pt x="194" y="343"/>
                    <a:pt x="107" y="431"/>
                    <a:pt x="0" y="431"/>
                  </a:cubicBezTo>
                  <a:cubicBezTo>
                    <a:pt x="0" y="708"/>
                    <a:pt x="0" y="708"/>
                    <a:pt x="0" y="708"/>
                  </a:cubicBezTo>
                  <a:cubicBezTo>
                    <a:pt x="35" y="495"/>
                    <a:pt x="35" y="495"/>
                    <a:pt x="35" y="495"/>
                  </a:cubicBezTo>
                  <a:cubicBezTo>
                    <a:pt x="38" y="481"/>
                    <a:pt x="37" y="470"/>
                    <a:pt x="50" y="468"/>
                  </a:cubicBezTo>
                  <a:cubicBezTo>
                    <a:pt x="156" y="445"/>
                    <a:pt x="236" y="350"/>
                    <a:pt x="236" y="236"/>
                  </a:cubicBezTo>
                  <a:cubicBezTo>
                    <a:pt x="236" y="106"/>
                    <a:pt x="130" y="0"/>
                    <a:pt x="0" y="0"/>
                  </a:cubicBez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2" name="Freeform 7"/>
            <p:cNvSpPr>
              <a:spLocks/>
            </p:cNvSpPr>
            <p:nvPr/>
          </p:nvSpPr>
          <p:spPr bwMode="auto">
            <a:xfrm>
              <a:off x="7212013" y="765175"/>
              <a:ext cx="893763" cy="2667000"/>
            </a:xfrm>
            <a:custGeom>
              <a:avLst/>
              <a:gdLst>
                <a:gd name="T0" fmla="*/ 43 w 237"/>
                <a:gd name="T1" fmla="*/ 236 h 708"/>
                <a:gd name="T2" fmla="*/ 237 w 237"/>
                <a:gd name="T3" fmla="*/ 42 h 708"/>
                <a:gd name="T4" fmla="*/ 237 w 237"/>
                <a:gd name="T5" fmla="*/ 0 h 708"/>
                <a:gd name="T6" fmla="*/ 0 w 237"/>
                <a:gd name="T7" fmla="*/ 236 h 708"/>
                <a:gd name="T8" fmla="*/ 187 w 237"/>
                <a:gd name="T9" fmla="*/ 468 h 708"/>
                <a:gd name="T10" fmla="*/ 201 w 237"/>
                <a:gd name="T11" fmla="*/ 496 h 708"/>
                <a:gd name="T12" fmla="*/ 237 w 237"/>
                <a:gd name="T13" fmla="*/ 708 h 708"/>
                <a:gd name="T14" fmla="*/ 237 w 237"/>
                <a:gd name="T15" fmla="*/ 431 h 708"/>
                <a:gd name="T16" fmla="*/ 43 w 237"/>
                <a:gd name="T17" fmla="*/ 23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708">
                  <a:moveTo>
                    <a:pt x="43" y="236"/>
                  </a:moveTo>
                  <a:cubicBezTo>
                    <a:pt x="43" y="129"/>
                    <a:pt x="130" y="42"/>
                    <a:pt x="237" y="42"/>
                  </a:cubicBezTo>
                  <a:cubicBezTo>
                    <a:pt x="237" y="0"/>
                    <a:pt x="237" y="0"/>
                    <a:pt x="237" y="0"/>
                  </a:cubicBezTo>
                  <a:cubicBezTo>
                    <a:pt x="106" y="0"/>
                    <a:pt x="0" y="106"/>
                    <a:pt x="0" y="236"/>
                  </a:cubicBezTo>
                  <a:cubicBezTo>
                    <a:pt x="0" y="350"/>
                    <a:pt x="80" y="445"/>
                    <a:pt x="187" y="468"/>
                  </a:cubicBezTo>
                  <a:cubicBezTo>
                    <a:pt x="200" y="470"/>
                    <a:pt x="199" y="482"/>
                    <a:pt x="201" y="496"/>
                  </a:cubicBezTo>
                  <a:cubicBezTo>
                    <a:pt x="237" y="708"/>
                    <a:pt x="237" y="708"/>
                    <a:pt x="237" y="708"/>
                  </a:cubicBezTo>
                  <a:cubicBezTo>
                    <a:pt x="237" y="431"/>
                    <a:pt x="237" y="431"/>
                    <a:pt x="237" y="431"/>
                  </a:cubicBezTo>
                  <a:cubicBezTo>
                    <a:pt x="130" y="431"/>
                    <a:pt x="43" y="343"/>
                    <a:pt x="43" y="23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03" name="Group 135"/>
          <p:cNvGrpSpPr/>
          <p:nvPr/>
        </p:nvGrpSpPr>
        <p:grpSpPr>
          <a:xfrm>
            <a:off x="6358356" y="2859024"/>
            <a:ext cx="1251352" cy="2206625"/>
            <a:chOff x="7864475" y="-1131888"/>
            <a:chExt cx="1778001" cy="3135313"/>
          </a:xfrm>
        </p:grpSpPr>
        <p:sp>
          <p:nvSpPr>
            <p:cNvPr id="104" name="Oval 12"/>
            <p:cNvSpPr>
              <a:spLocks noChangeArrowheads="1"/>
            </p:cNvSpPr>
            <p:nvPr/>
          </p:nvSpPr>
          <p:spPr bwMode="auto">
            <a:xfrm>
              <a:off x="8023225" y="-974725"/>
              <a:ext cx="1460500" cy="14589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Freeform 13"/>
            <p:cNvSpPr>
              <a:spLocks/>
            </p:cNvSpPr>
            <p:nvPr/>
          </p:nvSpPr>
          <p:spPr bwMode="auto">
            <a:xfrm>
              <a:off x="8751888" y="-1131888"/>
              <a:ext cx="890588" cy="3135313"/>
            </a:xfrm>
            <a:custGeom>
              <a:avLst/>
              <a:gdLst>
                <a:gd name="T0" fmla="*/ 0 w 237"/>
                <a:gd name="T1" fmla="*/ 0 h 834"/>
                <a:gd name="T2" fmla="*/ 0 w 237"/>
                <a:gd name="T3" fmla="*/ 42 h 834"/>
                <a:gd name="T4" fmla="*/ 195 w 237"/>
                <a:gd name="T5" fmla="*/ 236 h 834"/>
                <a:gd name="T6" fmla="*/ 0 w 237"/>
                <a:gd name="T7" fmla="*/ 430 h 834"/>
                <a:gd name="T8" fmla="*/ 0 w 237"/>
                <a:gd name="T9" fmla="*/ 834 h 834"/>
                <a:gd name="T10" fmla="*/ 38 w 237"/>
                <a:gd name="T11" fmla="*/ 499 h 834"/>
                <a:gd name="T12" fmla="*/ 52 w 237"/>
                <a:gd name="T13" fmla="*/ 467 h 834"/>
                <a:gd name="T14" fmla="*/ 237 w 237"/>
                <a:gd name="T15" fmla="*/ 236 h 834"/>
                <a:gd name="T16" fmla="*/ 0 w 237"/>
                <a:gd name="T17"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834">
                  <a:moveTo>
                    <a:pt x="0" y="0"/>
                  </a:moveTo>
                  <a:cubicBezTo>
                    <a:pt x="0" y="42"/>
                    <a:pt x="0" y="42"/>
                    <a:pt x="0" y="42"/>
                  </a:cubicBezTo>
                  <a:cubicBezTo>
                    <a:pt x="107" y="42"/>
                    <a:pt x="195" y="129"/>
                    <a:pt x="195" y="236"/>
                  </a:cubicBezTo>
                  <a:cubicBezTo>
                    <a:pt x="195" y="343"/>
                    <a:pt x="107" y="430"/>
                    <a:pt x="0" y="430"/>
                  </a:cubicBezTo>
                  <a:cubicBezTo>
                    <a:pt x="0" y="834"/>
                    <a:pt x="0" y="834"/>
                    <a:pt x="0" y="834"/>
                  </a:cubicBezTo>
                  <a:cubicBezTo>
                    <a:pt x="38" y="499"/>
                    <a:pt x="38" y="499"/>
                    <a:pt x="38" y="499"/>
                  </a:cubicBezTo>
                  <a:cubicBezTo>
                    <a:pt x="40" y="485"/>
                    <a:pt x="39" y="470"/>
                    <a:pt x="52" y="467"/>
                  </a:cubicBezTo>
                  <a:cubicBezTo>
                    <a:pt x="158" y="444"/>
                    <a:pt x="237" y="349"/>
                    <a:pt x="237" y="236"/>
                  </a:cubicBezTo>
                  <a:cubicBezTo>
                    <a:pt x="237" y="106"/>
                    <a:pt x="131" y="0"/>
                    <a:pt x="0"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Freeform 14"/>
            <p:cNvSpPr>
              <a:spLocks/>
            </p:cNvSpPr>
            <p:nvPr/>
          </p:nvSpPr>
          <p:spPr bwMode="auto">
            <a:xfrm>
              <a:off x="7864475" y="-1131888"/>
              <a:ext cx="887413" cy="3135313"/>
            </a:xfrm>
            <a:custGeom>
              <a:avLst/>
              <a:gdLst>
                <a:gd name="T0" fmla="*/ 42 w 236"/>
                <a:gd name="T1" fmla="*/ 236 h 834"/>
                <a:gd name="T2" fmla="*/ 236 w 236"/>
                <a:gd name="T3" fmla="*/ 42 h 834"/>
                <a:gd name="T4" fmla="*/ 236 w 236"/>
                <a:gd name="T5" fmla="*/ 0 h 834"/>
                <a:gd name="T6" fmla="*/ 0 w 236"/>
                <a:gd name="T7" fmla="*/ 236 h 834"/>
                <a:gd name="T8" fmla="*/ 184 w 236"/>
                <a:gd name="T9" fmla="*/ 467 h 834"/>
                <a:gd name="T10" fmla="*/ 198 w 236"/>
                <a:gd name="T11" fmla="*/ 494 h 834"/>
                <a:gd name="T12" fmla="*/ 236 w 236"/>
                <a:gd name="T13" fmla="*/ 834 h 834"/>
                <a:gd name="T14" fmla="*/ 236 w 236"/>
                <a:gd name="T15" fmla="*/ 430 h 834"/>
                <a:gd name="T16" fmla="*/ 42 w 236"/>
                <a:gd name="T17" fmla="*/ 236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834">
                  <a:moveTo>
                    <a:pt x="42" y="236"/>
                  </a:moveTo>
                  <a:cubicBezTo>
                    <a:pt x="42" y="129"/>
                    <a:pt x="130" y="42"/>
                    <a:pt x="236" y="42"/>
                  </a:cubicBezTo>
                  <a:cubicBezTo>
                    <a:pt x="236" y="0"/>
                    <a:pt x="236" y="0"/>
                    <a:pt x="236" y="0"/>
                  </a:cubicBezTo>
                  <a:cubicBezTo>
                    <a:pt x="106" y="0"/>
                    <a:pt x="0" y="106"/>
                    <a:pt x="0" y="236"/>
                  </a:cubicBezTo>
                  <a:cubicBezTo>
                    <a:pt x="0" y="349"/>
                    <a:pt x="79" y="443"/>
                    <a:pt x="184" y="467"/>
                  </a:cubicBezTo>
                  <a:cubicBezTo>
                    <a:pt x="198" y="470"/>
                    <a:pt x="197" y="480"/>
                    <a:pt x="198" y="494"/>
                  </a:cubicBezTo>
                  <a:cubicBezTo>
                    <a:pt x="236" y="834"/>
                    <a:pt x="236" y="834"/>
                    <a:pt x="236" y="834"/>
                  </a:cubicBezTo>
                  <a:cubicBezTo>
                    <a:pt x="236" y="430"/>
                    <a:pt x="236" y="430"/>
                    <a:pt x="236" y="430"/>
                  </a:cubicBezTo>
                  <a:cubicBezTo>
                    <a:pt x="130" y="430"/>
                    <a:pt x="42" y="343"/>
                    <a:pt x="42" y="23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07" name="Group 134"/>
          <p:cNvGrpSpPr/>
          <p:nvPr/>
        </p:nvGrpSpPr>
        <p:grpSpPr>
          <a:xfrm>
            <a:off x="2923005" y="2401824"/>
            <a:ext cx="882137" cy="2076450"/>
            <a:chOff x="2546350" y="-1876425"/>
            <a:chExt cx="1776413" cy="4181475"/>
          </a:xfrm>
        </p:grpSpPr>
        <p:sp>
          <p:nvSpPr>
            <p:cNvPr id="108" name="Oval 15"/>
            <p:cNvSpPr>
              <a:spLocks noChangeArrowheads="1"/>
            </p:cNvSpPr>
            <p:nvPr/>
          </p:nvSpPr>
          <p:spPr bwMode="auto">
            <a:xfrm>
              <a:off x="2703513" y="-1714500"/>
              <a:ext cx="1457325" cy="14589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Freeform 16"/>
            <p:cNvSpPr>
              <a:spLocks/>
            </p:cNvSpPr>
            <p:nvPr/>
          </p:nvSpPr>
          <p:spPr bwMode="auto">
            <a:xfrm>
              <a:off x="3440113" y="-1876425"/>
              <a:ext cx="882650" cy="4090988"/>
            </a:xfrm>
            <a:custGeom>
              <a:avLst/>
              <a:gdLst>
                <a:gd name="T0" fmla="*/ 0 w 235"/>
                <a:gd name="T1" fmla="*/ 0 h 1088"/>
                <a:gd name="T2" fmla="*/ 0 w 235"/>
                <a:gd name="T3" fmla="*/ 43 h 1088"/>
                <a:gd name="T4" fmla="*/ 192 w 235"/>
                <a:gd name="T5" fmla="*/ 237 h 1088"/>
                <a:gd name="T6" fmla="*/ 0 w 235"/>
                <a:gd name="T7" fmla="*/ 431 h 1088"/>
                <a:gd name="T8" fmla="*/ 0 w 235"/>
                <a:gd name="T9" fmla="*/ 1088 h 1088"/>
                <a:gd name="T10" fmla="*/ 38 w 235"/>
                <a:gd name="T11" fmla="*/ 496 h 1088"/>
                <a:gd name="T12" fmla="*/ 52 w 235"/>
                <a:gd name="T13" fmla="*/ 467 h 1088"/>
                <a:gd name="T14" fmla="*/ 235 w 235"/>
                <a:gd name="T15" fmla="*/ 237 h 1088"/>
                <a:gd name="T16" fmla="*/ 0 w 235"/>
                <a:gd name="T17" fmla="*/ 0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1088">
                  <a:moveTo>
                    <a:pt x="0" y="0"/>
                  </a:moveTo>
                  <a:cubicBezTo>
                    <a:pt x="0" y="43"/>
                    <a:pt x="0" y="43"/>
                    <a:pt x="0" y="43"/>
                  </a:cubicBezTo>
                  <a:cubicBezTo>
                    <a:pt x="106" y="44"/>
                    <a:pt x="192" y="130"/>
                    <a:pt x="192" y="237"/>
                  </a:cubicBezTo>
                  <a:cubicBezTo>
                    <a:pt x="192" y="343"/>
                    <a:pt x="106" y="430"/>
                    <a:pt x="0" y="431"/>
                  </a:cubicBezTo>
                  <a:cubicBezTo>
                    <a:pt x="0" y="1088"/>
                    <a:pt x="0" y="1088"/>
                    <a:pt x="0" y="1088"/>
                  </a:cubicBezTo>
                  <a:cubicBezTo>
                    <a:pt x="38" y="496"/>
                    <a:pt x="38" y="496"/>
                    <a:pt x="38" y="496"/>
                  </a:cubicBezTo>
                  <a:cubicBezTo>
                    <a:pt x="39" y="481"/>
                    <a:pt x="38" y="471"/>
                    <a:pt x="52" y="467"/>
                  </a:cubicBezTo>
                  <a:cubicBezTo>
                    <a:pt x="157" y="443"/>
                    <a:pt x="235" y="349"/>
                    <a:pt x="235" y="237"/>
                  </a:cubicBezTo>
                  <a:cubicBezTo>
                    <a:pt x="235" y="107"/>
                    <a:pt x="130" y="1"/>
                    <a:pt x="0" y="0"/>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Freeform 17"/>
            <p:cNvSpPr>
              <a:spLocks/>
            </p:cNvSpPr>
            <p:nvPr/>
          </p:nvSpPr>
          <p:spPr bwMode="auto">
            <a:xfrm>
              <a:off x="2546350" y="-1876425"/>
              <a:ext cx="904875" cy="4181475"/>
            </a:xfrm>
            <a:custGeom>
              <a:avLst/>
              <a:gdLst>
                <a:gd name="T0" fmla="*/ 241 w 241"/>
                <a:gd name="T1" fmla="*/ 1043 h 1112"/>
                <a:gd name="T2" fmla="*/ 238 w 241"/>
                <a:gd name="T3" fmla="*/ 1088 h 1112"/>
                <a:gd name="T4" fmla="*/ 238 w 241"/>
                <a:gd name="T5" fmla="*/ 431 h 1112"/>
                <a:gd name="T6" fmla="*/ 236 w 241"/>
                <a:gd name="T7" fmla="*/ 431 h 1112"/>
                <a:gd name="T8" fmla="*/ 42 w 241"/>
                <a:gd name="T9" fmla="*/ 237 h 1112"/>
                <a:gd name="T10" fmla="*/ 236 w 241"/>
                <a:gd name="T11" fmla="*/ 43 h 1112"/>
                <a:gd name="T12" fmla="*/ 238 w 241"/>
                <a:gd name="T13" fmla="*/ 43 h 1112"/>
                <a:gd name="T14" fmla="*/ 238 w 241"/>
                <a:gd name="T15" fmla="*/ 0 h 1112"/>
                <a:gd name="T16" fmla="*/ 236 w 241"/>
                <a:gd name="T17" fmla="*/ 0 h 1112"/>
                <a:gd name="T18" fmla="*/ 0 w 241"/>
                <a:gd name="T19" fmla="*/ 237 h 1112"/>
                <a:gd name="T20" fmla="*/ 183 w 241"/>
                <a:gd name="T21" fmla="*/ 467 h 1112"/>
                <a:gd name="T22" fmla="*/ 196 w 241"/>
                <a:gd name="T23" fmla="*/ 494 h 1112"/>
                <a:gd name="T24" fmla="*/ 236 w 241"/>
                <a:gd name="T25" fmla="*/ 1112 h 1112"/>
                <a:gd name="T26" fmla="*/ 241 w 241"/>
                <a:gd name="T27" fmla="*/ 1043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1" h="1112">
                  <a:moveTo>
                    <a:pt x="241" y="1043"/>
                  </a:moveTo>
                  <a:cubicBezTo>
                    <a:pt x="238" y="1088"/>
                    <a:pt x="238" y="1088"/>
                    <a:pt x="238" y="1088"/>
                  </a:cubicBezTo>
                  <a:cubicBezTo>
                    <a:pt x="238" y="431"/>
                    <a:pt x="238" y="431"/>
                    <a:pt x="238" y="431"/>
                  </a:cubicBezTo>
                  <a:cubicBezTo>
                    <a:pt x="237" y="431"/>
                    <a:pt x="237" y="431"/>
                    <a:pt x="236" y="431"/>
                  </a:cubicBezTo>
                  <a:cubicBezTo>
                    <a:pt x="129" y="431"/>
                    <a:pt x="42" y="344"/>
                    <a:pt x="42" y="237"/>
                  </a:cubicBezTo>
                  <a:cubicBezTo>
                    <a:pt x="42" y="130"/>
                    <a:pt x="129" y="43"/>
                    <a:pt x="236" y="43"/>
                  </a:cubicBezTo>
                  <a:cubicBezTo>
                    <a:pt x="237" y="43"/>
                    <a:pt x="237" y="43"/>
                    <a:pt x="238" y="43"/>
                  </a:cubicBezTo>
                  <a:cubicBezTo>
                    <a:pt x="238" y="0"/>
                    <a:pt x="238" y="0"/>
                    <a:pt x="238" y="0"/>
                  </a:cubicBezTo>
                  <a:cubicBezTo>
                    <a:pt x="237" y="0"/>
                    <a:pt x="237" y="0"/>
                    <a:pt x="236" y="0"/>
                  </a:cubicBezTo>
                  <a:cubicBezTo>
                    <a:pt x="106" y="0"/>
                    <a:pt x="0" y="106"/>
                    <a:pt x="0" y="237"/>
                  </a:cubicBezTo>
                  <a:cubicBezTo>
                    <a:pt x="0" y="349"/>
                    <a:pt x="78" y="443"/>
                    <a:pt x="183" y="467"/>
                  </a:cubicBezTo>
                  <a:cubicBezTo>
                    <a:pt x="197" y="471"/>
                    <a:pt x="195" y="480"/>
                    <a:pt x="196" y="494"/>
                  </a:cubicBezTo>
                  <a:cubicBezTo>
                    <a:pt x="236" y="1112"/>
                    <a:pt x="236" y="1112"/>
                    <a:pt x="236" y="1112"/>
                  </a:cubicBezTo>
                  <a:cubicBezTo>
                    <a:pt x="241" y="1043"/>
                    <a:pt x="241" y="1043"/>
                    <a:pt x="241" y="104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11" name="Group 136"/>
          <p:cNvGrpSpPr/>
          <p:nvPr/>
        </p:nvGrpSpPr>
        <p:grpSpPr>
          <a:xfrm>
            <a:off x="4210468" y="2662457"/>
            <a:ext cx="1093787" cy="1634841"/>
            <a:chOff x="7212013" y="765175"/>
            <a:chExt cx="1784351" cy="2667000"/>
          </a:xfrm>
        </p:grpSpPr>
        <p:sp>
          <p:nvSpPr>
            <p:cNvPr id="112" name="Oval 5"/>
            <p:cNvSpPr>
              <a:spLocks noChangeArrowheads="1"/>
            </p:cNvSpPr>
            <p:nvPr/>
          </p:nvSpPr>
          <p:spPr bwMode="auto">
            <a:xfrm>
              <a:off x="7373938" y="923925"/>
              <a:ext cx="1463675" cy="1465263"/>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113" name="Freeform 6"/>
            <p:cNvSpPr>
              <a:spLocks/>
            </p:cNvSpPr>
            <p:nvPr/>
          </p:nvSpPr>
          <p:spPr bwMode="auto">
            <a:xfrm>
              <a:off x="8105776" y="765175"/>
              <a:ext cx="890588" cy="2667000"/>
            </a:xfrm>
            <a:custGeom>
              <a:avLst/>
              <a:gdLst>
                <a:gd name="T0" fmla="*/ 0 w 236"/>
                <a:gd name="T1" fmla="*/ 0 h 708"/>
                <a:gd name="T2" fmla="*/ 0 w 236"/>
                <a:gd name="T3" fmla="*/ 42 h 708"/>
                <a:gd name="T4" fmla="*/ 194 w 236"/>
                <a:gd name="T5" fmla="*/ 236 h 708"/>
                <a:gd name="T6" fmla="*/ 0 w 236"/>
                <a:gd name="T7" fmla="*/ 431 h 708"/>
                <a:gd name="T8" fmla="*/ 0 w 236"/>
                <a:gd name="T9" fmla="*/ 708 h 708"/>
                <a:gd name="T10" fmla="*/ 35 w 236"/>
                <a:gd name="T11" fmla="*/ 495 h 708"/>
                <a:gd name="T12" fmla="*/ 50 w 236"/>
                <a:gd name="T13" fmla="*/ 468 h 708"/>
                <a:gd name="T14" fmla="*/ 236 w 236"/>
                <a:gd name="T15" fmla="*/ 236 h 708"/>
                <a:gd name="T16" fmla="*/ 0 w 236"/>
                <a:gd name="T17"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708">
                  <a:moveTo>
                    <a:pt x="0" y="0"/>
                  </a:moveTo>
                  <a:cubicBezTo>
                    <a:pt x="0" y="42"/>
                    <a:pt x="0" y="42"/>
                    <a:pt x="0" y="42"/>
                  </a:cubicBezTo>
                  <a:cubicBezTo>
                    <a:pt x="107" y="42"/>
                    <a:pt x="194" y="129"/>
                    <a:pt x="194" y="236"/>
                  </a:cubicBezTo>
                  <a:cubicBezTo>
                    <a:pt x="194" y="343"/>
                    <a:pt x="107" y="431"/>
                    <a:pt x="0" y="431"/>
                  </a:cubicBezTo>
                  <a:cubicBezTo>
                    <a:pt x="0" y="708"/>
                    <a:pt x="0" y="708"/>
                    <a:pt x="0" y="708"/>
                  </a:cubicBezTo>
                  <a:cubicBezTo>
                    <a:pt x="35" y="495"/>
                    <a:pt x="35" y="495"/>
                    <a:pt x="35" y="495"/>
                  </a:cubicBezTo>
                  <a:cubicBezTo>
                    <a:pt x="38" y="481"/>
                    <a:pt x="37" y="470"/>
                    <a:pt x="50" y="468"/>
                  </a:cubicBezTo>
                  <a:cubicBezTo>
                    <a:pt x="156" y="445"/>
                    <a:pt x="236" y="350"/>
                    <a:pt x="236" y="236"/>
                  </a:cubicBezTo>
                  <a:cubicBezTo>
                    <a:pt x="236" y="106"/>
                    <a:pt x="130" y="0"/>
                    <a:pt x="0" y="0"/>
                  </a:cubicBez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4" name="Freeform 7"/>
            <p:cNvSpPr>
              <a:spLocks/>
            </p:cNvSpPr>
            <p:nvPr/>
          </p:nvSpPr>
          <p:spPr bwMode="auto">
            <a:xfrm>
              <a:off x="7212013" y="765175"/>
              <a:ext cx="893763" cy="2667000"/>
            </a:xfrm>
            <a:custGeom>
              <a:avLst/>
              <a:gdLst>
                <a:gd name="T0" fmla="*/ 43 w 237"/>
                <a:gd name="T1" fmla="*/ 236 h 708"/>
                <a:gd name="T2" fmla="*/ 237 w 237"/>
                <a:gd name="T3" fmla="*/ 42 h 708"/>
                <a:gd name="T4" fmla="*/ 237 w 237"/>
                <a:gd name="T5" fmla="*/ 0 h 708"/>
                <a:gd name="T6" fmla="*/ 0 w 237"/>
                <a:gd name="T7" fmla="*/ 236 h 708"/>
                <a:gd name="T8" fmla="*/ 187 w 237"/>
                <a:gd name="T9" fmla="*/ 468 h 708"/>
                <a:gd name="T10" fmla="*/ 201 w 237"/>
                <a:gd name="T11" fmla="*/ 496 h 708"/>
                <a:gd name="T12" fmla="*/ 237 w 237"/>
                <a:gd name="T13" fmla="*/ 708 h 708"/>
                <a:gd name="T14" fmla="*/ 237 w 237"/>
                <a:gd name="T15" fmla="*/ 431 h 708"/>
                <a:gd name="T16" fmla="*/ 43 w 237"/>
                <a:gd name="T17" fmla="*/ 23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708">
                  <a:moveTo>
                    <a:pt x="43" y="236"/>
                  </a:moveTo>
                  <a:cubicBezTo>
                    <a:pt x="43" y="129"/>
                    <a:pt x="130" y="42"/>
                    <a:pt x="237" y="42"/>
                  </a:cubicBezTo>
                  <a:cubicBezTo>
                    <a:pt x="237" y="0"/>
                    <a:pt x="237" y="0"/>
                    <a:pt x="237" y="0"/>
                  </a:cubicBezTo>
                  <a:cubicBezTo>
                    <a:pt x="106" y="0"/>
                    <a:pt x="0" y="106"/>
                    <a:pt x="0" y="236"/>
                  </a:cubicBezTo>
                  <a:cubicBezTo>
                    <a:pt x="0" y="350"/>
                    <a:pt x="80" y="445"/>
                    <a:pt x="187" y="468"/>
                  </a:cubicBezTo>
                  <a:cubicBezTo>
                    <a:pt x="200" y="470"/>
                    <a:pt x="199" y="482"/>
                    <a:pt x="201" y="496"/>
                  </a:cubicBezTo>
                  <a:cubicBezTo>
                    <a:pt x="237" y="708"/>
                    <a:pt x="237" y="708"/>
                    <a:pt x="237" y="708"/>
                  </a:cubicBezTo>
                  <a:cubicBezTo>
                    <a:pt x="237" y="431"/>
                    <a:pt x="237" y="431"/>
                    <a:pt x="237" y="431"/>
                  </a:cubicBezTo>
                  <a:cubicBezTo>
                    <a:pt x="130" y="431"/>
                    <a:pt x="43" y="343"/>
                    <a:pt x="43" y="23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5" name="Group 156"/>
          <p:cNvGrpSpPr/>
          <p:nvPr/>
        </p:nvGrpSpPr>
        <p:grpSpPr>
          <a:xfrm>
            <a:off x="8420518" y="3226730"/>
            <a:ext cx="592137" cy="509110"/>
            <a:chOff x="8526463" y="646113"/>
            <a:chExt cx="1139825" cy="980003"/>
          </a:xfrm>
          <a:solidFill>
            <a:schemeClr val="accent4"/>
          </a:solidFill>
        </p:grpSpPr>
        <p:sp>
          <p:nvSpPr>
            <p:cNvPr id="116" name="Oval 21"/>
            <p:cNvSpPr>
              <a:spLocks noChangeArrowheads="1"/>
            </p:cNvSpPr>
            <p:nvPr/>
          </p:nvSpPr>
          <p:spPr bwMode="auto">
            <a:xfrm>
              <a:off x="8818563" y="1109664"/>
              <a:ext cx="554037" cy="5164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7" name="Freeform 22"/>
            <p:cNvSpPr>
              <a:spLocks/>
            </p:cNvSpPr>
            <p:nvPr/>
          </p:nvSpPr>
          <p:spPr bwMode="auto">
            <a:xfrm>
              <a:off x="8788401" y="646113"/>
              <a:ext cx="287338" cy="409575"/>
            </a:xfrm>
            <a:custGeom>
              <a:avLst/>
              <a:gdLst>
                <a:gd name="T0" fmla="*/ 45 w 76"/>
                <a:gd name="T1" fmla="*/ 106 h 108"/>
                <a:gd name="T2" fmla="*/ 73 w 76"/>
                <a:gd name="T3" fmla="*/ 50 h 108"/>
                <a:gd name="T4" fmla="*/ 32 w 76"/>
                <a:gd name="T5" fmla="*/ 3 h 108"/>
                <a:gd name="T6" fmla="*/ 4 w 76"/>
                <a:gd name="T7" fmla="*/ 58 h 108"/>
                <a:gd name="T8" fmla="*/ 45 w 76"/>
                <a:gd name="T9" fmla="*/ 106 h 108"/>
              </a:gdLst>
              <a:ahLst/>
              <a:cxnLst>
                <a:cxn ang="0">
                  <a:pos x="T0" y="T1"/>
                </a:cxn>
                <a:cxn ang="0">
                  <a:pos x="T2" y="T3"/>
                </a:cxn>
                <a:cxn ang="0">
                  <a:pos x="T4" y="T5"/>
                </a:cxn>
                <a:cxn ang="0">
                  <a:pos x="T6" y="T7"/>
                </a:cxn>
                <a:cxn ang="0">
                  <a:pos x="T8" y="T9"/>
                </a:cxn>
              </a:cxnLst>
              <a:rect l="0" t="0" r="r" b="b"/>
              <a:pathLst>
                <a:path w="76" h="108">
                  <a:moveTo>
                    <a:pt x="45" y="106"/>
                  </a:moveTo>
                  <a:cubicBezTo>
                    <a:pt x="64" y="104"/>
                    <a:pt x="76" y="79"/>
                    <a:pt x="73" y="50"/>
                  </a:cubicBezTo>
                  <a:cubicBezTo>
                    <a:pt x="69" y="22"/>
                    <a:pt x="51" y="0"/>
                    <a:pt x="32" y="3"/>
                  </a:cubicBezTo>
                  <a:cubicBezTo>
                    <a:pt x="13" y="5"/>
                    <a:pt x="0" y="30"/>
                    <a:pt x="4" y="58"/>
                  </a:cubicBezTo>
                  <a:cubicBezTo>
                    <a:pt x="7" y="87"/>
                    <a:pt x="25" y="108"/>
                    <a:pt x="45"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Freeform 23"/>
            <p:cNvSpPr>
              <a:spLocks/>
            </p:cNvSpPr>
            <p:nvPr/>
          </p:nvSpPr>
          <p:spPr bwMode="auto">
            <a:xfrm>
              <a:off x="9113838" y="646113"/>
              <a:ext cx="287338" cy="409575"/>
            </a:xfrm>
            <a:custGeom>
              <a:avLst/>
              <a:gdLst>
                <a:gd name="T0" fmla="*/ 32 w 76"/>
                <a:gd name="T1" fmla="*/ 106 h 108"/>
                <a:gd name="T2" fmla="*/ 73 w 76"/>
                <a:gd name="T3" fmla="*/ 58 h 108"/>
                <a:gd name="T4" fmla="*/ 44 w 76"/>
                <a:gd name="T5" fmla="*/ 3 h 108"/>
                <a:gd name="T6" fmla="*/ 4 w 76"/>
                <a:gd name="T7" fmla="*/ 50 h 108"/>
                <a:gd name="T8" fmla="*/ 32 w 76"/>
                <a:gd name="T9" fmla="*/ 106 h 108"/>
              </a:gdLst>
              <a:ahLst/>
              <a:cxnLst>
                <a:cxn ang="0">
                  <a:pos x="T0" y="T1"/>
                </a:cxn>
                <a:cxn ang="0">
                  <a:pos x="T2" y="T3"/>
                </a:cxn>
                <a:cxn ang="0">
                  <a:pos x="T4" y="T5"/>
                </a:cxn>
                <a:cxn ang="0">
                  <a:pos x="T6" y="T7"/>
                </a:cxn>
                <a:cxn ang="0">
                  <a:pos x="T8" y="T9"/>
                </a:cxn>
              </a:cxnLst>
              <a:rect l="0" t="0" r="r" b="b"/>
              <a:pathLst>
                <a:path w="76" h="108">
                  <a:moveTo>
                    <a:pt x="32" y="106"/>
                  </a:moveTo>
                  <a:cubicBezTo>
                    <a:pt x="51" y="108"/>
                    <a:pt x="69" y="87"/>
                    <a:pt x="73" y="58"/>
                  </a:cubicBezTo>
                  <a:cubicBezTo>
                    <a:pt x="76" y="30"/>
                    <a:pt x="63" y="5"/>
                    <a:pt x="44" y="3"/>
                  </a:cubicBezTo>
                  <a:cubicBezTo>
                    <a:pt x="25" y="0"/>
                    <a:pt x="7" y="22"/>
                    <a:pt x="4" y="50"/>
                  </a:cubicBezTo>
                  <a:cubicBezTo>
                    <a:pt x="0" y="79"/>
                    <a:pt x="13" y="104"/>
                    <a:pt x="3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9" name="Freeform 24"/>
            <p:cNvSpPr>
              <a:spLocks/>
            </p:cNvSpPr>
            <p:nvPr/>
          </p:nvSpPr>
          <p:spPr bwMode="auto">
            <a:xfrm>
              <a:off x="9348788" y="938213"/>
              <a:ext cx="317500" cy="422275"/>
            </a:xfrm>
            <a:custGeom>
              <a:avLst/>
              <a:gdLst>
                <a:gd name="T0" fmla="*/ 57 w 84"/>
                <a:gd name="T1" fmla="*/ 6 h 111"/>
                <a:gd name="T2" fmla="*/ 9 w 84"/>
                <a:gd name="T3" fmla="*/ 46 h 111"/>
                <a:gd name="T4" fmla="*/ 27 w 84"/>
                <a:gd name="T5" fmla="*/ 106 h 111"/>
                <a:gd name="T6" fmla="*/ 75 w 84"/>
                <a:gd name="T7" fmla="*/ 66 h 111"/>
                <a:gd name="T8" fmla="*/ 57 w 84"/>
                <a:gd name="T9" fmla="*/ 6 h 111"/>
              </a:gdLst>
              <a:ahLst/>
              <a:cxnLst>
                <a:cxn ang="0">
                  <a:pos x="T0" y="T1"/>
                </a:cxn>
                <a:cxn ang="0">
                  <a:pos x="T2" y="T3"/>
                </a:cxn>
                <a:cxn ang="0">
                  <a:pos x="T4" y="T5"/>
                </a:cxn>
                <a:cxn ang="0">
                  <a:pos x="T6" y="T7"/>
                </a:cxn>
                <a:cxn ang="0">
                  <a:pos x="T8" y="T9"/>
                </a:cxn>
              </a:cxnLst>
              <a:rect l="0" t="0" r="r" b="b"/>
              <a:pathLst>
                <a:path w="84" h="111">
                  <a:moveTo>
                    <a:pt x="57" y="6"/>
                  </a:moveTo>
                  <a:cubicBezTo>
                    <a:pt x="38" y="0"/>
                    <a:pt x="17" y="18"/>
                    <a:pt x="9" y="46"/>
                  </a:cubicBezTo>
                  <a:cubicBezTo>
                    <a:pt x="0" y="73"/>
                    <a:pt x="9" y="100"/>
                    <a:pt x="27" y="106"/>
                  </a:cubicBezTo>
                  <a:cubicBezTo>
                    <a:pt x="46" y="111"/>
                    <a:pt x="67" y="93"/>
                    <a:pt x="75" y="66"/>
                  </a:cubicBezTo>
                  <a:cubicBezTo>
                    <a:pt x="84" y="38"/>
                    <a:pt x="75" y="11"/>
                    <a:pt x="5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 name="Freeform 25"/>
            <p:cNvSpPr>
              <a:spLocks/>
            </p:cNvSpPr>
            <p:nvPr/>
          </p:nvSpPr>
          <p:spPr bwMode="auto">
            <a:xfrm>
              <a:off x="8526463" y="938213"/>
              <a:ext cx="314325" cy="422275"/>
            </a:xfrm>
            <a:custGeom>
              <a:avLst/>
              <a:gdLst>
                <a:gd name="T0" fmla="*/ 75 w 83"/>
                <a:gd name="T1" fmla="*/ 46 h 111"/>
                <a:gd name="T2" fmla="*/ 27 w 83"/>
                <a:gd name="T3" fmla="*/ 6 h 111"/>
                <a:gd name="T4" fmla="*/ 8 w 83"/>
                <a:gd name="T5" fmla="*/ 66 h 111"/>
                <a:gd name="T6" fmla="*/ 56 w 83"/>
                <a:gd name="T7" fmla="*/ 106 h 111"/>
                <a:gd name="T8" fmla="*/ 75 w 83"/>
                <a:gd name="T9" fmla="*/ 46 h 111"/>
              </a:gdLst>
              <a:ahLst/>
              <a:cxnLst>
                <a:cxn ang="0">
                  <a:pos x="T0" y="T1"/>
                </a:cxn>
                <a:cxn ang="0">
                  <a:pos x="T2" y="T3"/>
                </a:cxn>
                <a:cxn ang="0">
                  <a:pos x="T4" y="T5"/>
                </a:cxn>
                <a:cxn ang="0">
                  <a:pos x="T6" y="T7"/>
                </a:cxn>
                <a:cxn ang="0">
                  <a:pos x="T8" y="T9"/>
                </a:cxn>
              </a:cxnLst>
              <a:rect l="0" t="0" r="r" b="b"/>
              <a:pathLst>
                <a:path w="83" h="111">
                  <a:moveTo>
                    <a:pt x="75" y="46"/>
                  </a:moveTo>
                  <a:cubicBezTo>
                    <a:pt x="67" y="18"/>
                    <a:pt x="45" y="0"/>
                    <a:pt x="27" y="6"/>
                  </a:cubicBezTo>
                  <a:cubicBezTo>
                    <a:pt x="8" y="11"/>
                    <a:pt x="0" y="38"/>
                    <a:pt x="8" y="66"/>
                  </a:cubicBezTo>
                  <a:cubicBezTo>
                    <a:pt x="16" y="93"/>
                    <a:pt x="38" y="111"/>
                    <a:pt x="56" y="106"/>
                  </a:cubicBezTo>
                  <a:cubicBezTo>
                    <a:pt x="75" y="100"/>
                    <a:pt x="83" y="73"/>
                    <a:pt x="7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21" name="Freeform 169"/>
          <p:cNvSpPr>
            <a:spLocks/>
          </p:cNvSpPr>
          <p:nvPr/>
        </p:nvSpPr>
        <p:spPr bwMode="auto">
          <a:xfrm>
            <a:off x="6736349" y="3211450"/>
            <a:ext cx="495196" cy="498474"/>
          </a:xfrm>
          <a:custGeom>
            <a:avLst/>
            <a:gdLst>
              <a:gd name="T0" fmla="*/ 151 w 151"/>
              <a:gd name="T1" fmla="*/ 123 h 152"/>
              <a:gd name="T2" fmla="*/ 104 w 151"/>
              <a:gd name="T3" fmla="*/ 76 h 152"/>
              <a:gd name="T4" fmla="*/ 132 w 151"/>
              <a:gd name="T5" fmla="*/ 76 h 152"/>
              <a:gd name="T6" fmla="*/ 94 w 151"/>
              <a:gd name="T7" fmla="*/ 38 h 152"/>
              <a:gd name="T8" fmla="*/ 113 w 151"/>
              <a:gd name="T9" fmla="*/ 38 h 152"/>
              <a:gd name="T10" fmla="*/ 75 w 151"/>
              <a:gd name="T11" fmla="*/ 0 h 152"/>
              <a:gd name="T12" fmla="*/ 37 w 151"/>
              <a:gd name="T13" fmla="*/ 38 h 152"/>
              <a:gd name="T14" fmla="*/ 56 w 151"/>
              <a:gd name="T15" fmla="*/ 38 h 152"/>
              <a:gd name="T16" fmla="*/ 18 w 151"/>
              <a:gd name="T17" fmla="*/ 76 h 152"/>
              <a:gd name="T18" fmla="*/ 47 w 151"/>
              <a:gd name="T19" fmla="*/ 76 h 152"/>
              <a:gd name="T20" fmla="*/ 0 w 151"/>
              <a:gd name="T21" fmla="*/ 123 h 152"/>
              <a:gd name="T22" fmla="*/ 56 w 151"/>
              <a:gd name="T23" fmla="*/ 123 h 152"/>
              <a:gd name="T24" fmla="*/ 56 w 151"/>
              <a:gd name="T25" fmla="*/ 152 h 152"/>
              <a:gd name="T26" fmla="*/ 94 w 151"/>
              <a:gd name="T27" fmla="*/ 152 h 152"/>
              <a:gd name="T28" fmla="*/ 94 w 151"/>
              <a:gd name="T29" fmla="*/ 123 h 152"/>
              <a:gd name="T30" fmla="*/ 151 w 151"/>
              <a:gd name="T31" fmla="*/ 1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52">
                <a:moveTo>
                  <a:pt x="151" y="123"/>
                </a:moveTo>
                <a:lnTo>
                  <a:pt x="104" y="76"/>
                </a:lnTo>
                <a:lnTo>
                  <a:pt x="132" y="76"/>
                </a:lnTo>
                <a:lnTo>
                  <a:pt x="94" y="38"/>
                </a:lnTo>
                <a:lnTo>
                  <a:pt x="113" y="38"/>
                </a:lnTo>
                <a:lnTo>
                  <a:pt x="75" y="0"/>
                </a:lnTo>
                <a:lnTo>
                  <a:pt x="37" y="38"/>
                </a:lnTo>
                <a:lnTo>
                  <a:pt x="56" y="38"/>
                </a:lnTo>
                <a:lnTo>
                  <a:pt x="18" y="76"/>
                </a:lnTo>
                <a:lnTo>
                  <a:pt x="47" y="76"/>
                </a:lnTo>
                <a:lnTo>
                  <a:pt x="0" y="123"/>
                </a:lnTo>
                <a:lnTo>
                  <a:pt x="56" y="123"/>
                </a:lnTo>
                <a:lnTo>
                  <a:pt x="56" y="152"/>
                </a:lnTo>
                <a:lnTo>
                  <a:pt x="94" y="152"/>
                </a:lnTo>
                <a:lnTo>
                  <a:pt x="94" y="123"/>
                </a:lnTo>
                <a:lnTo>
                  <a:pt x="151" y="12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22" name="Group 158"/>
          <p:cNvGrpSpPr/>
          <p:nvPr/>
        </p:nvGrpSpPr>
        <p:grpSpPr>
          <a:xfrm>
            <a:off x="3234156" y="2647258"/>
            <a:ext cx="241300" cy="402830"/>
            <a:chOff x="6324601" y="4970463"/>
            <a:chExt cx="192088" cy="320675"/>
          </a:xfrm>
          <a:solidFill>
            <a:schemeClr val="accent2"/>
          </a:solidFill>
        </p:grpSpPr>
        <p:sp>
          <p:nvSpPr>
            <p:cNvPr id="123" name="Freeform 294"/>
            <p:cNvSpPr>
              <a:spLocks noEditPoints="1"/>
            </p:cNvSpPr>
            <p:nvPr/>
          </p:nvSpPr>
          <p:spPr bwMode="auto">
            <a:xfrm>
              <a:off x="6324601" y="4970463"/>
              <a:ext cx="192088" cy="320675"/>
            </a:xfrm>
            <a:custGeom>
              <a:avLst/>
              <a:gdLst>
                <a:gd name="T0" fmla="*/ 72 w 72"/>
                <a:gd name="T1" fmla="*/ 16 h 120"/>
                <a:gd name="T2" fmla="*/ 67 w 72"/>
                <a:gd name="T3" fmla="*/ 12 h 120"/>
                <a:gd name="T4" fmla="*/ 65 w 72"/>
                <a:gd name="T5" fmla="*/ 12 h 120"/>
                <a:gd name="T6" fmla="*/ 64 w 72"/>
                <a:gd name="T7" fmla="*/ 8 h 120"/>
                <a:gd name="T8" fmla="*/ 55 w 72"/>
                <a:gd name="T9" fmla="*/ 4 h 120"/>
                <a:gd name="T10" fmla="*/ 50 w 72"/>
                <a:gd name="T11" fmla="*/ 0 h 120"/>
                <a:gd name="T12" fmla="*/ 22 w 72"/>
                <a:gd name="T13" fmla="*/ 0 h 120"/>
                <a:gd name="T14" fmla="*/ 17 w 72"/>
                <a:gd name="T15" fmla="*/ 4 h 120"/>
                <a:gd name="T16" fmla="*/ 8 w 72"/>
                <a:gd name="T17" fmla="*/ 8 h 120"/>
                <a:gd name="T18" fmla="*/ 7 w 72"/>
                <a:gd name="T19" fmla="*/ 12 h 120"/>
                <a:gd name="T20" fmla="*/ 4 w 72"/>
                <a:gd name="T21" fmla="*/ 12 h 120"/>
                <a:gd name="T22" fmla="*/ 0 w 72"/>
                <a:gd name="T23" fmla="*/ 16 h 120"/>
                <a:gd name="T24" fmla="*/ 4 w 72"/>
                <a:gd name="T25" fmla="*/ 20 h 120"/>
                <a:gd name="T26" fmla="*/ 7 w 72"/>
                <a:gd name="T27" fmla="*/ 44 h 120"/>
                <a:gd name="T28" fmla="*/ 4 w 72"/>
                <a:gd name="T29" fmla="*/ 44 h 120"/>
                <a:gd name="T30" fmla="*/ 9 w 72"/>
                <a:gd name="T31" fmla="*/ 84 h 120"/>
                <a:gd name="T32" fmla="*/ 10 w 72"/>
                <a:gd name="T33" fmla="*/ 84 h 120"/>
                <a:gd name="T34" fmla="*/ 13 w 72"/>
                <a:gd name="T35" fmla="*/ 115 h 120"/>
                <a:gd name="T36" fmla="*/ 18 w 72"/>
                <a:gd name="T37" fmla="*/ 120 h 120"/>
                <a:gd name="T38" fmla="*/ 54 w 72"/>
                <a:gd name="T39" fmla="*/ 120 h 120"/>
                <a:gd name="T40" fmla="*/ 59 w 72"/>
                <a:gd name="T41" fmla="*/ 115 h 120"/>
                <a:gd name="T42" fmla="*/ 62 w 72"/>
                <a:gd name="T43" fmla="*/ 84 h 120"/>
                <a:gd name="T44" fmla="*/ 63 w 72"/>
                <a:gd name="T45" fmla="*/ 84 h 120"/>
                <a:gd name="T46" fmla="*/ 68 w 72"/>
                <a:gd name="T47" fmla="*/ 44 h 120"/>
                <a:gd name="T48" fmla="*/ 65 w 72"/>
                <a:gd name="T49" fmla="*/ 44 h 120"/>
                <a:gd name="T50" fmla="*/ 68 w 72"/>
                <a:gd name="T51" fmla="*/ 20 h 120"/>
                <a:gd name="T52" fmla="*/ 72 w 72"/>
                <a:gd name="T53" fmla="*/ 16 h 120"/>
                <a:gd name="T54" fmla="*/ 24 w 72"/>
                <a:gd name="T55" fmla="*/ 8 h 120"/>
                <a:gd name="T56" fmla="*/ 48 w 72"/>
                <a:gd name="T57" fmla="*/ 8 h 120"/>
                <a:gd name="T58" fmla="*/ 48 w 72"/>
                <a:gd name="T59" fmla="*/ 12 h 120"/>
                <a:gd name="T60" fmla="*/ 24 w 72"/>
                <a:gd name="T61" fmla="*/ 12 h 120"/>
                <a:gd name="T62" fmla="*/ 24 w 72"/>
                <a:gd name="T63" fmla="*/ 8 h 120"/>
                <a:gd name="T64" fmla="*/ 51 w 72"/>
                <a:gd name="T65" fmla="*/ 112 h 120"/>
                <a:gd name="T66" fmla="*/ 21 w 72"/>
                <a:gd name="T67" fmla="*/ 112 h 120"/>
                <a:gd name="T68" fmla="*/ 18 w 72"/>
                <a:gd name="T69" fmla="*/ 84 h 120"/>
                <a:gd name="T70" fmla="*/ 54 w 72"/>
                <a:gd name="T71" fmla="*/ 84 h 120"/>
                <a:gd name="T72" fmla="*/ 51 w 72"/>
                <a:gd name="T73" fmla="*/ 112 h 120"/>
                <a:gd name="T74" fmla="*/ 20 w 72"/>
                <a:gd name="T75" fmla="*/ 64 h 120"/>
                <a:gd name="T76" fmla="*/ 36 w 72"/>
                <a:gd name="T77" fmla="*/ 48 h 120"/>
                <a:gd name="T78" fmla="*/ 52 w 72"/>
                <a:gd name="T79" fmla="*/ 64 h 120"/>
                <a:gd name="T80" fmla="*/ 36 w 72"/>
                <a:gd name="T81" fmla="*/ 80 h 120"/>
                <a:gd name="T82" fmla="*/ 20 w 72"/>
                <a:gd name="T83" fmla="*/ 64 h 120"/>
                <a:gd name="T84" fmla="*/ 15 w 72"/>
                <a:gd name="T85" fmla="*/ 44 h 120"/>
                <a:gd name="T86" fmla="*/ 12 w 72"/>
                <a:gd name="T87" fmla="*/ 20 h 120"/>
                <a:gd name="T88" fmla="*/ 60 w 72"/>
                <a:gd name="T89" fmla="*/ 20 h 120"/>
                <a:gd name="T90" fmla="*/ 57 w 72"/>
                <a:gd name="T91" fmla="*/ 44 h 120"/>
                <a:gd name="T92" fmla="*/ 15 w 72"/>
                <a:gd name="T93" fmla="*/ 4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2" h="120">
                  <a:moveTo>
                    <a:pt x="72" y="16"/>
                  </a:moveTo>
                  <a:cubicBezTo>
                    <a:pt x="72" y="14"/>
                    <a:pt x="70" y="12"/>
                    <a:pt x="67" y="12"/>
                  </a:cubicBezTo>
                  <a:cubicBezTo>
                    <a:pt x="65" y="12"/>
                    <a:pt x="65" y="12"/>
                    <a:pt x="65" y="12"/>
                  </a:cubicBezTo>
                  <a:cubicBezTo>
                    <a:pt x="64" y="10"/>
                    <a:pt x="64" y="9"/>
                    <a:pt x="64" y="8"/>
                  </a:cubicBezTo>
                  <a:cubicBezTo>
                    <a:pt x="55" y="4"/>
                    <a:pt x="55" y="4"/>
                    <a:pt x="55" y="4"/>
                  </a:cubicBezTo>
                  <a:cubicBezTo>
                    <a:pt x="55" y="2"/>
                    <a:pt x="53" y="0"/>
                    <a:pt x="50" y="0"/>
                  </a:cubicBezTo>
                  <a:cubicBezTo>
                    <a:pt x="22" y="0"/>
                    <a:pt x="22" y="0"/>
                    <a:pt x="22" y="0"/>
                  </a:cubicBezTo>
                  <a:cubicBezTo>
                    <a:pt x="19" y="0"/>
                    <a:pt x="17" y="2"/>
                    <a:pt x="17" y="4"/>
                  </a:cubicBezTo>
                  <a:cubicBezTo>
                    <a:pt x="8" y="8"/>
                    <a:pt x="8" y="8"/>
                    <a:pt x="8" y="8"/>
                  </a:cubicBezTo>
                  <a:cubicBezTo>
                    <a:pt x="8" y="9"/>
                    <a:pt x="8" y="10"/>
                    <a:pt x="7" y="12"/>
                  </a:cubicBezTo>
                  <a:cubicBezTo>
                    <a:pt x="4" y="12"/>
                    <a:pt x="4" y="12"/>
                    <a:pt x="4" y="12"/>
                  </a:cubicBezTo>
                  <a:cubicBezTo>
                    <a:pt x="2" y="12"/>
                    <a:pt x="0" y="14"/>
                    <a:pt x="0" y="16"/>
                  </a:cubicBezTo>
                  <a:cubicBezTo>
                    <a:pt x="0" y="18"/>
                    <a:pt x="2" y="20"/>
                    <a:pt x="4" y="20"/>
                  </a:cubicBezTo>
                  <a:cubicBezTo>
                    <a:pt x="7" y="44"/>
                    <a:pt x="7" y="44"/>
                    <a:pt x="7" y="44"/>
                  </a:cubicBezTo>
                  <a:cubicBezTo>
                    <a:pt x="4" y="44"/>
                    <a:pt x="4" y="44"/>
                    <a:pt x="4" y="44"/>
                  </a:cubicBezTo>
                  <a:cubicBezTo>
                    <a:pt x="9" y="84"/>
                    <a:pt x="9" y="84"/>
                    <a:pt x="9" y="84"/>
                  </a:cubicBezTo>
                  <a:cubicBezTo>
                    <a:pt x="10" y="84"/>
                    <a:pt x="10" y="84"/>
                    <a:pt x="10" y="84"/>
                  </a:cubicBezTo>
                  <a:cubicBezTo>
                    <a:pt x="13" y="115"/>
                    <a:pt x="13" y="115"/>
                    <a:pt x="13" y="115"/>
                  </a:cubicBezTo>
                  <a:cubicBezTo>
                    <a:pt x="13" y="118"/>
                    <a:pt x="15" y="120"/>
                    <a:pt x="18" y="120"/>
                  </a:cubicBezTo>
                  <a:cubicBezTo>
                    <a:pt x="54" y="120"/>
                    <a:pt x="54" y="120"/>
                    <a:pt x="54" y="120"/>
                  </a:cubicBezTo>
                  <a:cubicBezTo>
                    <a:pt x="57" y="120"/>
                    <a:pt x="59" y="118"/>
                    <a:pt x="59" y="115"/>
                  </a:cubicBezTo>
                  <a:cubicBezTo>
                    <a:pt x="62" y="84"/>
                    <a:pt x="62" y="84"/>
                    <a:pt x="62" y="84"/>
                  </a:cubicBezTo>
                  <a:cubicBezTo>
                    <a:pt x="63" y="84"/>
                    <a:pt x="63" y="84"/>
                    <a:pt x="63" y="84"/>
                  </a:cubicBezTo>
                  <a:cubicBezTo>
                    <a:pt x="68" y="44"/>
                    <a:pt x="68" y="44"/>
                    <a:pt x="68" y="44"/>
                  </a:cubicBezTo>
                  <a:cubicBezTo>
                    <a:pt x="65" y="44"/>
                    <a:pt x="65" y="44"/>
                    <a:pt x="65" y="44"/>
                  </a:cubicBezTo>
                  <a:cubicBezTo>
                    <a:pt x="68" y="20"/>
                    <a:pt x="68" y="20"/>
                    <a:pt x="68" y="20"/>
                  </a:cubicBezTo>
                  <a:cubicBezTo>
                    <a:pt x="70" y="20"/>
                    <a:pt x="72" y="18"/>
                    <a:pt x="72" y="16"/>
                  </a:cubicBezTo>
                  <a:close/>
                  <a:moveTo>
                    <a:pt x="24" y="8"/>
                  </a:moveTo>
                  <a:cubicBezTo>
                    <a:pt x="48" y="8"/>
                    <a:pt x="48" y="8"/>
                    <a:pt x="48" y="8"/>
                  </a:cubicBezTo>
                  <a:cubicBezTo>
                    <a:pt x="48" y="12"/>
                    <a:pt x="48" y="12"/>
                    <a:pt x="48" y="12"/>
                  </a:cubicBezTo>
                  <a:cubicBezTo>
                    <a:pt x="24" y="12"/>
                    <a:pt x="24" y="12"/>
                    <a:pt x="24" y="12"/>
                  </a:cubicBezTo>
                  <a:lnTo>
                    <a:pt x="24" y="8"/>
                  </a:lnTo>
                  <a:close/>
                  <a:moveTo>
                    <a:pt x="51" y="112"/>
                  </a:moveTo>
                  <a:cubicBezTo>
                    <a:pt x="21" y="112"/>
                    <a:pt x="21" y="112"/>
                    <a:pt x="21" y="112"/>
                  </a:cubicBezTo>
                  <a:cubicBezTo>
                    <a:pt x="18" y="84"/>
                    <a:pt x="18" y="84"/>
                    <a:pt x="18" y="84"/>
                  </a:cubicBezTo>
                  <a:cubicBezTo>
                    <a:pt x="54" y="84"/>
                    <a:pt x="54" y="84"/>
                    <a:pt x="54" y="84"/>
                  </a:cubicBezTo>
                  <a:lnTo>
                    <a:pt x="51" y="112"/>
                  </a:lnTo>
                  <a:close/>
                  <a:moveTo>
                    <a:pt x="20" y="64"/>
                  </a:moveTo>
                  <a:cubicBezTo>
                    <a:pt x="20" y="55"/>
                    <a:pt x="27" y="48"/>
                    <a:pt x="36" y="48"/>
                  </a:cubicBezTo>
                  <a:cubicBezTo>
                    <a:pt x="45" y="48"/>
                    <a:pt x="52" y="55"/>
                    <a:pt x="52" y="64"/>
                  </a:cubicBezTo>
                  <a:cubicBezTo>
                    <a:pt x="52" y="73"/>
                    <a:pt x="45" y="80"/>
                    <a:pt x="36" y="80"/>
                  </a:cubicBezTo>
                  <a:cubicBezTo>
                    <a:pt x="27" y="80"/>
                    <a:pt x="20" y="73"/>
                    <a:pt x="20" y="64"/>
                  </a:cubicBezTo>
                  <a:close/>
                  <a:moveTo>
                    <a:pt x="15" y="44"/>
                  </a:moveTo>
                  <a:cubicBezTo>
                    <a:pt x="12" y="20"/>
                    <a:pt x="12" y="20"/>
                    <a:pt x="12" y="20"/>
                  </a:cubicBezTo>
                  <a:cubicBezTo>
                    <a:pt x="60" y="20"/>
                    <a:pt x="60" y="20"/>
                    <a:pt x="60" y="20"/>
                  </a:cubicBezTo>
                  <a:cubicBezTo>
                    <a:pt x="57" y="44"/>
                    <a:pt x="57" y="44"/>
                    <a:pt x="57" y="44"/>
                  </a:cubicBezTo>
                  <a:lnTo>
                    <a:pt x="15"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Oval 295"/>
            <p:cNvSpPr>
              <a:spLocks noChangeArrowheads="1"/>
            </p:cNvSpPr>
            <p:nvPr/>
          </p:nvSpPr>
          <p:spPr bwMode="auto">
            <a:xfrm>
              <a:off x="6388101" y="5110163"/>
              <a:ext cx="63500"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25" name="Freeform 43"/>
          <p:cNvSpPr>
            <a:spLocks noEditPoints="1"/>
          </p:cNvSpPr>
          <p:nvPr/>
        </p:nvSpPr>
        <p:spPr bwMode="auto">
          <a:xfrm rot="18900000">
            <a:off x="4488603" y="2982881"/>
            <a:ext cx="566026" cy="401772"/>
          </a:xfrm>
          <a:custGeom>
            <a:avLst/>
            <a:gdLst>
              <a:gd name="T0" fmla="*/ 197 w 200"/>
              <a:gd name="T1" fmla="*/ 39 h 141"/>
              <a:gd name="T2" fmla="*/ 149 w 200"/>
              <a:gd name="T3" fmla="*/ 53 h 141"/>
              <a:gd name="T4" fmla="*/ 86 w 200"/>
              <a:gd name="T5" fmla="*/ 55 h 141"/>
              <a:gd name="T6" fmla="*/ 87 w 200"/>
              <a:gd name="T7" fmla="*/ 52 h 141"/>
              <a:gd name="T8" fmla="*/ 77 w 200"/>
              <a:gd name="T9" fmla="*/ 47 h 141"/>
              <a:gd name="T10" fmla="*/ 60 w 200"/>
              <a:gd name="T11" fmla="*/ 28 h 141"/>
              <a:gd name="T12" fmla="*/ 31 w 200"/>
              <a:gd name="T13" fmla="*/ 0 h 141"/>
              <a:gd name="T14" fmla="*/ 2 w 200"/>
              <a:gd name="T15" fmla="*/ 30 h 141"/>
              <a:gd name="T16" fmla="*/ 5 w 200"/>
              <a:gd name="T17" fmla="*/ 36 h 141"/>
              <a:gd name="T18" fmla="*/ 8 w 200"/>
              <a:gd name="T19" fmla="*/ 39 h 141"/>
              <a:gd name="T20" fmla="*/ 17 w 200"/>
              <a:gd name="T21" fmla="*/ 43 h 141"/>
              <a:gd name="T22" fmla="*/ 81 w 200"/>
              <a:gd name="T23" fmla="*/ 62 h 141"/>
              <a:gd name="T24" fmla="*/ 84 w 200"/>
              <a:gd name="T25" fmla="*/ 61 h 141"/>
              <a:gd name="T26" fmla="*/ 88 w 200"/>
              <a:gd name="T27" fmla="*/ 63 h 141"/>
              <a:gd name="T28" fmla="*/ 88 w 200"/>
              <a:gd name="T29" fmla="*/ 66 h 141"/>
              <a:gd name="T30" fmla="*/ 88 w 200"/>
              <a:gd name="T31" fmla="*/ 71 h 141"/>
              <a:gd name="T32" fmla="*/ 88 w 200"/>
              <a:gd name="T33" fmla="*/ 80 h 141"/>
              <a:gd name="T34" fmla="*/ 88 w 200"/>
              <a:gd name="T35" fmla="*/ 80 h 141"/>
              <a:gd name="T36" fmla="*/ 83 w 200"/>
              <a:gd name="T37" fmla="*/ 82 h 141"/>
              <a:gd name="T38" fmla="*/ 17 w 200"/>
              <a:gd name="T39" fmla="*/ 98 h 141"/>
              <a:gd name="T40" fmla="*/ 8 w 200"/>
              <a:gd name="T41" fmla="*/ 99 h 141"/>
              <a:gd name="T42" fmla="*/ 6 w 200"/>
              <a:gd name="T43" fmla="*/ 102 h 141"/>
              <a:gd name="T44" fmla="*/ 1 w 200"/>
              <a:gd name="T45" fmla="*/ 106 h 141"/>
              <a:gd name="T46" fmla="*/ 4 w 200"/>
              <a:gd name="T47" fmla="*/ 124 h 141"/>
              <a:gd name="T48" fmla="*/ 42 w 200"/>
              <a:gd name="T49" fmla="*/ 137 h 141"/>
              <a:gd name="T50" fmla="*/ 64 w 200"/>
              <a:gd name="T51" fmla="*/ 103 h 141"/>
              <a:gd name="T52" fmla="*/ 84 w 200"/>
              <a:gd name="T53" fmla="*/ 92 h 141"/>
              <a:gd name="T54" fmla="*/ 85 w 200"/>
              <a:gd name="T55" fmla="*/ 90 h 141"/>
              <a:gd name="T56" fmla="*/ 148 w 200"/>
              <a:gd name="T57" fmla="*/ 93 h 141"/>
              <a:gd name="T58" fmla="*/ 128 w 200"/>
              <a:gd name="T59" fmla="*/ 73 h 141"/>
              <a:gd name="T60" fmla="*/ 39 w 200"/>
              <a:gd name="T61" fmla="*/ 40 h 141"/>
              <a:gd name="T62" fmla="*/ 16 w 200"/>
              <a:gd name="T63" fmla="*/ 30 h 141"/>
              <a:gd name="T64" fmla="*/ 38 w 200"/>
              <a:gd name="T65" fmla="*/ 8 h 141"/>
              <a:gd name="T66" fmla="*/ 49 w 200"/>
              <a:gd name="T67" fmla="*/ 29 h 141"/>
              <a:gd name="T68" fmla="*/ 35 w 200"/>
              <a:gd name="T69" fmla="*/ 133 h 141"/>
              <a:gd name="T70" fmla="*/ 14 w 200"/>
              <a:gd name="T71" fmla="*/ 111 h 141"/>
              <a:gd name="T72" fmla="*/ 37 w 200"/>
              <a:gd name="T73" fmla="*/ 102 h 141"/>
              <a:gd name="T74" fmla="*/ 45 w 200"/>
              <a:gd name="T75" fmla="*/ 12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141">
                <a:moveTo>
                  <a:pt x="128" y="73"/>
                </a:moveTo>
                <a:cubicBezTo>
                  <a:pt x="153" y="61"/>
                  <a:pt x="196" y="41"/>
                  <a:pt x="197" y="39"/>
                </a:cubicBezTo>
                <a:cubicBezTo>
                  <a:pt x="197" y="39"/>
                  <a:pt x="197" y="39"/>
                  <a:pt x="197" y="39"/>
                </a:cubicBezTo>
                <a:cubicBezTo>
                  <a:pt x="196" y="40"/>
                  <a:pt x="149" y="53"/>
                  <a:pt x="149" y="53"/>
                </a:cubicBezTo>
                <a:cubicBezTo>
                  <a:pt x="107" y="63"/>
                  <a:pt x="107" y="63"/>
                  <a:pt x="107" y="63"/>
                </a:cubicBezTo>
                <a:cubicBezTo>
                  <a:pt x="86" y="55"/>
                  <a:pt x="86" y="55"/>
                  <a:pt x="86" y="55"/>
                </a:cubicBezTo>
                <a:cubicBezTo>
                  <a:pt x="86" y="55"/>
                  <a:pt x="86" y="55"/>
                  <a:pt x="86" y="55"/>
                </a:cubicBezTo>
                <a:cubicBezTo>
                  <a:pt x="86" y="55"/>
                  <a:pt x="87" y="53"/>
                  <a:pt x="87" y="52"/>
                </a:cubicBezTo>
                <a:cubicBezTo>
                  <a:pt x="86" y="51"/>
                  <a:pt x="85" y="51"/>
                  <a:pt x="85" y="51"/>
                </a:cubicBezTo>
                <a:cubicBezTo>
                  <a:pt x="85" y="51"/>
                  <a:pt x="82" y="50"/>
                  <a:pt x="77" y="47"/>
                </a:cubicBezTo>
                <a:cubicBezTo>
                  <a:pt x="72" y="45"/>
                  <a:pt x="67" y="41"/>
                  <a:pt x="65" y="39"/>
                </a:cubicBezTo>
                <a:cubicBezTo>
                  <a:pt x="64" y="37"/>
                  <a:pt x="61" y="33"/>
                  <a:pt x="60" y="28"/>
                </a:cubicBezTo>
                <a:cubicBezTo>
                  <a:pt x="58" y="18"/>
                  <a:pt x="53" y="10"/>
                  <a:pt x="45" y="4"/>
                </a:cubicBezTo>
                <a:cubicBezTo>
                  <a:pt x="45" y="4"/>
                  <a:pt x="40" y="0"/>
                  <a:pt x="31" y="0"/>
                </a:cubicBezTo>
                <a:cubicBezTo>
                  <a:pt x="20" y="0"/>
                  <a:pt x="11" y="6"/>
                  <a:pt x="7" y="16"/>
                </a:cubicBezTo>
                <a:cubicBezTo>
                  <a:pt x="6" y="19"/>
                  <a:pt x="3" y="28"/>
                  <a:pt x="2" y="30"/>
                </a:cubicBezTo>
                <a:cubicBezTo>
                  <a:pt x="2" y="31"/>
                  <a:pt x="2" y="32"/>
                  <a:pt x="2" y="33"/>
                </a:cubicBezTo>
                <a:cubicBezTo>
                  <a:pt x="3" y="35"/>
                  <a:pt x="4" y="36"/>
                  <a:pt x="5" y="36"/>
                </a:cubicBezTo>
                <a:cubicBezTo>
                  <a:pt x="6" y="37"/>
                  <a:pt x="7" y="37"/>
                  <a:pt x="7" y="38"/>
                </a:cubicBezTo>
                <a:cubicBezTo>
                  <a:pt x="8" y="38"/>
                  <a:pt x="8" y="39"/>
                  <a:pt x="8" y="39"/>
                </a:cubicBezTo>
                <a:cubicBezTo>
                  <a:pt x="9" y="40"/>
                  <a:pt x="9" y="40"/>
                  <a:pt x="10" y="41"/>
                </a:cubicBezTo>
                <a:cubicBezTo>
                  <a:pt x="10" y="41"/>
                  <a:pt x="16" y="43"/>
                  <a:pt x="17" y="43"/>
                </a:cubicBezTo>
                <a:cubicBezTo>
                  <a:pt x="18" y="43"/>
                  <a:pt x="19" y="43"/>
                  <a:pt x="19" y="43"/>
                </a:cubicBezTo>
                <a:cubicBezTo>
                  <a:pt x="81" y="62"/>
                  <a:pt x="81" y="62"/>
                  <a:pt x="81" y="62"/>
                </a:cubicBezTo>
                <a:cubicBezTo>
                  <a:pt x="83" y="63"/>
                  <a:pt x="83" y="62"/>
                  <a:pt x="83" y="62"/>
                </a:cubicBezTo>
                <a:cubicBezTo>
                  <a:pt x="84" y="61"/>
                  <a:pt x="84" y="61"/>
                  <a:pt x="84" y="61"/>
                </a:cubicBezTo>
                <a:cubicBezTo>
                  <a:pt x="85" y="62"/>
                  <a:pt x="88" y="63"/>
                  <a:pt x="88" y="63"/>
                </a:cubicBezTo>
                <a:cubicBezTo>
                  <a:pt x="88" y="63"/>
                  <a:pt x="88" y="63"/>
                  <a:pt x="88" y="63"/>
                </a:cubicBezTo>
                <a:cubicBezTo>
                  <a:pt x="88" y="63"/>
                  <a:pt x="88" y="63"/>
                  <a:pt x="88" y="63"/>
                </a:cubicBezTo>
                <a:cubicBezTo>
                  <a:pt x="88" y="64"/>
                  <a:pt x="88" y="64"/>
                  <a:pt x="88" y="66"/>
                </a:cubicBezTo>
                <a:cubicBezTo>
                  <a:pt x="88" y="68"/>
                  <a:pt x="88" y="70"/>
                  <a:pt x="89" y="71"/>
                </a:cubicBezTo>
                <a:cubicBezTo>
                  <a:pt x="89" y="71"/>
                  <a:pt x="89" y="71"/>
                  <a:pt x="88" y="71"/>
                </a:cubicBezTo>
                <a:cubicBezTo>
                  <a:pt x="88" y="73"/>
                  <a:pt x="88" y="76"/>
                  <a:pt x="88" y="77"/>
                </a:cubicBezTo>
                <a:cubicBezTo>
                  <a:pt x="88" y="79"/>
                  <a:pt x="88" y="80"/>
                  <a:pt x="88" y="80"/>
                </a:cubicBezTo>
                <a:cubicBezTo>
                  <a:pt x="88" y="80"/>
                  <a:pt x="88" y="80"/>
                  <a:pt x="88" y="80"/>
                </a:cubicBezTo>
                <a:cubicBezTo>
                  <a:pt x="88" y="80"/>
                  <a:pt x="88" y="80"/>
                  <a:pt x="88" y="80"/>
                </a:cubicBezTo>
                <a:cubicBezTo>
                  <a:pt x="87" y="80"/>
                  <a:pt x="85" y="82"/>
                  <a:pt x="83" y="82"/>
                </a:cubicBezTo>
                <a:cubicBezTo>
                  <a:pt x="83" y="82"/>
                  <a:pt x="83" y="82"/>
                  <a:pt x="83" y="82"/>
                </a:cubicBezTo>
                <a:cubicBezTo>
                  <a:pt x="83" y="82"/>
                  <a:pt x="82" y="80"/>
                  <a:pt x="80" y="81"/>
                </a:cubicBezTo>
                <a:cubicBezTo>
                  <a:pt x="17" y="98"/>
                  <a:pt x="17" y="98"/>
                  <a:pt x="17" y="98"/>
                </a:cubicBezTo>
                <a:cubicBezTo>
                  <a:pt x="17" y="98"/>
                  <a:pt x="16" y="97"/>
                  <a:pt x="15" y="97"/>
                </a:cubicBezTo>
                <a:cubicBezTo>
                  <a:pt x="14" y="97"/>
                  <a:pt x="9" y="99"/>
                  <a:pt x="8" y="99"/>
                </a:cubicBezTo>
                <a:cubicBezTo>
                  <a:pt x="7" y="100"/>
                  <a:pt x="7" y="100"/>
                  <a:pt x="7" y="101"/>
                </a:cubicBezTo>
                <a:cubicBezTo>
                  <a:pt x="6" y="101"/>
                  <a:pt x="6" y="102"/>
                  <a:pt x="6" y="102"/>
                </a:cubicBezTo>
                <a:cubicBezTo>
                  <a:pt x="5" y="103"/>
                  <a:pt x="4" y="103"/>
                  <a:pt x="4" y="103"/>
                </a:cubicBezTo>
                <a:cubicBezTo>
                  <a:pt x="2" y="104"/>
                  <a:pt x="1" y="105"/>
                  <a:pt x="1" y="106"/>
                </a:cubicBezTo>
                <a:cubicBezTo>
                  <a:pt x="0" y="107"/>
                  <a:pt x="0" y="109"/>
                  <a:pt x="0" y="110"/>
                </a:cubicBezTo>
                <a:cubicBezTo>
                  <a:pt x="1" y="112"/>
                  <a:pt x="3" y="121"/>
                  <a:pt x="4" y="124"/>
                </a:cubicBezTo>
                <a:cubicBezTo>
                  <a:pt x="8" y="134"/>
                  <a:pt x="16" y="141"/>
                  <a:pt x="28" y="141"/>
                </a:cubicBezTo>
                <a:cubicBezTo>
                  <a:pt x="37" y="141"/>
                  <a:pt x="42" y="137"/>
                  <a:pt x="42" y="137"/>
                </a:cubicBezTo>
                <a:cubicBezTo>
                  <a:pt x="50" y="132"/>
                  <a:pt x="55" y="124"/>
                  <a:pt x="57" y="114"/>
                </a:cubicBezTo>
                <a:cubicBezTo>
                  <a:pt x="59" y="109"/>
                  <a:pt x="62" y="105"/>
                  <a:pt x="64" y="103"/>
                </a:cubicBezTo>
                <a:cubicBezTo>
                  <a:pt x="65" y="102"/>
                  <a:pt x="70" y="98"/>
                  <a:pt x="76" y="96"/>
                </a:cubicBezTo>
                <a:cubicBezTo>
                  <a:pt x="81" y="94"/>
                  <a:pt x="84" y="92"/>
                  <a:pt x="84" y="92"/>
                </a:cubicBezTo>
                <a:cubicBezTo>
                  <a:pt x="84" y="92"/>
                  <a:pt x="85" y="92"/>
                  <a:pt x="85" y="91"/>
                </a:cubicBezTo>
                <a:cubicBezTo>
                  <a:pt x="85" y="91"/>
                  <a:pt x="85" y="91"/>
                  <a:pt x="85" y="90"/>
                </a:cubicBezTo>
                <a:cubicBezTo>
                  <a:pt x="109" y="82"/>
                  <a:pt x="109" y="82"/>
                  <a:pt x="109" y="82"/>
                </a:cubicBezTo>
                <a:cubicBezTo>
                  <a:pt x="148" y="93"/>
                  <a:pt x="148" y="93"/>
                  <a:pt x="148" y="93"/>
                </a:cubicBezTo>
                <a:cubicBezTo>
                  <a:pt x="148" y="93"/>
                  <a:pt x="196" y="107"/>
                  <a:pt x="197" y="107"/>
                </a:cubicBezTo>
                <a:cubicBezTo>
                  <a:pt x="200" y="108"/>
                  <a:pt x="154" y="86"/>
                  <a:pt x="128" y="73"/>
                </a:cubicBezTo>
                <a:close/>
                <a:moveTo>
                  <a:pt x="49" y="29"/>
                </a:moveTo>
                <a:cubicBezTo>
                  <a:pt x="48" y="35"/>
                  <a:pt x="44" y="39"/>
                  <a:pt x="39" y="40"/>
                </a:cubicBezTo>
                <a:cubicBezTo>
                  <a:pt x="35" y="40"/>
                  <a:pt x="31" y="39"/>
                  <a:pt x="27" y="38"/>
                </a:cubicBezTo>
                <a:cubicBezTo>
                  <a:pt x="22" y="36"/>
                  <a:pt x="18" y="34"/>
                  <a:pt x="16" y="30"/>
                </a:cubicBezTo>
                <a:cubicBezTo>
                  <a:pt x="14" y="26"/>
                  <a:pt x="14" y="23"/>
                  <a:pt x="15" y="18"/>
                </a:cubicBezTo>
                <a:cubicBezTo>
                  <a:pt x="18" y="10"/>
                  <a:pt x="28" y="5"/>
                  <a:pt x="38" y="8"/>
                </a:cubicBezTo>
                <a:cubicBezTo>
                  <a:pt x="43" y="10"/>
                  <a:pt x="46" y="13"/>
                  <a:pt x="48" y="18"/>
                </a:cubicBezTo>
                <a:cubicBezTo>
                  <a:pt x="50" y="21"/>
                  <a:pt x="50" y="24"/>
                  <a:pt x="49" y="29"/>
                </a:cubicBezTo>
                <a:close/>
                <a:moveTo>
                  <a:pt x="45" y="124"/>
                </a:moveTo>
                <a:cubicBezTo>
                  <a:pt x="43" y="128"/>
                  <a:pt x="40" y="132"/>
                  <a:pt x="35" y="133"/>
                </a:cubicBezTo>
                <a:cubicBezTo>
                  <a:pt x="25" y="136"/>
                  <a:pt x="15" y="131"/>
                  <a:pt x="13" y="122"/>
                </a:cubicBezTo>
                <a:cubicBezTo>
                  <a:pt x="12" y="118"/>
                  <a:pt x="12" y="114"/>
                  <a:pt x="14" y="111"/>
                </a:cubicBezTo>
                <a:cubicBezTo>
                  <a:pt x="16" y="107"/>
                  <a:pt x="21" y="104"/>
                  <a:pt x="26" y="103"/>
                </a:cubicBezTo>
                <a:cubicBezTo>
                  <a:pt x="29" y="102"/>
                  <a:pt x="34" y="101"/>
                  <a:pt x="37" y="102"/>
                </a:cubicBezTo>
                <a:cubicBezTo>
                  <a:pt x="42" y="103"/>
                  <a:pt x="46" y="107"/>
                  <a:pt x="47" y="113"/>
                </a:cubicBezTo>
                <a:cubicBezTo>
                  <a:pt x="48" y="117"/>
                  <a:pt x="47" y="121"/>
                  <a:pt x="45" y="12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126" name="TextBox 13"/>
          <p:cNvSpPr txBox="1"/>
          <p:nvPr/>
        </p:nvSpPr>
        <p:spPr>
          <a:xfrm>
            <a:off x="5768723" y="2027935"/>
            <a:ext cx="2338080"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TextBox 13"/>
          <p:cNvSpPr txBox="1"/>
          <p:nvPr/>
        </p:nvSpPr>
        <p:spPr>
          <a:xfrm>
            <a:off x="5772804" y="2313840"/>
            <a:ext cx="2333999" cy="443198"/>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TextBox 13"/>
          <p:cNvSpPr txBox="1"/>
          <p:nvPr/>
        </p:nvSpPr>
        <p:spPr>
          <a:xfrm>
            <a:off x="3573704" y="1734867"/>
            <a:ext cx="2338080"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TextBox 13"/>
          <p:cNvSpPr txBox="1"/>
          <p:nvPr/>
        </p:nvSpPr>
        <p:spPr>
          <a:xfrm>
            <a:off x="3577785" y="2020772"/>
            <a:ext cx="2333999" cy="443198"/>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TextBox 13"/>
          <p:cNvSpPr txBox="1"/>
          <p:nvPr/>
        </p:nvSpPr>
        <p:spPr>
          <a:xfrm>
            <a:off x="9409341" y="3018609"/>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TextBox 13"/>
          <p:cNvSpPr txBox="1"/>
          <p:nvPr/>
        </p:nvSpPr>
        <p:spPr>
          <a:xfrm>
            <a:off x="9409341" y="3340610"/>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2" name="TextBox 13"/>
          <p:cNvSpPr txBox="1"/>
          <p:nvPr/>
        </p:nvSpPr>
        <p:spPr>
          <a:xfrm>
            <a:off x="1487373" y="2463214"/>
            <a:ext cx="1295287" cy="295466"/>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TextBox 13"/>
          <p:cNvSpPr txBox="1"/>
          <p:nvPr/>
        </p:nvSpPr>
        <p:spPr>
          <a:xfrm>
            <a:off x="448661" y="2785215"/>
            <a:ext cx="2333999" cy="443198"/>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矩形 133"/>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853438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21"/>
          <p:cNvSpPr>
            <a:spLocks noChangeArrowheads="1"/>
          </p:cNvSpPr>
          <p:nvPr/>
        </p:nvSpPr>
        <p:spPr bwMode="auto">
          <a:xfrm>
            <a:off x="4763" y="3874082"/>
            <a:ext cx="5887137" cy="920168"/>
          </a:xfrm>
          <a:custGeom>
            <a:avLst/>
            <a:gdLst>
              <a:gd name="connsiteX0" fmla="*/ 0 w 6337987"/>
              <a:gd name="connsiteY0" fmla="*/ 0 h 920168"/>
              <a:gd name="connsiteX1" fmla="*/ 6337987 w 6337987"/>
              <a:gd name="connsiteY1" fmla="*/ 0 h 920168"/>
              <a:gd name="connsiteX2" fmla="*/ 6337987 w 6337987"/>
              <a:gd name="connsiteY2" fmla="*/ 920168 h 920168"/>
              <a:gd name="connsiteX3" fmla="*/ 0 w 6337987"/>
              <a:gd name="connsiteY3" fmla="*/ 920168 h 920168"/>
              <a:gd name="connsiteX4" fmla="*/ 0 w 6337987"/>
              <a:gd name="connsiteY4" fmla="*/ 0 h 920168"/>
              <a:gd name="connsiteX0" fmla="*/ 0 w 6337987"/>
              <a:gd name="connsiteY0" fmla="*/ 0 h 920168"/>
              <a:gd name="connsiteX1" fmla="*/ 5887137 w 6337987"/>
              <a:gd name="connsiteY1" fmla="*/ 0 h 920168"/>
              <a:gd name="connsiteX2" fmla="*/ 6337987 w 6337987"/>
              <a:gd name="connsiteY2" fmla="*/ 920168 h 920168"/>
              <a:gd name="connsiteX3" fmla="*/ 0 w 6337987"/>
              <a:gd name="connsiteY3" fmla="*/ 920168 h 920168"/>
              <a:gd name="connsiteX4" fmla="*/ 0 w 6337987"/>
              <a:gd name="connsiteY4" fmla="*/ 0 h 920168"/>
              <a:gd name="connsiteX0" fmla="*/ 0 w 5887137"/>
              <a:gd name="connsiteY0" fmla="*/ 0 h 920168"/>
              <a:gd name="connsiteX1" fmla="*/ 5887137 w 5887137"/>
              <a:gd name="connsiteY1" fmla="*/ 0 h 920168"/>
              <a:gd name="connsiteX2" fmla="*/ 5766487 w 5887137"/>
              <a:gd name="connsiteY2" fmla="*/ 913818 h 920168"/>
              <a:gd name="connsiteX3" fmla="*/ 0 w 5887137"/>
              <a:gd name="connsiteY3" fmla="*/ 920168 h 920168"/>
              <a:gd name="connsiteX4" fmla="*/ 0 w 5887137"/>
              <a:gd name="connsiteY4" fmla="*/ 0 h 920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137" h="920168">
                <a:moveTo>
                  <a:pt x="0" y="0"/>
                </a:moveTo>
                <a:lnTo>
                  <a:pt x="5887137" y="0"/>
                </a:lnTo>
                <a:lnTo>
                  <a:pt x="5766487" y="913818"/>
                </a:lnTo>
                <a:lnTo>
                  <a:pt x="0" y="920168"/>
                </a:lnTo>
                <a:lnTo>
                  <a:pt x="0" y="0"/>
                </a:lnTo>
                <a:close/>
              </a:path>
            </a:pathLst>
          </a:custGeom>
          <a:gradFill>
            <a:gsLst>
              <a:gs pos="0">
                <a:schemeClr val="accent3">
                  <a:lumMod val="75000"/>
                </a:schemeClr>
              </a:gs>
              <a:gs pos="78000">
                <a:schemeClr val="accent3">
                  <a:lumMod val="60000"/>
                  <a:lumOff val="40000"/>
                </a:schemeClr>
              </a:gs>
              <a:gs pos="100000">
                <a:schemeClr val="bg1">
                  <a:alpha val="0"/>
                </a:schemeClr>
              </a:gs>
            </a:gsLst>
            <a:lin ang="108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3" name="Freeform 31"/>
          <p:cNvSpPr>
            <a:spLocks noChangeArrowheads="1"/>
          </p:cNvSpPr>
          <p:nvPr/>
        </p:nvSpPr>
        <p:spPr bwMode="auto">
          <a:xfrm>
            <a:off x="4763" y="4787425"/>
            <a:ext cx="5904599" cy="825975"/>
          </a:xfrm>
          <a:custGeom>
            <a:avLst/>
            <a:gdLst>
              <a:gd name="connsiteX0" fmla="*/ 5797178 w 6337987"/>
              <a:gd name="connsiteY0" fmla="*/ 0 h 816450"/>
              <a:gd name="connsiteX1" fmla="*/ 5969577 w 6337987"/>
              <a:gd name="connsiteY1" fmla="*/ 260268 h 816450"/>
              <a:gd name="connsiteX2" fmla="*/ 5815012 w 6337987"/>
              <a:gd name="connsiteY2" fmla="*/ 526759 h 816450"/>
              <a:gd name="connsiteX3" fmla="*/ 6146099 w 6337987"/>
              <a:gd name="connsiteY3" fmla="*/ 526759 h 816450"/>
              <a:gd name="connsiteX4" fmla="*/ 6337987 w 6337987"/>
              <a:gd name="connsiteY4" fmla="*/ 816450 h 816450"/>
              <a:gd name="connsiteX5" fmla="*/ 0 w 6337987"/>
              <a:gd name="connsiteY5" fmla="*/ 816450 h 816450"/>
              <a:gd name="connsiteX6" fmla="*/ 0 w 6337987"/>
              <a:gd name="connsiteY6" fmla="*/ 965 h 816450"/>
              <a:gd name="connsiteX0" fmla="*/ 5797178 w 6146099"/>
              <a:gd name="connsiteY0" fmla="*/ 0 h 821212"/>
              <a:gd name="connsiteX1" fmla="*/ 5969577 w 6146099"/>
              <a:gd name="connsiteY1" fmla="*/ 260268 h 821212"/>
              <a:gd name="connsiteX2" fmla="*/ 5815012 w 6146099"/>
              <a:gd name="connsiteY2" fmla="*/ 526759 h 821212"/>
              <a:gd name="connsiteX3" fmla="*/ 6146099 w 6146099"/>
              <a:gd name="connsiteY3" fmla="*/ 526759 h 821212"/>
              <a:gd name="connsiteX4" fmla="*/ 5866499 w 6146099"/>
              <a:gd name="connsiteY4" fmla="*/ 821212 h 821212"/>
              <a:gd name="connsiteX5" fmla="*/ 0 w 6146099"/>
              <a:gd name="connsiteY5" fmla="*/ 816450 h 821212"/>
              <a:gd name="connsiteX6" fmla="*/ 0 w 6146099"/>
              <a:gd name="connsiteY6" fmla="*/ 965 h 821212"/>
              <a:gd name="connsiteX7" fmla="*/ 5797178 w 6146099"/>
              <a:gd name="connsiteY7" fmla="*/ 0 h 821212"/>
              <a:gd name="connsiteX0" fmla="*/ 5797178 w 6146099"/>
              <a:gd name="connsiteY0" fmla="*/ 0 h 821212"/>
              <a:gd name="connsiteX1" fmla="*/ 5550477 w 6146099"/>
              <a:gd name="connsiteY1" fmla="*/ 250743 h 821212"/>
              <a:gd name="connsiteX2" fmla="*/ 5815012 w 6146099"/>
              <a:gd name="connsiteY2" fmla="*/ 526759 h 821212"/>
              <a:gd name="connsiteX3" fmla="*/ 6146099 w 6146099"/>
              <a:gd name="connsiteY3" fmla="*/ 526759 h 821212"/>
              <a:gd name="connsiteX4" fmla="*/ 5866499 w 6146099"/>
              <a:gd name="connsiteY4" fmla="*/ 821212 h 821212"/>
              <a:gd name="connsiteX5" fmla="*/ 0 w 6146099"/>
              <a:gd name="connsiteY5" fmla="*/ 816450 h 821212"/>
              <a:gd name="connsiteX6" fmla="*/ 0 w 6146099"/>
              <a:gd name="connsiteY6" fmla="*/ 965 h 821212"/>
              <a:gd name="connsiteX7" fmla="*/ 5797178 w 6146099"/>
              <a:gd name="connsiteY7" fmla="*/ 0 h 821212"/>
              <a:gd name="connsiteX0" fmla="*/ 5797178 w 6146099"/>
              <a:gd name="connsiteY0" fmla="*/ 0 h 821212"/>
              <a:gd name="connsiteX1" fmla="*/ 5550477 w 6146099"/>
              <a:gd name="connsiteY1" fmla="*/ 250743 h 821212"/>
              <a:gd name="connsiteX2" fmla="*/ 5676900 w 6146099"/>
              <a:gd name="connsiteY2" fmla="*/ 579147 h 821212"/>
              <a:gd name="connsiteX3" fmla="*/ 6146099 w 6146099"/>
              <a:gd name="connsiteY3" fmla="*/ 526759 h 821212"/>
              <a:gd name="connsiteX4" fmla="*/ 5866499 w 6146099"/>
              <a:gd name="connsiteY4" fmla="*/ 821212 h 821212"/>
              <a:gd name="connsiteX5" fmla="*/ 0 w 6146099"/>
              <a:gd name="connsiteY5" fmla="*/ 816450 h 821212"/>
              <a:gd name="connsiteX6" fmla="*/ 0 w 6146099"/>
              <a:gd name="connsiteY6" fmla="*/ 965 h 821212"/>
              <a:gd name="connsiteX7" fmla="*/ 5797178 w 6146099"/>
              <a:gd name="connsiteY7" fmla="*/ 0 h 821212"/>
              <a:gd name="connsiteX0" fmla="*/ 5797178 w 5898449"/>
              <a:gd name="connsiteY0" fmla="*/ 0 h 821212"/>
              <a:gd name="connsiteX1" fmla="*/ 5550477 w 5898449"/>
              <a:gd name="connsiteY1" fmla="*/ 250743 h 821212"/>
              <a:gd name="connsiteX2" fmla="*/ 5676900 w 5898449"/>
              <a:gd name="connsiteY2" fmla="*/ 579147 h 821212"/>
              <a:gd name="connsiteX3" fmla="*/ 5898449 w 5898449"/>
              <a:gd name="connsiteY3" fmla="*/ 688684 h 821212"/>
              <a:gd name="connsiteX4" fmla="*/ 5866499 w 5898449"/>
              <a:gd name="connsiteY4" fmla="*/ 821212 h 821212"/>
              <a:gd name="connsiteX5" fmla="*/ 0 w 5898449"/>
              <a:gd name="connsiteY5" fmla="*/ 816450 h 821212"/>
              <a:gd name="connsiteX6" fmla="*/ 0 w 5898449"/>
              <a:gd name="connsiteY6" fmla="*/ 965 h 821212"/>
              <a:gd name="connsiteX7" fmla="*/ 5797178 w 5898449"/>
              <a:gd name="connsiteY7" fmla="*/ 0 h 821212"/>
              <a:gd name="connsiteX0" fmla="*/ 5797178 w 5904599"/>
              <a:gd name="connsiteY0" fmla="*/ 0 h 825975"/>
              <a:gd name="connsiteX1" fmla="*/ 5550477 w 5904599"/>
              <a:gd name="connsiteY1" fmla="*/ 250743 h 825975"/>
              <a:gd name="connsiteX2" fmla="*/ 5676900 w 5904599"/>
              <a:gd name="connsiteY2" fmla="*/ 579147 h 825975"/>
              <a:gd name="connsiteX3" fmla="*/ 5898449 w 5904599"/>
              <a:gd name="connsiteY3" fmla="*/ 688684 h 825975"/>
              <a:gd name="connsiteX4" fmla="*/ 5904599 w 5904599"/>
              <a:gd name="connsiteY4" fmla="*/ 825975 h 825975"/>
              <a:gd name="connsiteX5" fmla="*/ 0 w 5904599"/>
              <a:gd name="connsiteY5" fmla="*/ 816450 h 825975"/>
              <a:gd name="connsiteX6" fmla="*/ 0 w 5904599"/>
              <a:gd name="connsiteY6" fmla="*/ 965 h 825975"/>
              <a:gd name="connsiteX7" fmla="*/ 5797178 w 5904599"/>
              <a:gd name="connsiteY7" fmla="*/ 0 h 825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04599" h="825975">
                <a:moveTo>
                  <a:pt x="5797178" y="0"/>
                </a:moveTo>
                <a:lnTo>
                  <a:pt x="5550477" y="250743"/>
                </a:lnTo>
                <a:lnTo>
                  <a:pt x="5676900" y="579147"/>
                </a:lnTo>
                <a:lnTo>
                  <a:pt x="5898449" y="688684"/>
                </a:lnTo>
                <a:lnTo>
                  <a:pt x="5904599" y="825975"/>
                </a:lnTo>
                <a:lnTo>
                  <a:pt x="0" y="816450"/>
                </a:lnTo>
                <a:lnTo>
                  <a:pt x="0" y="965"/>
                </a:lnTo>
                <a:lnTo>
                  <a:pt x="5797178" y="0"/>
                </a:lnTo>
                <a:close/>
              </a:path>
            </a:pathLst>
          </a:custGeom>
          <a:gradFill>
            <a:gsLst>
              <a:gs pos="0">
                <a:schemeClr val="accent4">
                  <a:lumMod val="75000"/>
                </a:schemeClr>
              </a:gs>
              <a:gs pos="75000">
                <a:schemeClr val="accent4">
                  <a:lumMod val="60000"/>
                  <a:lumOff val="40000"/>
                </a:schemeClr>
              </a:gs>
              <a:gs pos="100000">
                <a:schemeClr val="bg1">
                  <a:alpha val="0"/>
                </a:schemeClr>
              </a:gs>
            </a:gsLst>
            <a:lin ang="10800000" scaled="0"/>
          </a:gradFill>
          <a:ln>
            <a:noFill/>
          </a:ln>
        </p:spPr>
        <p:txBody>
          <a:bodyPr vert="horz" wrap="square" lIns="91440" tIns="45720" rIns="91440" bIns="45720" numCol="1" anchor="t" anchorCtr="0" compatLnSpc="1">
            <a:prstTxWarp prst="textNoShape">
              <a:avLst/>
            </a:prstTxWarp>
            <a:noAutofit/>
          </a:bodyPr>
          <a:lstStyle/>
          <a:p>
            <a:endParaRPr lang="id-ID"/>
          </a:p>
        </p:txBody>
      </p:sp>
      <p:sp>
        <p:nvSpPr>
          <p:cNvPr id="4" name="Rectangle 21"/>
          <p:cNvSpPr>
            <a:spLocks noChangeArrowheads="1"/>
          </p:cNvSpPr>
          <p:nvPr/>
        </p:nvSpPr>
        <p:spPr bwMode="auto">
          <a:xfrm>
            <a:off x="4763" y="2940633"/>
            <a:ext cx="6383337" cy="936042"/>
          </a:xfrm>
          <a:custGeom>
            <a:avLst/>
            <a:gdLst>
              <a:gd name="connsiteX0" fmla="*/ 0 w 6650037"/>
              <a:gd name="connsiteY0" fmla="*/ 0 h 929692"/>
              <a:gd name="connsiteX1" fmla="*/ 6650037 w 6650037"/>
              <a:gd name="connsiteY1" fmla="*/ 0 h 929692"/>
              <a:gd name="connsiteX2" fmla="*/ 6650037 w 6650037"/>
              <a:gd name="connsiteY2" fmla="*/ 929692 h 929692"/>
              <a:gd name="connsiteX3" fmla="*/ 0 w 6650037"/>
              <a:gd name="connsiteY3" fmla="*/ 929692 h 929692"/>
              <a:gd name="connsiteX4" fmla="*/ 0 w 6650037"/>
              <a:gd name="connsiteY4" fmla="*/ 0 h 929692"/>
              <a:gd name="connsiteX0" fmla="*/ 0 w 6650037"/>
              <a:gd name="connsiteY0" fmla="*/ 0 h 929692"/>
              <a:gd name="connsiteX1" fmla="*/ 6383337 w 6650037"/>
              <a:gd name="connsiteY1" fmla="*/ 12700 h 929692"/>
              <a:gd name="connsiteX2" fmla="*/ 6650037 w 6650037"/>
              <a:gd name="connsiteY2" fmla="*/ 929692 h 929692"/>
              <a:gd name="connsiteX3" fmla="*/ 0 w 6650037"/>
              <a:gd name="connsiteY3" fmla="*/ 929692 h 929692"/>
              <a:gd name="connsiteX4" fmla="*/ 0 w 6650037"/>
              <a:gd name="connsiteY4" fmla="*/ 0 h 929692"/>
              <a:gd name="connsiteX0" fmla="*/ 0 w 6383337"/>
              <a:gd name="connsiteY0" fmla="*/ 0 h 929692"/>
              <a:gd name="connsiteX1" fmla="*/ 6383337 w 6383337"/>
              <a:gd name="connsiteY1" fmla="*/ 12700 h 929692"/>
              <a:gd name="connsiteX2" fmla="*/ 5443537 w 6383337"/>
              <a:gd name="connsiteY2" fmla="*/ 923342 h 929692"/>
              <a:gd name="connsiteX3" fmla="*/ 0 w 6383337"/>
              <a:gd name="connsiteY3" fmla="*/ 929692 h 929692"/>
              <a:gd name="connsiteX4" fmla="*/ 0 w 6383337"/>
              <a:gd name="connsiteY4" fmla="*/ 0 h 929692"/>
              <a:gd name="connsiteX0" fmla="*/ 0 w 6383337"/>
              <a:gd name="connsiteY0" fmla="*/ 0 h 929692"/>
              <a:gd name="connsiteX1" fmla="*/ 6383337 w 6383337"/>
              <a:gd name="connsiteY1" fmla="*/ 0 h 929692"/>
              <a:gd name="connsiteX2" fmla="*/ 5443537 w 6383337"/>
              <a:gd name="connsiteY2" fmla="*/ 923342 h 929692"/>
              <a:gd name="connsiteX3" fmla="*/ 0 w 6383337"/>
              <a:gd name="connsiteY3" fmla="*/ 929692 h 929692"/>
              <a:gd name="connsiteX4" fmla="*/ 0 w 6383337"/>
              <a:gd name="connsiteY4" fmla="*/ 0 h 929692"/>
              <a:gd name="connsiteX0" fmla="*/ 0 w 6383337"/>
              <a:gd name="connsiteY0" fmla="*/ 0 h 936042"/>
              <a:gd name="connsiteX1" fmla="*/ 6383337 w 6383337"/>
              <a:gd name="connsiteY1" fmla="*/ 0 h 936042"/>
              <a:gd name="connsiteX2" fmla="*/ 5437187 w 6383337"/>
              <a:gd name="connsiteY2" fmla="*/ 936042 h 936042"/>
              <a:gd name="connsiteX3" fmla="*/ 0 w 6383337"/>
              <a:gd name="connsiteY3" fmla="*/ 929692 h 936042"/>
              <a:gd name="connsiteX4" fmla="*/ 0 w 6383337"/>
              <a:gd name="connsiteY4" fmla="*/ 0 h 936042"/>
              <a:gd name="connsiteX0" fmla="*/ 0 w 6383337"/>
              <a:gd name="connsiteY0" fmla="*/ 0 h 936042"/>
              <a:gd name="connsiteX1" fmla="*/ 6383337 w 6383337"/>
              <a:gd name="connsiteY1" fmla="*/ 0 h 936042"/>
              <a:gd name="connsiteX2" fmla="*/ 5376227 w 6383337"/>
              <a:gd name="connsiteY2" fmla="*/ 936042 h 936042"/>
              <a:gd name="connsiteX3" fmla="*/ 0 w 6383337"/>
              <a:gd name="connsiteY3" fmla="*/ 929692 h 936042"/>
              <a:gd name="connsiteX4" fmla="*/ 0 w 6383337"/>
              <a:gd name="connsiteY4" fmla="*/ 0 h 93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3337" h="936042">
                <a:moveTo>
                  <a:pt x="0" y="0"/>
                </a:moveTo>
                <a:lnTo>
                  <a:pt x="6383337" y="0"/>
                </a:lnTo>
                <a:lnTo>
                  <a:pt x="5376227" y="936042"/>
                </a:lnTo>
                <a:lnTo>
                  <a:pt x="0" y="929692"/>
                </a:lnTo>
                <a:lnTo>
                  <a:pt x="0" y="0"/>
                </a:lnTo>
                <a:close/>
              </a:path>
            </a:pathLst>
          </a:custGeom>
          <a:gradFill>
            <a:gsLst>
              <a:gs pos="0">
                <a:schemeClr val="accent2">
                  <a:lumMod val="75000"/>
                </a:schemeClr>
              </a:gs>
              <a:gs pos="80000">
                <a:schemeClr val="accent2">
                  <a:lumMod val="60000"/>
                  <a:lumOff val="40000"/>
                </a:schemeClr>
              </a:gs>
              <a:gs pos="100000">
                <a:schemeClr val="bg1">
                  <a:alpha val="0"/>
                </a:schemeClr>
              </a:gs>
            </a:gsLst>
            <a:lin ang="10800000" scaled="0"/>
          </a:gradFill>
          <a:ln>
            <a:noFill/>
          </a:ln>
        </p:spPr>
        <p:txBody>
          <a:bodyPr vert="horz" wrap="square" lIns="91440" tIns="45720" rIns="91440" bIns="45720" numCol="1" anchor="t" anchorCtr="0" compatLnSpc="1">
            <a:prstTxWarp prst="textNoShape">
              <a:avLst/>
            </a:prstTxWarp>
          </a:bodyPr>
          <a:lstStyle/>
          <a:p>
            <a:endParaRPr lang="id-ID"/>
          </a:p>
        </p:txBody>
      </p:sp>
      <p:sp>
        <p:nvSpPr>
          <p:cNvPr id="5" name="Rectangle 21"/>
          <p:cNvSpPr>
            <a:spLocks noChangeArrowheads="1"/>
          </p:cNvSpPr>
          <p:nvPr/>
        </p:nvSpPr>
        <p:spPr bwMode="auto">
          <a:xfrm>
            <a:off x="4763" y="2045283"/>
            <a:ext cx="6337987" cy="894218"/>
          </a:xfrm>
          <a:custGeom>
            <a:avLst/>
            <a:gdLst>
              <a:gd name="connsiteX0" fmla="*/ 0 w 6337987"/>
              <a:gd name="connsiteY0" fmla="*/ 0 h 894218"/>
              <a:gd name="connsiteX1" fmla="*/ 6337987 w 6337987"/>
              <a:gd name="connsiteY1" fmla="*/ 0 h 894218"/>
              <a:gd name="connsiteX2" fmla="*/ 6337987 w 6337987"/>
              <a:gd name="connsiteY2" fmla="*/ 894218 h 894218"/>
              <a:gd name="connsiteX3" fmla="*/ 0 w 6337987"/>
              <a:gd name="connsiteY3" fmla="*/ 894218 h 894218"/>
              <a:gd name="connsiteX4" fmla="*/ 0 w 6337987"/>
              <a:gd name="connsiteY4" fmla="*/ 0 h 894218"/>
              <a:gd name="connsiteX0" fmla="*/ 0 w 6337987"/>
              <a:gd name="connsiteY0" fmla="*/ 0 h 894218"/>
              <a:gd name="connsiteX1" fmla="*/ 6337987 w 6337987"/>
              <a:gd name="connsiteY1" fmla="*/ 0 h 894218"/>
              <a:gd name="connsiteX2" fmla="*/ 6185587 w 6337987"/>
              <a:gd name="connsiteY2" fmla="*/ 894218 h 894218"/>
              <a:gd name="connsiteX3" fmla="*/ 0 w 6337987"/>
              <a:gd name="connsiteY3" fmla="*/ 894218 h 894218"/>
              <a:gd name="connsiteX4" fmla="*/ 0 w 6337987"/>
              <a:gd name="connsiteY4" fmla="*/ 0 h 894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7987" h="894218">
                <a:moveTo>
                  <a:pt x="0" y="0"/>
                </a:moveTo>
                <a:lnTo>
                  <a:pt x="6337987" y="0"/>
                </a:lnTo>
                <a:lnTo>
                  <a:pt x="6185587" y="894218"/>
                </a:lnTo>
                <a:lnTo>
                  <a:pt x="0" y="894218"/>
                </a:lnTo>
                <a:lnTo>
                  <a:pt x="0" y="0"/>
                </a:lnTo>
                <a:close/>
              </a:path>
            </a:pathLst>
          </a:custGeom>
          <a:gradFill>
            <a:gsLst>
              <a:gs pos="0">
                <a:schemeClr val="accent1">
                  <a:lumMod val="75000"/>
                </a:schemeClr>
              </a:gs>
              <a:gs pos="78000">
                <a:schemeClr val="accent1">
                  <a:lumMod val="60000"/>
                  <a:lumOff val="40000"/>
                </a:schemeClr>
              </a:gs>
              <a:gs pos="100000">
                <a:schemeClr val="bg1">
                  <a:alpha val="0"/>
                </a:schemeClr>
              </a:gs>
            </a:gsLst>
            <a:lin ang="10800000" scaled="0"/>
          </a:gradFill>
          <a:ln>
            <a:noFill/>
          </a:ln>
        </p:spPr>
        <p:txBody>
          <a:bodyPr vert="horz" wrap="square" lIns="91440" tIns="45720" rIns="91440" bIns="45720" numCol="1" anchor="t" anchorCtr="0" compatLnSpc="1">
            <a:prstTxWarp prst="textNoShape">
              <a:avLst/>
            </a:prstTxWarp>
          </a:bodyPr>
          <a:lstStyle/>
          <a:p>
            <a:endParaRPr lang="id-ID"/>
          </a:p>
        </p:txBody>
      </p:sp>
      <p:grpSp>
        <p:nvGrpSpPr>
          <p:cNvPr id="6" name="Group 21"/>
          <p:cNvGrpSpPr/>
          <p:nvPr/>
        </p:nvGrpSpPr>
        <p:grpSpPr>
          <a:xfrm>
            <a:off x="3915522" y="4779619"/>
            <a:ext cx="2004778" cy="840132"/>
            <a:chOff x="5530850" y="4687888"/>
            <a:chExt cx="2647950" cy="1109663"/>
          </a:xfrm>
          <a:solidFill>
            <a:schemeClr val="accent4"/>
          </a:solidFill>
        </p:grpSpPr>
        <p:sp>
          <p:nvSpPr>
            <p:cNvPr id="7" name="Freeform 9"/>
            <p:cNvSpPr>
              <a:spLocks/>
            </p:cNvSpPr>
            <p:nvPr/>
          </p:nvSpPr>
          <p:spPr bwMode="auto">
            <a:xfrm>
              <a:off x="7277100" y="4687888"/>
              <a:ext cx="901700" cy="1079500"/>
            </a:xfrm>
            <a:custGeom>
              <a:avLst/>
              <a:gdLst>
                <a:gd name="T0" fmla="*/ 123 w 240"/>
                <a:gd name="T1" fmla="*/ 0 h 287"/>
                <a:gd name="T2" fmla="*/ 88 w 240"/>
                <a:gd name="T3" fmla="*/ 63 h 287"/>
                <a:gd name="T4" fmla="*/ 85 w 240"/>
                <a:gd name="T5" fmla="*/ 63 h 287"/>
                <a:gd name="T6" fmla="*/ 60 w 240"/>
                <a:gd name="T7" fmla="*/ 103 h 287"/>
                <a:gd name="T8" fmla="*/ 22 w 240"/>
                <a:gd name="T9" fmla="*/ 154 h 287"/>
                <a:gd name="T10" fmla="*/ 93 w 240"/>
                <a:gd name="T11" fmla="*/ 228 h 287"/>
                <a:gd name="T12" fmla="*/ 235 w 240"/>
                <a:gd name="T13" fmla="*/ 266 h 287"/>
                <a:gd name="T14" fmla="*/ 208 w 240"/>
                <a:gd name="T15" fmla="*/ 220 h 287"/>
                <a:gd name="T16" fmla="*/ 145 w 240"/>
                <a:gd name="T17" fmla="*/ 134 h 287"/>
                <a:gd name="T18" fmla="*/ 142 w 240"/>
                <a:gd name="T19" fmla="*/ 110 h 287"/>
                <a:gd name="T20" fmla="*/ 141 w 240"/>
                <a:gd name="T21" fmla="*/ 77 h 287"/>
                <a:gd name="T22" fmla="*/ 203 w 240"/>
                <a:gd name="T23" fmla="*/ 0 h 287"/>
                <a:gd name="T24" fmla="*/ 123 w 240"/>
                <a:gd name="T2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0" h="287">
                  <a:moveTo>
                    <a:pt x="123" y="0"/>
                  </a:moveTo>
                  <a:cubicBezTo>
                    <a:pt x="106" y="33"/>
                    <a:pt x="88" y="63"/>
                    <a:pt x="88" y="63"/>
                  </a:cubicBezTo>
                  <a:cubicBezTo>
                    <a:pt x="85" y="63"/>
                    <a:pt x="85" y="63"/>
                    <a:pt x="85" y="63"/>
                  </a:cubicBezTo>
                  <a:cubicBezTo>
                    <a:pt x="73" y="68"/>
                    <a:pt x="70" y="98"/>
                    <a:pt x="60" y="103"/>
                  </a:cubicBezTo>
                  <a:cubicBezTo>
                    <a:pt x="50" y="109"/>
                    <a:pt x="45" y="128"/>
                    <a:pt x="22" y="154"/>
                  </a:cubicBezTo>
                  <a:cubicBezTo>
                    <a:pt x="0" y="180"/>
                    <a:pt x="29" y="188"/>
                    <a:pt x="93" y="228"/>
                  </a:cubicBezTo>
                  <a:cubicBezTo>
                    <a:pt x="157" y="268"/>
                    <a:pt x="231" y="287"/>
                    <a:pt x="235" y="266"/>
                  </a:cubicBezTo>
                  <a:cubicBezTo>
                    <a:pt x="240" y="245"/>
                    <a:pt x="231" y="231"/>
                    <a:pt x="208" y="220"/>
                  </a:cubicBezTo>
                  <a:cubicBezTo>
                    <a:pt x="185" y="209"/>
                    <a:pt x="145" y="134"/>
                    <a:pt x="145" y="134"/>
                  </a:cubicBezTo>
                  <a:cubicBezTo>
                    <a:pt x="145" y="134"/>
                    <a:pt x="138" y="122"/>
                    <a:pt x="142" y="110"/>
                  </a:cubicBezTo>
                  <a:cubicBezTo>
                    <a:pt x="145" y="97"/>
                    <a:pt x="141" y="77"/>
                    <a:pt x="141" y="77"/>
                  </a:cubicBezTo>
                  <a:cubicBezTo>
                    <a:pt x="141" y="77"/>
                    <a:pt x="173" y="36"/>
                    <a:pt x="203" y="0"/>
                  </a:cubicBezTo>
                  <a:lnTo>
                    <a:pt x="1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10"/>
            <p:cNvSpPr>
              <a:spLocks/>
            </p:cNvSpPr>
            <p:nvPr/>
          </p:nvSpPr>
          <p:spPr bwMode="auto">
            <a:xfrm>
              <a:off x="5530850" y="4687888"/>
              <a:ext cx="1081088" cy="1109663"/>
            </a:xfrm>
            <a:custGeom>
              <a:avLst/>
              <a:gdLst>
                <a:gd name="T0" fmla="*/ 75 w 288"/>
                <a:gd name="T1" fmla="*/ 262 h 295"/>
                <a:gd name="T2" fmla="*/ 139 w 288"/>
                <a:gd name="T3" fmla="*/ 282 h 295"/>
                <a:gd name="T4" fmla="*/ 124 w 288"/>
                <a:gd name="T5" fmla="*/ 250 h 295"/>
                <a:gd name="T6" fmla="*/ 119 w 288"/>
                <a:gd name="T7" fmla="*/ 176 h 295"/>
                <a:gd name="T8" fmla="*/ 131 w 288"/>
                <a:gd name="T9" fmla="*/ 145 h 295"/>
                <a:gd name="T10" fmla="*/ 159 w 288"/>
                <a:gd name="T11" fmla="*/ 96 h 295"/>
                <a:gd name="T12" fmla="*/ 265 w 288"/>
                <a:gd name="T13" fmla="*/ 16 h 295"/>
                <a:gd name="T14" fmla="*/ 288 w 288"/>
                <a:gd name="T15" fmla="*/ 0 h 295"/>
                <a:gd name="T16" fmla="*/ 164 w 288"/>
                <a:gd name="T17" fmla="*/ 0 h 295"/>
                <a:gd name="T18" fmla="*/ 158 w 288"/>
                <a:gd name="T19" fmla="*/ 10 h 295"/>
                <a:gd name="T20" fmla="*/ 94 w 288"/>
                <a:gd name="T21" fmla="*/ 90 h 295"/>
                <a:gd name="T22" fmla="*/ 90 w 288"/>
                <a:gd name="T23" fmla="*/ 90 h 295"/>
                <a:gd name="T24" fmla="*/ 74 w 288"/>
                <a:gd name="T25" fmla="*/ 103 h 295"/>
                <a:gd name="T26" fmla="*/ 27 w 288"/>
                <a:gd name="T27" fmla="*/ 118 h 295"/>
                <a:gd name="T28" fmla="*/ 48 w 288"/>
                <a:gd name="T29" fmla="*/ 187 h 295"/>
                <a:gd name="T30" fmla="*/ 75 w 288"/>
                <a:gd name="T31" fmla="*/ 262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295">
                  <a:moveTo>
                    <a:pt x="75" y="262"/>
                  </a:moveTo>
                  <a:cubicBezTo>
                    <a:pt x="101" y="295"/>
                    <a:pt x="130" y="295"/>
                    <a:pt x="139" y="282"/>
                  </a:cubicBezTo>
                  <a:cubicBezTo>
                    <a:pt x="148" y="268"/>
                    <a:pt x="130" y="261"/>
                    <a:pt x="124" y="250"/>
                  </a:cubicBezTo>
                  <a:cubicBezTo>
                    <a:pt x="119" y="239"/>
                    <a:pt x="119" y="190"/>
                    <a:pt x="119" y="176"/>
                  </a:cubicBezTo>
                  <a:cubicBezTo>
                    <a:pt x="119" y="161"/>
                    <a:pt x="131" y="152"/>
                    <a:pt x="131" y="145"/>
                  </a:cubicBezTo>
                  <a:cubicBezTo>
                    <a:pt x="131" y="138"/>
                    <a:pt x="141" y="111"/>
                    <a:pt x="159" y="96"/>
                  </a:cubicBezTo>
                  <a:cubicBezTo>
                    <a:pt x="177" y="81"/>
                    <a:pt x="224" y="45"/>
                    <a:pt x="265" y="16"/>
                  </a:cubicBezTo>
                  <a:cubicBezTo>
                    <a:pt x="276" y="8"/>
                    <a:pt x="283" y="3"/>
                    <a:pt x="288" y="0"/>
                  </a:cubicBezTo>
                  <a:cubicBezTo>
                    <a:pt x="164" y="0"/>
                    <a:pt x="164" y="0"/>
                    <a:pt x="164" y="0"/>
                  </a:cubicBezTo>
                  <a:cubicBezTo>
                    <a:pt x="162" y="4"/>
                    <a:pt x="160" y="7"/>
                    <a:pt x="158" y="10"/>
                  </a:cubicBezTo>
                  <a:cubicBezTo>
                    <a:pt x="139" y="43"/>
                    <a:pt x="94" y="90"/>
                    <a:pt x="94" y="90"/>
                  </a:cubicBezTo>
                  <a:cubicBezTo>
                    <a:pt x="94" y="90"/>
                    <a:pt x="94" y="90"/>
                    <a:pt x="90" y="90"/>
                  </a:cubicBezTo>
                  <a:cubicBezTo>
                    <a:pt x="86" y="90"/>
                    <a:pt x="83" y="102"/>
                    <a:pt x="74" y="103"/>
                  </a:cubicBezTo>
                  <a:cubicBezTo>
                    <a:pt x="65" y="104"/>
                    <a:pt x="53" y="103"/>
                    <a:pt x="27" y="118"/>
                  </a:cubicBezTo>
                  <a:cubicBezTo>
                    <a:pt x="0" y="132"/>
                    <a:pt x="32" y="168"/>
                    <a:pt x="48" y="187"/>
                  </a:cubicBezTo>
                  <a:cubicBezTo>
                    <a:pt x="63" y="206"/>
                    <a:pt x="48" y="228"/>
                    <a:pt x="75" y="2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 name="Freeform 11"/>
          <p:cNvSpPr>
            <a:spLocks/>
          </p:cNvSpPr>
          <p:nvPr/>
        </p:nvSpPr>
        <p:spPr bwMode="auto">
          <a:xfrm>
            <a:off x="4375852" y="3860161"/>
            <a:ext cx="1871367" cy="929073"/>
          </a:xfrm>
          <a:custGeom>
            <a:avLst/>
            <a:gdLst>
              <a:gd name="T0" fmla="*/ 200 w 658"/>
              <a:gd name="T1" fmla="*/ 70 h 326"/>
              <a:gd name="T2" fmla="*/ 112 w 658"/>
              <a:gd name="T3" fmla="*/ 213 h 326"/>
              <a:gd name="T4" fmla="*/ 104 w 658"/>
              <a:gd name="T5" fmla="*/ 231 h 326"/>
              <a:gd name="T6" fmla="*/ 0 w 658"/>
              <a:gd name="T7" fmla="*/ 326 h 326"/>
              <a:gd name="T8" fmla="*/ 121 w 658"/>
              <a:gd name="T9" fmla="*/ 326 h 326"/>
              <a:gd name="T10" fmla="*/ 151 w 658"/>
              <a:gd name="T11" fmla="*/ 315 h 326"/>
              <a:gd name="T12" fmla="*/ 191 w 658"/>
              <a:gd name="T13" fmla="*/ 268 h 326"/>
              <a:gd name="T14" fmla="*/ 203 w 658"/>
              <a:gd name="T15" fmla="*/ 254 h 326"/>
              <a:gd name="T16" fmla="*/ 343 w 658"/>
              <a:gd name="T17" fmla="*/ 131 h 326"/>
              <a:gd name="T18" fmla="*/ 513 w 658"/>
              <a:gd name="T19" fmla="*/ 145 h 326"/>
              <a:gd name="T20" fmla="*/ 459 w 658"/>
              <a:gd name="T21" fmla="*/ 253 h 326"/>
              <a:gd name="T22" fmla="*/ 424 w 658"/>
              <a:gd name="T23" fmla="*/ 326 h 326"/>
              <a:gd name="T24" fmla="*/ 503 w 658"/>
              <a:gd name="T25" fmla="*/ 326 h 326"/>
              <a:gd name="T26" fmla="*/ 532 w 658"/>
              <a:gd name="T27" fmla="*/ 294 h 326"/>
              <a:gd name="T28" fmla="*/ 629 w 658"/>
              <a:gd name="T29" fmla="*/ 159 h 326"/>
              <a:gd name="T30" fmla="*/ 603 w 658"/>
              <a:gd name="T31" fmla="*/ 54 h 326"/>
              <a:gd name="T32" fmla="*/ 522 w 658"/>
              <a:gd name="T33" fmla="*/ 0 h 326"/>
              <a:gd name="T34" fmla="*/ 170 w 658"/>
              <a:gd name="T35" fmla="*/ 0 h 326"/>
              <a:gd name="T36" fmla="*/ 200 w 658"/>
              <a:gd name="T37" fmla="*/ 7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8" h="326">
                <a:moveTo>
                  <a:pt x="200" y="70"/>
                </a:moveTo>
                <a:cubicBezTo>
                  <a:pt x="159" y="110"/>
                  <a:pt x="114" y="198"/>
                  <a:pt x="112" y="213"/>
                </a:cubicBezTo>
                <a:cubicBezTo>
                  <a:pt x="110" y="227"/>
                  <a:pt x="104" y="231"/>
                  <a:pt x="104" y="231"/>
                </a:cubicBezTo>
                <a:cubicBezTo>
                  <a:pt x="57" y="252"/>
                  <a:pt x="20" y="294"/>
                  <a:pt x="0" y="326"/>
                </a:cubicBezTo>
                <a:cubicBezTo>
                  <a:pt x="121" y="326"/>
                  <a:pt x="121" y="326"/>
                  <a:pt x="121" y="326"/>
                </a:cubicBezTo>
                <a:cubicBezTo>
                  <a:pt x="139" y="314"/>
                  <a:pt x="132" y="321"/>
                  <a:pt x="151" y="315"/>
                </a:cubicBezTo>
                <a:cubicBezTo>
                  <a:pt x="174" y="308"/>
                  <a:pt x="184" y="275"/>
                  <a:pt x="191" y="268"/>
                </a:cubicBezTo>
                <a:cubicBezTo>
                  <a:pt x="197" y="261"/>
                  <a:pt x="203" y="254"/>
                  <a:pt x="203" y="254"/>
                </a:cubicBezTo>
                <a:cubicBezTo>
                  <a:pt x="235" y="228"/>
                  <a:pt x="343" y="131"/>
                  <a:pt x="343" y="131"/>
                </a:cubicBezTo>
                <a:cubicBezTo>
                  <a:pt x="362" y="140"/>
                  <a:pt x="513" y="145"/>
                  <a:pt x="513" y="145"/>
                </a:cubicBezTo>
                <a:cubicBezTo>
                  <a:pt x="479" y="168"/>
                  <a:pt x="467" y="224"/>
                  <a:pt x="459" y="253"/>
                </a:cubicBezTo>
                <a:cubicBezTo>
                  <a:pt x="455" y="266"/>
                  <a:pt x="440" y="297"/>
                  <a:pt x="424" y="326"/>
                </a:cubicBezTo>
                <a:cubicBezTo>
                  <a:pt x="503" y="326"/>
                  <a:pt x="503" y="326"/>
                  <a:pt x="503" y="326"/>
                </a:cubicBezTo>
                <a:cubicBezTo>
                  <a:pt x="513" y="315"/>
                  <a:pt x="523" y="303"/>
                  <a:pt x="532" y="294"/>
                </a:cubicBezTo>
                <a:cubicBezTo>
                  <a:pt x="566" y="257"/>
                  <a:pt x="600" y="217"/>
                  <a:pt x="629" y="159"/>
                </a:cubicBezTo>
                <a:cubicBezTo>
                  <a:pt x="658" y="101"/>
                  <a:pt x="621" y="62"/>
                  <a:pt x="603" y="54"/>
                </a:cubicBezTo>
                <a:cubicBezTo>
                  <a:pt x="586" y="47"/>
                  <a:pt x="554" y="14"/>
                  <a:pt x="522" y="0"/>
                </a:cubicBezTo>
                <a:cubicBezTo>
                  <a:pt x="170" y="0"/>
                  <a:pt x="170" y="0"/>
                  <a:pt x="170" y="0"/>
                </a:cubicBezTo>
                <a:cubicBezTo>
                  <a:pt x="171" y="44"/>
                  <a:pt x="200" y="70"/>
                  <a:pt x="200" y="7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12"/>
          <p:cNvSpPr>
            <a:spLocks/>
          </p:cNvSpPr>
          <p:nvPr/>
        </p:nvSpPr>
        <p:spPr bwMode="auto">
          <a:xfrm>
            <a:off x="4856615" y="2938299"/>
            <a:ext cx="2277611" cy="927871"/>
          </a:xfrm>
          <a:custGeom>
            <a:avLst/>
            <a:gdLst>
              <a:gd name="T0" fmla="*/ 702 w 801"/>
              <a:gd name="T1" fmla="*/ 29 h 326"/>
              <a:gd name="T2" fmla="*/ 654 w 801"/>
              <a:gd name="T3" fmla="*/ 104 h 326"/>
              <a:gd name="T4" fmla="*/ 617 w 801"/>
              <a:gd name="T5" fmla="*/ 120 h 326"/>
              <a:gd name="T6" fmla="*/ 572 w 801"/>
              <a:gd name="T7" fmla="*/ 67 h 326"/>
              <a:gd name="T8" fmla="*/ 541 w 801"/>
              <a:gd name="T9" fmla="*/ 15 h 326"/>
              <a:gd name="T10" fmla="*/ 536 w 801"/>
              <a:gd name="T11" fmla="*/ 0 h 326"/>
              <a:gd name="T12" fmla="*/ 167 w 801"/>
              <a:gd name="T13" fmla="*/ 0 h 326"/>
              <a:gd name="T14" fmla="*/ 125 w 801"/>
              <a:gd name="T15" fmla="*/ 100 h 326"/>
              <a:gd name="T16" fmla="*/ 65 w 801"/>
              <a:gd name="T17" fmla="*/ 198 h 326"/>
              <a:gd name="T18" fmla="*/ 4 w 801"/>
              <a:gd name="T19" fmla="*/ 293 h 326"/>
              <a:gd name="T20" fmla="*/ 1 w 801"/>
              <a:gd name="T21" fmla="*/ 326 h 326"/>
              <a:gd name="T22" fmla="*/ 356 w 801"/>
              <a:gd name="T23" fmla="*/ 326 h 326"/>
              <a:gd name="T24" fmla="*/ 347 w 801"/>
              <a:gd name="T25" fmla="*/ 322 h 326"/>
              <a:gd name="T26" fmla="*/ 250 w 801"/>
              <a:gd name="T27" fmla="*/ 286 h 326"/>
              <a:gd name="T28" fmla="*/ 362 w 801"/>
              <a:gd name="T29" fmla="*/ 167 h 326"/>
              <a:gd name="T30" fmla="*/ 474 w 801"/>
              <a:gd name="T31" fmla="*/ 75 h 326"/>
              <a:gd name="T32" fmla="*/ 478 w 801"/>
              <a:gd name="T33" fmla="*/ 79 h 326"/>
              <a:gd name="T34" fmla="*/ 594 w 801"/>
              <a:gd name="T35" fmla="*/ 216 h 326"/>
              <a:gd name="T36" fmla="*/ 651 w 801"/>
              <a:gd name="T37" fmla="*/ 218 h 326"/>
              <a:gd name="T38" fmla="*/ 741 w 801"/>
              <a:gd name="T39" fmla="*/ 71 h 326"/>
              <a:gd name="T40" fmla="*/ 783 w 801"/>
              <a:gd name="T41" fmla="*/ 29 h 326"/>
              <a:gd name="T42" fmla="*/ 801 w 801"/>
              <a:gd name="T43" fmla="*/ 0 h 326"/>
              <a:gd name="T44" fmla="*/ 702 w 801"/>
              <a:gd name="T45" fmla="*/ 0 h 326"/>
              <a:gd name="T46" fmla="*/ 702 w 801"/>
              <a:gd name="T47" fmla="*/ 2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1" h="326">
                <a:moveTo>
                  <a:pt x="702" y="29"/>
                </a:moveTo>
                <a:cubicBezTo>
                  <a:pt x="703" y="37"/>
                  <a:pt x="661" y="99"/>
                  <a:pt x="654" y="104"/>
                </a:cubicBezTo>
                <a:cubicBezTo>
                  <a:pt x="646" y="109"/>
                  <a:pt x="617" y="120"/>
                  <a:pt x="617" y="120"/>
                </a:cubicBezTo>
                <a:cubicBezTo>
                  <a:pt x="597" y="82"/>
                  <a:pt x="588" y="82"/>
                  <a:pt x="572" y="67"/>
                </a:cubicBezTo>
                <a:cubicBezTo>
                  <a:pt x="556" y="51"/>
                  <a:pt x="549" y="52"/>
                  <a:pt x="541" y="15"/>
                </a:cubicBezTo>
                <a:cubicBezTo>
                  <a:pt x="540" y="10"/>
                  <a:pt x="538" y="5"/>
                  <a:pt x="536" y="0"/>
                </a:cubicBezTo>
                <a:cubicBezTo>
                  <a:pt x="167" y="0"/>
                  <a:pt x="167" y="0"/>
                  <a:pt x="167" y="0"/>
                </a:cubicBezTo>
                <a:cubicBezTo>
                  <a:pt x="149" y="34"/>
                  <a:pt x="131" y="73"/>
                  <a:pt x="125" y="100"/>
                </a:cubicBezTo>
                <a:cubicBezTo>
                  <a:pt x="112" y="155"/>
                  <a:pt x="86" y="186"/>
                  <a:pt x="65" y="198"/>
                </a:cubicBezTo>
                <a:cubicBezTo>
                  <a:pt x="44" y="211"/>
                  <a:pt x="21" y="231"/>
                  <a:pt x="4" y="293"/>
                </a:cubicBezTo>
                <a:cubicBezTo>
                  <a:pt x="1" y="305"/>
                  <a:pt x="0" y="316"/>
                  <a:pt x="1" y="326"/>
                </a:cubicBezTo>
                <a:cubicBezTo>
                  <a:pt x="356" y="326"/>
                  <a:pt x="356" y="326"/>
                  <a:pt x="356" y="326"/>
                </a:cubicBezTo>
                <a:cubicBezTo>
                  <a:pt x="353" y="324"/>
                  <a:pt x="350" y="323"/>
                  <a:pt x="347" y="322"/>
                </a:cubicBezTo>
                <a:cubicBezTo>
                  <a:pt x="313" y="310"/>
                  <a:pt x="250" y="286"/>
                  <a:pt x="250" y="286"/>
                </a:cubicBezTo>
                <a:cubicBezTo>
                  <a:pt x="250" y="286"/>
                  <a:pt x="345" y="180"/>
                  <a:pt x="362" y="167"/>
                </a:cubicBezTo>
                <a:cubicBezTo>
                  <a:pt x="380" y="155"/>
                  <a:pt x="474" y="75"/>
                  <a:pt x="474" y="75"/>
                </a:cubicBezTo>
                <a:cubicBezTo>
                  <a:pt x="478" y="79"/>
                  <a:pt x="478" y="79"/>
                  <a:pt x="478" y="79"/>
                </a:cubicBezTo>
                <a:cubicBezTo>
                  <a:pt x="479" y="83"/>
                  <a:pt x="571" y="195"/>
                  <a:pt x="594" y="216"/>
                </a:cubicBezTo>
                <a:cubicBezTo>
                  <a:pt x="617" y="237"/>
                  <a:pt x="634" y="234"/>
                  <a:pt x="651" y="218"/>
                </a:cubicBezTo>
                <a:cubicBezTo>
                  <a:pt x="667" y="202"/>
                  <a:pt x="727" y="96"/>
                  <a:pt x="741" y="71"/>
                </a:cubicBezTo>
                <a:cubicBezTo>
                  <a:pt x="755" y="46"/>
                  <a:pt x="758" y="50"/>
                  <a:pt x="783" y="29"/>
                </a:cubicBezTo>
                <a:cubicBezTo>
                  <a:pt x="799" y="14"/>
                  <a:pt x="801" y="5"/>
                  <a:pt x="801" y="0"/>
                </a:cubicBezTo>
                <a:cubicBezTo>
                  <a:pt x="702" y="0"/>
                  <a:pt x="702" y="0"/>
                  <a:pt x="702" y="0"/>
                </a:cubicBezTo>
                <a:cubicBezTo>
                  <a:pt x="701" y="13"/>
                  <a:pt x="702" y="25"/>
                  <a:pt x="702" y="2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11" name="Group 20"/>
          <p:cNvGrpSpPr/>
          <p:nvPr/>
        </p:nvGrpSpPr>
        <p:grpSpPr>
          <a:xfrm>
            <a:off x="4000858" y="1998409"/>
            <a:ext cx="3133367" cy="939890"/>
            <a:chOff x="5643563" y="1014413"/>
            <a:chExt cx="4138612" cy="1241425"/>
          </a:xfrm>
          <a:solidFill>
            <a:schemeClr val="accent1"/>
          </a:solidFill>
        </p:grpSpPr>
        <p:sp>
          <p:nvSpPr>
            <p:cNvPr id="12" name="Freeform 13"/>
            <p:cNvSpPr>
              <a:spLocks/>
            </p:cNvSpPr>
            <p:nvPr/>
          </p:nvSpPr>
          <p:spPr bwMode="auto">
            <a:xfrm>
              <a:off x="5643563" y="1014413"/>
              <a:ext cx="3424238" cy="1241425"/>
            </a:xfrm>
            <a:custGeom>
              <a:avLst/>
              <a:gdLst>
                <a:gd name="T0" fmla="*/ 789 w 912"/>
                <a:gd name="T1" fmla="*/ 272 h 330"/>
                <a:gd name="T2" fmla="*/ 811 w 912"/>
                <a:gd name="T3" fmla="*/ 247 h 330"/>
                <a:gd name="T4" fmla="*/ 850 w 912"/>
                <a:gd name="T5" fmla="*/ 250 h 330"/>
                <a:gd name="T6" fmla="*/ 871 w 912"/>
                <a:gd name="T7" fmla="*/ 236 h 330"/>
                <a:gd name="T8" fmla="*/ 880 w 912"/>
                <a:gd name="T9" fmla="*/ 224 h 330"/>
                <a:gd name="T10" fmla="*/ 883 w 912"/>
                <a:gd name="T11" fmla="*/ 214 h 330"/>
                <a:gd name="T12" fmla="*/ 891 w 912"/>
                <a:gd name="T13" fmla="*/ 198 h 330"/>
                <a:gd name="T14" fmla="*/ 901 w 912"/>
                <a:gd name="T15" fmla="*/ 192 h 330"/>
                <a:gd name="T16" fmla="*/ 897 w 912"/>
                <a:gd name="T17" fmla="*/ 151 h 330"/>
                <a:gd name="T18" fmla="*/ 908 w 912"/>
                <a:gd name="T19" fmla="*/ 139 h 330"/>
                <a:gd name="T20" fmla="*/ 892 w 912"/>
                <a:gd name="T21" fmla="*/ 47 h 330"/>
                <a:gd name="T22" fmla="*/ 760 w 912"/>
                <a:gd name="T23" fmla="*/ 34 h 330"/>
                <a:gd name="T24" fmla="*/ 725 w 912"/>
                <a:gd name="T25" fmla="*/ 139 h 330"/>
                <a:gd name="T26" fmla="*/ 687 w 912"/>
                <a:gd name="T27" fmla="*/ 184 h 330"/>
                <a:gd name="T28" fmla="*/ 653 w 912"/>
                <a:gd name="T29" fmla="*/ 180 h 330"/>
                <a:gd name="T30" fmla="*/ 609 w 912"/>
                <a:gd name="T31" fmla="*/ 146 h 330"/>
                <a:gd name="T32" fmla="*/ 529 w 912"/>
                <a:gd name="T33" fmla="*/ 135 h 330"/>
                <a:gd name="T34" fmla="*/ 500 w 912"/>
                <a:gd name="T35" fmla="*/ 123 h 330"/>
                <a:gd name="T36" fmla="*/ 392 w 912"/>
                <a:gd name="T37" fmla="*/ 92 h 330"/>
                <a:gd name="T38" fmla="*/ 293 w 912"/>
                <a:gd name="T39" fmla="*/ 98 h 330"/>
                <a:gd name="T40" fmla="*/ 137 w 912"/>
                <a:gd name="T41" fmla="*/ 179 h 330"/>
                <a:gd name="T42" fmla="*/ 58 w 912"/>
                <a:gd name="T43" fmla="*/ 204 h 330"/>
                <a:gd name="T44" fmla="*/ 11 w 912"/>
                <a:gd name="T45" fmla="*/ 237 h 330"/>
                <a:gd name="T46" fmla="*/ 18 w 912"/>
                <a:gd name="T47" fmla="*/ 312 h 330"/>
                <a:gd name="T48" fmla="*/ 57 w 912"/>
                <a:gd name="T49" fmla="*/ 310 h 330"/>
                <a:gd name="T50" fmla="*/ 91 w 912"/>
                <a:gd name="T51" fmla="*/ 297 h 330"/>
                <a:gd name="T52" fmla="*/ 146 w 912"/>
                <a:gd name="T53" fmla="*/ 236 h 330"/>
                <a:gd name="T54" fmla="*/ 224 w 912"/>
                <a:gd name="T55" fmla="*/ 201 h 330"/>
                <a:gd name="T56" fmla="*/ 317 w 912"/>
                <a:gd name="T57" fmla="*/ 172 h 330"/>
                <a:gd name="T58" fmla="*/ 362 w 912"/>
                <a:gd name="T59" fmla="*/ 164 h 330"/>
                <a:gd name="T60" fmla="*/ 413 w 912"/>
                <a:gd name="T61" fmla="*/ 196 h 330"/>
                <a:gd name="T62" fmla="*/ 506 w 912"/>
                <a:gd name="T63" fmla="*/ 230 h 330"/>
                <a:gd name="T64" fmla="*/ 510 w 912"/>
                <a:gd name="T65" fmla="*/ 250 h 330"/>
                <a:gd name="T66" fmla="*/ 468 w 912"/>
                <a:gd name="T67" fmla="*/ 330 h 330"/>
                <a:gd name="T68" fmla="*/ 837 w 912"/>
                <a:gd name="T69" fmla="*/ 330 h 330"/>
                <a:gd name="T70" fmla="*/ 789 w 912"/>
                <a:gd name="T71" fmla="*/ 27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2" h="330">
                  <a:moveTo>
                    <a:pt x="789" y="272"/>
                  </a:moveTo>
                  <a:cubicBezTo>
                    <a:pt x="789" y="272"/>
                    <a:pt x="799" y="256"/>
                    <a:pt x="811" y="247"/>
                  </a:cubicBezTo>
                  <a:cubicBezTo>
                    <a:pt x="823" y="238"/>
                    <a:pt x="834" y="249"/>
                    <a:pt x="850" y="250"/>
                  </a:cubicBezTo>
                  <a:cubicBezTo>
                    <a:pt x="865" y="251"/>
                    <a:pt x="869" y="242"/>
                    <a:pt x="871" y="236"/>
                  </a:cubicBezTo>
                  <a:cubicBezTo>
                    <a:pt x="872" y="231"/>
                    <a:pt x="876" y="228"/>
                    <a:pt x="880" y="224"/>
                  </a:cubicBezTo>
                  <a:cubicBezTo>
                    <a:pt x="883" y="221"/>
                    <a:pt x="879" y="216"/>
                    <a:pt x="883" y="214"/>
                  </a:cubicBezTo>
                  <a:cubicBezTo>
                    <a:pt x="888" y="213"/>
                    <a:pt x="891" y="201"/>
                    <a:pt x="891" y="198"/>
                  </a:cubicBezTo>
                  <a:cubicBezTo>
                    <a:pt x="891" y="194"/>
                    <a:pt x="891" y="195"/>
                    <a:pt x="901" y="192"/>
                  </a:cubicBezTo>
                  <a:cubicBezTo>
                    <a:pt x="911" y="190"/>
                    <a:pt x="896" y="155"/>
                    <a:pt x="897" y="151"/>
                  </a:cubicBezTo>
                  <a:cubicBezTo>
                    <a:pt x="897" y="147"/>
                    <a:pt x="904" y="150"/>
                    <a:pt x="908" y="139"/>
                  </a:cubicBezTo>
                  <a:cubicBezTo>
                    <a:pt x="912" y="128"/>
                    <a:pt x="907" y="67"/>
                    <a:pt x="892" y="47"/>
                  </a:cubicBezTo>
                  <a:cubicBezTo>
                    <a:pt x="870" y="17"/>
                    <a:pt x="805" y="0"/>
                    <a:pt x="760" y="34"/>
                  </a:cubicBezTo>
                  <a:cubicBezTo>
                    <a:pt x="714" y="68"/>
                    <a:pt x="716" y="112"/>
                    <a:pt x="725" y="139"/>
                  </a:cubicBezTo>
                  <a:cubicBezTo>
                    <a:pt x="734" y="166"/>
                    <a:pt x="687" y="184"/>
                    <a:pt x="687" y="184"/>
                  </a:cubicBezTo>
                  <a:cubicBezTo>
                    <a:pt x="679" y="186"/>
                    <a:pt x="669" y="186"/>
                    <a:pt x="653" y="180"/>
                  </a:cubicBezTo>
                  <a:cubicBezTo>
                    <a:pt x="637" y="173"/>
                    <a:pt x="635" y="163"/>
                    <a:pt x="609" y="146"/>
                  </a:cubicBezTo>
                  <a:cubicBezTo>
                    <a:pt x="584" y="129"/>
                    <a:pt x="529" y="135"/>
                    <a:pt x="529" y="135"/>
                  </a:cubicBezTo>
                  <a:cubicBezTo>
                    <a:pt x="529" y="128"/>
                    <a:pt x="509" y="123"/>
                    <a:pt x="500" y="123"/>
                  </a:cubicBezTo>
                  <a:cubicBezTo>
                    <a:pt x="491" y="123"/>
                    <a:pt x="439" y="103"/>
                    <a:pt x="392" y="92"/>
                  </a:cubicBezTo>
                  <a:cubicBezTo>
                    <a:pt x="345" y="81"/>
                    <a:pt x="306" y="90"/>
                    <a:pt x="293" y="98"/>
                  </a:cubicBezTo>
                  <a:cubicBezTo>
                    <a:pt x="279" y="106"/>
                    <a:pt x="180" y="154"/>
                    <a:pt x="137" y="179"/>
                  </a:cubicBezTo>
                  <a:cubicBezTo>
                    <a:pt x="94" y="204"/>
                    <a:pt x="89" y="197"/>
                    <a:pt x="58" y="204"/>
                  </a:cubicBezTo>
                  <a:cubicBezTo>
                    <a:pt x="27" y="211"/>
                    <a:pt x="14" y="218"/>
                    <a:pt x="11" y="237"/>
                  </a:cubicBezTo>
                  <a:cubicBezTo>
                    <a:pt x="8" y="256"/>
                    <a:pt x="0" y="294"/>
                    <a:pt x="18" y="312"/>
                  </a:cubicBezTo>
                  <a:cubicBezTo>
                    <a:pt x="35" y="330"/>
                    <a:pt x="45" y="315"/>
                    <a:pt x="57" y="310"/>
                  </a:cubicBezTo>
                  <a:cubicBezTo>
                    <a:pt x="70" y="306"/>
                    <a:pt x="78" y="297"/>
                    <a:pt x="91" y="297"/>
                  </a:cubicBezTo>
                  <a:cubicBezTo>
                    <a:pt x="104" y="296"/>
                    <a:pt x="131" y="251"/>
                    <a:pt x="146" y="236"/>
                  </a:cubicBezTo>
                  <a:cubicBezTo>
                    <a:pt x="161" y="221"/>
                    <a:pt x="182" y="213"/>
                    <a:pt x="224" y="201"/>
                  </a:cubicBezTo>
                  <a:cubicBezTo>
                    <a:pt x="266" y="188"/>
                    <a:pt x="294" y="182"/>
                    <a:pt x="317" y="172"/>
                  </a:cubicBezTo>
                  <a:cubicBezTo>
                    <a:pt x="341" y="162"/>
                    <a:pt x="351" y="164"/>
                    <a:pt x="362" y="164"/>
                  </a:cubicBezTo>
                  <a:cubicBezTo>
                    <a:pt x="374" y="164"/>
                    <a:pt x="382" y="173"/>
                    <a:pt x="413" y="196"/>
                  </a:cubicBezTo>
                  <a:cubicBezTo>
                    <a:pt x="444" y="219"/>
                    <a:pt x="500" y="230"/>
                    <a:pt x="506" y="230"/>
                  </a:cubicBezTo>
                  <a:cubicBezTo>
                    <a:pt x="513" y="230"/>
                    <a:pt x="516" y="235"/>
                    <a:pt x="510" y="250"/>
                  </a:cubicBezTo>
                  <a:cubicBezTo>
                    <a:pt x="507" y="258"/>
                    <a:pt x="487" y="292"/>
                    <a:pt x="468" y="330"/>
                  </a:cubicBezTo>
                  <a:cubicBezTo>
                    <a:pt x="837" y="330"/>
                    <a:pt x="837" y="330"/>
                    <a:pt x="837" y="330"/>
                  </a:cubicBezTo>
                  <a:cubicBezTo>
                    <a:pt x="823" y="299"/>
                    <a:pt x="789" y="272"/>
                    <a:pt x="789"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4"/>
            <p:cNvSpPr>
              <a:spLocks/>
            </p:cNvSpPr>
            <p:nvPr/>
          </p:nvSpPr>
          <p:spPr bwMode="auto">
            <a:xfrm>
              <a:off x="9410700" y="1966913"/>
              <a:ext cx="371475" cy="288925"/>
            </a:xfrm>
            <a:custGeom>
              <a:avLst/>
              <a:gdLst>
                <a:gd name="T0" fmla="*/ 98 w 99"/>
                <a:gd name="T1" fmla="*/ 70 h 77"/>
                <a:gd name="T2" fmla="*/ 82 w 99"/>
                <a:gd name="T3" fmla="*/ 45 h 77"/>
                <a:gd name="T4" fmla="*/ 61 w 99"/>
                <a:gd name="T5" fmla="*/ 26 h 77"/>
                <a:gd name="T6" fmla="*/ 50 w 99"/>
                <a:gd name="T7" fmla="*/ 15 h 77"/>
                <a:gd name="T8" fmla="*/ 44 w 99"/>
                <a:gd name="T9" fmla="*/ 9 h 77"/>
                <a:gd name="T10" fmla="*/ 11 w 99"/>
                <a:gd name="T11" fmla="*/ 42 h 77"/>
                <a:gd name="T12" fmla="*/ 0 w 99"/>
                <a:gd name="T13" fmla="*/ 77 h 77"/>
                <a:gd name="T14" fmla="*/ 99 w 99"/>
                <a:gd name="T15" fmla="*/ 77 h 77"/>
                <a:gd name="T16" fmla="*/ 98 w 99"/>
                <a:gd name="T17"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77">
                  <a:moveTo>
                    <a:pt x="98" y="70"/>
                  </a:moveTo>
                  <a:cubicBezTo>
                    <a:pt x="98" y="64"/>
                    <a:pt x="87" y="49"/>
                    <a:pt x="82" y="45"/>
                  </a:cubicBezTo>
                  <a:cubicBezTo>
                    <a:pt x="77" y="41"/>
                    <a:pt x="64" y="31"/>
                    <a:pt x="61" y="26"/>
                  </a:cubicBezTo>
                  <a:cubicBezTo>
                    <a:pt x="58" y="21"/>
                    <a:pt x="53" y="16"/>
                    <a:pt x="50" y="15"/>
                  </a:cubicBezTo>
                  <a:cubicBezTo>
                    <a:pt x="46" y="13"/>
                    <a:pt x="44" y="9"/>
                    <a:pt x="44" y="9"/>
                  </a:cubicBezTo>
                  <a:cubicBezTo>
                    <a:pt x="30" y="0"/>
                    <a:pt x="25" y="28"/>
                    <a:pt x="11" y="42"/>
                  </a:cubicBezTo>
                  <a:cubicBezTo>
                    <a:pt x="4" y="49"/>
                    <a:pt x="1" y="63"/>
                    <a:pt x="0" y="77"/>
                  </a:cubicBezTo>
                  <a:cubicBezTo>
                    <a:pt x="99" y="77"/>
                    <a:pt x="99" y="77"/>
                    <a:pt x="99" y="77"/>
                  </a:cubicBezTo>
                  <a:cubicBezTo>
                    <a:pt x="99" y="74"/>
                    <a:pt x="98" y="72"/>
                    <a:pt x="9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4" name="Freeform 37"/>
          <p:cNvSpPr>
            <a:spLocks/>
          </p:cNvSpPr>
          <p:nvPr/>
        </p:nvSpPr>
        <p:spPr bwMode="auto">
          <a:xfrm>
            <a:off x="7825889" y="2206626"/>
            <a:ext cx="335349" cy="307974"/>
          </a:xfrm>
          <a:custGeom>
            <a:avLst/>
            <a:gdLst>
              <a:gd name="T0" fmla="*/ 46 w 62"/>
              <a:gd name="T1" fmla="*/ 3 h 57"/>
              <a:gd name="T2" fmla="*/ 25 w 62"/>
              <a:gd name="T3" fmla="*/ 4 h 57"/>
              <a:gd name="T4" fmla="*/ 4 w 62"/>
              <a:gd name="T5" fmla="*/ 8 h 57"/>
              <a:gd name="T6" fmla="*/ 1 w 62"/>
              <a:gd name="T7" fmla="*/ 8 h 57"/>
              <a:gd name="T8" fmla="*/ 1 w 62"/>
              <a:gd name="T9" fmla="*/ 11 h 57"/>
              <a:gd name="T10" fmla="*/ 28 w 62"/>
              <a:gd name="T11" fmla="*/ 56 h 57"/>
              <a:gd name="T12" fmla="*/ 30 w 62"/>
              <a:gd name="T13" fmla="*/ 57 h 57"/>
              <a:gd name="T14" fmla="*/ 32 w 62"/>
              <a:gd name="T15" fmla="*/ 57 h 57"/>
              <a:gd name="T16" fmla="*/ 32 w 62"/>
              <a:gd name="T17" fmla="*/ 53 h 57"/>
              <a:gd name="T18" fmla="*/ 20 w 62"/>
              <a:gd name="T19" fmla="*/ 33 h 57"/>
              <a:gd name="T20" fmla="*/ 41 w 62"/>
              <a:gd name="T21" fmla="*/ 30 h 57"/>
              <a:gd name="T22" fmla="*/ 62 w 62"/>
              <a:gd name="T23" fmla="*/ 28 h 57"/>
              <a:gd name="T24" fmla="*/ 46 w 62"/>
              <a:gd name="T2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57">
                <a:moveTo>
                  <a:pt x="46" y="3"/>
                </a:moveTo>
                <a:cubicBezTo>
                  <a:pt x="46" y="3"/>
                  <a:pt x="36" y="8"/>
                  <a:pt x="25" y="4"/>
                </a:cubicBezTo>
                <a:cubicBezTo>
                  <a:pt x="14" y="0"/>
                  <a:pt x="9" y="2"/>
                  <a:pt x="4" y="8"/>
                </a:cubicBezTo>
                <a:cubicBezTo>
                  <a:pt x="3" y="7"/>
                  <a:pt x="2" y="7"/>
                  <a:pt x="1" y="8"/>
                </a:cubicBezTo>
                <a:cubicBezTo>
                  <a:pt x="0" y="8"/>
                  <a:pt x="0" y="10"/>
                  <a:pt x="1" y="11"/>
                </a:cubicBezTo>
                <a:cubicBezTo>
                  <a:pt x="28" y="56"/>
                  <a:pt x="28" y="56"/>
                  <a:pt x="28" y="56"/>
                </a:cubicBezTo>
                <a:cubicBezTo>
                  <a:pt x="28" y="57"/>
                  <a:pt x="29" y="57"/>
                  <a:pt x="30" y="57"/>
                </a:cubicBezTo>
                <a:cubicBezTo>
                  <a:pt x="31" y="57"/>
                  <a:pt x="31" y="57"/>
                  <a:pt x="32" y="57"/>
                </a:cubicBezTo>
                <a:cubicBezTo>
                  <a:pt x="33" y="56"/>
                  <a:pt x="33" y="54"/>
                  <a:pt x="32" y="53"/>
                </a:cubicBezTo>
                <a:cubicBezTo>
                  <a:pt x="20" y="33"/>
                  <a:pt x="20" y="33"/>
                  <a:pt x="20" y="33"/>
                </a:cubicBezTo>
                <a:cubicBezTo>
                  <a:pt x="25" y="27"/>
                  <a:pt x="30" y="26"/>
                  <a:pt x="41" y="30"/>
                </a:cubicBezTo>
                <a:cubicBezTo>
                  <a:pt x="52" y="33"/>
                  <a:pt x="62" y="28"/>
                  <a:pt x="62" y="28"/>
                </a:cubicBezTo>
                <a:lnTo>
                  <a:pt x="46" y="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Freeform 5"/>
          <p:cNvSpPr>
            <a:spLocks/>
          </p:cNvSpPr>
          <p:nvPr/>
        </p:nvSpPr>
        <p:spPr bwMode="auto">
          <a:xfrm>
            <a:off x="7829564" y="4257675"/>
            <a:ext cx="327999" cy="327025"/>
          </a:xfrm>
          <a:custGeom>
            <a:avLst/>
            <a:gdLst>
              <a:gd name="T0" fmla="*/ 135 w 142"/>
              <a:gd name="T1" fmla="*/ 7 h 142"/>
              <a:gd name="T2" fmla="*/ 101 w 142"/>
              <a:gd name="T3" fmla="*/ 20 h 142"/>
              <a:gd name="T4" fmla="*/ 88 w 142"/>
              <a:gd name="T5" fmla="*/ 34 h 142"/>
              <a:gd name="T6" fmla="*/ 14 w 142"/>
              <a:gd name="T7" fmla="*/ 20 h 142"/>
              <a:gd name="T8" fmla="*/ 3 w 142"/>
              <a:gd name="T9" fmla="*/ 31 h 142"/>
              <a:gd name="T10" fmla="*/ 62 w 142"/>
              <a:gd name="T11" fmla="*/ 62 h 142"/>
              <a:gd name="T12" fmla="*/ 37 w 142"/>
              <a:gd name="T13" fmla="*/ 91 h 142"/>
              <a:gd name="T14" fmla="*/ 31 w 142"/>
              <a:gd name="T15" fmla="*/ 99 h 142"/>
              <a:gd name="T16" fmla="*/ 7 w 142"/>
              <a:gd name="T17" fmla="*/ 93 h 142"/>
              <a:gd name="T18" fmla="*/ 0 w 142"/>
              <a:gd name="T19" fmla="*/ 100 h 142"/>
              <a:gd name="T20" fmla="*/ 27 w 142"/>
              <a:gd name="T21" fmla="*/ 115 h 142"/>
              <a:gd name="T22" fmla="*/ 42 w 142"/>
              <a:gd name="T23" fmla="*/ 142 h 142"/>
              <a:gd name="T24" fmla="*/ 49 w 142"/>
              <a:gd name="T25" fmla="*/ 135 h 142"/>
              <a:gd name="T26" fmla="*/ 43 w 142"/>
              <a:gd name="T27" fmla="*/ 111 h 142"/>
              <a:gd name="T28" fmla="*/ 51 w 142"/>
              <a:gd name="T29" fmla="*/ 105 h 142"/>
              <a:gd name="T30" fmla="*/ 80 w 142"/>
              <a:gd name="T31" fmla="*/ 80 h 142"/>
              <a:gd name="T32" fmla="*/ 111 w 142"/>
              <a:gd name="T33" fmla="*/ 139 h 142"/>
              <a:gd name="T34" fmla="*/ 122 w 142"/>
              <a:gd name="T35" fmla="*/ 128 h 142"/>
              <a:gd name="T36" fmla="*/ 108 w 142"/>
              <a:gd name="T37" fmla="*/ 54 h 142"/>
              <a:gd name="T38" fmla="*/ 123 w 142"/>
              <a:gd name="T39" fmla="*/ 41 h 142"/>
              <a:gd name="T40" fmla="*/ 135 w 142"/>
              <a:gd name="T41"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 h="142">
                <a:moveTo>
                  <a:pt x="135" y="7"/>
                </a:moveTo>
                <a:cubicBezTo>
                  <a:pt x="128" y="0"/>
                  <a:pt x="113" y="6"/>
                  <a:pt x="101" y="20"/>
                </a:cubicBezTo>
                <a:cubicBezTo>
                  <a:pt x="88" y="34"/>
                  <a:pt x="88" y="34"/>
                  <a:pt x="88" y="34"/>
                </a:cubicBezTo>
                <a:cubicBezTo>
                  <a:pt x="14" y="20"/>
                  <a:pt x="14" y="20"/>
                  <a:pt x="14" y="20"/>
                </a:cubicBezTo>
                <a:cubicBezTo>
                  <a:pt x="3" y="31"/>
                  <a:pt x="3" y="31"/>
                  <a:pt x="3" y="31"/>
                </a:cubicBezTo>
                <a:cubicBezTo>
                  <a:pt x="62" y="62"/>
                  <a:pt x="62" y="62"/>
                  <a:pt x="62" y="62"/>
                </a:cubicBezTo>
                <a:cubicBezTo>
                  <a:pt x="37" y="91"/>
                  <a:pt x="37" y="91"/>
                  <a:pt x="37" y="91"/>
                </a:cubicBezTo>
                <a:cubicBezTo>
                  <a:pt x="35" y="94"/>
                  <a:pt x="33" y="97"/>
                  <a:pt x="31" y="99"/>
                </a:cubicBezTo>
                <a:cubicBezTo>
                  <a:pt x="7" y="93"/>
                  <a:pt x="7" y="93"/>
                  <a:pt x="7" y="93"/>
                </a:cubicBezTo>
                <a:cubicBezTo>
                  <a:pt x="0" y="100"/>
                  <a:pt x="0" y="100"/>
                  <a:pt x="0" y="100"/>
                </a:cubicBezTo>
                <a:cubicBezTo>
                  <a:pt x="27" y="115"/>
                  <a:pt x="27" y="115"/>
                  <a:pt x="27" y="115"/>
                </a:cubicBezTo>
                <a:cubicBezTo>
                  <a:pt x="42" y="142"/>
                  <a:pt x="42" y="142"/>
                  <a:pt x="42" y="142"/>
                </a:cubicBezTo>
                <a:cubicBezTo>
                  <a:pt x="49" y="135"/>
                  <a:pt x="49" y="135"/>
                  <a:pt x="49" y="135"/>
                </a:cubicBezTo>
                <a:cubicBezTo>
                  <a:pt x="43" y="111"/>
                  <a:pt x="43" y="111"/>
                  <a:pt x="43" y="111"/>
                </a:cubicBezTo>
                <a:cubicBezTo>
                  <a:pt x="45" y="109"/>
                  <a:pt x="48" y="107"/>
                  <a:pt x="51" y="105"/>
                </a:cubicBezTo>
                <a:cubicBezTo>
                  <a:pt x="80" y="80"/>
                  <a:pt x="80" y="80"/>
                  <a:pt x="80" y="80"/>
                </a:cubicBezTo>
                <a:cubicBezTo>
                  <a:pt x="111" y="139"/>
                  <a:pt x="111" y="139"/>
                  <a:pt x="111" y="139"/>
                </a:cubicBezTo>
                <a:cubicBezTo>
                  <a:pt x="122" y="128"/>
                  <a:pt x="122" y="128"/>
                  <a:pt x="122" y="128"/>
                </a:cubicBezTo>
                <a:cubicBezTo>
                  <a:pt x="108" y="54"/>
                  <a:pt x="108" y="54"/>
                  <a:pt x="108" y="54"/>
                </a:cubicBezTo>
                <a:cubicBezTo>
                  <a:pt x="123" y="41"/>
                  <a:pt x="123" y="41"/>
                  <a:pt x="123" y="41"/>
                </a:cubicBezTo>
                <a:cubicBezTo>
                  <a:pt x="136" y="29"/>
                  <a:pt x="142" y="14"/>
                  <a:pt x="135" y="7"/>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 name="Freeform 49"/>
          <p:cNvSpPr>
            <a:spLocks noEditPoints="1"/>
          </p:cNvSpPr>
          <p:nvPr/>
        </p:nvSpPr>
        <p:spPr bwMode="auto">
          <a:xfrm>
            <a:off x="7813382" y="5133975"/>
            <a:ext cx="360363" cy="296572"/>
          </a:xfrm>
          <a:custGeom>
            <a:avLst/>
            <a:gdLst>
              <a:gd name="T0" fmla="*/ 123 w 136"/>
              <a:gd name="T1" fmla="*/ 22 h 112"/>
              <a:gd name="T2" fmla="*/ 92 w 136"/>
              <a:gd name="T3" fmla="*/ 22 h 112"/>
              <a:gd name="T4" fmla="*/ 92 w 136"/>
              <a:gd name="T5" fmla="*/ 14 h 112"/>
              <a:gd name="T6" fmla="*/ 79 w 136"/>
              <a:gd name="T7" fmla="*/ 0 h 112"/>
              <a:gd name="T8" fmla="*/ 57 w 136"/>
              <a:gd name="T9" fmla="*/ 0 h 112"/>
              <a:gd name="T10" fmla="*/ 44 w 136"/>
              <a:gd name="T11" fmla="*/ 14 h 112"/>
              <a:gd name="T12" fmla="*/ 44 w 136"/>
              <a:gd name="T13" fmla="*/ 22 h 112"/>
              <a:gd name="T14" fmla="*/ 12 w 136"/>
              <a:gd name="T15" fmla="*/ 22 h 112"/>
              <a:gd name="T16" fmla="*/ 0 w 136"/>
              <a:gd name="T17" fmla="*/ 34 h 112"/>
              <a:gd name="T18" fmla="*/ 0 w 136"/>
              <a:gd name="T19" fmla="*/ 99 h 112"/>
              <a:gd name="T20" fmla="*/ 12 w 136"/>
              <a:gd name="T21" fmla="*/ 112 h 112"/>
              <a:gd name="T22" fmla="*/ 123 w 136"/>
              <a:gd name="T23" fmla="*/ 112 h 112"/>
              <a:gd name="T24" fmla="*/ 136 w 136"/>
              <a:gd name="T25" fmla="*/ 99 h 112"/>
              <a:gd name="T26" fmla="*/ 136 w 136"/>
              <a:gd name="T27" fmla="*/ 34 h 112"/>
              <a:gd name="T28" fmla="*/ 123 w 136"/>
              <a:gd name="T29" fmla="*/ 22 h 112"/>
              <a:gd name="T30" fmla="*/ 22 w 136"/>
              <a:gd name="T31" fmla="*/ 104 h 112"/>
              <a:gd name="T32" fmla="*/ 22 w 136"/>
              <a:gd name="T33" fmla="*/ 29 h 112"/>
              <a:gd name="T34" fmla="*/ 39 w 136"/>
              <a:gd name="T35" fmla="*/ 29 h 112"/>
              <a:gd name="T36" fmla="*/ 39 w 136"/>
              <a:gd name="T37" fmla="*/ 104 h 112"/>
              <a:gd name="T38" fmla="*/ 22 w 136"/>
              <a:gd name="T39" fmla="*/ 104 h 112"/>
              <a:gd name="T40" fmla="*/ 83 w 136"/>
              <a:gd name="T41" fmla="*/ 22 h 112"/>
              <a:gd name="T42" fmla="*/ 52 w 136"/>
              <a:gd name="T43" fmla="*/ 22 h 112"/>
              <a:gd name="T44" fmla="*/ 52 w 136"/>
              <a:gd name="T45" fmla="*/ 14 h 112"/>
              <a:gd name="T46" fmla="*/ 57 w 136"/>
              <a:gd name="T47" fmla="*/ 9 h 112"/>
              <a:gd name="T48" fmla="*/ 79 w 136"/>
              <a:gd name="T49" fmla="*/ 9 h 112"/>
              <a:gd name="T50" fmla="*/ 83 w 136"/>
              <a:gd name="T51" fmla="*/ 14 h 112"/>
              <a:gd name="T52" fmla="*/ 83 w 136"/>
              <a:gd name="T53" fmla="*/ 22 h 112"/>
              <a:gd name="T54" fmla="*/ 96 w 136"/>
              <a:gd name="T55" fmla="*/ 104 h 112"/>
              <a:gd name="T56" fmla="*/ 96 w 136"/>
              <a:gd name="T57" fmla="*/ 29 h 112"/>
              <a:gd name="T58" fmla="*/ 114 w 136"/>
              <a:gd name="T59" fmla="*/ 29 h 112"/>
              <a:gd name="T60" fmla="*/ 114 w 136"/>
              <a:gd name="T61" fmla="*/ 104 h 112"/>
              <a:gd name="T62" fmla="*/ 96 w 136"/>
              <a:gd name="T63"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112">
                <a:moveTo>
                  <a:pt x="123" y="22"/>
                </a:moveTo>
                <a:cubicBezTo>
                  <a:pt x="92" y="22"/>
                  <a:pt x="92" y="22"/>
                  <a:pt x="92" y="22"/>
                </a:cubicBezTo>
                <a:cubicBezTo>
                  <a:pt x="92" y="14"/>
                  <a:pt x="92" y="14"/>
                  <a:pt x="92" y="14"/>
                </a:cubicBezTo>
                <a:cubicBezTo>
                  <a:pt x="92" y="6"/>
                  <a:pt x="86" y="0"/>
                  <a:pt x="79" y="0"/>
                </a:cubicBezTo>
                <a:cubicBezTo>
                  <a:pt x="57" y="0"/>
                  <a:pt x="57" y="0"/>
                  <a:pt x="57" y="0"/>
                </a:cubicBezTo>
                <a:cubicBezTo>
                  <a:pt x="50" y="0"/>
                  <a:pt x="44" y="6"/>
                  <a:pt x="44" y="14"/>
                </a:cubicBezTo>
                <a:cubicBezTo>
                  <a:pt x="44" y="22"/>
                  <a:pt x="44" y="22"/>
                  <a:pt x="44" y="22"/>
                </a:cubicBezTo>
                <a:cubicBezTo>
                  <a:pt x="12" y="22"/>
                  <a:pt x="12" y="22"/>
                  <a:pt x="12" y="22"/>
                </a:cubicBezTo>
                <a:cubicBezTo>
                  <a:pt x="5" y="22"/>
                  <a:pt x="0" y="27"/>
                  <a:pt x="0" y="34"/>
                </a:cubicBezTo>
                <a:cubicBezTo>
                  <a:pt x="0" y="99"/>
                  <a:pt x="0" y="99"/>
                  <a:pt x="0" y="99"/>
                </a:cubicBezTo>
                <a:cubicBezTo>
                  <a:pt x="0" y="106"/>
                  <a:pt x="5" y="112"/>
                  <a:pt x="12" y="112"/>
                </a:cubicBezTo>
                <a:cubicBezTo>
                  <a:pt x="123" y="112"/>
                  <a:pt x="123" y="112"/>
                  <a:pt x="123" y="112"/>
                </a:cubicBezTo>
                <a:cubicBezTo>
                  <a:pt x="130" y="112"/>
                  <a:pt x="136" y="106"/>
                  <a:pt x="136" y="99"/>
                </a:cubicBezTo>
                <a:cubicBezTo>
                  <a:pt x="136" y="34"/>
                  <a:pt x="136" y="34"/>
                  <a:pt x="136" y="34"/>
                </a:cubicBezTo>
                <a:cubicBezTo>
                  <a:pt x="136" y="27"/>
                  <a:pt x="130" y="22"/>
                  <a:pt x="123" y="22"/>
                </a:cubicBezTo>
                <a:close/>
                <a:moveTo>
                  <a:pt x="22" y="104"/>
                </a:moveTo>
                <a:cubicBezTo>
                  <a:pt x="22" y="29"/>
                  <a:pt x="22" y="29"/>
                  <a:pt x="22" y="29"/>
                </a:cubicBezTo>
                <a:cubicBezTo>
                  <a:pt x="39" y="29"/>
                  <a:pt x="39" y="29"/>
                  <a:pt x="39" y="29"/>
                </a:cubicBezTo>
                <a:cubicBezTo>
                  <a:pt x="39" y="104"/>
                  <a:pt x="39" y="104"/>
                  <a:pt x="39" y="104"/>
                </a:cubicBezTo>
                <a:lnTo>
                  <a:pt x="22" y="104"/>
                </a:lnTo>
                <a:close/>
                <a:moveTo>
                  <a:pt x="83" y="22"/>
                </a:moveTo>
                <a:cubicBezTo>
                  <a:pt x="52" y="22"/>
                  <a:pt x="52" y="22"/>
                  <a:pt x="52" y="22"/>
                </a:cubicBezTo>
                <a:cubicBezTo>
                  <a:pt x="52" y="14"/>
                  <a:pt x="52" y="14"/>
                  <a:pt x="52" y="14"/>
                </a:cubicBezTo>
                <a:cubicBezTo>
                  <a:pt x="52" y="11"/>
                  <a:pt x="54" y="9"/>
                  <a:pt x="57" y="9"/>
                </a:cubicBezTo>
                <a:cubicBezTo>
                  <a:pt x="79" y="9"/>
                  <a:pt x="79" y="9"/>
                  <a:pt x="79" y="9"/>
                </a:cubicBezTo>
                <a:cubicBezTo>
                  <a:pt x="81" y="9"/>
                  <a:pt x="83" y="11"/>
                  <a:pt x="83" y="14"/>
                </a:cubicBezTo>
                <a:lnTo>
                  <a:pt x="83" y="22"/>
                </a:lnTo>
                <a:close/>
                <a:moveTo>
                  <a:pt x="96" y="104"/>
                </a:moveTo>
                <a:cubicBezTo>
                  <a:pt x="96" y="29"/>
                  <a:pt x="96" y="29"/>
                  <a:pt x="96" y="29"/>
                </a:cubicBezTo>
                <a:cubicBezTo>
                  <a:pt x="114" y="29"/>
                  <a:pt x="114" y="29"/>
                  <a:pt x="114" y="29"/>
                </a:cubicBezTo>
                <a:cubicBezTo>
                  <a:pt x="114" y="104"/>
                  <a:pt x="114" y="104"/>
                  <a:pt x="114" y="104"/>
                </a:cubicBezTo>
                <a:lnTo>
                  <a:pt x="96" y="104"/>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7" name="Group 72"/>
          <p:cNvGrpSpPr/>
          <p:nvPr/>
        </p:nvGrpSpPr>
        <p:grpSpPr>
          <a:xfrm>
            <a:off x="7795571" y="3144349"/>
            <a:ext cx="395985" cy="398951"/>
            <a:chOff x="8376869" y="4575705"/>
            <a:chExt cx="268234" cy="270243"/>
          </a:xfrm>
          <a:solidFill>
            <a:schemeClr val="accent2"/>
          </a:solidFill>
        </p:grpSpPr>
        <p:sp>
          <p:nvSpPr>
            <p:cNvPr id="18" name="Freeform 21"/>
            <p:cNvSpPr>
              <a:spLocks noEditPoints="1"/>
            </p:cNvSpPr>
            <p:nvPr/>
          </p:nvSpPr>
          <p:spPr bwMode="auto">
            <a:xfrm>
              <a:off x="8376869" y="4575705"/>
              <a:ext cx="178822" cy="178822"/>
            </a:xfrm>
            <a:custGeom>
              <a:avLst/>
              <a:gdLst>
                <a:gd name="T0" fmla="*/ 4 w 90"/>
                <a:gd name="T1" fmla="*/ 67 h 90"/>
                <a:gd name="T2" fmla="*/ 16 w 90"/>
                <a:gd name="T3" fmla="*/ 67 h 90"/>
                <a:gd name="T4" fmla="*/ 22 w 90"/>
                <a:gd name="T5" fmla="*/ 73 h 90"/>
                <a:gd name="T6" fmla="*/ 21 w 90"/>
                <a:gd name="T7" fmla="*/ 85 h 90"/>
                <a:gd name="T8" fmla="*/ 26 w 90"/>
                <a:gd name="T9" fmla="*/ 88 h 90"/>
                <a:gd name="T10" fmla="*/ 32 w 90"/>
                <a:gd name="T11" fmla="*/ 90 h 90"/>
                <a:gd name="T12" fmla="*/ 40 w 90"/>
                <a:gd name="T13" fmla="*/ 81 h 90"/>
                <a:gd name="T14" fmla="*/ 48 w 90"/>
                <a:gd name="T15" fmla="*/ 81 h 90"/>
                <a:gd name="T16" fmla="*/ 56 w 90"/>
                <a:gd name="T17" fmla="*/ 90 h 90"/>
                <a:gd name="T18" fmla="*/ 67 w 90"/>
                <a:gd name="T19" fmla="*/ 86 h 90"/>
                <a:gd name="T20" fmla="*/ 67 w 90"/>
                <a:gd name="T21" fmla="*/ 74 h 90"/>
                <a:gd name="T22" fmla="*/ 73 w 90"/>
                <a:gd name="T23" fmla="*/ 68 h 90"/>
                <a:gd name="T24" fmla="*/ 85 w 90"/>
                <a:gd name="T25" fmla="*/ 69 h 90"/>
                <a:gd name="T26" fmla="*/ 87 w 90"/>
                <a:gd name="T27" fmla="*/ 64 h 90"/>
                <a:gd name="T28" fmla="*/ 89 w 90"/>
                <a:gd name="T29" fmla="*/ 58 h 90"/>
                <a:gd name="T30" fmla="*/ 81 w 90"/>
                <a:gd name="T31" fmla="*/ 50 h 90"/>
                <a:gd name="T32" fmla="*/ 81 w 90"/>
                <a:gd name="T33" fmla="*/ 42 h 90"/>
                <a:gd name="T34" fmla="*/ 90 w 90"/>
                <a:gd name="T35" fmla="*/ 34 h 90"/>
                <a:gd name="T36" fmla="*/ 86 w 90"/>
                <a:gd name="T37" fmla="*/ 23 h 90"/>
                <a:gd name="T38" fmla="*/ 73 w 90"/>
                <a:gd name="T39" fmla="*/ 23 h 90"/>
                <a:gd name="T40" fmla="*/ 68 w 90"/>
                <a:gd name="T41" fmla="*/ 17 h 90"/>
                <a:gd name="T42" fmla="*/ 69 w 90"/>
                <a:gd name="T43" fmla="*/ 5 h 90"/>
                <a:gd name="T44" fmla="*/ 63 w 90"/>
                <a:gd name="T45" fmla="*/ 3 h 90"/>
                <a:gd name="T46" fmla="*/ 58 w 90"/>
                <a:gd name="T47" fmla="*/ 0 h 90"/>
                <a:gd name="T48" fmla="*/ 49 w 90"/>
                <a:gd name="T49" fmla="*/ 9 h 90"/>
                <a:gd name="T50" fmla="*/ 41 w 90"/>
                <a:gd name="T51" fmla="*/ 9 h 90"/>
                <a:gd name="T52" fmla="*/ 33 w 90"/>
                <a:gd name="T53" fmla="*/ 0 h 90"/>
                <a:gd name="T54" fmla="*/ 22 w 90"/>
                <a:gd name="T55" fmla="*/ 4 h 90"/>
                <a:gd name="T56" fmla="*/ 23 w 90"/>
                <a:gd name="T57" fmla="*/ 17 h 90"/>
                <a:gd name="T58" fmla="*/ 17 w 90"/>
                <a:gd name="T59" fmla="*/ 22 h 90"/>
                <a:gd name="T60" fmla="*/ 5 w 90"/>
                <a:gd name="T61" fmla="*/ 21 h 90"/>
                <a:gd name="T62" fmla="*/ 2 w 90"/>
                <a:gd name="T63" fmla="*/ 27 h 90"/>
                <a:gd name="T64" fmla="*/ 0 w 90"/>
                <a:gd name="T65" fmla="*/ 32 h 90"/>
                <a:gd name="T66" fmla="*/ 9 w 90"/>
                <a:gd name="T67" fmla="*/ 40 h 90"/>
                <a:gd name="T68" fmla="*/ 9 w 90"/>
                <a:gd name="T69" fmla="*/ 48 h 90"/>
                <a:gd name="T70" fmla="*/ 0 w 90"/>
                <a:gd name="T71" fmla="*/ 56 h 90"/>
                <a:gd name="T72" fmla="*/ 4 w 90"/>
                <a:gd name="T73" fmla="*/ 67 h 90"/>
                <a:gd name="T74" fmla="*/ 30 w 90"/>
                <a:gd name="T75" fmla="*/ 39 h 90"/>
                <a:gd name="T76" fmla="*/ 51 w 90"/>
                <a:gd name="T77" fmla="*/ 30 h 90"/>
                <a:gd name="T78" fmla="*/ 60 w 90"/>
                <a:gd name="T79" fmla="*/ 52 h 90"/>
                <a:gd name="T80" fmla="*/ 38 w 90"/>
                <a:gd name="T81" fmla="*/ 60 h 90"/>
                <a:gd name="T82" fmla="*/ 30 w 90"/>
                <a:gd name="T83" fmla="*/ 3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90">
                  <a:moveTo>
                    <a:pt x="4" y="67"/>
                  </a:moveTo>
                  <a:cubicBezTo>
                    <a:pt x="16" y="67"/>
                    <a:pt x="16" y="67"/>
                    <a:pt x="16" y="67"/>
                  </a:cubicBezTo>
                  <a:cubicBezTo>
                    <a:pt x="18" y="69"/>
                    <a:pt x="20" y="71"/>
                    <a:pt x="22" y="73"/>
                  </a:cubicBezTo>
                  <a:cubicBezTo>
                    <a:pt x="21" y="85"/>
                    <a:pt x="21" y="85"/>
                    <a:pt x="21" y="85"/>
                  </a:cubicBezTo>
                  <a:cubicBezTo>
                    <a:pt x="23" y="86"/>
                    <a:pt x="25" y="87"/>
                    <a:pt x="26" y="88"/>
                  </a:cubicBezTo>
                  <a:cubicBezTo>
                    <a:pt x="28" y="88"/>
                    <a:pt x="30" y="89"/>
                    <a:pt x="32" y="90"/>
                  </a:cubicBezTo>
                  <a:cubicBezTo>
                    <a:pt x="40" y="81"/>
                    <a:pt x="40" y="81"/>
                    <a:pt x="40" y="81"/>
                  </a:cubicBezTo>
                  <a:cubicBezTo>
                    <a:pt x="43" y="81"/>
                    <a:pt x="46" y="81"/>
                    <a:pt x="48" y="81"/>
                  </a:cubicBezTo>
                  <a:cubicBezTo>
                    <a:pt x="56" y="90"/>
                    <a:pt x="56" y="90"/>
                    <a:pt x="56" y="90"/>
                  </a:cubicBezTo>
                  <a:cubicBezTo>
                    <a:pt x="60" y="89"/>
                    <a:pt x="64" y="88"/>
                    <a:pt x="67" y="86"/>
                  </a:cubicBezTo>
                  <a:cubicBezTo>
                    <a:pt x="67" y="74"/>
                    <a:pt x="67" y="74"/>
                    <a:pt x="67" y="74"/>
                  </a:cubicBezTo>
                  <a:cubicBezTo>
                    <a:pt x="69" y="72"/>
                    <a:pt x="71" y="70"/>
                    <a:pt x="73" y="68"/>
                  </a:cubicBezTo>
                  <a:cubicBezTo>
                    <a:pt x="85" y="69"/>
                    <a:pt x="85" y="69"/>
                    <a:pt x="85" y="69"/>
                  </a:cubicBezTo>
                  <a:cubicBezTo>
                    <a:pt x="86" y="67"/>
                    <a:pt x="87" y="65"/>
                    <a:pt x="87" y="64"/>
                  </a:cubicBezTo>
                  <a:cubicBezTo>
                    <a:pt x="88" y="62"/>
                    <a:pt x="89" y="60"/>
                    <a:pt x="89" y="58"/>
                  </a:cubicBezTo>
                  <a:cubicBezTo>
                    <a:pt x="81" y="50"/>
                    <a:pt x="81" y="50"/>
                    <a:pt x="81" y="50"/>
                  </a:cubicBezTo>
                  <a:cubicBezTo>
                    <a:pt x="81" y="47"/>
                    <a:pt x="81" y="44"/>
                    <a:pt x="81" y="42"/>
                  </a:cubicBezTo>
                  <a:cubicBezTo>
                    <a:pt x="90" y="34"/>
                    <a:pt x="90" y="34"/>
                    <a:pt x="90" y="34"/>
                  </a:cubicBezTo>
                  <a:cubicBezTo>
                    <a:pt x="89" y="30"/>
                    <a:pt x="87" y="26"/>
                    <a:pt x="86" y="23"/>
                  </a:cubicBezTo>
                  <a:cubicBezTo>
                    <a:pt x="73" y="23"/>
                    <a:pt x="73" y="23"/>
                    <a:pt x="73" y="23"/>
                  </a:cubicBezTo>
                  <a:cubicBezTo>
                    <a:pt x="72" y="21"/>
                    <a:pt x="70" y="19"/>
                    <a:pt x="68" y="17"/>
                  </a:cubicBezTo>
                  <a:cubicBezTo>
                    <a:pt x="69" y="5"/>
                    <a:pt x="69" y="5"/>
                    <a:pt x="69" y="5"/>
                  </a:cubicBezTo>
                  <a:cubicBezTo>
                    <a:pt x="67" y="4"/>
                    <a:pt x="65" y="3"/>
                    <a:pt x="63" y="3"/>
                  </a:cubicBezTo>
                  <a:cubicBezTo>
                    <a:pt x="62" y="2"/>
                    <a:pt x="60" y="1"/>
                    <a:pt x="58" y="0"/>
                  </a:cubicBezTo>
                  <a:cubicBezTo>
                    <a:pt x="49" y="9"/>
                    <a:pt x="49" y="9"/>
                    <a:pt x="49" y="9"/>
                  </a:cubicBezTo>
                  <a:cubicBezTo>
                    <a:pt x="47" y="9"/>
                    <a:pt x="44" y="9"/>
                    <a:pt x="41" y="9"/>
                  </a:cubicBezTo>
                  <a:cubicBezTo>
                    <a:pt x="33" y="0"/>
                    <a:pt x="33" y="0"/>
                    <a:pt x="33" y="0"/>
                  </a:cubicBezTo>
                  <a:cubicBezTo>
                    <a:pt x="30" y="1"/>
                    <a:pt x="26" y="3"/>
                    <a:pt x="22" y="4"/>
                  </a:cubicBezTo>
                  <a:cubicBezTo>
                    <a:pt x="23" y="17"/>
                    <a:pt x="23" y="17"/>
                    <a:pt x="23" y="17"/>
                  </a:cubicBezTo>
                  <a:cubicBezTo>
                    <a:pt x="21" y="18"/>
                    <a:pt x="19" y="20"/>
                    <a:pt x="17" y="22"/>
                  </a:cubicBezTo>
                  <a:cubicBezTo>
                    <a:pt x="5" y="21"/>
                    <a:pt x="5" y="21"/>
                    <a:pt x="5" y="21"/>
                  </a:cubicBezTo>
                  <a:cubicBezTo>
                    <a:pt x="4" y="23"/>
                    <a:pt x="3" y="25"/>
                    <a:pt x="2" y="27"/>
                  </a:cubicBezTo>
                  <a:cubicBezTo>
                    <a:pt x="2" y="28"/>
                    <a:pt x="1" y="30"/>
                    <a:pt x="0" y="32"/>
                  </a:cubicBezTo>
                  <a:cubicBezTo>
                    <a:pt x="9" y="40"/>
                    <a:pt x="9" y="40"/>
                    <a:pt x="9" y="40"/>
                  </a:cubicBezTo>
                  <a:cubicBezTo>
                    <a:pt x="9" y="43"/>
                    <a:pt x="9" y="46"/>
                    <a:pt x="9" y="48"/>
                  </a:cubicBezTo>
                  <a:cubicBezTo>
                    <a:pt x="0" y="56"/>
                    <a:pt x="0" y="56"/>
                    <a:pt x="0" y="56"/>
                  </a:cubicBezTo>
                  <a:cubicBezTo>
                    <a:pt x="1" y="60"/>
                    <a:pt x="2" y="64"/>
                    <a:pt x="4" y="67"/>
                  </a:cubicBezTo>
                  <a:close/>
                  <a:moveTo>
                    <a:pt x="30" y="39"/>
                  </a:moveTo>
                  <a:cubicBezTo>
                    <a:pt x="34" y="30"/>
                    <a:pt x="43" y="27"/>
                    <a:pt x="51" y="30"/>
                  </a:cubicBezTo>
                  <a:cubicBezTo>
                    <a:pt x="60" y="34"/>
                    <a:pt x="63" y="43"/>
                    <a:pt x="60" y="52"/>
                  </a:cubicBezTo>
                  <a:cubicBezTo>
                    <a:pt x="56" y="60"/>
                    <a:pt x="47" y="63"/>
                    <a:pt x="38" y="60"/>
                  </a:cubicBezTo>
                  <a:cubicBezTo>
                    <a:pt x="30" y="56"/>
                    <a:pt x="26" y="47"/>
                    <a:pt x="3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22"/>
            <p:cNvSpPr>
              <a:spLocks noEditPoints="1"/>
            </p:cNvSpPr>
            <p:nvPr/>
          </p:nvSpPr>
          <p:spPr bwMode="auto">
            <a:xfrm>
              <a:off x="8501442" y="4701283"/>
              <a:ext cx="143661" cy="144665"/>
            </a:xfrm>
            <a:custGeom>
              <a:avLst/>
              <a:gdLst>
                <a:gd name="T0" fmla="*/ 63 w 72"/>
                <a:gd name="T1" fmla="*/ 44 h 73"/>
                <a:gd name="T2" fmla="*/ 72 w 72"/>
                <a:gd name="T3" fmla="*/ 41 h 73"/>
                <a:gd name="T4" fmla="*/ 72 w 72"/>
                <a:gd name="T5" fmla="*/ 36 h 73"/>
                <a:gd name="T6" fmla="*/ 72 w 72"/>
                <a:gd name="T7" fmla="*/ 31 h 73"/>
                <a:gd name="T8" fmla="*/ 63 w 72"/>
                <a:gd name="T9" fmla="*/ 28 h 73"/>
                <a:gd name="T10" fmla="*/ 60 w 72"/>
                <a:gd name="T11" fmla="*/ 23 h 73"/>
                <a:gd name="T12" fmla="*/ 64 w 72"/>
                <a:gd name="T13" fmla="*/ 14 h 73"/>
                <a:gd name="T14" fmla="*/ 58 w 72"/>
                <a:gd name="T15" fmla="*/ 8 h 73"/>
                <a:gd name="T16" fmla="*/ 49 w 72"/>
                <a:gd name="T17" fmla="*/ 12 h 73"/>
                <a:gd name="T18" fmla="*/ 43 w 72"/>
                <a:gd name="T19" fmla="*/ 10 h 73"/>
                <a:gd name="T20" fmla="*/ 40 w 72"/>
                <a:gd name="T21" fmla="*/ 1 h 73"/>
                <a:gd name="T22" fmla="*/ 35 w 72"/>
                <a:gd name="T23" fmla="*/ 0 h 73"/>
                <a:gd name="T24" fmla="*/ 31 w 72"/>
                <a:gd name="T25" fmla="*/ 1 h 73"/>
                <a:gd name="T26" fmla="*/ 28 w 72"/>
                <a:gd name="T27" fmla="*/ 10 h 73"/>
                <a:gd name="T28" fmla="*/ 22 w 72"/>
                <a:gd name="T29" fmla="*/ 12 h 73"/>
                <a:gd name="T30" fmla="*/ 13 w 72"/>
                <a:gd name="T31" fmla="*/ 8 h 73"/>
                <a:gd name="T32" fmla="*/ 7 w 72"/>
                <a:gd name="T33" fmla="*/ 15 h 73"/>
                <a:gd name="T34" fmla="*/ 11 w 72"/>
                <a:gd name="T35" fmla="*/ 24 h 73"/>
                <a:gd name="T36" fmla="*/ 9 w 72"/>
                <a:gd name="T37" fmla="*/ 29 h 73"/>
                <a:gd name="T38" fmla="*/ 0 w 72"/>
                <a:gd name="T39" fmla="*/ 33 h 73"/>
                <a:gd name="T40" fmla="*/ 0 w 72"/>
                <a:gd name="T41" fmla="*/ 37 h 73"/>
                <a:gd name="T42" fmla="*/ 0 w 72"/>
                <a:gd name="T43" fmla="*/ 42 h 73"/>
                <a:gd name="T44" fmla="*/ 9 w 72"/>
                <a:gd name="T45" fmla="*/ 45 h 73"/>
                <a:gd name="T46" fmla="*/ 12 w 72"/>
                <a:gd name="T47" fmla="*/ 51 h 73"/>
                <a:gd name="T48" fmla="*/ 8 w 72"/>
                <a:gd name="T49" fmla="*/ 59 h 73"/>
                <a:gd name="T50" fmla="*/ 15 w 72"/>
                <a:gd name="T51" fmla="*/ 66 h 73"/>
                <a:gd name="T52" fmla="*/ 23 w 72"/>
                <a:gd name="T53" fmla="*/ 62 h 73"/>
                <a:gd name="T54" fmla="*/ 29 w 72"/>
                <a:gd name="T55" fmla="*/ 64 h 73"/>
                <a:gd name="T56" fmla="*/ 32 w 72"/>
                <a:gd name="T57" fmla="*/ 73 h 73"/>
                <a:gd name="T58" fmla="*/ 37 w 72"/>
                <a:gd name="T59" fmla="*/ 73 h 73"/>
                <a:gd name="T60" fmla="*/ 41 w 72"/>
                <a:gd name="T61" fmla="*/ 72 h 73"/>
                <a:gd name="T62" fmla="*/ 44 w 72"/>
                <a:gd name="T63" fmla="*/ 63 h 73"/>
                <a:gd name="T64" fmla="*/ 50 w 72"/>
                <a:gd name="T65" fmla="*/ 61 h 73"/>
                <a:gd name="T66" fmla="*/ 59 w 72"/>
                <a:gd name="T67" fmla="*/ 65 h 73"/>
                <a:gd name="T68" fmla="*/ 65 w 72"/>
                <a:gd name="T69" fmla="*/ 58 h 73"/>
                <a:gd name="T70" fmla="*/ 61 w 72"/>
                <a:gd name="T71" fmla="*/ 50 h 73"/>
                <a:gd name="T72" fmla="*/ 63 w 72"/>
                <a:gd name="T73" fmla="*/ 44 h 73"/>
                <a:gd name="T74" fmla="*/ 36 w 72"/>
                <a:gd name="T75" fmla="*/ 49 h 73"/>
                <a:gd name="T76" fmla="*/ 23 w 72"/>
                <a:gd name="T77" fmla="*/ 37 h 73"/>
                <a:gd name="T78" fmla="*/ 36 w 72"/>
                <a:gd name="T79" fmla="*/ 24 h 73"/>
                <a:gd name="T80" fmla="*/ 49 w 72"/>
                <a:gd name="T81" fmla="*/ 36 h 73"/>
                <a:gd name="T82" fmla="*/ 36 w 72"/>
                <a:gd name="T83" fmla="*/ 4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73">
                  <a:moveTo>
                    <a:pt x="63" y="44"/>
                  </a:moveTo>
                  <a:cubicBezTo>
                    <a:pt x="72" y="41"/>
                    <a:pt x="72" y="41"/>
                    <a:pt x="72" y="41"/>
                  </a:cubicBezTo>
                  <a:cubicBezTo>
                    <a:pt x="72" y="39"/>
                    <a:pt x="72" y="37"/>
                    <a:pt x="72" y="36"/>
                  </a:cubicBezTo>
                  <a:cubicBezTo>
                    <a:pt x="72" y="34"/>
                    <a:pt x="72" y="33"/>
                    <a:pt x="72" y="31"/>
                  </a:cubicBezTo>
                  <a:cubicBezTo>
                    <a:pt x="63" y="28"/>
                    <a:pt x="63" y="28"/>
                    <a:pt x="63" y="28"/>
                  </a:cubicBezTo>
                  <a:cubicBezTo>
                    <a:pt x="62" y="26"/>
                    <a:pt x="61" y="24"/>
                    <a:pt x="60" y="23"/>
                  </a:cubicBezTo>
                  <a:cubicBezTo>
                    <a:pt x="64" y="14"/>
                    <a:pt x="64" y="14"/>
                    <a:pt x="64" y="14"/>
                  </a:cubicBezTo>
                  <a:cubicBezTo>
                    <a:pt x="62" y="12"/>
                    <a:pt x="60" y="9"/>
                    <a:pt x="58" y="8"/>
                  </a:cubicBezTo>
                  <a:cubicBezTo>
                    <a:pt x="49" y="12"/>
                    <a:pt x="49" y="12"/>
                    <a:pt x="49" y="12"/>
                  </a:cubicBezTo>
                  <a:cubicBezTo>
                    <a:pt x="47" y="11"/>
                    <a:pt x="45" y="10"/>
                    <a:pt x="43" y="10"/>
                  </a:cubicBezTo>
                  <a:cubicBezTo>
                    <a:pt x="40" y="1"/>
                    <a:pt x="40" y="1"/>
                    <a:pt x="40" y="1"/>
                  </a:cubicBezTo>
                  <a:cubicBezTo>
                    <a:pt x="38" y="0"/>
                    <a:pt x="37" y="0"/>
                    <a:pt x="35" y="0"/>
                  </a:cubicBezTo>
                  <a:cubicBezTo>
                    <a:pt x="34" y="0"/>
                    <a:pt x="32" y="1"/>
                    <a:pt x="31" y="1"/>
                  </a:cubicBezTo>
                  <a:cubicBezTo>
                    <a:pt x="28" y="10"/>
                    <a:pt x="28" y="10"/>
                    <a:pt x="28" y="10"/>
                  </a:cubicBezTo>
                  <a:cubicBezTo>
                    <a:pt x="26" y="10"/>
                    <a:pt x="24" y="11"/>
                    <a:pt x="22" y="12"/>
                  </a:cubicBezTo>
                  <a:cubicBezTo>
                    <a:pt x="13" y="8"/>
                    <a:pt x="13" y="8"/>
                    <a:pt x="13" y="8"/>
                  </a:cubicBezTo>
                  <a:cubicBezTo>
                    <a:pt x="11" y="10"/>
                    <a:pt x="9" y="13"/>
                    <a:pt x="7" y="15"/>
                  </a:cubicBezTo>
                  <a:cubicBezTo>
                    <a:pt x="11" y="24"/>
                    <a:pt x="11" y="24"/>
                    <a:pt x="11" y="24"/>
                  </a:cubicBezTo>
                  <a:cubicBezTo>
                    <a:pt x="10" y="25"/>
                    <a:pt x="10" y="27"/>
                    <a:pt x="9" y="29"/>
                  </a:cubicBezTo>
                  <a:cubicBezTo>
                    <a:pt x="0" y="33"/>
                    <a:pt x="0" y="33"/>
                    <a:pt x="0" y="33"/>
                  </a:cubicBezTo>
                  <a:cubicBezTo>
                    <a:pt x="0" y="34"/>
                    <a:pt x="0" y="36"/>
                    <a:pt x="0" y="37"/>
                  </a:cubicBezTo>
                  <a:cubicBezTo>
                    <a:pt x="0" y="39"/>
                    <a:pt x="0" y="41"/>
                    <a:pt x="0" y="42"/>
                  </a:cubicBezTo>
                  <a:cubicBezTo>
                    <a:pt x="9" y="45"/>
                    <a:pt x="9" y="45"/>
                    <a:pt x="9" y="45"/>
                  </a:cubicBezTo>
                  <a:cubicBezTo>
                    <a:pt x="10" y="47"/>
                    <a:pt x="11" y="49"/>
                    <a:pt x="12" y="51"/>
                  </a:cubicBezTo>
                  <a:cubicBezTo>
                    <a:pt x="8" y="59"/>
                    <a:pt x="8" y="59"/>
                    <a:pt x="8" y="59"/>
                  </a:cubicBezTo>
                  <a:cubicBezTo>
                    <a:pt x="10" y="62"/>
                    <a:pt x="12" y="64"/>
                    <a:pt x="15" y="66"/>
                  </a:cubicBezTo>
                  <a:cubicBezTo>
                    <a:pt x="23" y="62"/>
                    <a:pt x="23" y="62"/>
                    <a:pt x="23" y="62"/>
                  </a:cubicBezTo>
                  <a:cubicBezTo>
                    <a:pt x="25" y="62"/>
                    <a:pt x="27" y="63"/>
                    <a:pt x="29" y="64"/>
                  </a:cubicBezTo>
                  <a:cubicBezTo>
                    <a:pt x="32" y="73"/>
                    <a:pt x="32" y="73"/>
                    <a:pt x="32" y="73"/>
                  </a:cubicBezTo>
                  <a:cubicBezTo>
                    <a:pt x="34" y="73"/>
                    <a:pt x="35" y="73"/>
                    <a:pt x="37" y="73"/>
                  </a:cubicBezTo>
                  <a:cubicBezTo>
                    <a:pt x="38" y="73"/>
                    <a:pt x="40" y="73"/>
                    <a:pt x="41" y="72"/>
                  </a:cubicBezTo>
                  <a:cubicBezTo>
                    <a:pt x="44" y="63"/>
                    <a:pt x="44" y="63"/>
                    <a:pt x="44" y="63"/>
                  </a:cubicBezTo>
                  <a:cubicBezTo>
                    <a:pt x="46" y="63"/>
                    <a:pt x="48" y="62"/>
                    <a:pt x="50" y="61"/>
                  </a:cubicBezTo>
                  <a:cubicBezTo>
                    <a:pt x="59" y="65"/>
                    <a:pt x="59" y="65"/>
                    <a:pt x="59" y="65"/>
                  </a:cubicBezTo>
                  <a:cubicBezTo>
                    <a:pt x="61" y="63"/>
                    <a:pt x="63" y="61"/>
                    <a:pt x="65" y="58"/>
                  </a:cubicBezTo>
                  <a:cubicBezTo>
                    <a:pt x="61" y="50"/>
                    <a:pt x="61" y="50"/>
                    <a:pt x="61" y="50"/>
                  </a:cubicBezTo>
                  <a:cubicBezTo>
                    <a:pt x="62" y="48"/>
                    <a:pt x="63" y="46"/>
                    <a:pt x="63" y="44"/>
                  </a:cubicBezTo>
                  <a:close/>
                  <a:moveTo>
                    <a:pt x="36" y="49"/>
                  </a:moveTo>
                  <a:cubicBezTo>
                    <a:pt x="29" y="49"/>
                    <a:pt x="24" y="44"/>
                    <a:pt x="23" y="37"/>
                  </a:cubicBezTo>
                  <a:cubicBezTo>
                    <a:pt x="23" y="30"/>
                    <a:pt x="29" y="24"/>
                    <a:pt x="36" y="24"/>
                  </a:cubicBezTo>
                  <a:cubicBezTo>
                    <a:pt x="43" y="24"/>
                    <a:pt x="49" y="29"/>
                    <a:pt x="49" y="36"/>
                  </a:cubicBezTo>
                  <a:cubicBezTo>
                    <a:pt x="49" y="43"/>
                    <a:pt x="43" y="49"/>
                    <a:pt x="3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0" name="TextBox 13"/>
          <p:cNvSpPr txBox="1"/>
          <p:nvPr/>
        </p:nvSpPr>
        <p:spPr>
          <a:xfrm>
            <a:off x="1714241" y="2215376"/>
            <a:ext cx="2302426" cy="472565"/>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p:nvPr/>
        </p:nvSpPr>
        <p:spPr>
          <a:xfrm>
            <a:off x="1714241" y="3128654"/>
            <a:ext cx="2302426" cy="472565"/>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p:cNvSpPr txBox="1"/>
          <p:nvPr/>
        </p:nvSpPr>
        <p:spPr>
          <a:xfrm>
            <a:off x="1714241" y="4040810"/>
            <a:ext cx="2302426" cy="472565"/>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p:nvPr/>
        </p:nvSpPr>
        <p:spPr>
          <a:xfrm>
            <a:off x="1714241" y="4958385"/>
            <a:ext cx="2302426" cy="472565"/>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p:nvPr/>
        </p:nvSpPr>
        <p:spPr>
          <a:xfrm>
            <a:off x="8422202" y="2041065"/>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p:nvPr/>
        </p:nvSpPr>
        <p:spPr>
          <a:xfrm>
            <a:off x="8422202" y="2363066"/>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p:nvPr/>
        </p:nvSpPr>
        <p:spPr>
          <a:xfrm>
            <a:off x="8422202" y="3985945"/>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3"/>
          <p:cNvSpPr txBox="1"/>
          <p:nvPr/>
        </p:nvSpPr>
        <p:spPr>
          <a:xfrm>
            <a:off x="8422202" y="4307946"/>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p:nvPr/>
        </p:nvSpPr>
        <p:spPr>
          <a:xfrm>
            <a:off x="8422202" y="4958385"/>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p:nvPr/>
        </p:nvSpPr>
        <p:spPr>
          <a:xfrm>
            <a:off x="8422202" y="5280386"/>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p:nvPr/>
        </p:nvSpPr>
        <p:spPr>
          <a:xfrm>
            <a:off x="8422202" y="3013505"/>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p:nvPr/>
        </p:nvSpPr>
        <p:spPr>
          <a:xfrm>
            <a:off x="8422202" y="3335506"/>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412395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flipV="1">
            <a:off x="5911530" y="-4194944"/>
            <a:ext cx="381087" cy="9552539"/>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10769456" y="390784"/>
            <a:ext cx="1168666" cy="1130558"/>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flipH="1">
            <a:off x="9698535" y="3238458"/>
            <a:ext cx="4088606" cy="381087"/>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53878" y="409835"/>
            <a:ext cx="1168666" cy="1130558"/>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763" y="5336659"/>
            <a:ext cx="1168666" cy="1130558"/>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764715" y="5336659"/>
            <a:ext cx="1168666" cy="1130558"/>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flipH="1">
            <a:off x="5911530" y="1500407"/>
            <a:ext cx="381087" cy="9552536"/>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1576088" y="3238457"/>
            <a:ext cx="4088607" cy="381087"/>
          </a:xfrm>
          <a:prstGeom prst="rect">
            <a:avLst/>
          </a:prstGeom>
        </p:spPr>
      </p:pic>
      <p:sp>
        <p:nvSpPr>
          <p:cNvPr id="12" name="文本框 11"/>
          <p:cNvSpPr txBox="1"/>
          <p:nvPr/>
        </p:nvSpPr>
        <p:spPr>
          <a:xfrm>
            <a:off x="3481388" y="2634185"/>
            <a:ext cx="5229225" cy="1015663"/>
          </a:xfrm>
          <a:prstGeom prst="rect">
            <a:avLst/>
          </a:prstGeom>
          <a:noFill/>
        </p:spPr>
        <p:txBody>
          <a:bodyPr wrap="square" rtlCol="0">
            <a:spAutoFit/>
          </a:bodyPr>
          <a:lstStyle/>
          <a:p>
            <a:pPr algn="dist"/>
            <a:r>
              <a:rPr lang="zh-CN" altLang="en-US" sz="6000" dirty="0">
                <a:latin typeface="微软雅黑" panose="020B0503020204020204" pitchFamily="34" charset="-122"/>
                <a:ea typeface="微软雅黑" panose="020B0503020204020204" pitchFamily="34" charset="-122"/>
              </a:rPr>
              <a:t>感谢您的聆听</a:t>
            </a:r>
          </a:p>
        </p:txBody>
      </p:sp>
      <p:sp>
        <p:nvSpPr>
          <p:cNvPr id="13" name="矩形 12"/>
          <p:cNvSpPr/>
          <p:nvPr/>
        </p:nvSpPr>
        <p:spPr>
          <a:xfrm>
            <a:off x="3637629" y="3649848"/>
            <a:ext cx="4916742" cy="307777"/>
          </a:xfrm>
          <a:prstGeom prst="rect">
            <a:avLst/>
          </a:prstGeom>
        </p:spPr>
        <p:txBody>
          <a:bodyPr wrap="square">
            <a:spAutoFit/>
          </a:bodyPr>
          <a:lstStyle/>
          <a:p>
            <a:pPr algn="dist"/>
            <a:r>
              <a:rPr lang="en-US" altLang="zh-CN" sz="1400" dirty="0">
                <a:latin typeface="微软雅黑" panose="020B0503020204020204" pitchFamily="34" charset="-122"/>
                <a:ea typeface="微软雅黑" panose="020B0503020204020204" pitchFamily="34" charset="-122"/>
              </a:rPr>
              <a:t>THE  PROFESSIONAL  POWERPOINT  TEMPLATE </a:t>
            </a:r>
          </a:p>
        </p:txBody>
      </p:sp>
      <p:cxnSp>
        <p:nvCxnSpPr>
          <p:cNvPr id="14" name="直接连接符 13"/>
          <p:cNvCxnSpPr/>
          <p:nvPr/>
        </p:nvCxnSpPr>
        <p:spPr>
          <a:xfrm>
            <a:off x="3637630" y="3649848"/>
            <a:ext cx="4916741" cy="0"/>
          </a:xfrm>
          <a:prstGeom prst="line">
            <a:avLst/>
          </a:prstGeom>
          <a:ln w="15875">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73513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5292228" y="1696072"/>
            <a:ext cx="1470522" cy="1470522"/>
          </a:xfrm>
          <a:prstGeom prst="rect">
            <a:avLst/>
          </a:prstGeom>
          <a:solidFill>
            <a:srgbClr val="2D35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457294" y="1646503"/>
            <a:ext cx="1140390" cy="1569660"/>
          </a:xfrm>
          <a:prstGeom prst="rect">
            <a:avLst/>
          </a:prstGeom>
          <a:noFill/>
        </p:spPr>
        <p:txBody>
          <a:bodyPr wrap="square" rtlCol="0">
            <a:spAutoFit/>
          </a:bodyPr>
          <a:lstStyle/>
          <a:p>
            <a:pPr algn="ctr"/>
            <a:r>
              <a:rPr lang="en-US" altLang="zh-CN" sz="9600" dirty="0">
                <a:solidFill>
                  <a:srgbClr val="D0D9C2"/>
                </a:solidFill>
              </a:rPr>
              <a:t>1</a:t>
            </a:r>
            <a:endParaRPr lang="zh-CN" altLang="en-US" sz="9600" dirty="0">
              <a:solidFill>
                <a:srgbClr val="D0D9C2"/>
              </a:solidFill>
            </a:endParaRPr>
          </a:p>
        </p:txBody>
      </p:sp>
      <p:sp>
        <p:nvSpPr>
          <p:cNvPr id="10" name="文本框 9"/>
          <p:cNvSpPr txBox="1"/>
          <p:nvPr/>
        </p:nvSpPr>
        <p:spPr>
          <a:xfrm>
            <a:off x="3685910" y="3579941"/>
            <a:ext cx="4820180" cy="646331"/>
          </a:xfrm>
          <a:prstGeom prst="rect">
            <a:avLst/>
          </a:prstGeom>
          <a:noFill/>
        </p:spPr>
        <p:txBody>
          <a:bodyPr wrap="square" rtlCol="0">
            <a:spAutoFit/>
          </a:bodyPr>
          <a:lstStyle/>
          <a:p>
            <a:pPr algn="ctr"/>
            <a:r>
              <a:rPr lang="zh-CN" altLang="en-US" sz="3600" dirty="0">
                <a:latin typeface="微软雅黑" panose="020B0503020204020204" pitchFamily="34" charset="-122"/>
                <a:ea typeface="微软雅黑" panose="020B0503020204020204" pitchFamily="34" charset="-122"/>
              </a:rPr>
              <a:t>单击此处添加标题</a:t>
            </a:r>
          </a:p>
        </p:txBody>
      </p:sp>
      <p:sp>
        <p:nvSpPr>
          <p:cNvPr id="11" name="文本框 10"/>
          <p:cNvSpPr txBox="1"/>
          <p:nvPr/>
        </p:nvSpPr>
        <p:spPr>
          <a:xfrm>
            <a:off x="4114800" y="4472833"/>
            <a:ext cx="3962400" cy="738664"/>
          </a:xfrm>
          <a:prstGeom prst="rect">
            <a:avLst/>
          </a:prstGeom>
          <a:noFill/>
        </p:spPr>
        <p:txBody>
          <a:bodyPr wrap="square" rtlCol="0">
            <a:spAutoFit/>
          </a:bodyPr>
          <a:lstStyle/>
          <a:p>
            <a:pPr algn="ctr"/>
            <a:r>
              <a:rPr lang="zh-CN" altLang="en-US" sz="1400" dirty="0">
                <a:latin typeface="微软雅黑" panose="020B0503020204020204" pitchFamily="34" charset="-122"/>
                <a:ea typeface="微软雅黑" panose="020B0503020204020204" pitchFamily="34" charset="-122"/>
              </a:rPr>
              <a:t>单击此处添加此章节的简要内容，本模板内所有素材均可自由编辑及移动替换，框架完整，套用性强。</a:t>
            </a:r>
          </a:p>
        </p:txBody>
      </p:sp>
      <p:sp>
        <p:nvSpPr>
          <p:cNvPr id="12" name="矩形 11"/>
          <p:cNvSpPr/>
          <p:nvPr/>
        </p:nvSpPr>
        <p:spPr>
          <a:xfrm>
            <a:off x="4876800" y="4195834"/>
            <a:ext cx="2438400" cy="276999"/>
          </a:xfrm>
          <a:prstGeom prst="rect">
            <a:avLst/>
          </a:prstGeom>
        </p:spPr>
        <p:txBody>
          <a:bodyPr wrap="square">
            <a:spAutoFit/>
          </a:bodyPr>
          <a:lstStyle/>
          <a:p>
            <a:pPr algn="dist"/>
            <a:r>
              <a:rPr lang="en-US" altLang="zh-CN" sz="1200" dirty="0">
                <a:latin typeface="微软雅黑" panose="020B0503020204020204" pitchFamily="34" charset="-122"/>
                <a:ea typeface="微软雅黑" panose="020B0503020204020204" pitchFamily="34" charset="-122"/>
              </a:rPr>
              <a:t>ADD   YOUR  TITLE  HERE</a:t>
            </a:r>
          </a:p>
        </p:txBody>
      </p:sp>
      <p:cxnSp>
        <p:nvCxnSpPr>
          <p:cNvPr id="13" name="直接连接符 12"/>
          <p:cNvCxnSpPr/>
          <p:nvPr/>
        </p:nvCxnSpPr>
        <p:spPr>
          <a:xfrm flipV="1">
            <a:off x="4674934" y="4199124"/>
            <a:ext cx="3078416" cy="1"/>
          </a:xfrm>
          <a:prstGeom prst="line">
            <a:avLst/>
          </a:prstGeom>
          <a:ln w="15875">
            <a:solidFill>
              <a:srgbClr val="00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338607"/>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71180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出自【趣你的PPT】(微信:qunideppt)：最优质的PPT资源库"/>
          <p:cNvSpPr>
            <a:spLocks/>
          </p:cNvSpPr>
          <p:nvPr/>
        </p:nvSpPr>
        <p:spPr bwMode="blackWhite">
          <a:xfrm>
            <a:off x="5157710" y="2358347"/>
            <a:ext cx="1592188" cy="326472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404040"/>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rgbClr val="404040"/>
              </a:solidFill>
              <a:effectLst/>
              <a:uLnTx/>
              <a:uFillTx/>
              <a:latin typeface="微软雅黑" pitchFamily="34" charset="-122"/>
              <a:ea typeface="微软雅黑" pitchFamily="34" charset="-122"/>
              <a:cs typeface="+mn-cs"/>
            </a:endParaRPr>
          </a:p>
        </p:txBody>
      </p:sp>
      <p:sp>
        <p:nvSpPr>
          <p:cNvPr id="5" name="出自【趣你的PPT】(微信:qunideppt)：最优质的PPT资源库"/>
          <p:cNvSpPr>
            <a:spLocks/>
          </p:cNvSpPr>
          <p:nvPr/>
        </p:nvSpPr>
        <p:spPr bwMode="blackWhite">
          <a:xfrm>
            <a:off x="4139618" y="1848297"/>
            <a:ext cx="3756411" cy="1408313"/>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rgbClr val="40404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 name="出自【趣你的PPT】(微信:qunideppt)：最优质的PPT资源库"/>
          <p:cNvSpPr>
            <a:spLocks noChangeArrowheads="1"/>
          </p:cNvSpPr>
          <p:nvPr/>
        </p:nvSpPr>
        <p:spPr bwMode="blackWhite">
          <a:xfrm>
            <a:off x="5855713" y="2312917"/>
            <a:ext cx="196183" cy="189978"/>
          </a:xfrm>
          <a:prstGeom prst="ellipse">
            <a:avLst/>
          </a:prstGeom>
          <a:solidFill>
            <a:srgbClr val="404040"/>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7" name="出自【趣你的PPT】(微信:qunideppt)：最优质的PPT资源库"/>
          <p:cNvSpPr>
            <a:spLocks noChangeShapeType="1"/>
          </p:cNvSpPr>
          <p:nvPr/>
        </p:nvSpPr>
        <p:spPr bwMode="blackWhite">
          <a:xfrm>
            <a:off x="7770057" y="2025885"/>
            <a:ext cx="675287" cy="1621006"/>
          </a:xfrm>
          <a:prstGeom prst="line">
            <a:avLst/>
          </a:prstGeom>
          <a:gradFill>
            <a:gsLst>
              <a:gs pos="33000">
                <a:srgbClr val="F9F9F9"/>
              </a:gs>
              <a:gs pos="100000">
                <a:srgbClr val="D7D7D7"/>
              </a:gs>
            </a:gsLst>
            <a:lin ang="5400000" scaled="0"/>
          </a:gradFill>
          <a:ln w="3175" cap="flat" cmpd="sng" algn="ctr">
            <a:solidFill>
              <a:schemeClr val="tx1"/>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出自【趣你的PPT】(微信:qunideppt)：最优质的PPT资源库"/>
          <p:cNvSpPr>
            <a:spLocks noChangeShapeType="1"/>
          </p:cNvSpPr>
          <p:nvPr/>
        </p:nvSpPr>
        <p:spPr bwMode="blackWhite">
          <a:xfrm>
            <a:off x="7755601" y="2025885"/>
            <a:ext cx="0" cy="1610681"/>
          </a:xfrm>
          <a:prstGeom prst="line">
            <a:avLst/>
          </a:prstGeom>
          <a:gradFill>
            <a:gsLst>
              <a:gs pos="33000">
                <a:srgbClr val="F9F9F9"/>
              </a:gs>
              <a:gs pos="100000">
                <a:srgbClr val="D7D7D7"/>
              </a:gs>
            </a:gsLst>
            <a:lin ang="5400000" scaled="0"/>
          </a:gradFill>
          <a:ln w="3175" cap="flat" cmpd="sng" algn="ctr">
            <a:solidFill>
              <a:schemeClr val="tx1"/>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出自【趣你的PPT】(微信:qunideppt)：最优质的PPT资源库"/>
          <p:cNvSpPr>
            <a:spLocks noChangeShapeType="1"/>
          </p:cNvSpPr>
          <p:nvPr/>
        </p:nvSpPr>
        <p:spPr bwMode="blackWhite">
          <a:xfrm flipH="1">
            <a:off x="7043143" y="2030015"/>
            <a:ext cx="704198" cy="1569381"/>
          </a:xfrm>
          <a:prstGeom prst="line">
            <a:avLst/>
          </a:prstGeom>
          <a:gradFill>
            <a:gsLst>
              <a:gs pos="33000">
                <a:srgbClr val="F9F9F9"/>
              </a:gs>
              <a:gs pos="100000">
                <a:srgbClr val="D7D7D7"/>
              </a:gs>
            </a:gsLst>
            <a:lin ang="5400000" scaled="0"/>
          </a:gradFill>
          <a:ln w="3175" cap="flat" cmpd="sng" algn="ctr">
            <a:solidFill>
              <a:schemeClr val="tx1"/>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出自【趣你的PPT】(微信:qunideppt)：最优质的PPT资源库"/>
          <p:cNvSpPr>
            <a:spLocks/>
          </p:cNvSpPr>
          <p:nvPr/>
        </p:nvSpPr>
        <p:spPr bwMode="blackWhite">
          <a:xfrm>
            <a:off x="6958475" y="3609723"/>
            <a:ext cx="1528172" cy="491464"/>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2D3528"/>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1" name="出自【趣你的PPT】(微信:qunideppt)：最优质的PPT资源库"/>
          <p:cNvSpPr>
            <a:spLocks noChangeShapeType="1"/>
          </p:cNvSpPr>
          <p:nvPr/>
        </p:nvSpPr>
        <p:spPr bwMode="blackWhite">
          <a:xfrm>
            <a:off x="4315151" y="3188467"/>
            <a:ext cx="675286" cy="1618941"/>
          </a:xfrm>
          <a:prstGeom prst="line">
            <a:avLst/>
          </a:prstGeom>
          <a:gradFill>
            <a:gsLst>
              <a:gs pos="33000">
                <a:srgbClr val="F9F9F9"/>
              </a:gs>
              <a:gs pos="100000">
                <a:srgbClr val="D7D7D7"/>
              </a:gs>
            </a:gsLst>
            <a:lin ang="5400000" scaled="0"/>
          </a:gradFill>
          <a:ln w="3175" cap="flat" cmpd="sng" algn="ctr">
            <a:solidFill>
              <a:schemeClr val="tx1">
                <a:lumMod val="75000"/>
                <a:lumOff val="25000"/>
              </a:schemeClr>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2" name="出自【趣你的PPT】(微信:qunideppt)：最优质的PPT资源库"/>
          <p:cNvSpPr>
            <a:spLocks noChangeShapeType="1"/>
          </p:cNvSpPr>
          <p:nvPr/>
        </p:nvSpPr>
        <p:spPr bwMode="blackWhite">
          <a:xfrm>
            <a:off x="4304824" y="3188467"/>
            <a:ext cx="0" cy="1610681"/>
          </a:xfrm>
          <a:prstGeom prst="line">
            <a:avLst/>
          </a:prstGeom>
          <a:gradFill>
            <a:gsLst>
              <a:gs pos="33000">
                <a:srgbClr val="F9F9F9"/>
              </a:gs>
              <a:gs pos="100000">
                <a:srgbClr val="D7D7D7"/>
              </a:gs>
            </a:gsLst>
            <a:lin ang="5400000" scaled="0"/>
          </a:gradFill>
          <a:ln w="3175" cap="flat" cmpd="sng" algn="ctr">
            <a:solidFill>
              <a:schemeClr val="tx1">
                <a:lumMod val="75000"/>
                <a:lumOff val="25000"/>
              </a:schemeClr>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出自【趣你的PPT】(微信:qunideppt)：最优质的PPT资源库"/>
          <p:cNvSpPr>
            <a:spLocks noChangeShapeType="1"/>
          </p:cNvSpPr>
          <p:nvPr/>
        </p:nvSpPr>
        <p:spPr bwMode="blackWhite">
          <a:xfrm flipH="1">
            <a:off x="3579976" y="3190531"/>
            <a:ext cx="714524" cy="1579707"/>
          </a:xfrm>
          <a:prstGeom prst="line">
            <a:avLst/>
          </a:prstGeom>
          <a:gradFill>
            <a:gsLst>
              <a:gs pos="33000">
                <a:srgbClr val="F9F9F9"/>
              </a:gs>
              <a:gs pos="100000">
                <a:srgbClr val="D7D7D7"/>
              </a:gs>
            </a:gsLst>
            <a:lin ang="5400000" scaled="0"/>
          </a:gradFill>
          <a:ln w="3175" cap="flat" cmpd="sng" algn="ctr">
            <a:solidFill>
              <a:schemeClr val="tx1">
                <a:lumMod val="75000"/>
                <a:lumOff val="25000"/>
              </a:schemeClr>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出自【趣你的PPT】(微信:qunideppt)：最优质的PPT资源库"/>
          <p:cNvSpPr>
            <a:spLocks/>
          </p:cNvSpPr>
          <p:nvPr/>
        </p:nvSpPr>
        <p:spPr bwMode="blackWhite">
          <a:xfrm>
            <a:off x="3505633" y="4770239"/>
            <a:ext cx="1528172" cy="491464"/>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2D3528"/>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5" name="出自【趣你的PPT】(微信:qunideppt)：最优质的PPT资源库"/>
          <p:cNvSpPr txBox="1">
            <a:spLocks noChangeArrowheads="1"/>
          </p:cNvSpPr>
          <p:nvPr/>
        </p:nvSpPr>
        <p:spPr bwMode="auto">
          <a:xfrm>
            <a:off x="1257457" y="4202369"/>
            <a:ext cx="224817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latin typeface="微软雅黑" pitchFamily="34" charset="-122"/>
                <a:ea typeface="微软雅黑" pitchFamily="34" charset="-122"/>
                <a:cs typeface="宋体" pitchFamily="2" charset="-122"/>
              </a:rPr>
              <a:t>单击此处添加标题</a:t>
            </a:r>
            <a:endParaRPr lang="zh-CN" altLang="en-US" dirty="0">
              <a:latin typeface="Arial" pitchFamily="34" charset="0"/>
              <a:cs typeface="宋体" pitchFamily="2" charset="-122"/>
            </a:endParaRPr>
          </a:p>
        </p:txBody>
      </p:sp>
      <p:sp>
        <p:nvSpPr>
          <p:cNvPr id="16" name="出自【趣你的PPT】(微信:qunideppt)：最优质的PPT资源库"/>
          <p:cNvSpPr txBox="1"/>
          <p:nvPr/>
        </p:nvSpPr>
        <p:spPr bwMode="auto">
          <a:xfrm>
            <a:off x="1256742" y="4623307"/>
            <a:ext cx="2321666" cy="925204"/>
          </a:xfrm>
          <a:prstGeom prst="rect">
            <a:avLst/>
          </a:prstGeom>
          <a:noFill/>
        </p:spPr>
        <p:txBody>
          <a:bodyPr vert="horz" wrap="square" lIns="93296" tIns="46648" rIns="93296" bIns="46648" numCol="1" anchor="t" anchorCtr="0" compatLnSpc="1">
            <a:prstTxWarp prst="textNoShape">
              <a:avLst/>
            </a:prstTxWarp>
            <a:spAutoFit/>
          </a:bodyPr>
          <a:lstStyle/>
          <a:p>
            <a:pPr algn="ctr" defTabSz="932962">
              <a:lnSpc>
                <a:spcPct val="150000"/>
              </a:lnSpc>
              <a:defRPr/>
            </a:pPr>
            <a:r>
              <a:rPr lang="zh-CN" altLang="en-US" sz="1200" dirty="0">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p>
        </p:txBody>
      </p:sp>
      <p:sp>
        <p:nvSpPr>
          <p:cNvPr id="17" name="出自【趣你的PPT】(微信:qunideppt)：最优质的PPT资源库"/>
          <p:cNvSpPr txBox="1">
            <a:spLocks noChangeArrowheads="1"/>
          </p:cNvSpPr>
          <p:nvPr/>
        </p:nvSpPr>
        <p:spPr bwMode="auto">
          <a:xfrm>
            <a:off x="8640534" y="2780142"/>
            <a:ext cx="224817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200" b="1" dirty="0">
                <a:latin typeface="微软雅黑" pitchFamily="34" charset="-122"/>
                <a:ea typeface="微软雅黑" pitchFamily="34" charset="-122"/>
                <a:cs typeface="宋体" pitchFamily="2" charset="-122"/>
              </a:rPr>
              <a:t>单击此处添加标题</a:t>
            </a:r>
          </a:p>
        </p:txBody>
      </p:sp>
      <p:sp>
        <p:nvSpPr>
          <p:cNvPr id="18" name="出自【趣你的PPT】(微信:qunideppt)：最优质的PPT资源库"/>
          <p:cNvSpPr txBox="1"/>
          <p:nvPr/>
        </p:nvSpPr>
        <p:spPr bwMode="auto">
          <a:xfrm>
            <a:off x="8552729" y="3201079"/>
            <a:ext cx="2335981" cy="925204"/>
          </a:xfrm>
          <a:prstGeom prst="rect">
            <a:avLst/>
          </a:prstGeom>
          <a:noFill/>
        </p:spPr>
        <p:txBody>
          <a:bodyPr vert="horz" wrap="square" lIns="93296" tIns="46648" rIns="93296" bIns="46648" numCol="1" anchor="t" anchorCtr="0" compatLnSpc="1">
            <a:prstTxWarp prst="textNoShape">
              <a:avLst/>
            </a:prstTxWarp>
            <a:spAutoFit/>
          </a:bodyPr>
          <a:lstStyle/>
          <a:p>
            <a:pPr algn="ctr" defTabSz="932962">
              <a:lnSpc>
                <a:spcPct val="150000"/>
              </a:lnSpc>
              <a:defRPr/>
            </a:pPr>
            <a:r>
              <a:rPr lang="zh-CN" altLang="en-US" sz="1200" dirty="0">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p>
        </p:txBody>
      </p:sp>
      <p:sp>
        <p:nvSpPr>
          <p:cNvPr id="21" name="矩形 20"/>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498131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Freeform 12"/>
          <p:cNvSpPr>
            <a:spLocks/>
          </p:cNvSpPr>
          <p:nvPr/>
        </p:nvSpPr>
        <p:spPr bwMode="auto">
          <a:xfrm>
            <a:off x="7118270" y="4781154"/>
            <a:ext cx="425972" cy="426832"/>
          </a:xfrm>
          <a:custGeom>
            <a:avLst/>
            <a:gdLst>
              <a:gd name="T0" fmla="*/ 97 w 106"/>
              <a:gd name="T1" fmla="*/ 105 h 106"/>
              <a:gd name="T2" fmla="*/ 104 w 106"/>
              <a:gd name="T3" fmla="*/ 98 h 106"/>
              <a:gd name="T4" fmla="*/ 95 w 106"/>
              <a:gd name="T5" fmla="*/ 62 h 106"/>
              <a:gd name="T6" fmla="*/ 90 w 106"/>
              <a:gd name="T7" fmla="*/ 43 h 106"/>
              <a:gd name="T8" fmla="*/ 80 w 106"/>
              <a:gd name="T9" fmla="*/ 6 h 106"/>
              <a:gd name="T10" fmla="*/ 70 w 106"/>
              <a:gd name="T11" fmla="*/ 4 h 106"/>
              <a:gd name="T12" fmla="*/ 44 w 106"/>
              <a:gd name="T13" fmla="*/ 30 h 106"/>
              <a:gd name="T14" fmla="*/ 30 w 106"/>
              <a:gd name="T15" fmla="*/ 44 h 106"/>
              <a:gd name="T16" fmla="*/ 4 w 106"/>
              <a:gd name="T17" fmla="*/ 71 h 106"/>
              <a:gd name="T18" fmla="*/ 6 w 106"/>
              <a:gd name="T19" fmla="*/ 80 h 106"/>
              <a:gd name="T20" fmla="*/ 42 w 106"/>
              <a:gd name="T21" fmla="*/ 90 h 106"/>
              <a:gd name="T22" fmla="*/ 61 w 106"/>
              <a:gd name="T23" fmla="*/ 95 h 106"/>
              <a:gd name="T24" fmla="*/ 97 w 106"/>
              <a:gd name="T25" fmla="*/ 10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6">
                <a:moveTo>
                  <a:pt x="97" y="105"/>
                </a:moveTo>
                <a:cubicBezTo>
                  <a:pt x="103" y="106"/>
                  <a:pt x="106" y="103"/>
                  <a:pt x="104" y="98"/>
                </a:cubicBezTo>
                <a:cubicBezTo>
                  <a:pt x="95" y="62"/>
                  <a:pt x="95" y="62"/>
                  <a:pt x="95" y="62"/>
                </a:cubicBezTo>
                <a:cubicBezTo>
                  <a:pt x="93" y="56"/>
                  <a:pt x="91" y="48"/>
                  <a:pt x="90" y="43"/>
                </a:cubicBezTo>
                <a:cubicBezTo>
                  <a:pt x="80" y="6"/>
                  <a:pt x="80" y="6"/>
                  <a:pt x="80" y="6"/>
                </a:cubicBezTo>
                <a:cubicBezTo>
                  <a:pt x="78" y="1"/>
                  <a:pt x="74" y="0"/>
                  <a:pt x="70" y="4"/>
                </a:cubicBezTo>
                <a:cubicBezTo>
                  <a:pt x="44" y="30"/>
                  <a:pt x="44" y="30"/>
                  <a:pt x="44" y="30"/>
                </a:cubicBezTo>
                <a:cubicBezTo>
                  <a:pt x="40" y="34"/>
                  <a:pt x="34" y="40"/>
                  <a:pt x="30" y="44"/>
                </a:cubicBezTo>
                <a:cubicBezTo>
                  <a:pt x="4" y="71"/>
                  <a:pt x="4" y="71"/>
                  <a:pt x="4" y="71"/>
                </a:cubicBezTo>
                <a:cubicBezTo>
                  <a:pt x="0" y="75"/>
                  <a:pt x="1" y="79"/>
                  <a:pt x="6" y="80"/>
                </a:cubicBezTo>
                <a:cubicBezTo>
                  <a:pt x="42" y="90"/>
                  <a:pt x="42" y="90"/>
                  <a:pt x="42" y="90"/>
                </a:cubicBezTo>
                <a:cubicBezTo>
                  <a:pt x="47" y="91"/>
                  <a:pt x="56" y="94"/>
                  <a:pt x="61" y="95"/>
                </a:cubicBezTo>
                <a:lnTo>
                  <a:pt x="97" y="10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 name="Freeform 5"/>
          <p:cNvSpPr>
            <a:spLocks/>
          </p:cNvSpPr>
          <p:nvPr/>
        </p:nvSpPr>
        <p:spPr bwMode="auto">
          <a:xfrm>
            <a:off x="6132968" y="2096775"/>
            <a:ext cx="1727299" cy="1995909"/>
          </a:xfrm>
          <a:custGeom>
            <a:avLst/>
            <a:gdLst>
              <a:gd name="T0" fmla="*/ 0 w 406"/>
              <a:gd name="T1" fmla="*/ 127 h 469"/>
              <a:gd name="T2" fmla="*/ 0 w 406"/>
              <a:gd name="T3" fmla="*/ 152 h 469"/>
              <a:gd name="T4" fmla="*/ 254 w 406"/>
              <a:gd name="T5" fmla="*/ 406 h 469"/>
              <a:gd name="T6" fmla="*/ 279 w 406"/>
              <a:gd name="T7" fmla="*/ 406 h 469"/>
              <a:gd name="T8" fmla="*/ 343 w 406"/>
              <a:gd name="T9" fmla="*/ 469 h 469"/>
              <a:gd name="T10" fmla="*/ 406 w 406"/>
              <a:gd name="T11" fmla="*/ 406 h 469"/>
              <a:gd name="T12" fmla="*/ 0 w 406"/>
              <a:gd name="T13" fmla="*/ 0 h 469"/>
              <a:gd name="T14" fmla="*/ 64 w 406"/>
              <a:gd name="T15" fmla="*/ 63 h 469"/>
              <a:gd name="T16" fmla="*/ 0 w 406"/>
              <a:gd name="T17" fmla="*/ 12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 h="469">
                <a:moveTo>
                  <a:pt x="0" y="127"/>
                </a:moveTo>
                <a:cubicBezTo>
                  <a:pt x="0" y="152"/>
                  <a:pt x="0" y="152"/>
                  <a:pt x="0" y="152"/>
                </a:cubicBezTo>
                <a:cubicBezTo>
                  <a:pt x="140" y="152"/>
                  <a:pt x="254" y="266"/>
                  <a:pt x="254" y="406"/>
                </a:cubicBezTo>
                <a:cubicBezTo>
                  <a:pt x="279" y="406"/>
                  <a:pt x="279" y="406"/>
                  <a:pt x="279" y="406"/>
                </a:cubicBezTo>
                <a:cubicBezTo>
                  <a:pt x="343" y="469"/>
                  <a:pt x="343" y="469"/>
                  <a:pt x="343" y="469"/>
                </a:cubicBezTo>
                <a:cubicBezTo>
                  <a:pt x="406" y="406"/>
                  <a:pt x="406" y="406"/>
                  <a:pt x="406" y="406"/>
                </a:cubicBezTo>
                <a:cubicBezTo>
                  <a:pt x="406" y="182"/>
                  <a:pt x="225" y="0"/>
                  <a:pt x="0" y="0"/>
                </a:cubicBezTo>
                <a:cubicBezTo>
                  <a:pt x="64" y="63"/>
                  <a:pt x="64" y="63"/>
                  <a:pt x="64" y="63"/>
                </a:cubicBezTo>
                <a:lnTo>
                  <a:pt x="0" y="127"/>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 name="Freeform 6"/>
          <p:cNvSpPr>
            <a:spLocks/>
          </p:cNvSpPr>
          <p:nvPr/>
        </p:nvSpPr>
        <p:spPr bwMode="auto">
          <a:xfrm>
            <a:off x="4404758" y="3557285"/>
            <a:ext cx="1728210" cy="1995909"/>
          </a:xfrm>
          <a:custGeom>
            <a:avLst/>
            <a:gdLst>
              <a:gd name="T0" fmla="*/ 406 w 406"/>
              <a:gd name="T1" fmla="*/ 342 h 469"/>
              <a:gd name="T2" fmla="*/ 406 w 406"/>
              <a:gd name="T3" fmla="*/ 317 h 469"/>
              <a:gd name="T4" fmla="*/ 153 w 406"/>
              <a:gd name="T5" fmla="*/ 63 h 469"/>
              <a:gd name="T6" fmla="*/ 127 w 406"/>
              <a:gd name="T7" fmla="*/ 63 h 469"/>
              <a:gd name="T8" fmla="*/ 64 w 406"/>
              <a:gd name="T9" fmla="*/ 0 h 469"/>
              <a:gd name="T10" fmla="*/ 0 w 406"/>
              <a:gd name="T11" fmla="*/ 63 h 469"/>
              <a:gd name="T12" fmla="*/ 406 w 406"/>
              <a:gd name="T13" fmla="*/ 469 h 469"/>
              <a:gd name="T14" fmla="*/ 343 w 406"/>
              <a:gd name="T15" fmla="*/ 405 h 469"/>
              <a:gd name="T16" fmla="*/ 406 w 406"/>
              <a:gd name="T17" fmla="*/ 342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 h="469">
                <a:moveTo>
                  <a:pt x="406" y="342"/>
                </a:moveTo>
                <a:cubicBezTo>
                  <a:pt x="406" y="317"/>
                  <a:pt x="406" y="317"/>
                  <a:pt x="406" y="317"/>
                </a:cubicBezTo>
                <a:cubicBezTo>
                  <a:pt x="266" y="317"/>
                  <a:pt x="153" y="203"/>
                  <a:pt x="153" y="63"/>
                </a:cubicBezTo>
                <a:cubicBezTo>
                  <a:pt x="127" y="63"/>
                  <a:pt x="127" y="63"/>
                  <a:pt x="127" y="63"/>
                </a:cubicBezTo>
                <a:cubicBezTo>
                  <a:pt x="64" y="0"/>
                  <a:pt x="64" y="0"/>
                  <a:pt x="64" y="0"/>
                </a:cubicBezTo>
                <a:cubicBezTo>
                  <a:pt x="0" y="63"/>
                  <a:pt x="0" y="63"/>
                  <a:pt x="0" y="63"/>
                </a:cubicBezTo>
                <a:cubicBezTo>
                  <a:pt x="0" y="287"/>
                  <a:pt x="182" y="469"/>
                  <a:pt x="406" y="469"/>
                </a:cubicBezTo>
                <a:cubicBezTo>
                  <a:pt x="343" y="405"/>
                  <a:pt x="343" y="405"/>
                  <a:pt x="343" y="405"/>
                </a:cubicBezTo>
                <a:lnTo>
                  <a:pt x="406" y="342"/>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 name="Freeform 7"/>
          <p:cNvSpPr>
            <a:spLocks/>
          </p:cNvSpPr>
          <p:nvPr/>
        </p:nvSpPr>
        <p:spPr bwMode="auto">
          <a:xfrm>
            <a:off x="4404758" y="2096775"/>
            <a:ext cx="2000462" cy="1728210"/>
          </a:xfrm>
          <a:custGeom>
            <a:avLst/>
            <a:gdLst>
              <a:gd name="T0" fmla="*/ 127 w 470"/>
              <a:gd name="T1" fmla="*/ 406 h 406"/>
              <a:gd name="T2" fmla="*/ 153 w 470"/>
              <a:gd name="T3" fmla="*/ 406 h 406"/>
              <a:gd name="T4" fmla="*/ 406 w 470"/>
              <a:gd name="T5" fmla="*/ 152 h 406"/>
              <a:gd name="T6" fmla="*/ 406 w 470"/>
              <a:gd name="T7" fmla="*/ 127 h 406"/>
              <a:gd name="T8" fmla="*/ 470 w 470"/>
              <a:gd name="T9" fmla="*/ 63 h 406"/>
              <a:gd name="T10" fmla="*/ 406 w 470"/>
              <a:gd name="T11" fmla="*/ 0 h 406"/>
              <a:gd name="T12" fmla="*/ 0 w 470"/>
              <a:gd name="T13" fmla="*/ 406 h 406"/>
              <a:gd name="T14" fmla="*/ 64 w 470"/>
              <a:gd name="T15" fmla="*/ 343 h 406"/>
              <a:gd name="T16" fmla="*/ 127 w 470"/>
              <a:gd name="T1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0" h="406">
                <a:moveTo>
                  <a:pt x="127" y="406"/>
                </a:moveTo>
                <a:cubicBezTo>
                  <a:pt x="153" y="406"/>
                  <a:pt x="153" y="406"/>
                  <a:pt x="153" y="406"/>
                </a:cubicBezTo>
                <a:cubicBezTo>
                  <a:pt x="153" y="266"/>
                  <a:pt x="266" y="152"/>
                  <a:pt x="406" y="152"/>
                </a:cubicBezTo>
                <a:cubicBezTo>
                  <a:pt x="406" y="127"/>
                  <a:pt x="406" y="127"/>
                  <a:pt x="406" y="127"/>
                </a:cubicBezTo>
                <a:cubicBezTo>
                  <a:pt x="470" y="63"/>
                  <a:pt x="470" y="63"/>
                  <a:pt x="470" y="63"/>
                </a:cubicBezTo>
                <a:cubicBezTo>
                  <a:pt x="406" y="0"/>
                  <a:pt x="406" y="0"/>
                  <a:pt x="406" y="0"/>
                </a:cubicBezTo>
                <a:cubicBezTo>
                  <a:pt x="182" y="0"/>
                  <a:pt x="0" y="182"/>
                  <a:pt x="0" y="406"/>
                </a:cubicBezTo>
                <a:cubicBezTo>
                  <a:pt x="64" y="343"/>
                  <a:pt x="64" y="343"/>
                  <a:pt x="64" y="343"/>
                </a:cubicBezTo>
                <a:lnTo>
                  <a:pt x="127" y="406"/>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 name="Freeform 8"/>
          <p:cNvSpPr>
            <a:spLocks/>
          </p:cNvSpPr>
          <p:nvPr/>
        </p:nvSpPr>
        <p:spPr bwMode="auto">
          <a:xfrm>
            <a:off x="5864358" y="3824984"/>
            <a:ext cx="1995909" cy="1728210"/>
          </a:xfrm>
          <a:custGeom>
            <a:avLst/>
            <a:gdLst>
              <a:gd name="T0" fmla="*/ 406 w 469"/>
              <a:gd name="T1" fmla="*/ 63 h 406"/>
              <a:gd name="T2" fmla="*/ 342 w 469"/>
              <a:gd name="T3" fmla="*/ 0 h 406"/>
              <a:gd name="T4" fmla="*/ 317 w 469"/>
              <a:gd name="T5" fmla="*/ 0 h 406"/>
              <a:gd name="T6" fmla="*/ 63 w 469"/>
              <a:gd name="T7" fmla="*/ 254 h 406"/>
              <a:gd name="T8" fmla="*/ 63 w 469"/>
              <a:gd name="T9" fmla="*/ 279 h 406"/>
              <a:gd name="T10" fmla="*/ 0 w 469"/>
              <a:gd name="T11" fmla="*/ 342 h 406"/>
              <a:gd name="T12" fmla="*/ 63 w 469"/>
              <a:gd name="T13" fmla="*/ 406 h 406"/>
              <a:gd name="T14" fmla="*/ 469 w 469"/>
              <a:gd name="T15" fmla="*/ 0 h 406"/>
              <a:gd name="T16" fmla="*/ 406 w 469"/>
              <a:gd name="T17" fmla="*/ 63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406">
                <a:moveTo>
                  <a:pt x="406" y="63"/>
                </a:moveTo>
                <a:cubicBezTo>
                  <a:pt x="342" y="0"/>
                  <a:pt x="342" y="0"/>
                  <a:pt x="342" y="0"/>
                </a:cubicBezTo>
                <a:cubicBezTo>
                  <a:pt x="317" y="0"/>
                  <a:pt x="317" y="0"/>
                  <a:pt x="317" y="0"/>
                </a:cubicBezTo>
                <a:cubicBezTo>
                  <a:pt x="317" y="140"/>
                  <a:pt x="203" y="254"/>
                  <a:pt x="63" y="254"/>
                </a:cubicBezTo>
                <a:cubicBezTo>
                  <a:pt x="63" y="279"/>
                  <a:pt x="63" y="279"/>
                  <a:pt x="63" y="279"/>
                </a:cubicBezTo>
                <a:cubicBezTo>
                  <a:pt x="0" y="342"/>
                  <a:pt x="0" y="342"/>
                  <a:pt x="0" y="342"/>
                </a:cubicBezTo>
                <a:cubicBezTo>
                  <a:pt x="63" y="406"/>
                  <a:pt x="63" y="406"/>
                  <a:pt x="63" y="406"/>
                </a:cubicBezTo>
                <a:cubicBezTo>
                  <a:pt x="288" y="406"/>
                  <a:pt x="469" y="224"/>
                  <a:pt x="469" y="0"/>
                </a:cubicBezTo>
                <a:lnTo>
                  <a:pt x="406" y="6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Freeform 9"/>
          <p:cNvSpPr>
            <a:spLocks noEditPoints="1"/>
          </p:cNvSpPr>
          <p:nvPr/>
        </p:nvSpPr>
        <p:spPr bwMode="auto">
          <a:xfrm>
            <a:off x="4945621" y="2637638"/>
            <a:ext cx="2374695" cy="2374695"/>
          </a:xfrm>
          <a:custGeom>
            <a:avLst/>
            <a:gdLst>
              <a:gd name="T0" fmla="*/ 279 w 558"/>
              <a:gd name="T1" fmla="*/ 0 h 558"/>
              <a:gd name="T2" fmla="*/ 0 w 558"/>
              <a:gd name="T3" fmla="*/ 279 h 558"/>
              <a:gd name="T4" fmla="*/ 279 w 558"/>
              <a:gd name="T5" fmla="*/ 558 h 558"/>
              <a:gd name="T6" fmla="*/ 558 w 558"/>
              <a:gd name="T7" fmla="*/ 279 h 558"/>
              <a:gd name="T8" fmla="*/ 279 w 558"/>
              <a:gd name="T9" fmla="*/ 0 h 558"/>
              <a:gd name="T10" fmla="*/ 279 w 558"/>
              <a:gd name="T11" fmla="*/ 533 h 558"/>
              <a:gd name="T12" fmla="*/ 26 w 558"/>
              <a:gd name="T13" fmla="*/ 279 h 558"/>
              <a:gd name="T14" fmla="*/ 279 w 558"/>
              <a:gd name="T15" fmla="*/ 25 h 558"/>
              <a:gd name="T16" fmla="*/ 533 w 558"/>
              <a:gd name="T17" fmla="*/ 279 h 558"/>
              <a:gd name="T18" fmla="*/ 279 w 558"/>
              <a:gd name="T19" fmla="*/ 533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8" h="558">
                <a:moveTo>
                  <a:pt x="279" y="0"/>
                </a:moveTo>
                <a:cubicBezTo>
                  <a:pt x="125" y="0"/>
                  <a:pt x="0" y="125"/>
                  <a:pt x="0" y="279"/>
                </a:cubicBezTo>
                <a:cubicBezTo>
                  <a:pt x="0" y="433"/>
                  <a:pt x="125" y="558"/>
                  <a:pt x="279" y="558"/>
                </a:cubicBezTo>
                <a:cubicBezTo>
                  <a:pt x="433" y="558"/>
                  <a:pt x="558" y="433"/>
                  <a:pt x="558" y="279"/>
                </a:cubicBezTo>
                <a:cubicBezTo>
                  <a:pt x="558" y="125"/>
                  <a:pt x="433" y="0"/>
                  <a:pt x="279" y="0"/>
                </a:cubicBezTo>
                <a:close/>
                <a:moveTo>
                  <a:pt x="279" y="533"/>
                </a:moveTo>
                <a:cubicBezTo>
                  <a:pt x="139" y="533"/>
                  <a:pt x="26" y="419"/>
                  <a:pt x="26" y="279"/>
                </a:cubicBezTo>
                <a:cubicBezTo>
                  <a:pt x="26" y="139"/>
                  <a:pt x="139" y="25"/>
                  <a:pt x="279" y="25"/>
                </a:cubicBezTo>
                <a:cubicBezTo>
                  <a:pt x="419" y="25"/>
                  <a:pt x="533" y="139"/>
                  <a:pt x="533" y="279"/>
                </a:cubicBezTo>
                <a:cubicBezTo>
                  <a:pt x="533" y="419"/>
                  <a:pt x="419" y="533"/>
                  <a:pt x="279" y="533"/>
                </a:cubicBezTo>
                <a:close/>
              </a:path>
            </a:pathLst>
          </a:custGeom>
          <a:solidFill>
            <a:srgbClr val="FFFFFF">
              <a:alpha val="4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10"/>
          <p:cNvSpPr>
            <a:spLocks/>
          </p:cNvSpPr>
          <p:nvPr/>
        </p:nvSpPr>
        <p:spPr bwMode="auto">
          <a:xfrm>
            <a:off x="7175539" y="2394522"/>
            <a:ext cx="450719" cy="451629"/>
          </a:xfrm>
          <a:custGeom>
            <a:avLst/>
            <a:gdLst>
              <a:gd name="T0" fmla="*/ 97 w 106"/>
              <a:gd name="T1" fmla="*/ 1 h 106"/>
              <a:gd name="T2" fmla="*/ 104 w 106"/>
              <a:gd name="T3" fmla="*/ 8 h 106"/>
              <a:gd name="T4" fmla="*/ 95 w 106"/>
              <a:gd name="T5" fmla="*/ 44 h 106"/>
              <a:gd name="T6" fmla="*/ 90 w 106"/>
              <a:gd name="T7" fmla="*/ 63 h 106"/>
              <a:gd name="T8" fmla="*/ 80 w 106"/>
              <a:gd name="T9" fmla="*/ 99 h 106"/>
              <a:gd name="T10" fmla="*/ 70 w 106"/>
              <a:gd name="T11" fmla="*/ 102 h 106"/>
              <a:gd name="T12" fmla="*/ 44 w 106"/>
              <a:gd name="T13" fmla="*/ 75 h 106"/>
              <a:gd name="T14" fmla="*/ 30 w 106"/>
              <a:gd name="T15" fmla="*/ 62 h 106"/>
              <a:gd name="T16" fmla="*/ 4 w 106"/>
              <a:gd name="T17" fmla="*/ 35 h 106"/>
              <a:gd name="T18" fmla="*/ 6 w 106"/>
              <a:gd name="T19" fmla="*/ 26 h 106"/>
              <a:gd name="T20" fmla="*/ 42 w 106"/>
              <a:gd name="T21" fmla="*/ 16 h 106"/>
              <a:gd name="T22" fmla="*/ 61 w 106"/>
              <a:gd name="T23" fmla="*/ 11 h 106"/>
              <a:gd name="T24" fmla="*/ 97 w 106"/>
              <a:gd name="T25" fmla="*/ 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6">
                <a:moveTo>
                  <a:pt x="97" y="1"/>
                </a:moveTo>
                <a:cubicBezTo>
                  <a:pt x="103" y="0"/>
                  <a:pt x="106" y="3"/>
                  <a:pt x="104" y="8"/>
                </a:cubicBezTo>
                <a:cubicBezTo>
                  <a:pt x="95" y="44"/>
                  <a:pt x="95" y="44"/>
                  <a:pt x="95" y="44"/>
                </a:cubicBezTo>
                <a:cubicBezTo>
                  <a:pt x="93" y="49"/>
                  <a:pt x="91" y="58"/>
                  <a:pt x="90" y="63"/>
                </a:cubicBezTo>
                <a:cubicBezTo>
                  <a:pt x="80" y="99"/>
                  <a:pt x="80" y="99"/>
                  <a:pt x="80" y="99"/>
                </a:cubicBezTo>
                <a:cubicBezTo>
                  <a:pt x="78" y="105"/>
                  <a:pt x="74" y="106"/>
                  <a:pt x="70" y="102"/>
                </a:cubicBezTo>
                <a:cubicBezTo>
                  <a:pt x="44" y="75"/>
                  <a:pt x="44" y="75"/>
                  <a:pt x="44" y="75"/>
                </a:cubicBezTo>
                <a:cubicBezTo>
                  <a:pt x="40" y="72"/>
                  <a:pt x="34" y="65"/>
                  <a:pt x="30" y="62"/>
                </a:cubicBezTo>
                <a:cubicBezTo>
                  <a:pt x="4" y="35"/>
                  <a:pt x="4" y="35"/>
                  <a:pt x="4" y="35"/>
                </a:cubicBezTo>
                <a:cubicBezTo>
                  <a:pt x="0" y="31"/>
                  <a:pt x="1" y="27"/>
                  <a:pt x="6" y="26"/>
                </a:cubicBezTo>
                <a:cubicBezTo>
                  <a:pt x="42" y="16"/>
                  <a:pt x="42" y="16"/>
                  <a:pt x="42" y="16"/>
                </a:cubicBezTo>
                <a:cubicBezTo>
                  <a:pt x="47" y="15"/>
                  <a:pt x="56" y="12"/>
                  <a:pt x="61" y="11"/>
                </a:cubicBezTo>
                <a:lnTo>
                  <a:pt x="97" y="1"/>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 name="Freeform 11"/>
          <p:cNvSpPr>
            <a:spLocks/>
          </p:cNvSpPr>
          <p:nvPr/>
        </p:nvSpPr>
        <p:spPr bwMode="auto">
          <a:xfrm>
            <a:off x="4668815" y="2394522"/>
            <a:ext cx="450719" cy="451629"/>
          </a:xfrm>
          <a:custGeom>
            <a:avLst/>
            <a:gdLst>
              <a:gd name="T0" fmla="*/ 8 w 106"/>
              <a:gd name="T1" fmla="*/ 1 h 106"/>
              <a:gd name="T2" fmla="*/ 1 w 106"/>
              <a:gd name="T3" fmla="*/ 8 h 106"/>
              <a:gd name="T4" fmla="*/ 11 w 106"/>
              <a:gd name="T5" fmla="*/ 44 h 106"/>
              <a:gd name="T6" fmla="*/ 16 w 106"/>
              <a:gd name="T7" fmla="*/ 63 h 106"/>
              <a:gd name="T8" fmla="*/ 25 w 106"/>
              <a:gd name="T9" fmla="*/ 99 h 106"/>
              <a:gd name="T10" fmla="*/ 35 w 106"/>
              <a:gd name="T11" fmla="*/ 102 h 106"/>
              <a:gd name="T12" fmla="*/ 61 w 106"/>
              <a:gd name="T13" fmla="*/ 75 h 106"/>
              <a:gd name="T14" fmla="*/ 75 w 106"/>
              <a:gd name="T15" fmla="*/ 62 h 106"/>
              <a:gd name="T16" fmla="*/ 102 w 106"/>
              <a:gd name="T17" fmla="*/ 35 h 106"/>
              <a:gd name="T18" fmla="*/ 99 w 106"/>
              <a:gd name="T19" fmla="*/ 26 h 106"/>
              <a:gd name="T20" fmla="*/ 63 w 106"/>
              <a:gd name="T21" fmla="*/ 16 h 106"/>
              <a:gd name="T22" fmla="*/ 44 w 106"/>
              <a:gd name="T23" fmla="*/ 11 h 106"/>
              <a:gd name="T24" fmla="*/ 8 w 106"/>
              <a:gd name="T25" fmla="*/ 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6">
                <a:moveTo>
                  <a:pt x="8" y="1"/>
                </a:moveTo>
                <a:cubicBezTo>
                  <a:pt x="3" y="0"/>
                  <a:pt x="0" y="3"/>
                  <a:pt x="1" y="8"/>
                </a:cubicBezTo>
                <a:cubicBezTo>
                  <a:pt x="11" y="44"/>
                  <a:pt x="11" y="44"/>
                  <a:pt x="11" y="44"/>
                </a:cubicBezTo>
                <a:cubicBezTo>
                  <a:pt x="12" y="49"/>
                  <a:pt x="14" y="58"/>
                  <a:pt x="16" y="63"/>
                </a:cubicBezTo>
                <a:cubicBezTo>
                  <a:pt x="25" y="99"/>
                  <a:pt x="25" y="99"/>
                  <a:pt x="25" y="99"/>
                </a:cubicBezTo>
                <a:cubicBezTo>
                  <a:pt x="27" y="105"/>
                  <a:pt x="31" y="106"/>
                  <a:pt x="35" y="102"/>
                </a:cubicBezTo>
                <a:cubicBezTo>
                  <a:pt x="61" y="75"/>
                  <a:pt x="61" y="75"/>
                  <a:pt x="61" y="75"/>
                </a:cubicBezTo>
                <a:cubicBezTo>
                  <a:pt x="65" y="72"/>
                  <a:pt x="71" y="65"/>
                  <a:pt x="75" y="62"/>
                </a:cubicBezTo>
                <a:cubicBezTo>
                  <a:pt x="102" y="35"/>
                  <a:pt x="102" y="35"/>
                  <a:pt x="102" y="35"/>
                </a:cubicBezTo>
                <a:cubicBezTo>
                  <a:pt x="106" y="31"/>
                  <a:pt x="104" y="27"/>
                  <a:pt x="99" y="26"/>
                </a:cubicBezTo>
                <a:cubicBezTo>
                  <a:pt x="63" y="16"/>
                  <a:pt x="63" y="16"/>
                  <a:pt x="63" y="16"/>
                </a:cubicBezTo>
                <a:cubicBezTo>
                  <a:pt x="58" y="15"/>
                  <a:pt x="49" y="12"/>
                  <a:pt x="44" y="11"/>
                </a:cubicBezTo>
                <a:lnTo>
                  <a:pt x="8" y="1"/>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 name="Freeform 13"/>
          <p:cNvSpPr>
            <a:spLocks/>
          </p:cNvSpPr>
          <p:nvPr/>
        </p:nvSpPr>
        <p:spPr bwMode="auto">
          <a:xfrm>
            <a:off x="4668815" y="4791069"/>
            <a:ext cx="450719" cy="451629"/>
          </a:xfrm>
          <a:custGeom>
            <a:avLst/>
            <a:gdLst>
              <a:gd name="T0" fmla="*/ 8 w 106"/>
              <a:gd name="T1" fmla="*/ 105 h 106"/>
              <a:gd name="T2" fmla="*/ 1 w 106"/>
              <a:gd name="T3" fmla="*/ 98 h 106"/>
              <a:gd name="T4" fmla="*/ 11 w 106"/>
              <a:gd name="T5" fmla="*/ 62 h 106"/>
              <a:gd name="T6" fmla="*/ 16 w 106"/>
              <a:gd name="T7" fmla="*/ 43 h 106"/>
              <a:gd name="T8" fmla="*/ 25 w 106"/>
              <a:gd name="T9" fmla="*/ 6 h 106"/>
              <a:gd name="T10" fmla="*/ 35 w 106"/>
              <a:gd name="T11" fmla="*/ 4 h 106"/>
              <a:gd name="T12" fmla="*/ 61 w 106"/>
              <a:gd name="T13" fmla="*/ 30 h 106"/>
              <a:gd name="T14" fmla="*/ 75 w 106"/>
              <a:gd name="T15" fmla="*/ 44 h 106"/>
              <a:gd name="T16" fmla="*/ 102 w 106"/>
              <a:gd name="T17" fmla="*/ 71 h 106"/>
              <a:gd name="T18" fmla="*/ 99 w 106"/>
              <a:gd name="T19" fmla="*/ 80 h 106"/>
              <a:gd name="T20" fmla="*/ 63 w 106"/>
              <a:gd name="T21" fmla="*/ 90 h 106"/>
              <a:gd name="T22" fmla="*/ 44 w 106"/>
              <a:gd name="T23" fmla="*/ 95 h 106"/>
              <a:gd name="T24" fmla="*/ 8 w 106"/>
              <a:gd name="T25" fmla="*/ 10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106">
                <a:moveTo>
                  <a:pt x="8" y="105"/>
                </a:moveTo>
                <a:cubicBezTo>
                  <a:pt x="3" y="106"/>
                  <a:pt x="0" y="103"/>
                  <a:pt x="1" y="98"/>
                </a:cubicBezTo>
                <a:cubicBezTo>
                  <a:pt x="11" y="62"/>
                  <a:pt x="11" y="62"/>
                  <a:pt x="11" y="62"/>
                </a:cubicBezTo>
                <a:cubicBezTo>
                  <a:pt x="12" y="56"/>
                  <a:pt x="14" y="48"/>
                  <a:pt x="16" y="43"/>
                </a:cubicBezTo>
                <a:cubicBezTo>
                  <a:pt x="25" y="6"/>
                  <a:pt x="25" y="6"/>
                  <a:pt x="25" y="6"/>
                </a:cubicBezTo>
                <a:cubicBezTo>
                  <a:pt x="27" y="1"/>
                  <a:pt x="31" y="0"/>
                  <a:pt x="35" y="4"/>
                </a:cubicBezTo>
                <a:cubicBezTo>
                  <a:pt x="61" y="30"/>
                  <a:pt x="61" y="30"/>
                  <a:pt x="61" y="30"/>
                </a:cubicBezTo>
                <a:cubicBezTo>
                  <a:pt x="65" y="34"/>
                  <a:pt x="71" y="40"/>
                  <a:pt x="75" y="44"/>
                </a:cubicBezTo>
                <a:cubicBezTo>
                  <a:pt x="102" y="71"/>
                  <a:pt x="102" y="71"/>
                  <a:pt x="102" y="71"/>
                </a:cubicBezTo>
                <a:cubicBezTo>
                  <a:pt x="106" y="75"/>
                  <a:pt x="104" y="79"/>
                  <a:pt x="99" y="80"/>
                </a:cubicBezTo>
                <a:cubicBezTo>
                  <a:pt x="63" y="90"/>
                  <a:pt x="63" y="90"/>
                  <a:pt x="63" y="90"/>
                </a:cubicBezTo>
                <a:cubicBezTo>
                  <a:pt x="58" y="91"/>
                  <a:pt x="49" y="94"/>
                  <a:pt x="44" y="95"/>
                </a:cubicBezTo>
                <a:lnTo>
                  <a:pt x="8" y="105"/>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3" name="TextBox 18"/>
          <p:cNvSpPr txBox="1"/>
          <p:nvPr/>
        </p:nvSpPr>
        <p:spPr>
          <a:xfrm>
            <a:off x="4917057" y="2673180"/>
            <a:ext cx="441275" cy="369332"/>
          </a:xfrm>
          <a:prstGeom prst="rect">
            <a:avLst/>
          </a:prstGeom>
          <a:noFill/>
        </p:spPr>
        <p:txBody>
          <a:bodyPr wrap="square" rtlCol="0">
            <a:spAutoFit/>
          </a:bodyPr>
          <a:lstStyle/>
          <a:p>
            <a:pPr algn="ctr"/>
            <a:r>
              <a:rPr lang="id-ID"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p>
        </p:txBody>
      </p:sp>
      <p:sp>
        <p:nvSpPr>
          <p:cNvPr id="14" name="TextBox 19"/>
          <p:cNvSpPr txBox="1"/>
          <p:nvPr/>
        </p:nvSpPr>
        <p:spPr>
          <a:xfrm>
            <a:off x="6891824" y="2673180"/>
            <a:ext cx="529370" cy="369332"/>
          </a:xfrm>
          <a:prstGeom prst="rect">
            <a:avLst/>
          </a:prstGeom>
          <a:noFill/>
        </p:spPr>
        <p:txBody>
          <a:bodyPr wrap="square" rtlCol="0">
            <a:spAutoFit/>
          </a:bodyPr>
          <a:lstStyle/>
          <a:p>
            <a:pPr algn="ctr"/>
            <a:r>
              <a:rPr lang="id-ID"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p>
        </p:txBody>
      </p:sp>
      <p:sp>
        <p:nvSpPr>
          <p:cNvPr id="15" name="TextBox 20"/>
          <p:cNvSpPr txBox="1"/>
          <p:nvPr/>
        </p:nvSpPr>
        <p:spPr>
          <a:xfrm>
            <a:off x="4924520" y="4693766"/>
            <a:ext cx="461957" cy="369332"/>
          </a:xfrm>
          <a:prstGeom prst="rect">
            <a:avLst/>
          </a:prstGeom>
          <a:noFill/>
        </p:spPr>
        <p:txBody>
          <a:bodyPr wrap="square" rtlCol="0">
            <a:spAutoFit/>
          </a:bodyPr>
          <a:lstStyle/>
          <a:p>
            <a:pPr algn="ctr"/>
            <a:r>
              <a:rPr lang="id-ID"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p>
        </p:txBody>
      </p:sp>
      <p:sp>
        <p:nvSpPr>
          <p:cNvPr id="16" name="TextBox 21"/>
          <p:cNvSpPr txBox="1"/>
          <p:nvPr/>
        </p:nvSpPr>
        <p:spPr>
          <a:xfrm>
            <a:off x="6891824" y="4693766"/>
            <a:ext cx="529370" cy="369332"/>
          </a:xfrm>
          <a:prstGeom prst="rect">
            <a:avLst/>
          </a:prstGeom>
          <a:noFill/>
        </p:spPr>
        <p:txBody>
          <a:bodyPr wrap="square" rtlCol="0">
            <a:spAutoFit/>
          </a:bodyPr>
          <a:lstStyle/>
          <a:p>
            <a:pPr algn="ctr"/>
            <a:r>
              <a:rPr lang="id-ID" b="1"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p>
        </p:txBody>
      </p:sp>
      <p:grpSp>
        <p:nvGrpSpPr>
          <p:cNvPr id="17" name="Group 32"/>
          <p:cNvGrpSpPr/>
          <p:nvPr/>
        </p:nvGrpSpPr>
        <p:grpSpPr>
          <a:xfrm>
            <a:off x="7778407" y="2173362"/>
            <a:ext cx="493483" cy="379413"/>
            <a:chOff x="2849564" y="3636963"/>
            <a:chExt cx="315912" cy="242888"/>
          </a:xfrm>
          <a:solidFill>
            <a:schemeClr val="accent2"/>
          </a:solidFill>
        </p:grpSpPr>
        <p:sp>
          <p:nvSpPr>
            <p:cNvPr id="18" name="Freeform 148"/>
            <p:cNvSpPr>
              <a:spLocks/>
            </p:cNvSpPr>
            <p:nvPr/>
          </p:nvSpPr>
          <p:spPr bwMode="auto">
            <a:xfrm>
              <a:off x="2849564" y="3671888"/>
              <a:ext cx="298450" cy="207963"/>
            </a:xfrm>
            <a:custGeom>
              <a:avLst/>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49"/>
            <p:cNvSpPr>
              <a:spLocks/>
            </p:cNvSpPr>
            <p:nvPr/>
          </p:nvSpPr>
          <p:spPr bwMode="auto">
            <a:xfrm>
              <a:off x="2943226" y="3636963"/>
              <a:ext cx="222250" cy="200025"/>
            </a:xfrm>
            <a:custGeom>
              <a:avLst/>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ah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0" name="Freeform 199"/>
          <p:cNvSpPr>
            <a:spLocks noEditPoints="1"/>
          </p:cNvSpPr>
          <p:nvPr/>
        </p:nvSpPr>
        <p:spPr bwMode="auto">
          <a:xfrm>
            <a:off x="4073870" y="5217953"/>
            <a:ext cx="479774" cy="359831"/>
          </a:xfrm>
          <a:custGeom>
            <a:avLst/>
            <a:gdLst>
              <a:gd name="T0" fmla="*/ 96 w 112"/>
              <a:gd name="T1" fmla="*/ 0 h 84"/>
              <a:gd name="T2" fmla="*/ 16 w 112"/>
              <a:gd name="T3" fmla="*/ 0 h 84"/>
              <a:gd name="T4" fmla="*/ 0 w 112"/>
              <a:gd name="T5" fmla="*/ 16 h 84"/>
              <a:gd name="T6" fmla="*/ 0 w 112"/>
              <a:gd name="T7" fmla="*/ 68 h 84"/>
              <a:gd name="T8" fmla="*/ 16 w 112"/>
              <a:gd name="T9" fmla="*/ 84 h 84"/>
              <a:gd name="T10" fmla="*/ 96 w 112"/>
              <a:gd name="T11" fmla="*/ 84 h 84"/>
              <a:gd name="T12" fmla="*/ 112 w 112"/>
              <a:gd name="T13" fmla="*/ 68 h 84"/>
              <a:gd name="T14" fmla="*/ 112 w 112"/>
              <a:gd name="T15" fmla="*/ 16 h 84"/>
              <a:gd name="T16" fmla="*/ 96 w 112"/>
              <a:gd name="T17" fmla="*/ 0 h 84"/>
              <a:gd name="T18" fmla="*/ 104 w 112"/>
              <a:gd name="T19" fmla="*/ 16 h 84"/>
              <a:gd name="T20" fmla="*/ 104 w 112"/>
              <a:gd name="T21" fmla="*/ 68 h 84"/>
              <a:gd name="T22" fmla="*/ 104 w 112"/>
              <a:gd name="T23" fmla="*/ 69 h 84"/>
              <a:gd name="T24" fmla="*/ 71 w 112"/>
              <a:gd name="T25" fmla="*/ 38 h 84"/>
              <a:gd name="T26" fmla="*/ 104 w 112"/>
              <a:gd name="T27" fmla="*/ 14 h 84"/>
              <a:gd name="T28" fmla="*/ 104 w 112"/>
              <a:gd name="T29" fmla="*/ 16 h 84"/>
              <a:gd name="T30" fmla="*/ 96 w 112"/>
              <a:gd name="T31" fmla="*/ 8 h 84"/>
              <a:gd name="T32" fmla="*/ 98 w 112"/>
              <a:gd name="T33" fmla="*/ 8 h 84"/>
              <a:gd name="T34" fmla="*/ 55 w 112"/>
              <a:gd name="T35" fmla="*/ 41 h 84"/>
              <a:gd name="T36" fmla="*/ 13 w 112"/>
              <a:gd name="T37" fmla="*/ 9 h 84"/>
              <a:gd name="T38" fmla="*/ 16 w 112"/>
              <a:gd name="T39" fmla="*/ 8 h 84"/>
              <a:gd name="T40" fmla="*/ 96 w 112"/>
              <a:gd name="T41" fmla="*/ 8 h 84"/>
              <a:gd name="T42" fmla="*/ 8 w 112"/>
              <a:gd name="T43" fmla="*/ 69 h 84"/>
              <a:gd name="T44" fmla="*/ 8 w 112"/>
              <a:gd name="T45" fmla="*/ 68 h 84"/>
              <a:gd name="T46" fmla="*/ 8 w 112"/>
              <a:gd name="T47" fmla="*/ 16 h 84"/>
              <a:gd name="T48" fmla="*/ 8 w 112"/>
              <a:gd name="T49" fmla="*/ 15 h 84"/>
              <a:gd name="T50" fmla="*/ 40 w 112"/>
              <a:gd name="T51" fmla="*/ 39 h 84"/>
              <a:gd name="T52" fmla="*/ 8 w 112"/>
              <a:gd name="T53" fmla="*/ 69 h 84"/>
              <a:gd name="T54" fmla="*/ 16 w 112"/>
              <a:gd name="T55" fmla="*/ 76 h 84"/>
              <a:gd name="T56" fmla="*/ 13 w 112"/>
              <a:gd name="T57" fmla="*/ 75 h 84"/>
              <a:gd name="T58" fmla="*/ 47 w 112"/>
              <a:gd name="T59" fmla="*/ 43 h 84"/>
              <a:gd name="T60" fmla="*/ 49 w 112"/>
              <a:gd name="T61" fmla="*/ 45 h 84"/>
              <a:gd name="T62" fmla="*/ 49 w 112"/>
              <a:gd name="T63" fmla="*/ 45 h 84"/>
              <a:gd name="T64" fmla="*/ 55 w 112"/>
              <a:gd name="T65" fmla="*/ 48 h 84"/>
              <a:gd name="T66" fmla="*/ 61 w 112"/>
              <a:gd name="T67" fmla="*/ 45 h 84"/>
              <a:gd name="T68" fmla="*/ 62 w 112"/>
              <a:gd name="T69" fmla="*/ 45 h 84"/>
              <a:gd name="T70" fmla="*/ 65 w 112"/>
              <a:gd name="T71" fmla="*/ 43 h 84"/>
              <a:gd name="T72" fmla="*/ 99 w 112"/>
              <a:gd name="T73" fmla="*/ 75 h 84"/>
              <a:gd name="T74" fmla="*/ 96 w 112"/>
              <a:gd name="T75" fmla="*/ 76 h 84"/>
              <a:gd name="T76" fmla="*/ 16 w 112"/>
              <a:gd name="T77"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84">
                <a:moveTo>
                  <a:pt x="96" y="0"/>
                </a:moveTo>
                <a:cubicBezTo>
                  <a:pt x="16" y="0"/>
                  <a:pt x="16" y="0"/>
                  <a:pt x="16" y="0"/>
                </a:cubicBezTo>
                <a:cubicBezTo>
                  <a:pt x="7" y="0"/>
                  <a:pt x="0" y="7"/>
                  <a:pt x="0" y="16"/>
                </a:cubicBezTo>
                <a:cubicBezTo>
                  <a:pt x="0" y="68"/>
                  <a:pt x="0" y="68"/>
                  <a:pt x="0" y="68"/>
                </a:cubicBezTo>
                <a:cubicBezTo>
                  <a:pt x="0" y="77"/>
                  <a:pt x="7" y="84"/>
                  <a:pt x="16" y="84"/>
                </a:cubicBezTo>
                <a:cubicBezTo>
                  <a:pt x="96" y="84"/>
                  <a:pt x="96" y="84"/>
                  <a:pt x="96" y="84"/>
                </a:cubicBezTo>
                <a:cubicBezTo>
                  <a:pt x="105" y="84"/>
                  <a:pt x="112" y="77"/>
                  <a:pt x="112" y="68"/>
                </a:cubicBezTo>
                <a:cubicBezTo>
                  <a:pt x="112" y="16"/>
                  <a:pt x="112" y="16"/>
                  <a:pt x="112" y="16"/>
                </a:cubicBezTo>
                <a:cubicBezTo>
                  <a:pt x="112" y="7"/>
                  <a:pt x="105" y="0"/>
                  <a:pt x="96" y="0"/>
                </a:cubicBezTo>
                <a:close/>
                <a:moveTo>
                  <a:pt x="104" y="16"/>
                </a:moveTo>
                <a:cubicBezTo>
                  <a:pt x="104" y="68"/>
                  <a:pt x="104" y="68"/>
                  <a:pt x="104" y="68"/>
                </a:cubicBezTo>
                <a:cubicBezTo>
                  <a:pt x="104" y="68"/>
                  <a:pt x="104" y="69"/>
                  <a:pt x="104" y="69"/>
                </a:cubicBezTo>
                <a:cubicBezTo>
                  <a:pt x="71" y="38"/>
                  <a:pt x="71" y="38"/>
                  <a:pt x="71" y="38"/>
                </a:cubicBezTo>
                <a:cubicBezTo>
                  <a:pt x="104" y="14"/>
                  <a:pt x="104" y="14"/>
                  <a:pt x="104" y="14"/>
                </a:cubicBezTo>
                <a:cubicBezTo>
                  <a:pt x="104" y="14"/>
                  <a:pt x="104" y="15"/>
                  <a:pt x="104" y="16"/>
                </a:cubicBezTo>
                <a:close/>
                <a:moveTo>
                  <a:pt x="96" y="8"/>
                </a:moveTo>
                <a:cubicBezTo>
                  <a:pt x="97" y="8"/>
                  <a:pt x="98" y="8"/>
                  <a:pt x="98" y="8"/>
                </a:cubicBezTo>
                <a:cubicBezTo>
                  <a:pt x="55" y="41"/>
                  <a:pt x="55" y="41"/>
                  <a:pt x="55" y="41"/>
                </a:cubicBezTo>
                <a:cubicBezTo>
                  <a:pt x="13" y="9"/>
                  <a:pt x="13" y="9"/>
                  <a:pt x="13" y="9"/>
                </a:cubicBezTo>
                <a:cubicBezTo>
                  <a:pt x="14" y="8"/>
                  <a:pt x="15" y="8"/>
                  <a:pt x="16" y="8"/>
                </a:cubicBezTo>
                <a:lnTo>
                  <a:pt x="96" y="8"/>
                </a:lnTo>
                <a:close/>
                <a:moveTo>
                  <a:pt x="8" y="69"/>
                </a:moveTo>
                <a:cubicBezTo>
                  <a:pt x="8" y="69"/>
                  <a:pt x="8" y="68"/>
                  <a:pt x="8" y="68"/>
                </a:cubicBezTo>
                <a:cubicBezTo>
                  <a:pt x="8" y="16"/>
                  <a:pt x="8" y="16"/>
                  <a:pt x="8" y="16"/>
                </a:cubicBezTo>
                <a:cubicBezTo>
                  <a:pt x="8" y="15"/>
                  <a:pt x="8" y="15"/>
                  <a:pt x="8" y="15"/>
                </a:cubicBezTo>
                <a:cubicBezTo>
                  <a:pt x="40" y="39"/>
                  <a:pt x="40" y="39"/>
                  <a:pt x="40" y="39"/>
                </a:cubicBezTo>
                <a:lnTo>
                  <a:pt x="8" y="69"/>
                </a:lnTo>
                <a:close/>
                <a:moveTo>
                  <a:pt x="16" y="76"/>
                </a:moveTo>
                <a:cubicBezTo>
                  <a:pt x="15" y="76"/>
                  <a:pt x="13" y="76"/>
                  <a:pt x="13" y="75"/>
                </a:cubicBezTo>
                <a:cubicBezTo>
                  <a:pt x="47" y="43"/>
                  <a:pt x="47" y="43"/>
                  <a:pt x="47" y="43"/>
                </a:cubicBezTo>
                <a:cubicBezTo>
                  <a:pt x="49" y="45"/>
                  <a:pt x="49" y="45"/>
                  <a:pt x="49" y="45"/>
                </a:cubicBezTo>
                <a:cubicBezTo>
                  <a:pt x="49" y="45"/>
                  <a:pt x="49" y="45"/>
                  <a:pt x="49" y="45"/>
                </a:cubicBezTo>
                <a:cubicBezTo>
                  <a:pt x="51" y="47"/>
                  <a:pt x="53" y="48"/>
                  <a:pt x="55" y="48"/>
                </a:cubicBezTo>
                <a:cubicBezTo>
                  <a:pt x="58" y="48"/>
                  <a:pt x="60" y="47"/>
                  <a:pt x="61" y="45"/>
                </a:cubicBezTo>
                <a:cubicBezTo>
                  <a:pt x="62" y="45"/>
                  <a:pt x="62" y="45"/>
                  <a:pt x="62" y="45"/>
                </a:cubicBezTo>
                <a:cubicBezTo>
                  <a:pt x="65" y="43"/>
                  <a:pt x="65" y="43"/>
                  <a:pt x="65" y="43"/>
                </a:cubicBezTo>
                <a:cubicBezTo>
                  <a:pt x="99" y="75"/>
                  <a:pt x="99" y="75"/>
                  <a:pt x="99" y="75"/>
                </a:cubicBezTo>
                <a:cubicBezTo>
                  <a:pt x="99" y="76"/>
                  <a:pt x="97" y="76"/>
                  <a:pt x="96" y="76"/>
                </a:cubicBezTo>
                <a:lnTo>
                  <a:pt x="16" y="76"/>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21" name="Group 36"/>
          <p:cNvGrpSpPr/>
          <p:nvPr/>
        </p:nvGrpSpPr>
        <p:grpSpPr>
          <a:xfrm>
            <a:off x="7623239" y="5242265"/>
            <a:ext cx="548679" cy="275615"/>
            <a:chOff x="5567364" y="4362450"/>
            <a:chExt cx="341313" cy="171450"/>
          </a:xfrm>
          <a:solidFill>
            <a:schemeClr val="accent3"/>
          </a:solidFill>
        </p:grpSpPr>
        <p:sp>
          <p:nvSpPr>
            <p:cNvPr id="22" name="Freeform 201"/>
            <p:cNvSpPr>
              <a:spLocks noEditPoints="1"/>
            </p:cNvSpPr>
            <p:nvPr/>
          </p:nvSpPr>
          <p:spPr bwMode="auto">
            <a:xfrm>
              <a:off x="5567364" y="4362450"/>
              <a:ext cx="341313" cy="171450"/>
            </a:xfrm>
            <a:custGeom>
              <a:avLst/>
              <a:gdLst>
                <a:gd name="T0" fmla="*/ 98 w 128"/>
                <a:gd name="T1" fmla="*/ 0 h 64"/>
                <a:gd name="T2" fmla="*/ 30 w 128"/>
                <a:gd name="T3" fmla="*/ 0 h 64"/>
                <a:gd name="T4" fmla="*/ 0 w 128"/>
                <a:gd name="T5" fmla="*/ 32 h 64"/>
                <a:gd name="T6" fmla="*/ 30 w 128"/>
                <a:gd name="T7" fmla="*/ 64 h 64"/>
                <a:gd name="T8" fmla="*/ 98 w 128"/>
                <a:gd name="T9" fmla="*/ 64 h 64"/>
                <a:gd name="T10" fmla="*/ 128 w 128"/>
                <a:gd name="T11" fmla="*/ 32 h 64"/>
                <a:gd name="T12" fmla="*/ 98 w 128"/>
                <a:gd name="T13" fmla="*/ 0 h 64"/>
                <a:gd name="T14" fmla="*/ 8 w 128"/>
                <a:gd name="T15" fmla="*/ 32 h 64"/>
                <a:gd name="T16" fmla="*/ 30 w 128"/>
                <a:gd name="T17" fmla="*/ 8 h 64"/>
                <a:gd name="T18" fmla="*/ 62 w 128"/>
                <a:gd name="T19" fmla="*/ 8 h 64"/>
                <a:gd name="T20" fmla="*/ 62 w 128"/>
                <a:gd name="T21" fmla="*/ 56 h 64"/>
                <a:gd name="T22" fmla="*/ 30 w 128"/>
                <a:gd name="T23" fmla="*/ 56 h 64"/>
                <a:gd name="T24" fmla="*/ 8 w 128"/>
                <a:gd name="T25" fmla="*/ 32 h 64"/>
                <a:gd name="T26" fmla="*/ 98 w 128"/>
                <a:gd name="T27" fmla="*/ 56 h 64"/>
                <a:gd name="T28" fmla="*/ 67 w 128"/>
                <a:gd name="T29" fmla="*/ 56 h 64"/>
                <a:gd name="T30" fmla="*/ 67 w 128"/>
                <a:gd name="T31" fmla="*/ 8 h 64"/>
                <a:gd name="T32" fmla="*/ 98 w 128"/>
                <a:gd name="T33" fmla="*/ 8 h 64"/>
                <a:gd name="T34" fmla="*/ 120 w 128"/>
                <a:gd name="T35" fmla="*/ 32 h 64"/>
                <a:gd name="T36" fmla="*/ 98 w 128"/>
                <a:gd name="T37"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64">
                  <a:moveTo>
                    <a:pt x="98" y="0"/>
                  </a:moveTo>
                  <a:cubicBezTo>
                    <a:pt x="30" y="0"/>
                    <a:pt x="30" y="0"/>
                    <a:pt x="30" y="0"/>
                  </a:cubicBezTo>
                  <a:cubicBezTo>
                    <a:pt x="14" y="0"/>
                    <a:pt x="0" y="14"/>
                    <a:pt x="0" y="32"/>
                  </a:cubicBezTo>
                  <a:cubicBezTo>
                    <a:pt x="0" y="50"/>
                    <a:pt x="14" y="64"/>
                    <a:pt x="30" y="64"/>
                  </a:cubicBezTo>
                  <a:cubicBezTo>
                    <a:pt x="98" y="64"/>
                    <a:pt x="98" y="64"/>
                    <a:pt x="98" y="64"/>
                  </a:cubicBezTo>
                  <a:cubicBezTo>
                    <a:pt x="114" y="64"/>
                    <a:pt x="128" y="50"/>
                    <a:pt x="128" y="32"/>
                  </a:cubicBezTo>
                  <a:cubicBezTo>
                    <a:pt x="128" y="14"/>
                    <a:pt x="114" y="0"/>
                    <a:pt x="98" y="0"/>
                  </a:cubicBezTo>
                  <a:close/>
                  <a:moveTo>
                    <a:pt x="8" y="32"/>
                  </a:moveTo>
                  <a:cubicBezTo>
                    <a:pt x="8" y="19"/>
                    <a:pt x="18" y="8"/>
                    <a:pt x="30" y="8"/>
                  </a:cubicBezTo>
                  <a:cubicBezTo>
                    <a:pt x="62" y="8"/>
                    <a:pt x="62" y="8"/>
                    <a:pt x="62" y="8"/>
                  </a:cubicBezTo>
                  <a:cubicBezTo>
                    <a:pt x="60" y="21"/>
                    <a:pt x="60" y="43"/>
                    <a:pt x="62" y="56"/>
                  </a:cubicBezTo>
                  <a:cubicBezTo>
                    <a:pt x="30" y="56"/>
                    <a:pt x="30" y="56"/>
                    <a:pt x="30" y="56"/>
                  </a:cubicBezTo>
                  <a:cubicBezTo>
                    <a:pt x="18" y="56"/>
                    <a:pt x="8" y="45"/>
                    <a:pt x="8" y="32"/>
                  </a:cubicBezTo>
                  <a:close/>
                  <a:moveTo>
                    <a:pt x="98" y="56"/>
                  </a:moveTo>
                  <a:cubicBezTo>
                    <a:pt x="67" y="56"/>
                    <a:pt x="67" y="56"/>
                    <a:pt x="67" y="56"/>
                  </a:cubicBezTo>
                  <a:cubicBezTo>
                    <a:pt x="64" y="44"/>
                    <a:pt x="64" y="20"/>
                    <a:pt x="67" y="8"/>
                  </a:cubicBezTo>
                  <a:cubicBezTo>
                    <a:pt x="98" y="8"/>
                    <a:pt x="98" y="8"/>
                    <a:pt x="98" y="8"/>
                  </a:cubicBezTo>
                  <a:cubicBezTo>
                    <a:pt x="110" y="8"/>
                    <a:pt x="120" y="19"/>
                    <a:pt x="120" y="32"/>
                  </a:cubicBezTo>
                  <a:cubicBezTo>
                    <a:pt x="120" y="45"/>
                    <a:pt x="110" y="56"/>
                    <a:pt x="9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202"/>
            <p:cNvSpPr>
              <a:spLocks/>
            </p:cNvSpPr>
            <p:nvPr/>
          </p:nvSpPr>
          <p:spPr bwMode="auto">
            <a:xfrm>
              <a:off x="5603876" y="4400550"/>
              <a:ext cx="53975" cy="52388"/>
            </a:xfrm>
            <a:custGeom>
              <a:avLst/>
              <a:gdLst>
                <a:gd name="T0" fmla="*/ 18 w 20"/>
                <a:gd name="T1" fmla="*/ 0 h 20"/>
                <a:gd name="T2" fmla="*/ 0 w 20"/>
                <a:gd name="T3" fmla="*/ 18 h 20"/>
                <a:gd name="T4" fmla="*/ 2 w 20"/>
                <a:gd name="T5" fmla="*/ 20 h 20"/>
                <a:gd name="T6" fmla="*/ 4 w 20"/>
                <a:gd name="T7" fmla="*/ 18 h 20"/>
                <a:gd name="T8" fmla="*/ 18 w 20"/>
                <a:gd name="T9" fmla="*/ 4 h 20"/>
                <a:gd name="T10" fmla="*/ 20 w 20"/>
                <a:gd name="T11" fmla="*/ 2 h 20"/>
                <a:gd name="T12" fmla="*/ 18 w 20"/>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18" y="0"/>
                  </a:moveTo>
                  <a:cubicBezTo>
                    <a:pt x="8" y="0"/>
                    <a:pt x="0" y="8"/>
                    <a:pt x="0" y="18"/>
                  </a:cubicBezTo>
                  <a:cubicBezTo>
                    <a:pt x="0" y="19"/>
                    <a:pt x="1" y="20"/>
                    <a:pt x="2" y="20"/>
                  </a:cubicBezTo>
                  <a:cubicBezTo>
                    <a:pt x="3" y="20"/>
                    <a:pt x="4" y="19"/>
                    <a:pt x="4" y="18"/>
                  </a:cubicBezTo>
                  <a:cubicBezTo>
                    <a:pt x="4" y="10"/>
                    <a:pt x="10" y="4"/>
                    <a:pt x="18" y="4"/>
                  </a:cubicBezTo>
                  <a:cubicBezTo>
                    <a:pt x="19" y="4"/>
                    <a:pt x="20" y="3"/>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203"/>
            <p:cNvSpPr>
              <a:spLocks/>
            </p:cNvSpPr>
            <p:nvPr/>
          </p:nvSpPr>
          <p:spPr bwMode="auto">
            <a:xfrm>
              <a:off x="5818189" y="4441825"/>
              <a:ext cx="52388" cy="53975"/>
            </a:xfrm>
            <a:custGeom>
              <a:avLst/>
              <a:gdLst>
                <a:gd name="T0" fmla="*/ 18 w 20"/>
                <a:gd name="T1" fmla="*/ 0 h 20"/>
                <a:gd name="T2" fmla="*/ 16 w 20"/>
                <a:gd name="T3" fmla="*/ 2 h 20"/>
                <a:gd name="T4" fmla="*/ 2 w 20"/>
                <a:gd name="T5" fmla="*/ 16 h 20"/>
                <a:gd name="T6" fmla="*/ 0 w 20"/>
                <a:gd name="T7" fmla="*/ 18 h 20"/>
                <a:gd name="T8" fmla="*/ 2 w 20"/>
                <a:gd name="T9" fmla="*/ 20 h 20"/>
                <a:gd name="T10" fmla="*/ 20 w 20"/>
                <a:gd name="T11" fmla="*/ 2 h 20"/>
                <a:gd name="T12" fmla="*/ 18 w 20"/>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18" y="0"/>
                  </a:moveTo>
                  <a:cubicBezTo>
                    <a:pt x="17" y="0"/>
                    <a:pt x="16" y="1"/>
                    <a:pt x="16" y="2"/>
                  </a:cubicBezTo>
                  <a:cubicBezTo>
                    <a:pt x="16" y="10"/>
                    <a:pt x="10" y="16"/>
                    <a:pt x="2" y="16"/>
                  </a:cubicBezTo>
                  <a:cubicBezTo>
                    <a:pt x="1" y="16"/>
                    <a:pt x="0" y="17"/>
                    <a:pt x="0" y="18"/>
                  </a:cubicBezTo>
                  <a:cubicBezTo>
                    <a:pt x="0" y="19"/>
                    <a:pt x="1" y="20"/>
                    <a:pt x="2" y="20"/>
                  </a:cubicBezTo>
                  <a:cubicBezTo>
                    <a:pt x="12" y="20"/>
                    <a:pt x="20" y="12"/>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5" name="Group 40"/>
          <p:cNvGrpSpPr/>
          <p:nvPr/>
        </p:nvGrpSpPr>
        <p:grpSpPr>
          <a:xfrm>
            <a:off x="4037966" y="2266845"/>
            <a:ext cx="380570" cy="331342"/>
            <a:chOff x="1482726" y="3625850"/>
            <a:chExt cx="319088" cy="277813"/>
          </a:xfrm>
          <a:solidFill>
            <a:schemeClr val="accent1"/>
          </a:solidFill>
        </p:grpSpPr>
        <p:sp>
          <p:nvSpPr>
            <p:cNvPr id="26" name="Freeform 143"/>
            <p:cNvSpPr>
              <a:spLocks noEditPoints="1"/>
            </p:cNvSpPr>
            <p:nvPr/>
          </p:nvSpPr>
          <p:spPr bwMode="auto">
            <a:xfrm>
              <a:off x="1482726" y="3625850"/>
              <a:ext cx="319088" cy="277813"/>
            </a:xfrm>
            <a:custGeom>
              <a:avLst/>
              <a:gdLst>
                <a:gd name="T0" fmla="*/ 108 w 120"/>
                <a:gd name="T1" fmla="*/ 0 h 104"/>
                <a:gd name="T2" fmla="*/ 12 w 120"/>
                <a:gd name="T3" fmla="*/ 0 h 104"/>
                <a:gd name="T4" fmla="*/ 0 w 120"/>
                <a:gd name="T5" fmla="*/ 12 h 104"/>
                <a:gd name="T6" fmla="*/ 0 w 120"/>
                <a:gd name="T7" fmla="*/ 16 h 104"/>
                <a:gd name="T8" fmla="*/ 8 w 120"/>
                <a:gd name="T9" fmla="*/ 27 h 104"/>
                <a:gd name="T10" fmla="*/ 8 w 120"/>
                <a:gd name="T11" fmla="*/ 96 h 104"/>
                <a:gd name="T12" fmla="*/ 16 w 120"/>
                <a:gd name="T13" fmla="*/ 104 h 104"/>
                <a:gd name="T14" fmla="*/ 104 w 120"/>
                <a:gd name="T15" fmla="*/ 104 h 104"/>
                <a:gd name="T16" fmla="*/ 112 w 120"/>
                <a:gd name="T17" fmla="*/ 96 h 104"/>
                <a:gd name="T18" fmla="*/ 112 w 120"/>
                <a:gd name="T19" fmla="*/ 27 h 104"/>
                <a:gd name="T20" fmla="*/ 120 w 120"/>
                <a:gd name="T21" fmla="*/ 16 h 104"/>
                <a:gd name="T22" fmla="*/ 120 w 120"/>
                <a:gd name="T23" fmla="*/ 12 h 104"/>
                <a:gd name="T24" fmla="*/ 108 w 120"/>
                <a:gd name="T25" fmla="*/ 0 h 104"/>
                <a:gd name="T26" fmla="*/ 8 w 120"/>
                <a:gd name="T27" fmla="*/ 12 h 104"/>
                <a:gd name="T28" fmla="*/ 12 w 120"/>
                <a:gd name="T29" fmla="*/ 8 h 104"/>
                <a:gd name="T30" fmla="*/ 108 w 120"/>
                <a:gd name="T31" fmla="*/ 8 h 104"/>
                <a:gd name="T32" fmla="*/ 112 w 120"/>
                <a:gd name="T33" fmla="*/ 12 h 104"/>
                <a:gd name="T34" fmla="*/ 112 w 120"/>
                <a:gd name="T35" fmla="*/ 16 h 104"/>
                <a:gd name="T36" fmla="*/ 108 w 120"/>
                <a:gd name="T37" fmla="*/ 20 h 104"/>
                <a:gd name="T38" fmla="*/ 108 w 120"/>
                <a:gd name="T39" fmla="*/ 20 h 104"/>
                <a:gd name="T40" fmla="*/ 12 w 120"/>
                <a:gd name="T41" fmla="*/ 20 h 104"/>
                <a:gd name="T42" fmla="*/ 12 w 120"/>
                <a:gd name="T43" fmla="*/ 20 h 104"/>
                <a:gd name="T44" fmla="*/ 8 w 120"/>
                <a:gd name="T45" fmla="*/ 16 h 104"/>
                <a:gd name="T46" fmla="*/ 8 w 120"/>
                <a:gd name="T47" fmla="*/ 12 h 104"/>
                <a:gd name="T48" fmla="*/ 16 w 120"/>
                <a:gd name="T49" fmla="*/ 96 h 104"/>
                <a:gd name="T50" fmla="*/ 16 w 120"/>
                <a:gd name="T51" fmla="*/ 28 h 104"/>
                <a:gd name="T52" fmla="*/ 104 w 120"/>
                <a:gd name="T53" fmla="*/ 28 h 104"/>
                <a:gd name="T54" fmla="*/ 104 w 120"/>
                <a:gd name="T55" fmla="*/ 96 h 104"/>
                <a:gd name="T56" fmla="*/ 16 w 120"/>
                <a:gd name="T5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04">
                  <a:moveTo>
                    <a:pt x="108" y="0"/>
                  </a:moveTo>
                  <a:cubicBezTo>
                    <a:pt x="12" y="0"/>
                    <a:pt x="12" y="0"/>
                    <a:pt x="12" y="0"/>
                  </a:cubicBezTo>
                  <a:cubicBezTo>
                    <a:pt x="5" y="0"/>
                    <a:pt x="0" y="5"/>
                    <a:pt x="0" y="12"/>
                  </a:cubicBezTo>
                  <a:cubicBezTo>
                    <a:pt x="0" y="16"/>
                    <a:pt x="0" y="16"/>
                    <a:pt x="0" y="16"/>
                  </a:cubicBezTo>
                  <a:cubicBezTo>
                    <a:pt x="0" y="21"/>
                    <a:pt x="3" y="26"/>
                    <a:pt x="8" y="27"/>
                  </a:cubicBezTo>
                  <a:cubicBezTo>
                    <a:pt x="8" y="96"/>
                    <a:pt x="8" y="96"/>
                    <a:pt x="8" y="96"/>
                  </a:cubicBezTo>
                  <a:cubicBezTo>
                    <a:pt x="8" y="100"/>
                    <a:pt x="12" y="104"/>
                    <a:pt x="16" y="104"/>
                  </a:cubicBezTo>
                  <a:cubicBezTo>
                    <a:pt x="104" y="104"/>
                    <a:pt x="104" y="104"/>
                    <a:pt x="104" y="104"/>
                  </a:cubicBezTo>
                  <a:cubicBezTo>
                    <a:pt x="108" y="104"/>
                    <a:pt x="112" y="100"/>
                    <a:pt x="112" y="96"/>
                  </a:cubicBezTo>
                  <a:cubicBezTo>
                    <a:pt x="112" y="27"/>
                    <a:pt x="112" y="27"/>
                    <a:pt x="112" y="27"/>
                  </a:cubicBezTo>
                  <a:cubicBezTo>
                    <a:pt x="117" y="26"/>
                    <a:pt x="120" y="21"/>
                    <a:pt x="120" y="16"/>
                  </a:cubicBezTo>
                  <a:cubicBezTo>
                    <a:pt x="120" y="12"/>
                    <a:pt x="120" y="12"/>
                    <a:pt x="120" y="12"/>
                  </a:cubicBezTo>
                  <a:cubicBezTo>
                    <a:pt x="120" y="5"/>
                    <a:pt x="115" y="0"/>
                    <a:pt x="108" y="0"/>
                  </a:cubicBezTo>
                  <a:close/>
                  <a:moveTo>
                    <a:pt x="8" y="12"/>
                  </a:moveTo>
                  <a:cubicBezTo>
                    <a:pt x="8" y="10"/>
                    <a:pt x="10" y="8"/>
                    <a:pt x="12" y="8"/>
                  </a:cubicBezTo>
                  <a:cubicBezTo>
                    <a:pt x="108" y="8"/>
                    <a:pt x="108" y="8"/>
                    <a:pt x="108" y="8"/>
                  </a:cubicBezTo>
                  <a:cubicBezTo>
                    <a:pt x="110" y="8"/>
                    <a:pt x="112" y="10"/>
                    <a:pt x="112" y="12"/>
                  </a:cubicBezTo>
                  <a:cubicBezTo>
                    <a:pt x="112" y="16"/>
                    <a:pt x="112" y="16"/>
                    <a:pt x="112" y="16"/>
                  </a:cubicBezTo>
                  <a:cubicBezTo>
                    <a:pt x="112" y="18"/>
                    <a:pt x="110" y="20"/>
                    <a:pt x="108" y="20"/>
                  </a:cubicBezTo>
                  <a:cubicBezTo>
                    <a:pt x="108" y="20"/>
                    <a:pt x="108" y="20"/>
                    <a:pt x="108" y="20"/>
                  </a:cubicBezTo>
                  <a:cubicBezTo>
                    <a:pt x="12" y="20"/>
                    <a:pt x="12" y="20"/>
                    <a:pt x="12" y="20"/>
                  </a:cubicBezTo>
                  <a:cubicBezTo>
                    <a:pt x="12" y="20"/>
                    <a:pt x="12" y="20"/>
                    <a:pt x="12" y="20"/>
                  </a:cubicBezTo>
                  <a:cubicBezTo>
                    <a:pt x="10" y="20"/>
                    <a:pt x="8" y="18"/>
                    <a:pt x="8" y="16"/>
                  </a:cubicBezTo>
                  <a:lnTo>
                    <a:pt x="8" y="12"/>
                  </a:lnTo>
                  <a:close/>
                  <a:moveTo>
                    <a:pt x="16" y="96"/>
                  </a:moveTo>
                  <a:cubicBezTo>
                    <a:pt x="16" y="28"/>
                    <a:pt x="16" y="28"/>
                    <a:pt x="16" y="28"/>
                  </a:cubicBezTo>
                  <a:cubicBezTo>
                    <a:pt x="104" y="28"/>
                    <a:pt x="104" y="28"/>
                    <a:pt x="104" y="28"/>
                  </a:cubicBezTo>
                  <a:cubicBezTo>
                    <a:pt x="104" y="96"/>
                    <a:pt x="104" y="96"/>
                    <a:pt x="104" y="96"/>
                  </a:cubicBezTo>
                  <a:lnTo>
                    <a:pt x="1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144"/>
            <p:cNvSpPr>
              <a:spLocks/>
            </p:cNvSpPr>
            <p:nvPr/>
          </p:nvSpPr>
          <p:spPr bwMode="auto">
            <a:xfrm>
              <a:off x="1600201" y="3732213"/>
              <a:ext cx="84138" cy="22225"/>
            </a:xfrm>
            <a:custGeom>
              <a:avLst/>
              <a:gdLst>
                <a:gd name="T0" fmla="*/ 28 w 32"/>
                <a:gd name="T1" fmla="*/ 0 h 8"/>
                <a:gd name="T2" fmla="*/ 4 w 32"/>
                <a:gd name="T3" fmla="*/ 0 h 8"/>
                <a:gd name="T4" fmla="*/ 0 w 32"/>
                <a:gd name="T5" fmla="*/ 4 h 8"/>
                <a:gd name="T6" fmla="*/ 4 w 32"/>
                <a:gd name="T7" fmla="*/ 8 h 8"/>
                <a:gd name="T8" fmla="*/ 28 w 32"/>
                <a:gd name="T9" fmla="*/ 8 h 8"/>
                <a:gd name="T10" fmla="*/ 32 w 32"/>
                <a:gd name="T11" fmla="*/ 4 h 8"/>
                <a:gd name="T12" fmla="*/ 28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0"/>
                  </a:moveTo>
                  <a:cubicBezTo>
                    <a:pt x="4" y="0"/>
                    <a:pt x="4" y="0"/>
                    <a:pt x="4" y="0"/>
                  </a:cubicBezTo>
                  <a:cubicBezTo>
                    <a:pt x="2" y="0"/>
                    <a:pt x="0" y="2"/>
                    <a:pt x="0" y="4"/>
                  </a:cubicBezTo>
                  <a:cubicBezTo>
                    <a:pt x="0" y="6"/>
                    <a:pt x="2" y="8"/>
                    <a:pt x="4" y="8"/>
                  </a:cubicBezTo>
                  <a:cubicBezTo>
                    <a:pt x="28" y="8"/>
                    <a:pt x="28" y="8"/>
                    <a:pt x="28" y="8"/>
                  </a:cubicBezTo>
                  <a:cubicBezTo>
                    <a:pt x="30" y="8"/>
                    <a:pt x="32" y="6"/>
                    <a:pt x="32" y="4"/>
                  </a:cubicBezTo>
                  <a:cubicBezTo>
                    <a:pt x="32" y="2"/>
                    <a:pt x="30"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8" name="Group 46"/>
          <p:cNvGrpSpPr/>
          <p:nvPr/>
        </p:nvGrpSpPr>
        <p:grpSpPr>
          <a:xfrm>
            <a:off x="5928718" y="3159876"/>
            <a:ext cx="407589" cy="484669"/>
            <a:chOff x="4922838" y="1303338"/>
            <a:chExt cx="554037" cy="658812"/>
          </a:xfrm>
          <a:solidFill>
            <a:schemeClr val="accent1"/>
          </a:solidFill>
        </p:grpSpPr>
        <p:sp>
          <p:nvSpPr>
            <p:cNvPr id="29" name="Freeform 5"/>
            <p:cNvSpPr>
              <a:spLocks/>
            </p:cNvSpPr>
            <p:nvPr/>
          </p:nvSpPr>
          <p:spPr bwMode="auto">
            <a:xfrm>
              <a:off x="4922838" y="1751013"/>
              <a:ext cx="554037" cy="211137"/>
            </a:xfrm>
            <a:custGeom>
              <a:avLst/>
              <a:gdLst>
                <a:gd name="T0" fmla="*/ 164 w 183"/>
                <a:gd name="T1" fmla="*/ 0 h 70"/>
                <a:gd name="T2" fmla="*/ 19 w 183"/>
                <a:gd name="T3" fmla="*/ 0 h 70"/>
                <a:gd name="T4" fmla="*/ 0 w 183"/>
                <a:gd name="T5" fmla="*/ 19 h 70"/>
                <a:gd name="T6" fmla="*/ 0 w 183"/>
                <a:gd name="T7" fmla="*/ 50 h 70"/>
                <a:gd name="T8" fmla="*/ 19 w 183"/>
                <a:gd name="T9" fmla="*/ 70 h 70"/>
                <a:gd name="T10" fmla="*/ 164 w 183"/>
                <a:gd name="T11" fmla="*/ 70 h 70"/>
                <a:gd name="T12" fmla="*/ 183 w 183"/>
                <a:gd name="T13" fmla="*/ 50 h 70"/>
                <a:gd name="T14" fmla="*/ 183 w 183"/>
                <a:gd name="T15" fmla="*/ 19 h 70"/>
                <a:gd name="T16" fmla="*/ 164 w 183"/>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70">
                  <a:moveTo>
                    <a:pt x="164" y="0"/>
                  </a:moveTo>
                  <a:cubicBezTo>
                    <a:pt x="19" y="0"/>
                    <a:pt x="19" y="0"/>
                    <a:pt x="19" y="0"/>
                  </a:cubicBezTo>
                  <a:cubicBezTo>
                    <a:pt x="8" y="0"/>
                    <a:pt x="0" y="9"/>
                    <a:pt x="0" y="19"/>
                  </a:cubicBezTo>
                  <a:cubicBezTo>
                    <a:pt x="0" y="50"/>
                    <a:pt x="0" y="50"/>
                    <a:pt x="0" y="50"/>
                  </a:cubicBezTo>
                  <a:cubicBezTo>
                    <a:pt x="0" y="61"/>
                    <a:pt x="8" y="70"/>
                    <a:pt x="19" y="70"/>
                  </a:cubicBezTo>
                  <a:cubicBezTo>
                    <a:pt x="164" y="70"/>
                    <a:pt x="164" y="70"/>
                    <a:pt x="164" y="70"/>
                  </a:cubicBezTo>
                  <a:cubicBezTo>
                    <a:pt x="175" y="70"/>
                    <a:pt x="183" y="61"/>
                    <a:pt x="183" y="50"/>
                  </a:cubicBezTo>
                  <a:cubicBezTo>
                    <a:pt x="183" y="19"/>
                    <a:pt x="183" y="19"/>
                    <a:pt x="183" y="19"/>
                  </a:cubicBezTo>
                  <a:cubicBezTo>
                    <a:pt x="183" y="9"/>
                    <a:pt x="175" y="0"/>
                    <a:pt x="1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6"/>
            <p:cNvSpPr>
              <a:spLocks noEditPoints="1"/>
            </p:cNvSpPr>
            <p:nvPr/>
          </p:nvSpPr>
          <p:spPr bwMode="auto">
            <a:xfrm>
              <a:off x="5103813" y="1303338"/>
              <a:ext cx="190500" cy="190500"/>
            </a:xfrm>
            <a:custGeom>
              <a:avLst/>
              <a:gdLst>
                <a:gd name="T0" fmla="*/ 32 w 63"/>
                <a:gd name="T1" fmla="*/ 63 h 63"/>
                <a:gd name="T2" fmla="*/ 63 w 63"/>
                <a:gd name="T3" fmla="*/ 32 h 63"/>
                <a:gd name="T4" fmla="*/ 32 w 63"/>
                <a:gd name="T5" fmla="*/ 0 h 63"/>
                <a:gd name="T6" fmla="*/ 0 w 63"/>
                <a:gd name="T7" fmla="*/ 32 h 63"/>
                <a:gd name="T8" fmla="*/ 32 w 63"/>
                <a:gd name="T9" fmla="*/ 63 h 63"/>
                <a:gd name="T10" fmla="*/ 29 w 63"/>
                <a:gd name="T11" fmla="*/ 9 h 63"/>
                <a:gd name="T12" fmla="*/ 34 w 63"/>
                <a:gd name="T13" fmla="*/ 13 h 63"/>
                <a:gd name="T14" fmla="*/ 29 w 63"/>
                <a:gd name="T15" fmla="*/ 18 h 63"/>
                <a:gd name="T16" fmla="*/ 18 w 63"/>
                <a:gd name="T17" fmla="*/ 29 h 63"/>
                <a:gd name="T18" fmla="*/ 13 w 63"/>
                <a:gd name="T19" fmla="*/ 34 h 63"/>
                <a:gd name="T20" fmla="*/ 8 w 63"/>
                <a:gd name="T21" fmla="*/ 29 h 63"/>
                <a:gd name="T22" fmla="*/ 29 w 63"/>
                <a:gd name="T23"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63">
                  <a:moveTo>
                    <a:pt x="32" y="63"/>
                  </a:moveTo>
                  <a:cubicBezTo>
                    <a:pt x="49" y="63"/>
                    <a:pt x="63" y="49"/>
                    <a:pt x="63" y="32"/>
                  </a:cubicBezTo>
                  <a:cubicBezTo>
                    <a:pt x="63" y="14"/>
                    <a:pt x="49" y="0"/>
                    <a:pt x="32" y="0"/>
                  </a:cubicBezTo>
                  <a:cubicBezTo>
                    <a:pt x="14" y="0"/>
                    <a:pt x="0" y="14"/>
                    <a:pt x="0" y="32"/>
                  </a:cubicBezTo>
                  <a:cubicBezTo>
                    <a:pt x="0" y="49"/>
                    <a:pt x="14" y="63"/>
                    <a:pt x="32" y="63"/>
                  </a:cubicBezTo>
                  <a:close/>
                  <a:moveTo>
                    <a:pt x="29" y="9"/>
                  </a:moveTo>
                  <a:cubicBezTo>
                    <a:pt x="31" y="9"/>
                    <a:pt x="34" y="11"/>
                    <a:pt x="34" y="13"/>
                  </a:cubicBezTo>
                  <a:cubicBezTo>
                    <a:pt x="34" y="16"/>
                    <a:pt x="31" y="18"/>
                    <a:pt x="29" y="18"/>
                  </a:cubicBezTo>
                  <a:cubicBezTo>
                    <a:pt x="23" y="18"/>
                    <a:pt x="18" y="23"/>
                    <a:pt x="18" y="29"/>
                  </a:cubicBezTo>
                  <a:cubicBezTo>
                    <a:pt x="18" y="32"/>
                    <a:pt x="16" y="34"/>
                    <a:pt x="13" y="34"/>
                  </a:cubicBezTo>
                  <a:cubicBezTo>
                    <a:pt x="10" y="34"/>
                    <a:pt x="8" y="32"/>
                    <a:pt x="8" y="29"/>
                  </a:cubicBezTo>
                  <a:cubicBezTo>
                    <a:pt x="8" y="18"/>
                    <a:pt x="18"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Freeform 7"/>
            <p:cNvSpPr>
              <a:spLocks/>
            </p:cNvSpPr>
            <p:nvPr/>
          </p:nvSpPr>
          <p:spPr bwMode="auto">
            <a:xfrm>
              <a:off x="5073650" y="1514475"/>
              <a:ext cx="252412" cy="209550"/>
            </a:xfrm>
            <a:custGeom>
              <a:avLst/>
              <a:gdLst>
                <a:gd name="T0" fmla="*/ 11 w 83"/>
                <a:gd name="T1" fmla="*/ 69 h 69"/>
                <a:gd name="T2" fmla="*/ 72 w 83"/>
                <a:gd name="T3" fmla="*/ 69 h 69"/>
                <a:gd name="T4" fmla="*/ 83 w 83"/>
                <a:gd name="T5" fmla="*/ 58 h 69"/>
                <a:gd name="T6" fmla="*/ 72 w 83"/>
                <a:gd name="T7" fmla="*/ 47 h 69"/>
                <a:gd name="T8" fmla="*/ 71 w 83"/>
                <a:gd name="T9" fmla="*/ 47 h 69"/>
                <a:gd name="T10" fmla="*/ 72 w 83"/>
                <a:gd name="T11" fmla="*/ 42 h 69"/>
                <a:gd name="T12" fmla="*/ 62 w 83"/>
                <a:gd name="T13" fmla="*/ 32 h 69"/>
                <a:gd name="T14" fmla="*/ 53 w 83"/>
                <a:gd name="T15" fmla="*/ 32 h 69"/>
                <a:gd name="T16" fmla="*/ 53 w 83"/>
                <a:gd name="T17" fmla="*/ 0 h 69"/>
                <a:gd name="T18" fmla="*/ 30 w 83"/>
                <a:gd name="T19" fmla="*/ 0 h 69"/>
                <a:gd name="T20" fmla="*/ 30 w 83"/>
                <a:gd name="T21" fmla="*/ 32 h 69"/>
                <a:gd name="T22" fmla="*/ 21 w 83"/>
                <a:gd name="T23" fmla="*/ 32 h 69"/>
                <a:gd name="T24" fmla="*/ 11 w 83"/>
                <a:gd name="T25" fmla="*/ 42 h 69"/>
                <a:gd name="T26" fmla="*/ 12 w 83"/>
                <a:gd name="T27" fmla="*/ 47 h 69"/>
                <a:gd name="T28" fmla="*/ 11 w 83"/>
                <a:gd name="T29" fmla="*/ 47 h 69"/>
                <a:gd name="T30" fmla="*/ 0 w 83"/>
                <a:gd name="T31" fmla="*/ 58 h 69"/>
                <a:gd name="T32" fmla="*/ 11 w 83"/>
                <a:gd name="T33"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69">
                  <a:moveTo>
                    <a:pt x="11" y="69"/>
                  </a:moveTo>
                  <a:cubicBezTo>
                    <a:pt x="72" y="69"/>
                    <a:pt x="72" y="69"/>
                    <a:pt x="72" y="69"/>
                  </a:cubicBezTo>
                  <a:cubicBezTo>
                    <a:pt x="78" y="69"/>
                    <a:pt x="83" y="64"/>
                    <a:pt x="83" y="58"/>
                  </a:cubicBezTo>
                  <a:cubicBezTo>
                    <a:pt x="83" y="52"/>
                    <a:pt x="78" y="47"/>
                    <a:pt x="72" y="47"/>
                  </a:cubicBezTo>
                  <a:cubicBezTo>
                    <a:pt x="71" y="47"/>
                    <a:pt x="71" y="47"/>
                    <a:pt x="71" y="47"/>
                  </a:cubicBezTo>
                  <a:cubicBezTo>
                    <a:pt x="72" y="46"/>
                    <a:pt x="72" y="44"/>
                    <a:pt x="72" y="42"/>
                  </a:cubicBezTo>
                  <a:cubicBezTo>
                    <a:pt x="72" y="37"/>
                    <a:pt x="68" y="32"/>
                    <a:pt x="62" y="32"/>
                  </a:cubicBezTo>
                  <a:cubicBezTo>
                    <a:pt x="53" y="32"/>
                    <a:pt x="53" y="32"/>
                    <a:pt x="53" y="32"/>
                  </a:cubicBezTo>
                  <a:cubicBezTo>
                    <a:pt x="53" y="0"/>
                    <a:pt x="53" y="0"/>
                    <a:pt x="53" y="0"/>
                  </a:cubicBezTo>
                  <a:cubicBezTo>
                    <a:pt x="30" y="0"/>
                    <a:pt x="30" y="0"/>
                    <a:pt x="30" y="0"/>
                  </a:cubicBezTo>
                  <a:cubicBezTo>
                    <a:pt x="30" y="32"/>
                    <a:pt x="30" y="32"/>
                    <a:pt x="30" y="32"/>
                  </a:cubicBezTo>
                  <a:cubicBezTo>
                    <a:pt x="21" y="32"/>
                    <a:pt x="21" y="32"/>
                    <a:pt x="21" y="32"/>
                  </a:cubicBezTo>
                  <a:cubicBezTo>
                    <a:pt x="15" y="32"/>
                    <a:pt x="11" y="37"/>
                    <a:pt x="11" y="42"/>
                  </a:cubicBezTo>
                  <a:cubicBezTo>
                    <a:pt x="11" y="44"/>
                    <a:pt x="12" y="46"/>
                    <a:pt x="12" y="47"/>
                  </a:cubicBezTo>
                  <a:cubicBezTo>
                    <a:pt x="11" y="47"/>
                    <a:pt x="11" y="47"/>
                    <a:pt x="11" y="47"/>
                  </a:cubicBezTo>
                  <a:cubicBezTo>
                    <a:pt x="5" y="47"/>
                    <a:pt x="0" y="52"/>
                    <a:pt x="0" y="58"/>
                  </a:cubicBezTo>
                  <a:cubicBezTo>
                    <a:pt x="0" y="64"/>
                    <a:pt x="5" y="69"/>
                    <a:pt x="1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2" name="TextBox 13"/>
          <p:cNvSpPr txBox="1"/>
          <p:nvPr/>
        </p:nvSpPr>
        <p:spPr>
          <a:xfrm>
            <a:off x="8387104" y="2025629"/>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p:cNvSpPr txBox="1"/>
          <p:nvPr/>
        </p:nvSpPr>
        <p:spPr>
          <a:xfrm>
            <a:off x="8387104" y="2347630"/>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3"/>
          <p:cNvSpPr txBox="1"/>
          <p:nvPr/>
        </p:nvSpPr>
        <p:spPr>
          <a:xfrm>
            <a:off x="8387104" y="5008047"/>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8387104" y="5330048"/>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3"/>
          <p:cNvSpPr txBox="1"/>
          <p:nvPr/>
        </p:nvSpPr>
        <p:spPr>
          <a:xfrm>
            <a:off x="2561316" y="2098236"/>
            <a:ext cx="1295287" cy="295466"/>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3"/>
          <p:cNvSpPr txBox="1"/>
          <p:nvPr/>
        </p:nvSpPr>
        <p:spPr>
          <a:xfrm>
            <a:off x="1522604" y="2420237"/>
            <a:ext cx="2333999" cy="443198"/>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3"/>
          <p:cNvSpPr txBox="1"/>
          <p:nvPr/>
        </p:nvSpPr>
        <p:spPr>
          <a:xfrm>
            <a:off x="2591362" y="5063098"/>
            <a:ext cx="1295287" cy="295466"/>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3"/>
          <p:cNvSpPr txBox="1"/>
          <p:nvPr/>
        </p:nvSpPr>
        <p:spPr>
          <a:xfrm>
            <a:off x="1552650" y="5385099"/>
            <a:ext cx="2333999" cy="443198"/>
          </a:xfrm>
          <a:prstGeom prst="rect">
            <a:avLst/>
          </a:prstGeom>
          <a:noFill/>
        </p:spPr>
        <p:txBody>
          <a:bodyPr wrap="square" lIns="0" tIns="0" rIns="0" bIns="0" rtlCol="0" anchor="t" anchorCtr="0">
            <a:spAutoFit/>
          </a:bodyPr>
          <a:lstStyle/>
          <a:p>
            <a:pPr algn="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13"/>
          <p:cNvSpPr txBox="1"/>
          <p:nvPr/>
        </p:nvSpPr>
        <p:spPr>
          <a:xfrm>
            <a:off x="5394635" y="3765570"/>
            <a:ext cx="1512248"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5301296" y="4051475"/>
            <a:ext cx="1703008" cy="664797"/>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5348102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ounded Rectangle 11"/>
          <p:cNvSpPr/>
          <p:nvPr/>
        </p:nvSpPr>
        <p:spPr>
          <a:xfrm>
            <a:off x="1714186" y="2138559"/>
            <a:ext cx="900000" cy="900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ounded Rectangle 14"/>
          <p:cNvSpPr/>
          <p:nvPr/>
        </p:nvSpPr>
        <p:spPr>
          <a:xfrm>
            <a:off x="1714186" y="3535096"/>
            <a:ext cx="900000" cy="900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ounded Rectangle 17"/>
          <p:cNvSpPr/>
          <p:nvPr/>
        </p:nvSpPr>
        <p:spPr>
          <a:xfrm>
            <a:off x="1714186" y="4930337"/>
            <a:ext cx="900000" cy="900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ounded Rectangle 20"/>
          <p:cNvSpPr/>
          <p:nvPr/>
        </p:nvSpPr>
        <p:spPr>
          <a:xfrm>
            <a:off x="6974013" y="2138559"/>
            <a:ext cx="900000" cy="900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ounded Rectangle 23"/>
          <p:cNvSpPr/>
          <p:nvPr/>
        </p:nvSpPr>
        <p:spPr>
          <a:xfrm>
            <a:off x="6974013" y="3535096"/>
            <a:ext cx="900000" cy="900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ounded Rectangle 26"/>
          <p:cNvSpPr/>
          <p:nvPr/>
        </p:nvSpPr>
        <p:spPr>
          <a:xfrm>
            <a:off x="6974013" y="4930337"/>
            <a:ext cx="900000" cy="900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0" name="Group 29"/>
          <p:cNvGrpSpPr/>
          <p:nvPr/>
        </p:nvGrpSpPr>
        <p:grpSpPr>
          <a:xfrm>
            <a:off x="7207831" y="3819867"/>
            <a:ext cx="432364" cy="330459"/>
            <a:chOff x="5516563" y="84138"/>
            <a:chExt cx="1414463" cy="1081087"/>
          </a:xfrm>
          <a:solidFill>
            <a:srgbClr val="FBFBFB"/>
          </a:solidFill>
        </p:grpSpPr>
        <p:sp>
          <p:nvSpPr>
            <p:cNvPr id="11"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8" name="Group 37"/>
          <p:cNvGrpSpPr/>
          <p:nvPr/>
        </p:nvGrpSpPr>
        <p:grpSpPr>
          <a:xfrm>
            <a:off x="1966444" y="5169251"/>
            <a:ext cx="395484" cy="422173"/>
            <a:chOff x="8342313" y="10972800"/>
            <a:chExt cx="1293813" cy="1381125"/>
          </a:xfrm>
          <a:solidFill>
            <a:srgbClr val="FBFBFB"/>
          </a:solidFill>
        </p:grpSpPr>
        <p:sp>
          <p:nvSpPr>
            <p:cNvPr id="19"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2" name="Group 41"/>
          <p:cNvGrpSpPr/>
          <p:nvPr/>
        </p:nvGrpSpPr>
        <p:grpSpPr>
          <a:xfrm>
            <a:off x="1952372" y="2403434"/>
            <a:ext cx="423629" cy="370251"/>
            <a:chOff x="8296275" y="8293096"/>
            <a:chExt cx="1385888" cy="1211261"/>
          </a:xfrm>
          <a:solidFill>
            <a:srgbClr val="FBFBFB"/>
          </a:solidFill>
        </p:grpSpPr>
        <p:sp>
          <p:nvSpPr>
            <p:cNvPr id="23"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5" name="Group 44"/>
          <p:cNvGrpSpPr/>
          <p:nvPr/>
        </p:nvGrpSpPr>
        <p:grpSpPr>
          <a:xfrm>
            <a:off x="7212927" y="2410228"/>
            <a:ext cx="422173" cy="356663"/>
            <a:chOff x="13828713" y="2805113"/>
            <a:chExt cx="1381125" cy="1166812"/>
          </a:xfrm>
          <a:solidFill>
            <a:srgbClr val="FBFBFB"/>
          </a:solidFill>
        </p:grpSpPr>
        <p:sp>
          <p:nvSpPr>
            <p:cNvPr id="26"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11"/>
            <p:cNvSpPr>
              <a:spLocks/>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9" name="Freeform 22"/>
          <p:cNvSpPr>
            <a:spLocks noEditPoints="1"/>
          </p:cNvSpPr>
          <p:nvPr/>
        </p:nvSpPr>
        <p:spPr bwMode="auto">
          <a:xfrm>
            <a:off x="1953100" y="3832968"/>
            <a:ext cx="422173" cy="304256"/>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rgbClr val="FBFBFB"/>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Freeform 136"/>
          <p:cNvSpPr>
            <a:spLocks noEditPoints="1"/>
          </p:cNvSpPr>
          <p:nvPr/>
        </p:nvSpPr>
        <p:spPr bwMode="auto">
          <a:xfrm>
            <a:off x="7174629" y="5209143"/>
            <a:ext cx="498768" cy="342389"/>
          </a:xfrm>
          <a:custGeom>
            <a:avLst/>
            <a:gdLst>
              <a:gd name="T0" fmla="*/ 120 w 128"/>
              <a:gd name="T1" fmla="*/ 4 h 88"/>
              <a:gd name="T2" fmla="*/ 116 w 128"/>
              <a:gd name="T3" fmla="*/ 4 h 88"/>
              <a:gd name="T4" fmla="*/ 111 w 128"/>
              <a:gd name="T5" fmla="*/ 6 h 88"/>
              <a:gd name="T6" fmla="*/ 100 w 128"/>
              <a:gd name="T7" fmla="*/ 17 h 88"/>
              <a:gd name="T8" fmla="*/ 100 w 128"/>
              <a:gd name="T9" fmla="*/ 12 h 88"/>
              <a:gd name="T10" fmla="*/ 88 w 128"/>
              <a:gd name="T11" fmla="*/ 0 h 88"/>
              <a:gd name="T12" fmla="*/ 12 w 128"/>
              <a:gd name="T13" fmla="*/ 0 h 88"/>
              <a:gd name="T14" fmla="*/ 0 w 128"/>
              <a:gd name="T15" fmla="*/ 12 h 88"/>
              <a:gd name="T16" fmla="*/ 0 w 128"/>
              <a:gd name="T17" fmla="*/ 40 h 88"/>
              <a:gd name="T18" fmla="*/ 0 w 128"/>
              <a:gd name="T19" fmla="*/ 76 h 88"/>
              <a:gd name="T20" fmla="*/ 12 w 128"/>
              <a:gd name="T21" fmla="*/ 88 h 88"/>
              <a:gd name="T22" fmla="*/ 88 w 128"/>
              <a:gd name="T23" fmla="*/ 88 h 88"/>
              <a:gd name="T24" fmla="*/ 100 w 128"/>
              <a:gd name="T25" fmla="*/ 76 h 88"/>
              <a:gd name="T26" fmla="*/ 100 w 128"/>
              <a:gd name="T27" fmla="*/ 71 h 88"/>
              <a:gd name="T28" fmla="*/ 111 w 128"/>
              <a:gd name="T29" fmla="*/ 82 h 88"/>
              <a:gd name="T30" fmla="*/ 116 w 128"/>
              <a:gd name="T31" fmla="*/ 84 h 88"/>
              <a:gd name="T32" fmla="*/ 120 w 128"/>
              <a:gd name="T33" fmla="*/ 84 h 88"/>
              <a:gd name="T34" fmla="*/ 128 w 128"/>
              <a:gd name="T35" fmla="*/ 76 h 88"/>
              <a:gd name="T36" fmla="*/ 128 w 128"/>
              <a:gd name="T37" fmla="*/ 12 h 88"/>
              <a:gd name="T38" fmla="*/ 120 w 128"/>
              <a:gd name="T39" fmla="*/ 4 h 88"/>
              <a:gd name="T40" fmla="*/ 12 w 128"/>
              <a:gd name="T41" fmla="*/ 80 h 88"/>
              <a:gd name="T42" fmla="*/ 8 w 128"/>
              <a:gd name="T43" fmla="*/ 76 h 88"/>
              <a:gd name="T44" fmla="*/ 8 w 128"/>
              <a:gd name="T45" fmla="*/ 12 h 88"/>
              <a:gd name="T46" fmla="*/ 12 w 128"/>
              <a:gd name="T47" fmla="*/ 8 h 88"/>
              <a:gd name="T48" fmla="*/ 88 w 128"/>
              <a:gd name="T49" fmla="*/ 8 h 88"/>
              <a:gd name="T50" fmla="*/ 92 w 128"/>
              <a:gd name="T51" fmla="*/ 12 h 88"/>
              <a:gd name="T52" fmla="*/ 92 w 128"/>
              <a:gd name="T53" fmla="*/ 76 h 88"/>
              <a:gd name="T54" fmla="*/ 88 w 128"/>
              <a:gd name="T55" fmla="*/ 80 h 88"/>
              <a:gd name="T56" fmla="*/ 12 w 128"/>
              <a:gd name="T57" fmla="*/ 80 h 88"/>
              <a:gd name="T58" fmla="*/ 120 w 128"/>
              <a:gd name="T59" fmla="*/ 76 h 88"/>
              <a:gd name="T60" fmla="*/ 116 w 128"/>
              <a:gd name="T61" fmla="*/ 76 h 88"/>
              <a:gd name="T62" fmla="*/ 116 w 128"/>
              <a:gd name="T63" fmla="*/ 76 h 88"/>
              <a:gd name="T64" fmla="*/ 100 w 128"/>
              <a:gd name="T65" fmla="*/ 60 h 88"/>
              <a:gd name="T66" fmla="*/ 100 w 128"/>
              <a:gd name="T67" fmla="*/ 60 h 88"/>
              <a:gd name="T68" fmla="*/ 96 w 128"/>
              <a:gd name="T69" fmla="*/ 56 h 88"/>
              <a:gd name="T70" fmla="*/ 96 w 128"/>
              <a:gd name="T71" fmla="*/ 32 h 88"/>
              <a:gd name="T72" fmla="*/ 116 w 128"/>
              <a:gd name="T73" fmla="*/ 12 h 88"/>
              <a:gd name="T74" fmla="*/ 116 w 128"/>
              <a:gd name="T75" fmla="*/ 12 h 88"/>
              <a:gd name="T76" fmla="*/ 120 w 128"/>
              <a:gd name="T77" fmla="*/ 12 h 88"/>
              <a:gd name="T78" fmla="*/ 120 w 128"/>
              <a:gd name="T79"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88">
                <a:moveTo>
                  <a:pt x="120" y="4"/>
                </a:moveTo>
                <a:cubicBezTo>
                  <a:pt x="116" y="4"/>
                  <a:pt x="116" y="4"/>
                  <a:pt x="116" y="4"/>
                </a:cubicBezTo>
                <a:cubicBezTo>
                  <a:pt x="114" y="4"/>
                  <a:pt x="112" y="5"/>
                  <a:pt x="111" y="6"/>
                </a:cubicBezTo>
                <a:cubicBezTo>
                  <a:pt x="100" y="17"/>
                  <a:pt x="100" y="17"/>
                  <a:pt x="100" y="17"/>
                </a:cubicBezTo>
                <a:cubicBezTo>
                  <a:pt x="100" y="12"/>
                  <a:pt x="100" y="12"/>
                  <a:pt x="100" y="12"/>
                </a:cubicBezTo>
                <a:cubicBezTo>
                  <a:pt x="100" y="5"/>
                  <a:pt x="95" y="0"/>
                  <a:pt x="88" y="0"/>
                </a:cubicBezTo>
                <a:cubicBezTo>
                  <a:pt x="12" y="0"/>
                  <a:pt x="12" y="0"/>
                  <a:pt x="12" y="0"/>
                </a:cubicBezTo>
                <a:cubicBezTo>
                  <a:pt x="5" y="0"/>
                  <a:pt x="0" y="5"/>
                  <a:pt x="0" y="12"/>
                </a:cubicBezTo>
                <a:cubicBezTo>
                  <a:pt x="0" y="40"/>
                  <a:pt x="0" y="40"/>
                  <a:pt x="0" y="40"/>
                </a:cubicBezTo>
                <a:cubicBezTo>
                  <a:pt x="0" y="76"/>
                  <a:pt x="0" y="76"/>
                  <a:pt x="0" y="76"/>
                </a:cubicBezTo>
                <a:cubicBezTo>
                  <a:pt x="0" y="83"/>
                  <a:pt x="5" y="88"/>
                  <a:pt x="12" y="88"/>
                </a:cubicBezTo>
                <a:cubicBezTo>
                  <a:pt x="88" y="88"/>
                  <a:pt x="88" y="88"/>
                  <a:pt x="88" y="88"/>
                </a:cubicBezTo>
                <a:cubicBezTo>
                  <a:pt x="95" y="88"/>
                  <a:pt x="100" y="83"/>
                  <a:pt x="100" y="76"/>
                </a:cubicBezTo>
                <a:cubicBezTo>
                  <a:pt x="100" y="71"/>
                  <a:pt x="100" y="71"/>
                  <a:pt x="100" y="71"/>
                </a:cubicBezTo>
                <a:cubicBezTo>
                  <a:pt x="111" y="82"/>
                  <a:pt x="111" y="82"/>
                  <a:pt x="111" y="82"/>
                </a:cubicBezTo>
                <a:cubicBezTo>
                  <a:pt x="112" y="83"/>
                  <a:pt x="114" y="84"/>
                  <a:pt x="116" y="84"/>
                </a:cubicBezTo>
                <a:cubicBezTo>
                  <a:pt x="120" y="84"/>
                  <a:pt x="120" y="84"/>
                  <a:pt x="120" y="84"/>
                </a:cubicBezTo>
                <a:cubicBezTo>
                  <a:pt x="124" y="84"/>
                  <a:pt x="128" y="81"/>
                  <a:pt x="128" y="76"/>
                </a:cubicBezTo>
                <a:cubicBezTo>
                  <a:pt x="128" y="12"/>
                  <a:pt x="128" y="12"/>
                  <a:pt x="128" y="12"/>
                </a:cubicBezTo>
                <a:cubicBezTo>
                  <a:pt x="128" y="8"/>
                  <a:pt x="124" y="4"/>
                  <a:pt x="120" y="4"/>
                </a:cubicBezTo>
                <a:close/>
                <a:moveTo>
                  <a:pt x="12" y="80"/>
                </a:moveTo>
                <a:cubicBezTo>
                  <a:pt x="10" y="80"/>
                  <a:pt x="8" y="78"/>
                  <a:pt x="8" y="76"/>
                </a:cubicBezTo>
                <a:cubicBezTo>
                  <a:pt x="8" y="12"/>
                  <a:pt x="8" y="12"/>
                  <a:pt x="8" y="12"/>
                </a:cubicBezTo>
                <a:cubicBezTo>
                  <a:pt x="8" y="10"/>
                  <a:pt x="10" y="8"/>
                  <a:pt x="12" y="8"/>
                </a:cubicBezTo>
                <a:cubicBezTo>
                  <a:pt x="88" y="8"/>
                  <a:pt x="88" y="8"/>
                  <a:pt x="88" y="8"/>
                </a:cubicBezTo>
                <a:cubicBezTo>
                  <a:pt x="90" y="8"/>
                  <a:pt x="92" y="10"/>
                  <a:pt x="92" y="12"/>
                </a:cubicBezTo>
                <a:cubicBezTo>
                  <a:pt x="92" y="76"/>
                  <a:pt x="92" y="76"/>
                  <a:pt x="92" y="76"/>
                </a:cubicBezTo>
                <a:cubicBezTo>
                  <a:pt x="92" y="78"/>
                  <a:pt x="90" y="80"/>
                  <a:pt x="88" y="80"/>
                </a:cubicBezTo>
                <a:lnTo>
                  <a:pt x="12" y="80"/>
                </a:lnTo>
                <a:close/>
                <a:moveTo>
                  <a:pt x="120" y="76"/>
                </a:moveTo>
                <a:cubicBezTo>
                  <a:pt x="116" y="76"/>
                  <a:pt x="116" y="76"/>
                  <a:pt x="116" y="76"/>
                </a:cubicBezTo>
                <a:cubicBezTo>
                  <a:pt x="116" y="76"/>
                  <a:pt x="116" y="76"/>
                  <a:pt x="116" y="76"/>
                </a:cubicBezTo>
                <a:cubicBezTo>
                  <a:pt x="100" y="60"/>
                  <a:pt x="100" y="60"/>
                  <a:pt x="100" y="60"/>
                </a:cubicBezTo>
                <a:cubicBezTo>
                  <a:pt x="100" y="60"/>
                  <a:pt x="100" y="60"/>
                  <a:pt x="100" y="60"/>
                </a:cubicBezTo>
                <a:cubicBezTo>
                  <a:pt x="96" y="56"/>
                  <a:pt x="96" y="56"/>
                  <a:pt x="96" y="56"/>
                </a:cubicBezTo>
                <a:cubicBezTo>
                  <a:pt x="96" y="32"/>
                  <a:pt x="96" y="32"/>
                  <a:pt x="96" y="32"/>
                </a:cubicBezTo>
                <a:cubicBezTo>
                  <a:pt x="116" y="12"/>
                  <a:pt x="116" y="12"/>
                  <a:pt x="116" y="12"/>
                </a:cubicBezTo>
                <a:cubicBezTo>
                  <a:pt x="116" y="12"/>
                  <a:pt x="116" y="12"/>
                  <a:pt x="116" y="12"/>
                </a:cubicBezTo>
                <a:cubicBezTo>
                  <a:pt x="120" y="12"/>
                  <a:pt x="120" y="12"/>
                  <a:pt x="120" y="12"/>
                </a:cubicBezTo>
                <a:lnTo>
                  <a:pt x="120" y="76"/>
                </a:lnTo>
                <a:close/>
              </a:path>
            </a:pathLst>
          </a:custGeom>
          <a:solidFill>
            <a:srgbClr val="FBFBFB"/>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31" name="TextBox 13"/>
          <p:cNvSpPr txBox="1"/>
          <p:nvPr/>
        </p:nvSpPr>
        <p:spPr>
          <a:xfrm>
            <a:off x="8143816" y="2207931"/>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p:cNvSpPr txBox="1"/>
          <p:nvPr/>
        </p:nvSpPr>
        <p:spPr>
          <a:xfrm>
            <a:off x="8143816" y="2529932"/>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p:cNvSpPr txBox="1"/>
          <p:nvPr/>
        </p:nvSpPr>
        <p:spPr>
          <a:xfrm>
            <a:off x="8143816" y="3590881"/>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3"/>
          <p:cNvSpPr txBox="1"/>
          <p:nvPr/>
        </p:nvSpPr>
        <p:spPr>
          <a:xfrm>
            <a:off x="8143816" y="3912882"/>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8143816" y="4965499"/>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3"/>
          <p:cNvSpPr txBox="1"/>
          <p:nvPr/>
        </p:nvSpPr>
        <p:spPr>
          <a:xfrm>
            <a:off x="8143816" y="5287500"/>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3"/>
          <p:cNvSpPr txBox="1"/>
          <p:nvPr/>
        </p:nvSpPr>
        <p:spPr>
          <a:xfrm>
            <a:off x="2883989" y="2207931"/>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3"/>
          <p:cNvSpPr txBox="1"/>
          <p:nvPr/>
        </p:nvSpPr>
        <p:spPr>
          <a:xfrm>
            <a:off x="2883989" y="2529932"/>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3"/>
          <p:cNvSpPr txBox="1"/>
          <p:nvPr/>
        </p:nvSpPr>
        <p:spPr>
          <a:xfrm>
            <a:off x="2883989" y="3590881"/>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13"/>
          <p:cNvSpPr txBox="1"/>
          <p:nvPr/>
        </p:nvSpPr>
        <p:spPr>
          <a:xfrm>
            <a:off x="2883989" y="3912882"/>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2883989" y="4965499"/>
            <a:ext cx="1295287" cy="295466"/>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3"/>
          <p:cNvSpPr txBox="1"/>
          <p:nvPr/>
        </p:nvSpPr>
        <p:spPr>
          <a:xfrm>
            <a:off x="2883989" y="5287500"/>
            <a:ext cx="2333999" cy="443198"/>
          </a:xfrm>
          <a:prstGeom prst="rect">
            <a:avLst/>
          </a:prstGeom>
          <a:noFill/>
        </p:spPr>
        <p:txBody>
          <a:bodyPr wrap="square" lIns="0" tIns="0" rIns="0" bIns="0" rtlCol="0" anchor="t" anchorCtr="0">
            <a:spAutoFit/>
          </a:bodyPr>
          <a:lstStyle/>
          <a:p>
            <a:pP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1756513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4" name="出自【趣你的PPT】(微信:qunideppt)：最优质的PPT资源库"/>
          <p:cNvCxnSpPr/>
          <p:nvPr/>
        </p:nvCxnSpPr>
        <p:spPr bwMode="auto">
          <a:xfrm>
            <a:off x="4390964" y="1940052"/>
            <a:ext cx="0" cy="3525395"/>
          </a:xfrm>
          <a:prstGeom prst="line">
            <a:avLst/>
          </a:prstGeom>
          <a:ln w="12700">
            <a:solidFill>
              <a:srgbClr val="ADBACA"/>
            </a:solidFill>
          </a:ln>
          <a:effectLst/>
        </p:spPr>
        <p:style>
          <a:lnRef idx="2">
            <a:schemeClr val="accent1"/>
          </a:lnRef>
          <a:fillRef idx="0">
            <a:schemeClr val="accent1"/>
          </a:fillRef>
          <a:effectRef idx="1">
            <a:schemeClr val="accent1"/>
          </a:effectRef>
          <a:fontRef idx="minor">
            <a:schemeClr val="tx1"/>
          </a:fontRef>
        </p:style>
      </p:cxnSp>
      <p:cxnSp>
        <p:nvCxnSpPr>
          <p:cNvPr id="5" name="出自【趣你的PPT】(微信:qunideppt)：最优质的PPT资源库"/>
          <p:cNvCxnSpPr/>
          <p:nvPr/>
        </p:nvCxnSpPr>
        <p:spPr bwMode="auto">
          <a:xfrm>
            <a:off x="7587554" y="1940052"/>
            <a:ext cx="0" cy="3525395"/>
          </a:xfrm>
          <a:prstGeom prst="line">
            <a:avLst/>
          </a:prstGeom>
          <a:ln w="12700">
            <a:solidFill>
              <a:srgbClr val="ADBACA"/>
            </a:solidFill>
          </a:ln>
          <a:effectLst/>
        </p:spPr>
        <p:style>
          <a:lnRef idx="2">
            <a:schemeClr val="accent1"/>
          </a:lnRef>
          <a:fillRef idx="0">
            <a:schemeClr val="accent1"/>
          </a:fillRef>
          <a:effectRef idx="1">
            <a:schemeClr val="accent1"/>
          </a:effectRef>
          <a:fontRef idx="minor">
            <a:schemeClr val="tx1"/>
          </a:fontRef>
        </p:style>
      </p:cxnSp>
      <p:sp>
        <p:nvSpPr>
          <p:cNvPr id="6" name="出自【趣你的PPT】(微信:qunideppt)：最优质的PPT资源库"/>
          <p:cNvSpPr/>
          <p:nvPr/>
        </p:nvSpPr>
        <p:spPr bwMode="auto">
          <a:xfrm>
            <a:off x="2177352" y="2083118"/>
            <a:ext cx="1356360" cy="1356360"/>
          </a:xfrm>
          <a:prstGeom prst="ellipse">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1">
              <a:latin typeface="Arial" panose="020B0604020202020204" pitchFamily="34" charset="0"/>
              <a:ea typeface="微软雅黑" panose="020B0503020204020204" pitchFamily="34" charset="-122"/>
              <a:sym typeface="Arial" panose="020B0604020202020204" pitchFamily="34" charset="0"/>
            </a:endParaRPr>
          </a:p>
        </p:txBody>
      </p:sp>
      <p:sp>
        <p:nvSpPr>
          <p:cNvPr id="7" name="出自【趣你的PPT】(微信:qunideppt)：最优质的PPT资源库"/>
          <p:cNvSpPr/>
          <p:nvPr/>
        </p:nvSpPr>
        <p:spPr bwMode="auto">
          <a:xfrm>
            <a:off x="5345366" y="2082168"/>
            <a:ext cx="1356360" cy="1358264"/>
          </a:xfrm>
          <a:prstGeom prst="ellipse">
            <a:avLst/>
          </a:prstGeom>
          <a:solidFill>
            <a:schemeClr val="tx1"/>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defTabSz="533400">
              <a:lnSpc>
                <a:spcPct val="90000"/>
              </a:lnSpc>
              <a:spcBef>
                <a:spcPct val="0"/>
              </a:spcBef>
              <a:spcAft>
                <a:spcPct val="35000"/>
              </a:spcAft>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出自【趣你的PPT】(微信:qunideppt)：最优质的PPT资源库"/>
          <p:cNvSpPr/>
          <p:nvPr/>
        </p:nvSpPr>
        <p:spPr bwMode="auto">
          <a:xfrm>
            <a:off x="8543862" y="2082168"/>
            <a:ext cx="1356360" cy="1358264"/>
          </a:xfrm>
          <a:prstGeom prst="ellipse">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1">
              <a:latin typeface="Arial" panose="020B0604020202020204" pitchFamily="34" charset="0"/>
              <a:ea typeface="微软雅黑" panose="020B0503020204020204" pitchFamily="34" charset="-122"/>
              <a:sym typeface="Arial" panose="020B0604020202020204" pitchFamily="34" charset="0"/>
            </a:endParaRPr>
          </a:p>
        </p:txBody>
      </p:sp>
      <p:grpSp>
        <p:nvGrpSpPr>
          <p:cNvPr id="9" name="Group 8出自【趣你的PPT】(微信:qunideppt)：最优质的PPT资源库"/>
          <p:cNvGrpSpPr/>
          <p:nvPr/>
        </p:nvGrpSpPr>
        <p:grpSpPr>
          <a:xfrm>
            <a:off x="5862021" y="2545073"/>
            <a:ext cx="378949" cy="423074"/>
            <a:chOff x="6016626" y="5110164"/>
            <a:chExt cx="231775" cy="258763"/>
          </a:xfrm>
          <a:solidFill>
            <a:srgbClr val="FEFEFE"/>
          </a:solidFill>
        </p:grpSpPr>
        <p:sp>
          <p:nvSpPr>
            <p:cNvPr id="10" name="出自【趣你的PPT】(微信:qunideppt)：最优质的PPT资源库"/>
            <p:cNvSpPr>
              <a:spLocks noChangeArrowheads="1"/>
            </p:cNvSpPr>
            <p:nvPr/>
          </p:nvSpPr>
          <p:spPr bwMode="auto">
            <a:xfrm>
              <a:off x="6119813" y="5281614"/>
              <a:ext cx="238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出自【趣你的PPT】(微信:qunideppt)：最优质的PPT资源库"/>
            <p:cNvSpPr>
              <a:spLocks/>
            </p:cNvSpPr>
            <p:nvPr/>
          </p:nvSpPr>
          <p:spPr bwMode="auto">
            <a:xfrm>
              <a:off x="6016626" y="5110164"/>
              <a:ext cx="207963" cy="73025"/>
            </a:xfrm>
            <a:custGeom>
              <a:avLst/>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出自【趣你的PPT】(微信:qunideppt)：最优质的PPT资源库"/>
            <p:cNvSpPr>
              <a:spLocks/>
            </p:cNvSpPr>
            <p:nvPr/>
          </p:nvSpPr>
          <p:spPr bwMode="auto">
            <a:xfrm>
              <a:off x="6040438" y="5197476"/>
              <a:ext cx="207963" cy="71438"/>
            </a:xfrm>
            <a:custGeom>
              <a:avLst/>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12出自【趣你的PPT】(微信:qunideppt)：最优质的PPT资源库"/>
          <p:cNvGrpSpPr/>
          <p:nvPr/>
        </p:nvGrpSpPr>
        <p:grpSpPr>
          <a:xfrm>
            <a:off x="9057121" y="2593091"/>
            <a:ext cx="360779" cy="423072"/>
            <a:chOff x="6537326" y="5110164"/>
            <a:chExt cx="220662" cy="258762"/>
          </a:xfrm>
          <a:solidFill>
            <a:srgbClr val="FEFEFE"/>
          </a:solidFill>
        </p:grpSpPr>
        <p:sp>
          <p:nvSpPr>
            <p:cNvPr id="14" name="出自【趣你的PPT】(微信:qunideppt)：最优质的PPT资源库"/>
            <p:cNvSpPr>
              <a:spLocks/>
            </p:cNvSpPr>
            <p:nvPr/>
          </p:nvSpPr>
          <p:spPr bwMode="auto">
            <a:xfrm>
              <a:off x="6580188" y="5110164"/>
              <a:ext cx="177800" cy="149225"/>
            </a:xfrm>
            <a:custGeom>
              <a:avLst/>
              <a:gdLst>
                <a:gd name="T0" fmla="*/ 134 w 196"/>
                <a:gd name="T1" fmla="*/ 102 h 167"/>
                <a:gd name="T2" fmla="*/ 196 w 196"/>
                <a:gd name="T3" fmla="*/ 34 h 167"/>
                <a:gd name="T4" fmla="*/ 76 w 196"/>
                <a:gd name="T5" fmla="*/ 22 h 167"/>
                <a:gd name="T6" fmla="*/ 0 w 196"/>
                <a:gd name="T7" fmla="*/ 2 h 167"/>
                <a:gd name="T8" fmla="*/ 0 w 196"/>
                <a:gd name="T9" fmla="*/ 137 h 167"/>
                <a:gd name="T10" fmla="*/ 39 w 196"/>
                <a:gd name="T11" fmla="*/ 135 h 167"/>
                <a:gd name="T12" fmla="*/ 191 w 196"/>
                <a:gd name="T13" fmla="*/ 160 h 167"/>
                <a:gd name="T14" fmla="*/ 134 w 196"/>
                <a:gd name="T15" fmla="*/ 102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出自【趣你的PPT】(微信:qunideppt)：最优质的PPT资源库"/>
            <p:cNvSpPr>
              <a:spLocks noChangeArrowheads="1"/>
            </p:cNvSpPr>
            <p:nvPr/>
          </p:nvSpPr>
          <p:spPr bwMode="auto">
            <a:xfrm>
              <a:off x="6537326" y="5111751"/>
              <a:ext cx="22225"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5出自【趣你的PPT】(微信:qunideppt)：最优质的PPT资源库"/>
          <p:cNvGrpSpPr/>
          <p:nvPr/>
        </p:nvGrpSpPr>
        <p:grpSpPr>
          <a:xfrm>
            <a:off x="2642698" y="2542439"/>
            <a:ext cx="425668" cy="423073"/>
            <a:chOff x="5483226" y="5110164"/>
            <a:chExt cx="260350" cy="258763"/>
          </a:xfrm>
          <a:solidFill>
            <a:srgbClr val="FEFEFE"/>
          </a:solidFill>
        </p:grpSpPr>
        <p:sp>
          <p:nvSpPr>
            <p:cNvPr id="17" name="出自【趣你的PPT】(微信:qunideppt)：最优质的PPT资源库"/>
            <p:cNvSpPr>
              <a:spLocks/>
            </p:cNvSpPr>
            <p:nvPr/>
          </p:nvSpPr>
          <p:spPr bwMode="auto">
            <a:xfrm>
              <a:off x="5522913" y="5275264"/>
              <a:ext cx="82550" cy="93663"/>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出自【趣你的PPT】(微信:qunideppt)：最优质的PPT资源库"/>
            <p:cNvSpPr>
              <a:spLocks/>
            </p:cNvSpPr>
            <p:nvPr/>
          </p:nvSpPr>
          <p:spPr bwMode="auto">
            <a:xfrm>
              <a:off x="5564188" y="5110164"/>
              <a:ext cx="179388" cy="196850"/>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出自【趣你的PPT】(微信:qunideppt)：最优质的PPT资源库"/>
            <p:cNvSpPr>
              <a:spLocks/>
            </p:cNvSpPr>
            <p:nvPr/>
          </p:nvSpPr>
          <p:spPr bwMode="auto">
            <a:xfrm>
              <a:off x="5483226" y="5164139"/>
              <a:ext cx="52388" cy="88900"/>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出自【趣你的PPT】(微信:qunideppt)：最优质的PPT资源库"/>
          <p:cNvSpPr/>
          <p:nvPr/>
        </p:nvSpPr>
        <p:spPr>
          <a:xfrm>
            <a:off x="1884655" y="4090778"/>
            <a:ext cx="2077683" cy="1292662"/>
          </a:xfrm>
          <a:prstGeom prst="rect">
            <a:avLst/>
          </a:prstGeom>
          <a:noFill/>
        </p:spPr>
        <p:txBody>
          <a:bodyPr wrap="square" lIns="0" tIns="0" rIns="0" bIns="0" rtlCol="0" anchor="t" anchorCtr="0">
            <a:spAutoFit/>
          </a:bodyPr>
          <a:lstStyle/>
          <a:p>
            <a:pPr defTabSz="1216817">
              <a:lnSpc>
                <a:spcPct val="120000"/>
              </a:lnSpc>
              <a:spcBef>
                <a:spcPct val="20000"/>
              </a:spcBef>
            </a:pP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出自【趣你的PPT】(微信:qunideppt)：最优质的PPT资源库"/>
          <p:cNvSpPr txBox="1"/>
          <p:nvPr/>
        </p:nvSpPr>
        <p:spPr>
          <a:xfrm>
            <a:off x="2276330" y="3709414"/>
            <a:ext cx="1294333"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出自【趣你的PPT】(微信:qunideppt)：最优质的PPT资源库"/>
          <p:cNvSpPr/>
          <p:nvPr/>
        </p:nvSpPr>
        <p:spPr>
          <a:xfrm>
            <a:off x="4949184" y="4090778"/>
            <a:ext cx="2077683" cy="1292662"/>
          </a:xfrm>
          <a:prstGeom prst="rect">
            <a:avLst/>
          </a:prstGeom>
          <a:noFill/>
        </p:spPr>
        <p:txBody>
          <a:bodyPr wrap="square" lIns="0" tIns="0" rIns="0" bIns="0" rtlCol="0" anchor="t" anchorCtr="0">
            <a:spAutoFit/>
          </a:bodyPr>
          <a:lstStyle/>
          <a:p>
            <a:pPr defTabSz="1216817">
              <a:lnSpc>
                <a:spcPct val="120000"/>
              </a:lnSpc>
              <a:spcBef>
                <a:spcPct val="20000"/>
              </a:spcBef>
            </a:pP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出自【趣你的PPT】(微信:qunideppt)：最优质的PPT资源库"/>
          <p:cNvSpPr txBox="1"/>
          <p:nvPr/>
        </p:nvSpPr>
        <p:spPr>
          <a:xfrm>
            <a:off x="5340859" y="3709414"/>
            <a:ext cx="1294333"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出自【趣你的PPT】(微信:qunideppt)：最优质的PPT资源库"/>
          <p:cNvSpPr/>
          <p:nvPr/>
        </p:nvSpPr>
        <p:spPr>
          <a:xfrm>
            <a:off x="8148242" y="4090778"/>
            <a:ext cx="2077683" cy="1292662"/>
          </a:xfrm>
          <a:prstGeom prst="rect">
            <a:avLst/>
          </a:prstGeom>
          <a:noFill/>
        </p:spPr>
        <p:txBody>
          <a:bodyPr wrap="square" lIns="0" tIns="0" rIns="0" bIns="0" rtlCol="0" anchor="t" anchorCtr="0">
            <a:spAutoFit/>
          </a:bodyPr>
          <a:lstStyle/>
          <a:p>
            <a:pPr defTabSz="1216817">
              <a:lnSpc>
                <a:spcPct val="120000"/>
              </a:lnSpc>
              <a:spcBef>
                <a:spcPct val="20000"/>
              </a:spcBef>
            </a:pP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出自【趣你的PPT】(微信:qunideppt)：最优质的PPT资源库"/>
          <p:cNvSpPr txBox="1"/>
          <p:nvPr/>
        </p:nvSpPr>
        <p:spPr>
          <a:xfrm>
            <a:off x="8539917" y="3709414"/>
            <a:ext cx="1294333"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1283474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4" name="Chart 77"/>
          <p:cNvGraphicFramePr/>
          <p:nvPr>
            <p:extLst/>
          </p:nvPr>
        </p:nvGraphicFramePr>
        <p:xfrm>
          <a:off x="840134" y="2144235"/>
          <a:ext cx="2297474" cy="217913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78"/>
          <p:cNvGraphicFramePr/>
          <p:nvPr>
            <p:extLst/>
          </p:nvPr>
        </p:nvGraphicFramePr>
        <p:xfrm>
          <a:off x="3558528" y="2144235"/>
          <a:ext cx="2297474" cy="217913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Chart 79"/>
          <p:cNvGraphicFramePr/>
          <p:nvPr>
            <p:extLst/>
          </p:nvPr>
        </p:nvGraphicFramePr>
        <p:xfrm>
          <a:off x="6322276" y="2144235"/>
          <a:ext cx="2297474" cy="217913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 name="Chart 80"/>
          <p:cNvGraphicFramePr/>
          <p:nvPr>
            <p:extLst/>
          </p:nvPr>
        </p:nvGraphicFramePr>
        <p:xfrm>
          <a:off x="9064621" y="2144235"/>
          <a:ext cx="2297474" cy="2179133"/>
        </p:xfrm>
        <a:graphic>
          <a:graphicData uri="http://schemas.openxmlformats.org/drawingml/2006/chart">
            <c:chart xmlns:c="http://schemas.openxmlformats.org/drawingml/2006/chart" xmlns:r="http://schemas.openxmlformats.org/officeDocument/2006/relationships" r:id="rId7"/>
          </a:graphicData>
        </a:graphic>
      </p:graphicFrame>
      <p:sp>
        <p:nvSpPr>
          <p:cNvPr id="8" name="Oval 5"/>
          <p:cNvSpPr>
            <a:spLocks noChangeArrowheads="1"/>
          </p:cNvSpPr>
          <p:nvPr/>
        </p:nvSpPr>
        <p:spPr bwMode="auto">
          <a:xfrm>
            <a:off x="1365951" y="2610881"/>
            <a:ext cx="1245841" cy="1245841"/>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 name="Oval 5"/>
          <p:cNvSpPr>
            <a:spLocks noChangeArrowheads="1"/>
          </p:cNvSpPr>
          <p:nvPr/>
        </p:nvSpPr>
        <p:spPr bwMode="auto">
          <a:xfrm>
            <a:off x="4084345" y="2610881"/>
            <a:ext cx="1245841" cy="1245841"/>
          </a:xfrm>
          <a:prstGeom prst="ellipse">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 name="Oval 5"/>
          <p:cNvSpPr>
            <a:spLocks noChangeArrowheads="1"/>
          </p:cNvSpPr>
          <p:nvPr/>
        </p:nvSpPr>
        <p:spPr bwMode="auto">
          <a:xfrm>
            <a:off x="6848093" y="2610881"/>
            <a:ext cx="1245841" cy="1245841"/>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 name="Oval 5"/>
          <p:cNvSpPr>
            <a:spLocks noChangeArrowheads="1"/>
          </p:cNvSpPr>
          <p:nvPr/>
        </p:nvSpPr>
        <p:spPr bwMode="auto">
          <a:xfrm>
            <a:off x="9590438" y="2610881"/>
            <a:ext cx="1245841" cy="1245841"/>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12" name="Group 85"/>
          <p:cNvGrpSpPr/>
          <p:nvPr/>
        </p:nvGrpSpPr>
        <p:grpSpPr>
          <a:xfrm>
            <a:off x="1769595" y="3025154"/>
            <a:ext cx="438552" cy="417295"/>
            <a:chOff x="1588" y="4763"/>
            <a:chExt cx="6746875" cy="6419850"/>
          </a:xfrm>
          <a:solidFill>
            <a:schemeClr val="bg1"/>
          </a:solidFill>
        </p:grpSpPr>
        <p:sp>
          <p:nvSpPr>
            <p:cNvPr id="13" name="Freeform 5"/>
            <p:cNvSpPr>
              <a:spLocks noEditPoints="1"/>
            </p:cNvSpPr>
            <p:nvPr/>
          </p:nvSpPr>
          <p:spPr bwMode="auto">
            <a:xfrm>
              <a:off x="1588" y="4763"/>
              <a:ext cx="6746875" cy="6419850"/>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14" name="Freeform 6"/>
            <p:cNvSpPr>
              <a:spLocks noEditPoints="1"/>
            </p:cNvSpPr>
            <p:nvPr/>
          </p:nvSpPr>
          <p:spPr bwMode="auto">
            <a:xfrm>
              <a:off x="842963" y="846138"/>
              <a:ext cx="5064125" cy="3376613"/>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15" name="Freeform 7"/>
            <p:cNvSpPr>
              <a:spLocks noEditPoints="1"/>
            </p:cNvSpPr>
            <p:nvPr/>
          </p:nvSpPr>
          <p:spPr bwMode="auto">
            <a:xfrm>
              <a:off x="3059113" y="4321176"/>
              <a:ext cx="631825" cy="63023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16" name="Freeform 8"/>
            <p:cNvSpPr>
              <a:spLocks/>
            </p:cNvSpPr>
            <p:nvPr/>
          </p:nvSpPr>
          <p:spPr bwMode="auto">
            <a:xfrm>
              <a:off x="2528888" y="2533651"/>
              <a:ext cx="628650" cy="1262063"/>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17" name="Freeform 9"/>
            <p:cNvSpPr>
              <a:spLocks/>
            </p:cNvSpPr>
            <p:nvPr/>
          </p:nvSpPr>
          <p:spPr bwMode="auto">
            <a:xfrm>
              <a:off x="4632326" y="1266826"/>
              <a:ext cx="635000" cy="2528888"/>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18" name="Freeform 10"/>
            <p:cNvSpPr>
              <a:spLocks/>
            </p:cNvSpPr>
            <p:nvPr/>
          </p:nvSpPr>
          <p:spPr bwMode="auto">
            <a:xfrm>
              <a:off x="3584576" y="2112963"/>
              <a:ext cx="627063" cy="1682750"/>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19" name="Freeform 11"/>
            <p:cNvSpPr>
              <a:spLocks/>
            </p:cNvSpPr>
            <p:nvPr/>
          </p:nvSpPr>
          <p:spPr bwMode="auto">
            <a:xfrm>
              <a:off x="1474788" y="1687513"/>
              <a:ext cx="633413" cy="2108200"/>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grpSp>
      <p:grpSp>
        <p:nvGrpSpPr>
          <p:cNvPr id="20" name="Group 93"/>
          <p:cNvGrpSpPr/>
          <p:nvPr/>
        </p:nvGrpSpPr>
        <p:grpSpPr>
          <a:xfrm>
            <a:off x="7223294" y="3032527"/>
            <a:ext cx="495438" cy="402549"/>
            <a:chOff x="1588" y="1588"/>
            <a:chExt cx="8399462" cy="6824662"/>
          </a:xfrm>
          <a:solidFill>
            <a:schemeClr val="bg1"/>
          </a:solidFill>
        </p:grpSpPr>
        <p:sp>
          <p:nvSpPr>
            <p:cNvPr id="21" name="Freeform 15"/>
            <p:cNvSpPr>
              <a:spLocks noEditPoints="1"/>
            </p:cNvSpPr>
            <p:nvPr/>
          </p:nvSpPr>
          <p:spPr bwMode="auto">
            <a:xfrm>
              <a:off x="1830388" y="2100263"/>
              <a:ext cx="3157537" cy="3151187"/>
            </a:xfrm>
            <a:custGeom>
              <a:avLst/>
              <a:gdLst>
                <a:gd name="T0" fmla="*/ 421 w 841"/>
                <a:gd name="T1" fmla="*/ 70 h 839"/>
                <a:gd name="T2" fmla="*/ 771 w 841"/>
                <a:gd name="T3" fmla="*/ 420 h 839"/>
                <a:gd name="T4" fmla="*/ 421 w 841"/>
                <a:gd name="T5" fmla="*/ 769 h 839"/>
                <a:gd name="T6" fmla="*/ 70 w 841"/>
                <a:gd name="T7" fmla="*/ 420 h 839"/>
                <a:gd name="T8" fmla="*/ 421 w 841"/>
                <a:gd name="T9" fmla="*/ 70 h 839"/>
                <a:gd name="T10" fmla="*/ 421 w 841"/>
                <a:gd name="T11" fmla="*/ 0 h 839"/>
                <a:gd name="T12" fmla="*/ 0 w 841"/>
                <a:gd name="T13" fmla="*/ 420 h 839"/>
                <a:gd name="T14" fmla="*/ 421 w 841"/>
                <a:gd name="T15" fmla="*/ 839 h 839"/>
                <a:gd name="T16" fmla="*/ 841 w 841"/>
                <a:gd name="T17" fmla="*/ 420 h 839"/>
                <a:gd name="T18" fmla="*/ 421 w 841"/>
                <a:gd name="T19"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1" h="839">
                  <a:moveTo>
                    <a:pt x="421" y="70"/>
                  </a:moveTo>
                  <a:cubicBezTo>
                    <a:pt x="614" y="70"/>
                    <a:pt x="771" y="227"/>
                    <a:pt x="771" y="420"/>
                  </a:cubicBezTo>
                  <a:cubicBezTo>
                    <a:pt x="771" y="613"/>
                    <a:pt x="614" y="769"/>
                    <a:pt x="421" y="769"/>
                  </a:cubicBezTo>
                  <a:cubicBezTo>
                    <a:pt x="227" y="769"/>
                    <a:pt x="70" y="613"/>
                    <a:pt x="70" y="420"/>
                  </a:cubicBezTo>
                  <a:cubicBezTo>
                    <a:pt x="70" y="227"/>
                    <a:pt x="227" y="70"/>
                    <a:pt x="421" y="70"/>
                  </a:cubicBezTo>
                  <a:moveTo>
                    <a:pt x="421" y="0"/>
                  </a:moveTo>
                  <a:cubicBezTo>
                    <a:pt x="189" y="0"/>
                    <a:pt x="0" y="188"/>
                    <a:pt x="0" y="420"/>
                  </a:cubicBezTo>
                  <a:cubicBezTo>
                    <a:pt x="0" y="651"/>
                    <a:pt x="189" y="839"/>
                    <a:pt x="421" y="839"/>
                  </a:cubicBezTo>
                  <a:cubicBezTo>
                    <a:pt x="652" y="839"/>
                    <a:pt x="841" y="651"/>
                    <a:pt x="841" y="420"/>
                  </a:cubicBezTo>
                  <a:cubicBezTo>
                    <a:pt x="841" y="188"/>
                    <a:pt x="652" y="0"/>
                    <a:pt x="42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22" name="Freeform 16"/>
            <p:cNvSpPr>
              <a:spLocks/>
            </p:cNvSpPr>
            <p:nvPr/>
          </p:nvSpPr>
          <p:spPr bwMode="auto">
            <a:xfrm>
              <a:off x="2487613" y="2757488"/>
              <a:ext cx="1050925" cy="1052512"/>
            </a:xfrm>
            <a:custGeom>
              <a:avLst/>
              <a:gdLst>
                <a:gd name="T0" fmla="*/ 35 w 280"/>
                <a:gd name="T1" fmla="*/ 280 h 280"/>
                <a:gd name="T2" fmla="*/ 0 w 280"/>
                <a:gd name="T3" fmla="*/ 245 h 280"/>
                <a:gd name="T4" fmla="*/ 246 w 280"/>
                <a:gd name="T5" fmla="*/ 0 h 280"/>
                <a:gd name="T6" fmla="*/ 280 w 280"/>
                <a:gd name="T7" fmla="*/ 35 h 280"/>
                <a:gd name="T8" fmla="*/ 246 w 280"/>
                <a:gd name="T9" fmla="*/ 70 h 280"/>
                <a:gd name="T10" fmla="*/ 70 w 280"/>
                <a:gd name="T11" fmla="*/ 245 h 280"/>
                <a:gd name="T12" fmla="*/ 35 w 28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280" h="280">
                  <a:moveTo>
                    <a:pt x="35" y="280"/>
                  </a:moveTo>
                  <a:cubicBezTo>
                    <a:pt x="16" y="280"/>
                    <a:pt x="0" y="264"/>
                    <a:pt x="0" y="245"/>
                  </a:cubicBezTo>
                  <a:cubicBezTo>
                    <a:pt x="0" y="110"/>
                    <a:pt x="110" y="0"/>
                    <a:pt x="246" y="0"/>
                  </a:cubicBezTo>
                  <a:cubicBezTo>
                    <a:pt x="265" y="0"/>
                    <a:pt x="280" y="16"/>
                    <a:pt x="280" y="35"/>
                  </a:cubicBezTo>
                  <a:cubicBezTo>
                    <a:pt x="280" y="54"/>
                    <a:pt x="265" y="70"/>
                    <a:pt x="246" y="70"/>
                  </a:cubicBezTo>
                  <a:cubicBezTo>
                    <a:pt x="149" y="70"/>
                    <a:pt x="70" y="148"/>
                    <a:pt x="70" y="245"/>
                  </a:cubicBezTo>
                  <a:cubicBezTo>
                    <a:pt x="70" y="264"/>
                    <a:pt x="55" y="280"/>
                    <a:pt x="35" y="2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23" name="Freeform 17"/>
            <p:cNvSpPr>
              <a:spLocks noEditPoints="1"/>
            </p:cNvSpPr>
            <p:nvPr/>
          </p:nvSpPr>
          <p:spPr bwMode="auto">
            <a:xfrm>
              <a:off x="1588" y="1588"/>
              <a:ext cx="8399462" cy="6824662"/>
            </a:xfrm>
            <a:custGeom>
              <a:avLst/>
              <a:gdLst>
                <a:gd name="T0" fmla="*/ 1825 w 2237"/>
                <a:gd name="T1" fmla="*/ 140 h 1817"/>
                <a:gd name="T2" fmla="*/ 1887 w 2237"/>
                <a:gd name="T3" fmla="*/ 202 h 1817"/>
                <a:gd name="T4" fmla="*/ 1887 w 2237"/>
                <a:gd name="T5" fmla="*/ 350 h 1817"/>
                <a:gd name="T6" fmla="*/ 2097 w 2237"/>
                <a:gd name="T7" fmla="*/ 520 h 1817"/>
                <a:gd name="T8" fmla="*/ 2097 w 2237"/>
                <a:gd name="T9" fmla="*/ 1507 h 1817"/>
                <a:gd name="T10" fmla="*/ 1920 w 2237"/>
                <a:gd name="T11" fmla="*/ 1678 h 1817"/>
                <a:gd name="T12" fmla="*/ 316 w 2237"/>
                <a:gd name="T13" fmla="*/ 1678 h 1817"/>
                <a:gd name="T14" fmla="*/ 140 w 2237"/>
                <a:gd name="T15" fmla="*/ 1507 h 1817"/>
                <a:gd name="T16" fmla="*/ 140 w 2237"/>
                <a:gd name="T17" fmla="*/ 520 h 1817"/>
                <a:gd name="T18" fmla="*/ 316 w 2237"/>
                <a:gd name="T19" fmla="*/ 349 h 1817"/>
                <a:gd name="T20" fmla="*/ 1258 w 2237"/>
                <a:gd name="T21" fmla="*/ 349 h 1817"/>
                <a:gd name="T22" fmla="*/ 1258 w 2237"/>
                <a:gd name="T23" fmla="*/ 202 h 1817"/>
                <a:gd name="T24" fmla="*/ 1320 w 2237"/>
                <a:gd name="T25" fmla="*/ 140 h 1817"/>
                <a:gd name="T26" fmla="*/ 1825 w 2237"/>
                <a:gd name="T27" fmla="*/ 140 h 1817"/>
                <a:gd name="T28" fmla="*/ 1825 w 2237"/>
                <a:gd name="T29" fmla="*/ 0 h 1817"/>
                <a:gd name="T30" fmla="*/ 1825 w 2237"/>
                <a:gd name="T31" fmla="*/ 0 h 1817"/>
                <a:gd name="T32" fmla="*/ 1320 w 2237"/>
                <a:gd name="T33" fmla="*/ 0 h 1817"/>
                <a:gd name="T34" fmla="*/ 1118 w 2237"/>
                <a:gd name="T35" fmla="*/ 202 h 1817"/>
                <a:gd name="T36" fmla="*/ 1118 w 2237"/>
                <a:gd name="T37" fmla="*/ 209 h 1817"/>
                <a:gd name="T38" fmla="*/ 316 w 2237"/>
                <a:gd name="T39" fmla="*/ 209 h 1817"/>
                <a:gd name="T40" fmla="*/ 0 w 2237"/>
                <a:gd name="T41" fmla="*/ 520 h 1817"/>
                <a:gd name="T42" fmla="*/ 0 w 2237"/>
                <a:gd name="T43" fmla="*/ 1507 h 1817"/>
                <a:gd name="T44" fmla="*/ 316 w 2237"/>
                <a:gd name="T45" fmla="*/ 1817 h 1817"/>
                <a:gd name="T46" fmla="*/ 1920 w 2237"/>
                <a:gd name="T47" fmla="*/ 1817 h 1817"/>
                <a:gd name="T48" fmla="*/ 2237 w 2237"/>
                <a:gd name="T49" fmla="*/ 1507 h 1817"/>
                <a:gd name="T50" fmla="*/ 2237 w 2237"/>
                <a:gd name="T51" fmla="*/ 520 h 1817"/>
                <a:gd name="T52" fmla="*/ 2027 w 2237"/>
                <a:gd name="T53" fmla="*/ 232 h 1817"/>
                <a:gd name="T54" fmla="*/ 2027 w 2237"/>
                <a:gd name="T55" fmla="*/ 202 h 1817"/>
                <a:gd name="T56" fmla="*/ 1825 w 2237"/>
                <a:gd name="T57" fmla="*/ 0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37" h="1817">
                  <a:moveTo>
                    <a:pt x="1825" y="140"/>
                  </a:moveTo>
                  <a:cubicBezTo>
                    <a:pt x="1859" y="140"/>
                    <a:pt x="1887" y="167"/>
                    <a:pt x="1887" y="202"/>
                  </a:cubicBezTo>
                  <a:cubicBezTo>
                    <a:pt x="1887" y="350"/>
                    <a:pt x="1887" y="350"/>
                    <a:pt x="1887" y="350"/>
                  </a:cubicBezTo>
                  <a:cubicBezTo>
                    <a:pt x="2027" y="350"/>
                    <a:pt x="2097" y="428"/>
                    <a:pt x="2097" y="520"/>
                  </a:cubicBezTo>
                  <a:cubicBezTo>
                    <a:pt x="2097" y="1507"/>
                    <a:pt x="2097" y="1507"/>
                    <a:pt x="2097" y="1507"/>
                  </a:cubicBezTo>
                  <a:cubicBezTo>
                    <a:pt x="2097" y="1601"/>
                    <a:pt x="2018" y="1678"/>
                    <a:pt x="1920" y="1678"/>
                  </a:cubicBezTo>
                  <a:cubicBezTo>
                    <a:pt x="316" y="1678"/>
                    <a:pt x="316" y="1678"/>
                    <a:pt x="316" y="1678"/>
                  </a:cubicBezTo>
                  <a:cubicBezTo>
                    <a:pt x="219" y="1678"/>
                    <a:pt x="140" y="1601"/>
                    <a:pt x="140" y="1507"/>
                  </a:cubicBezTo>
                  <a:cubicBezTo>
                    <a:pt x="140" y="520"/>
                    <a:pt x="140" y="520"/>
                    <a:pt x="140" y="520"/>
                  </a:cubicBezTo>
                  <a:cubicBezTo>
                    <a:pt x="140" y="426"/>
                    <a:pt x="219" y="349"/>
                    <a:pt x="316" y="349"/>
                  </a:cubicBezTo>
                  <a:cubicBezTo>
                    <a:pt x="1258" y="349"/>
                    <a:pt x="1258" y="349"/>
                    <a:pt x="1258" y="349"/>
                  </a:cubicBezTo>
                  <a:cubicBezTo>
                    <a:pt x="1258" y="202"/>
                    <a:pt x="1258" y="202"/>
                    <a:pt x="1258" y="202"/>
                  </a:cubicBezTo>
                  <a:cubicBezTo>
                    <a:pt x="1258" y="168"/>
                    <a:pt x="1286" y="140"/>
                    <a:pt x="1320" y="140"/>
                  </a:cubicBezTo>
                  <a:cubicBezTo>
                    <a:pt x="1825" y="140"/>
                    <a:pt x="1825" y="140"/>
                    <a:pt x="1825" y="140"/>
                  </a:cubicBezTo>
                  <a:moveTo>
                    <a:pt x="1825" y="0"/>
                  </a:moveTo>
                  <a:cubicBezTo>
                    <a:pt x="1825" y="0"/>
                    <a:pt x="1825" y="0"/>
                    <a:pt x="1825" y="0"/>
                  </a:cubicBezTo>
                  <a:cubicBezTo>
                    <a:pt x="1320" y="0"/>
                    <a:pt x="1320" y="0"/>
                    <a:pt x="1320" y="0"/>
                  </a:cubicBezTo>
                  <a:cubicBezTo>
                    <a:pt x="1209" y="0"/>
                    <a:pt x="1118" y="90"/>
                    <a:pt x="1118" y="202"/>
                  </a:cubicBezTo>
                  <a:cubicBezTo>
                    <a:pt x="1118" y="209"/>
                    <a:pt x="1118" y="209"/>
                    <a:pt x="1118" y="209"/>
                  </a:cubicBezTo>
                  <a:cubicBezTo>
                    <a:pt x="316" y="209"/>
                    <a:pt x="316" y="209"/>
                    <a:pt x="316" y="209"/>
                  </a:cubicBezTo>
                  <a:cubicBezTo>
                    <a:pt x="142" y="209"/>
                    <a:pt x="0" y="349"/>
                    <a:pt x="0" y="520"/>
                  </a:cubicBezTo>
                  <a:cubicBezTo>
                    <a:pt x="0" y="1507"/>
                    <a:pt x="0" y="1507"/>
                    <a:pt x="0" y="1507"/>
                  </a:cubicBezTo>
                  <a:cubicBezTo>
                    <a:pt x="0" y="1678"/>
                    <a:pt x="142" y="1817"/>
                    <a:pt x="316" y="1817"/>
                  </a:cubicBezTo>
                  <a:cubicBezTo>
                    <a:pt x="1920" y="1817"/>
                    <a:pt x="1920" y="1817"/>
                    <a:pt x="1920" y="1817"/>
                  </a:cubicBezTo>
                  <a:cubicBezTo>
                    <a:pt x="2095" y="1817"/>
                    <a:pt x="2237" y="1678"/>
                    <a:pt x="2237" y="1507"/>
                  </a:cubicBezTo>
                  <a:cubicBezTo>
                    <a:pt x="2237" y="520"/>
                    <a:pt x="2237" y="520"/>
                    <a:pt x="2237" y="520"/>
                  </a:cubicBezTo>
                  <a:cubicBezTo>
                    <a:pt x="2237" y="404"/>
                    <a:pt x="2170" y="280"/>
                    <a:pt x="2027" y="232"/>
                  </a:cubicBezTo>
                  <a:cubicBezTo>
                    <a:pt x="2027" y="202"/>
                    <a:pt x="2027" y="202"/>
                    <a:pt x="2027" y="202"/>
                  </a:cubicBezTo>
                  <a:cubicBezTo>
                    <a:pt x="2027" y="90"/>
                    <a:pt x="1936" y="0"/>
                    <a:pt x="182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24" name="Rectangle 18"/>
            <p:cNvSpPr>
              <a:spLocks noChangeArrowheads="1"/>
            </p:cNvSpPr>
            <p:nvPr/>
          </p:nvSpPr>
          <p:spPr bwMode="auto">
            <a:xfrm>
              <a:off x="4987925" y="785813"/>
              <a:ext cx="1836737" cy="78898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grpSp>
      <p:grpSp>
        <p:nvGrpSpPr>
          <p:cNvPr id="25" name="Group 98"/>
          <p:cNvGrpSpPr/>
          <p:nvPr/>
        </p:nvGrpSpPr>
        <p:grpSpPr>
          <a:xfrm>
            <a:off x="9960881" y="3029058"/>
            <a:ext cx="504954" cy="409487"/>
            <a:chOff x="3175" y="1588"/>
            <a:chExt cx="4962526" cy="4024312"/>
          </a:xfrm>
          <a:solidFill>
            <a:schemeClr val="bg1"/>
          </a:solidFill>
        </p:grpSpPr>
        <p:sp>
          <p:nvSpPr>
            <p:cNvPr id="26" name="Freeform 22"/>
            <p:cNvSpPr>
              <a:spLocks noEditPoints="1"/>
            </p:cNvSpPr>
            <p:nvPr/>
          </p:nvSpPr>
          <p:spPr bwMode="auto">
            <a:xfrm>
              <a:off x="1454150" y="2998788"/>
              <a:ext cx="1025525" cy="1027112"/>
            </a:xfrm>
            <a:custGeom>
              <a:avLst/>
              <a:gdLst>
                <a:gd name="T0" fmla="*/ 137 w 273"/>
                <a:gd name="T1" fmla="*/ 273 h 273"/>
                <a:gd name="T2" fmla="*/ 0 w 273"/>
                <a:gd name="T3" fmla="*/ 136 h 273"/>
                <a:gd name="T4" fmla="*/ 137 w 273"/>
                <a:gd name="T5" fmla="*/ 0 h 273"/>
                <a:gd name="T6" fmla="*/ 273 w 273"/>
                <a:gd name="T7" fmla="*/ 136 h 273"/>
                <a:gd name="T8" fmla="*/ 137 w 273"/>
                <a:gd name="T9" fmla="*/ 273 h 273"/>
                <a:gd name="T10" fmla="*/ 137 w 273"/>
                <a:gd name="T11" fmla="*/ 91 h 273"/>
                <a:gd name="T12" fmla="*/ 91 w 273"/>
                <a:gd name="T13" fmla="*/ 136 h 273"/>
                <a:gd name="T14" fmla="*/ 137 w 273"/>
                <a:gd name="T15" fmla="*/ 182 h 273"/>
                <a:gd name="T16" fmla="*/ 182 w 273"/>
                <a:gd name="T17" fmla="*/ 136 h 273"/>
                <a:gd name="T18" fmla="*/ 137 w 273"/>
                <a:gd name="T19" fmla="*/ 9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273"/>
                  </a:moveTo>
                  <a:cubicBezTo>
                    <a:pt x="61" y="273"/>
                    <a:pt x="0" y="212"/>
                    <a:pt x="0" y="136"/>
                  </a:cubicBezTo>
                  <a:cubicBezTo>
                    <a:pt x="0" y="61"/>
                    <a:pt x="61" y="0"/>
                    <a:pt x="137" y="0"/>
                  </a:cubicBezTo>
                  <a:cubicBezTo>
                    <a:pt x="212" y="0"/>
                    <a:pt x="273" y="61"/>
                    <a:pt x="273" y="136"/>
                  </a:cubicBezTo>
                  <a:cubicBezTo>
                    <a:pt x="273" y="212"/>
                    <a:pt x="212" y="273"/>
                    <a:pt x="137" y="273"/>
                  </a:cubicBezTo>
                  <a:close/>
                  <a:moveTo>
                    <a:pt x="137" y="91"/>
                  </a:moveTo>
                  <a:cubicBezTo>
                    <a:pt x="112" y="91"/>
                    <a:pt x="91" y="111"/>
                    <a:pt x="91" y="136"/>
                  </a:cubicBezTo>
                  <a:cubicBezTo>
                    <a:pt x="91" y="161"/>
                    <a:pt x="112" y="182"/>
                    <a:pt x="137" y="182"/>
                  </a:cubicBezTo>
                  <a:cubicBezTo>
                    <a:pt x="162" y="182"/>
                    <a:pt x="182" y="161"/>
                    <a:pt x="182" y="136"/>
                  </a:cubicBezTo>
                  <a:cubicBezTo>
                    <a:pt x="182" y="111"/>
                    <a:pt x="162" y="91"/>
                    <a:pt x="137" y="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27" name="Freeform 23"/>
            <p:cNvSpPr>
              <a:spLocks noEditPoints="1"/>
            </p:cNvSpPr>
            <p:nvPr/>
          </p:nvSpPr>
          <p:spPr bwMode="auto">
            <a:xfrm>
              <a:off x="3163888" y="2998788"/>
              <a:ext cx="1027113" cy="1027112"/>
            </a:xfrm>
            <a:custGeom>
              <a:avLst/>
              <a:gdLst>
                <a:gd name="T0" fmla="*/ 137 w 273"/>
                <a:gd name="T1" fmla="*/ 91 h 273"/>
                <a:gd name="T2" fmla="*/ 182 w 273"/>
                <a:gd name="T3" fmla="*/ 136 h 273"/>
                <a:gd name="T4" fmla="*/ 137 w 273"/>
                <a:gd name="T5" fmla="*/ 182 h 273"/>
                <a:gd name="T6" fmla="*/ 91 w 273"/>
                <a:gd name="T7" fmla="*/ 136 h 273"/>
                <a:gd name="T8" fmla="*/ 137 w 273"/>
                <a:gd name="T9" fmla="*/ 91 h 273"/>
                <a:gd name="T10" fmla="*/ 137 w 273"/>
                <a:gd name="T11" fmla="*/ 0 h 273"/>
                <a:gd name="T12" fmla="*/ 0 w 273"/>
                <a:gd name="T13" fmla="*/ 136 h 273"/>
                <a:gd name="T14" fmla="*/ 137 w 273"/>
                <a:gd name="T15" fmla="*/ 273 h 273"/>
                <a:gd name="T16" fmla="*/ 273 w 273"/>
                <a:gd name="T17" fmla="*/ 136 h 273"/>
                <a:gd name="T18" fmla="*/ 137 w 273"/>
                <a:gd name="T1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91"/>
                  </a:moveTo>
                  <a:cubicBezTo>
                    <a:pt x="162" y="91"/>
                    <a:pt x="182" y="111"/>
                    <a:pt x="182" y="136"/>
                  </a:cubicBezTo>
                  <a:cubicBezTo>
                    <a:pt x="182" y="161"/>
                    <a:pt x="162" y="182"/>
                    <a:pt x="137" y="182"/>
                  </a:cubicBezTo>
                  <a:cubicBezTo>
                    <a:pt x="112" y="182"/>
                    <a:pt x="91" y="161"/>
                    <a:pt x="91" y="136"/>
                  </a:cubicBezTo>
                  <a:cubicBezTo>
                    <a:pt x="91" y="111"/>
                    <a:pt x="112" y="91"/>
                    <a:pt x="137" y="91"/>
                  </a:cubicBezTo>
                  <a:moveTo>
                    <a:pt x="137" y="0"/>
                  </a:moveTo>
                  <a:cubicBezTo>
                    <a:pt x="62" y="0"/>
                    <a:pt x="0" y="61"/>
                    <a:pt x="0" y="136"/>
                  </a:cubicBezTo>
                  <a:cubicBezTo>
                    <a:pt x="0" y="212"/>
                    <a:pt x="62" y="273"/>
                    <a:pt x="137" y="273"/>
                  </a:cubicBezTo>
                  <a:cubicBezTo>
                    <a:pt x="212" y="273"/>
                    <a:pt x="273" y="212"/>
                    <a:pt x="273" y="136"/>
                  </a:cubicBezTo>
                  <a:cubicBezTo>
                    <a:pt x="273" y="61"/>
                    <a:pt x="212" y="0"/>
                    <a:pt x="13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28" name="Freeform 24"/>
            <p:cNvSpPr>
              <a:spLocks/>
            </p:cNvSpPr>
            <p:nvPr/>
          </p:nvSpPr>
          <p:spPr bwMode="auto">
            <a:xfrm>
              <a:off x="3175" y="1588"/>
              <a:ext cx="4619625" cy="2738437"/>
            </a:xfrm>
            <a:custGeom>
              <a:avLst/>
              <a:gdLst>
                <a:gd name="T0" fmla="*/ 425 w 1229"/>
                <a:gd name="T1" fmla="*/ 638 h 728"/>
                <a:gd name="T2" fmla="*/ 295 w 1229"/>
                <a:gd name="T3" fmla="*/ 0 h 728"/>
                <a:gd name="T4" fmla="*/ 183 w 1229"/>
                <a:gd name="T5" fmla="*/ 0 h 728"/>
                <a:gd name="T6" fmla="*/ 45 w 1229"/>
                <a:gd name="T7" fmla="*/ 0 h 728"/>
                <a:gd name="T8" fmla="*/ 45 w 1229"/>
                <a:gd name="T9" fmla="*/ 0 h 728"/>
                <a:gd name="T10" fmla="*/ 0 w 1229"/>
                <a:gd name="T11" fmla="*/ 46 h 728"/>
                <a:gd name="T12" fmla="*/ 46 w 1229"/>
                <a:gd name="T13" fmla="*/ 91 h 728"/>
                <a:gd name="T14" fmla="*/ 48 w 1229"/>
                <a:gd name="T15" fmla="*/ 91 h 728"/>
                <a:gd name="T16" fmla="*/ 215 w 1229"/>
                <a:gd name="T17" fmla="*/ 91 h 728"/>
                <a:gd name="T18" fmla="*/ 345 w 1229"/>
                <a:gd name="T19" fmla="*/ 728 h 728"/>
                <a:gd name="T20" fmla="*/ 484 w 1229"/>
                <a:gd name="T21" fmla="*/ 728 h 728"/>
                <a:gd name="T22" fmla="*/ 1183 w 1229"/>
                <a:gd name="T23" fmla="*/ 728 h 728"/>
                <a:gd name="T24" fmla="*/ 1183 w 1229"/>
                <a:gd name="T25" fmla="*/ 728 h 728"/>
                <a:gd name="T26" fmla="*/ 1184 w 1229"/>
                <a:gd name="T27" fmla="*/ 728 h 728"/>
                <a:gd name="T28" fmla="*/ 1185 w 1229"/>
                <a:gd name="T29" fmla="*/ 728 h 728"/>
                <a:gd name="T30" fmla="*/ 1185 w 1229"/>
                <a:gd name="T31" fmla="*/ 728 h 728"/>
                <a:gd name="T32" fmla="*/ 1229 w 1229"/>
                <a:gd name="T33" fmla="*/ 683 h 728"/>
                <a:gd name="T34" fmla="*/ 1183 w 1229"/>
                <a:gd name="T35" fmla="*/ 637 h 728"/>
                <a:gd name="T36" fmla="*/ 425 w 1229"/>
                <a:gd name="T37" fmla="*/ 63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728">
                  <a:moveTo>
                    <a:pt x="425" y="638"/>
                  </a:moveTo>
                  <a:cubicBezTo>
                    <a:pt x="295" y="0"/>
                    <a:pt x="295" y="0"/>
                    <a:pt x="295" y="0"/>
                  </a:cubicBezTo>
                  <a:cubicBezTo>
                    <a:pt x="183" y="0"/>
                    <a:pt x="183" y="0"/>
                    <a:pt x="183" y="0"/>
                  </a:cubicBezTo>
                  <a:cubicBezTo>
                    <a:pt x="45" y="0"/>
                    <a:pt x="45" y="0"/>
                    <a:pt x="45" y="0"/>
                  </a:cubicBezTo>
                  <a:cubicBezTo>
                    <a:pt x="45" y="0"/>
                    <a:pt x="45" y="0"/>
                    <a:pt x="45" y="0"/>
                  </a:cubicBezTo>
                  <a:cubicBezTo>
                    <a:pt x="20" y="0"/>
                    <a:pt x="0" y="21"/>
                    <a:pt x="0" y="46"/>
                  </a:cubicBezTo>
                  <a:cubicBezTo>
                    <a:pt x="0" y="71"/>
                    <a:pt x="20" y="91"/>
                    <a:pt x="46" y="91"/>
                  </a:cubicBezTo>
                  <a:cubicBezTo>
                    <a:pt x="46" y="91"/>
                    <a:pt x="47" y="91"/>
                    <a:pt x="48" y="91"/>
                  </a:cubicBezTo>
                  <a:cubicBezTo>
                    <a:pt x="215" y="91"/>
                    <a:pt x="215" y="91"/>
                    <a:pt x="215" y="91"/>
                  </a:cubicBezTo>
                  <a:cubicBezTo>
                    <a:pt x="345" y="728"/>
                    <a:pt x="345" y="728"/>
                    <a:pt x="345" y="728"/>
                  </a:cubicBezTo>
                  <a:cubicBezTo>
                    <a:pt x="484" y="728"/>
                    <a:pt x="484" y="728"/>
                    <a:pt x="484" y="728"/>
                  </a:cubicBezTo>
                  <a:cubicBezTo>
                    <a:pt x="1183" y="728"/>
                    <a:pt x="1183" y="728"/>
                    <a:pt x="1183" y="728"/>
                  </a:cubicBezTo>
                  <a:cubicBezTo>
                    <a:pt x="1183" y="728"/>
                    <a:pt x="1183" y="728"/>
                    <a:pt x="1183" y="728"/>
                  </a:cubicBezTo>
                  <a:cubicBezTo>
                    <a:pt x="1184" y="728"/>
                    <a:pt x="1184" y="728"/>
                    <a:pt x="1184" y="728"/>
                  </a:cubicBezTo>
                  <a:cubicBezTo>
                    <a:pt x="1185" y="728"/>
                    <a:pt x="1185" y="728"/>
                    <a:pt x="1185" y="728"/>
                  </a:cubicBezTo>
                  <a:cubicBezTo>
                    <a:pt x="1185" y="728"/>
                    <a:pt x="1185" y="728"/>
                    <a:pt x="1185" y="728"/>
                  </a:cubicBezTo>
                  <a:cubicBezTo>
                    <a:pt x="1209" y="727"/>
                    <a:pt x="1229" y="708"/>
                    <a:pt x="1229" y="683"/>
                  </a:cubicBezTo>
                  <a:cubicBezTo>
                    <a:pt x="1229" y="658"/>
                    <a:pt x="1209" y="637"/>
                    <a:pt x="1183" y="637"/>
                  </a:cubicBezTo>
                  <a:lnTo>
                    <a:pt x="425" y="6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29" name="Freeform 25"/>
            <p:cNvSpPr>
              <a:spLocks noEditPoints="1"/>
            </p:cNvSpPr>
            <p:nvPr/>
          </p:nvSpPr>
          <p:spPr bwMode="auto">
            <a:xfrm>
              <a:off x="1544638" y="344488"/>
              <a:ext cx="3421063" cy="1709737"/>
            </a:xfrm>
            <a:custGeom>
              <a:avLst/>
              <a:gdLst>
                <a:gd name="T0" fmla="*/ 773 w 910"/>
                <a:gd name="T1" fmla="*/ 364 h 455"/>
                <a:gd name="T2" fmla="*/ 136 w 910"/>
                <a:gd name="T3" fmla="*/ 364 h 455"/>
                <a:gd name="T4" fmla="*/ 91 w 910"/>
                <a:gd name="T5" fmla="*/ 410 h 455"/>
                <a:gd name="T6" fmla="*/ 136 w 910"/>
                <a:gd name="T7" fmla="*/ 455 h 455"/>
                <a:gd name="T8" fmla="*/ 773 w 910"/>
                <a:gd name="T9" fmla="*/ 455 h 455"/>
                <a:gd name="T10" fmla="*/ 819 w 910"/>
                <a:gd name="T11" fmla="*/ 410 h 455"/>
                <a:gd name="T12" fmla="*/ 773 w 910"/>
                <a:gd name="T13" fmla="*/ 364 h 455"/>
                <a:gd name="T14" fmla="*/ 819 w 910"/>
                <a:gd name="T15" fmla="*/ 182 h 455"/>
                <a:gd name="T16" fmla="*/ 91 w 910"/>
                <a:gd name="T17" fmla="*/ 182 h 455"/>
                <a:gd name="T18" fmla="*/ 45 w 910"/>
                <a:gd name="T19" fmla="*/ 228 h 455"/>
                <a:gd name="T20" fmla="*/ 91 w 910"/>
                <a:gd name="T21" fmla="*/ 273 h 455"/>
                <a:gd name="T22" fmla="*/ 819 w 910"/>
                <a:gd name="T23" fmla="*/ 273 h 455"/>
                <a:gd name="T24" fmla="*/ 864 w 910"/>
                <a:gd name="T25" fmla="*/ 228 h 455"/>
                <a:gd name="T26" fmla="*/ 819 w 910"/>
                <a:gd name="T27" fmla="*/ 182 h 455"/>
                <a:gd name="T28" fmla="*/ 864 w 910"/>
                <a:gd name="T29" fmla="*/ 0 h 455"/>
                <a:gd name="T30" fmla="*/ 45 w 910"/>
                <a:gd name="T31" fmla="*/ 0 h 455"/>
                <a:gd name="T32" fmla="*/ 0 w 910"/>
                <a:gd name="T33" fmla="*/ 46 h 455"/>
                <a:gd name="T34" fmla="*/ 45 w 910"/>
                <a:gd name="T35" fmla="*/ 91 h 455"/>
                <a:gd name="T36" fmla="*/ 864 w 910"/>
                <a:gd name="T37" fmla="*/ 91 h 455"/>
                <a:gd name="T38" fmla="*/ 910 w 910"/>
                <a:gd name="T39" fmla="*/ 46 h 455"/>
                <a:gd name="T40" fmla="*/ 864 w 910"/>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0" h="455">
                  <a:moveTo>
                    <a:pt x="773" y="364"/>
                  </a:moveTo>
                  <a:cubicBezTo>
                    <a:pt x="136" y="364"/>
                    <a:pt x="136" y="364"/>
                    <a:pt x="136" y="364"/>
                  </a:cubicBezTo>
                  <a:cubicBezTo>
                    <a:pt x="111" y="364"/>
                    <a:pt x="91" y="385"/>
                    <a:pt x="91" y="410"/>
                  </a:cubicBezTo>
                  <a:cubicBezTo>
                    <a:pt x="91" y="435"/>
                    <a:pt x="111" y="455"/>
                    <a:pt x="136" y="455"/>
                  </a:cubicBezTo>
                  <a:cubicBezTo>
                    <a:pt x="773" y="455"/>
                    <a:pt x="773" y="455"/>
                    <a:pt x="773" y="455"/>
                  </a:cubicBezTo>
                  <a:cubicBezTo>
                    <a:pt x="799" y="455"/>
                    <a:pt x="819" y="435"/>
                    <a:pt x="819" y="410"/>
                  </a:cubicBezTo>
                  <a:cubicBezTo>
                    <a:pt x="819" y="385"/>
                    <a:pt x="799" y="364"/>
                    <a:pt x="773" y="364"/>
                  </a:cubicBezTo>
                  <a:close/>
                  <a:moveTo>
                    <a:pt x="819" y="182"/>
                  </a:moveTo>
                  <a:cubicBezTo>
                    <a:pt x="91" y="182"/>
                    <a:pt x="91" y="182"/>
                    <a:pt x="91" y="182"/>
                  </a:cubicBezTo>
                  <a:cubicBezTo>
                    <a:pt x="66" y="182"/>
                    <a:pt x="45" y="203"/>
                    <a:pt x="45" y="228"/>
                  </a:cubicBezTo>
                  <a:cubicBezTo>
                    <a:pt x="45" y="253"/>
                    <a:pt x="66" y="273"/>
                    <a:pt x="91" y="273"/>
                  </a:cubicBezTo>
                  <a:cubicBezTo>
                    <a:pt x="819" y="273"/>
                    <a:pt x="819" y="273"/>
                    <a:pt x="819" y="273"/>
                  </a:cubicBezTo>
                  <a:cubicBezTo>
                    <a:pt x="844" y="273"/>
                    <a:pt x="864" y="253"/>
                    <a:pt x="864" y="228"/>
                  </a:cubicBezTo>
                  <a:cubicBezTo>
                    <a:pt x="864" y="203"/>
                    <a:pt x="844" y="182"/>
                    <a:pt x="819" y="182"/>
                  </a:cubicBezTo>
                  <a:close/>
                  <a:moveTo>
                    <a:pt x="864" y="0"/>
                  </a:moveTo>
                  <a:cubicBezTo>
                    <a:pt x="45" y="0"/>
                    <a:pt x="45" y="0"/>
                    <a:pt x="45" y="0"/>
                  </a:cubicBezTo>
                  <a:cubicBezTo>
                    <a:pt x="20" y="0"/>
                    <a:pt x="0" y="21"/>
                    <a:pt x="0" y="46"/>
                  </a:cubicBezTo>
                  <a:cubicBezTo>
                    <a:pt x="0" y="71"/>
                    <a:pt x="20" y="91"/>
                    <a:pt x="45" y="91"/>
                  </a:cubicBezTo>
                  <a:cubicBezTo>
                    <a:pt x="864" y="91"/>
                    <a:pt x="864" y="91"/>
                    <a:pt x="864" y="91"/>
                  </a:cubicBezTo>
                  <a:cubicBezTo>
                    <a:pt x="890" y="91"/>
                    <a:pt x="910" y="71"/>
                    <a:pt x="910" y="46"/>
                  </a:cubicBezTo>
                  <a:cubicBezTo>
                    <a:pt x="910" y="21"/>
                    <a:pt x="890" y="0"/>
                    <a:pt x="86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grpSp>
      <p:grpSp>
        <p:nvGrpSpPr>
          <p:cNvPr id="30" name="Group 103"/>
          <p:cNvGrpSpPr/>
          <p:nvPr/>
        </p:nvGrpSpPr>
        <p:grpSpPr>
          <a:xfrm>
            <a:off x="4548961" y="3023163"/>
            <a:ext cx="316609" cy="421276"/>
            <a:chOff x="7913688" y="-280988"/>
            <a:chExt cx="1733550" cy="2306638"/>
          </a:xfrm>
          <a:solidFill>
            <a:schemeClr val="bg1"/>
          </a:solidFill>
        </p:grpSpPr>
        <p:sp>
          <p:nvSpPr>
            <p:cNvPr id="31" name="Freeform 29"/>
            <p:cNvSpPr>
              <a:spLocks/>
            </p:cNvSpPr>
            <p:nvPr/>
          </p:nvSpPr>
          <p:spPr bwMode="auto">
            <a:xfrm>
              <a:off x="8215313" y="1317625"/>
              <a:ext cx="1155700" cy="71438"/>
            </a:xfrm>
            <a:custGeom>
              <a:avLst/>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32" name="Freeform 30"/>
            <p:cNvSpPr>
              <a:spLocks/>
            </p:cNvSpPr>
            <p:nvPr/>
          </p:nvSpPr>
          <p:spPr bwMode="auto">
            <a:xfrm>
              <a:off x="8215313" y="1535112"/>
              <a:ext cx="1155700" cy="71438"/>
            </a:xfrm>
            <a:custGeom>
              <a:avLst/>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33" name="Freeform 31"/>
            <p:cNvSpPr>
              <a:spLocks noEditPoints="1"/>
            </p:cNvSpPr>
            <p:nvPr/>
          </p:nvSpPr>
          <p:spPr bwMode="auto">
            <a:xfrm>
              <a:off x="7913688" y="-280988"/>
              <a:ext cx="1733550" cy="2306638"/>
            </a:xfrm>
            <a:custGeom>
              <a:avLst/>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34" name="Freeform 32"/>
            <p:cNvSpPr>
              <a:spLocks/>
            </p:cNvSpPr>
            <p:nvPr/>
          </p:nvSpPr>
          <p:spPr bwMode="auto">
            <a:xfrm>
              <a:off x="8199438" y="77787"/>
              <a:ext cx="725488" cy="146050"/>
            </a:xfrm>
            <a:custGeom>
              <a:avLst/>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35" name="Freeform 33"/>
            <p:cNvSpPr>
              <a:spLocks/>
            </p:cNvSpPr>
            <p:nvPr/>
          </p:nvSpPr>
          <p:spPr bwMode="auto">
            <a:xfrm>
              <a:off x="8199438" y="438150"/>
              <a:ext cx="725488" cy="73025"/>
            </a:xfrm>
            <a:custGeom>
              <a:avLst/>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36" name="Freeform 34"/>
            <p:cNvSpPr>
              <a:spLocks/>
            </p:cNvSpPr>
            <p:nvPr/>
          </p:nvSpPr>
          <p:spPr bwMode="auto">
            <a:xfrm>
              <a:off x="8199438" y="657225"/>
              <a:ext cx="1160463" cy="71438"/>
            </a:xfrm>
            <a:custGeom>
              <a:avLst/>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37" name="Freeform 35"/>
            <p:cNvSpPr>
              <a:spLocks/>
            </p:cNvSpPr>
            <p:nvPr/>
          </p:nvSpPr>
          <p:spPr bwMode="auto">
            <a:xfrm>
              <a:off x="8199438" y="1087437"/>
              <a:ext cx="1160463" cy="74613"/>
            </a:xfrm>
            <a:custGeom>
              <a:avLst/>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sp>
          <p:nvSpPr>
            <p:cNvPr id="38" name="Freeform 36"/>
            <p:cNvSpPr>
              <a:spLocks/>
            </p:cNvSpPr>
            <p:nvPr/>
          </p:nvSpPr>
          <p:spPr bwMode="auto">
            <a:xfrm>
              <a:off x="8199438" y="871537"/>
              <a:ext cx="1089025" cy="73025"/>
            </a:xfrm>
            <a:custGeom>
              <a:avLst/>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FEFEFE"/>
                </a:solidFill>
              </a:endParaRPr>
            </a:p>
          </p:txBody>
        </p:sp>
      </p:grpSp>
      <p:grpSp>
        <p:nvGrpSpPr>
          <p:cNvPr id="39" name="组合 38"/>
          <p:cNvGrpSpPr/>
          <p:nvPr/>
        </p:nvGrpSpPr>
        <p:grpSpPr>
          <a:xfrm>
            <a:off x="833452" y="4467600"/>
            <a:ext cx="2338080" cy="950702"/>
            <a:chOff x="833452" y="4467600"/>
            <a:chExt cx="2338080" cy="950702"/>
          </a:xfrm>
        </p:grpSpPr>
        <p:sp>
          <p:nvSpPr>
            <p:cNvPr id="40" name="TextBox 13"/>
            <p:cNvSpPr txBox="1"/>
            <p:nvPr/>
          </p:nvSpPr>
          <p:spPr>
            <a:xfrm>
              <a:off x="833452" y="4467600"/>
              <a:ext cx="2338080"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1067085" y="4753505"/>
              <a:ext cx="1874896" cy="664797"/>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组合 41"/>
          <p:cNvGrpSpPr/>
          <p:nvPr/>
        </p:nvGrpSpPr>
        <p:grpSpPr>
          <a:xfrm>
            <a:off x="3596549" y="4474820"/>
            <a:ext cx="2338080" cy="950702"/>
            <a:chOff x="3041041" y="4474820"/>
            <a:chExt cx="2338080" cy="950702"/>
          </a:xfrm>
        </p:grpSpPr>
        <p:sp>
          <p:nvSpPr>
            <p:cNvPr id="43" name="TextBox 13"/>
            <p:cNvSpPr txBox="1"/>
            <p:nvPr/>
          </p:nvSpPr>
          <p:spPr>
            <a:xfrm>
              <a:off x="3041041" y="4474820"/>
              <a:ext cx="2338080"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13"/>
            <p:cNvSpPr txBox="1"/>
            <p:nvPr/>
          </p:nvSpPr>
          <p:spPr>
            <a:xfrm>
              <a:off x="3270593" y="4760725"/>
              <a:ext cx="1883058" cy="664797"/>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nvGrpSpPr>
        <p:grpSpPr>
          <a:xfrm>
            <a:off x="6359646" y="4467600"/>
            <a:ext cx="2338080" cy="950702"/>
            <a:chOff x="5371996" y="4467600"/>
            <a:chExt cx="2338080" cy="950702"/>
          </a:xfrm>
        </p:grpSpPr>
        <p:sp>
          <p:nvSpPr>
            <p:cNvPr id="46" name="TextBox 13"/>
            <p:cNvSpPr txBox="1"/>
            <p:nvPr/>
          </p:nvSpPr>
          <p:spPr>
            <a:xfrm>
              <a:off x="5371996" y="4467600"/>
              <a:ext cx="2338080"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5605629" y="4753505"/>
              <a:ext cx="1874896" cy="664797"/>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9122742" y="4467600"/>
            <a:ext cx="2338080" cy="950702"/>
            <a:chOff x="7612600" y="4494249"/>
            <a:chExt cx="2338080" cy="950702"/>
          </a:xfrm>
        </p:grpSpPr>
        <p:sp>
          <p:nvSpPr>
            <p:cNvPr id="49" name="TextBox 13"/>
            <p:cNvSpPr txBox="1"/>
            <p:nvPr/>
          </p:nvSpPr>
          <p:spPr>
            <a:xfrm>
              <a:off x="7612600" y="4494249"/>
              <a:ext cx="2338080" cy="295466"/>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7842152" y="4780154"/>
              <a:ext cx="1883058" cy="664797"/>
            </a:xfrm>
            <a:prstGeom prst="rect">
              <a:avLst/>
            </a:prstGeom>
            <a:noFill/>
          </p:spPr>
          <p:txBody>
            <a:bodyPr wrap="square" lIns="0" tIns="0" rIns="0" bIns="0" rtlCol="0" anchor="t" anchorCtr="0">
              <a:spAutoFit/>
            </a:bodyPr>
            <a:lstStyle/>
            <a:p>
              <a:pPr algn="ctr" defTabSz="1216817">
                <a:lnSpc>
                  <a:spcPct val="120000"/>
                </a:lnSpc>
                <a:spcBef>
                  <a:spcPct val="20000"/>
                </a:spcBef>
                <a:defRPr/>
              </a:pPr>
              <a:r>
                <a:rPr lang="zh-CN" altLang="en-US" sz="1200" dirty="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矩形 50"/>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0" y="338607"/>
            <a:ext cx="3022600"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490537" y="481482"/>
            <a:ext cx="2752532" cy="46166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19215124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5292228" y="1696072"/>
            <a:ext cx="1470522" cy="1470522"/>
          </a:xfrm>
          <a:prstGeom prst="rect">
            <a:avLst/>
          </a:prstGeom>
          <a:solidFill>
            <a:srgbClr val="2D35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457294" y="1646503"/>
            <a:ext cx="1140390" cy="1569660"/>
          </a:xfrm>
          <a:prstGeom prst="rect">
            <a:avLst/>
          </a:prstGeom>
          <a:noFill/>
        </p:spPr>
        <p:txBody>
          <a:bodyPr wrap="square" rtlCol="0">
            <a:spAutoFit/>
          </a:bodyPr>
          <a:lstStyle/>
          <a:p>
            <a:pPr algn="ctr"/>
            <a:r>
              <a:rPr lang="en-US" altLang="zh-CN" sz="9600" dirty="0">
                <a:solidFill>
                  <a:srgbClr val="D0D9C2"/>
                </a:solidFill>
              </a:rPr>
              <a:t>2</a:t>
            </a:r>
            <a:endParaRPr lang="zh-CN" altLang="en-US" sz="9600" dirty="0">
              <a:solidFill>
                <a:srgbClr val="D0D9C2"/>
              </a:solidFill>
            </a:endParaRPr>
          </a:p>
        </p:txBody>
      </p:sp>
      <p:sp>
        <p:nvSpPr>
          <p:cNvPr id="10" name="文本框 9"/>
          <p:cNvSpPr txBox="1"/>
          <p:nvPr/>
        </p:nvSpPr>
        <p:spPr>
          <a:xfrm>
            <a:off x="3685910" y="3579941"/>
            <a:ext cx="4820180" cy="646331"/>
          </a:xfrm>
          <a:prstGeom prst="rect">
            <a:avLst/>
          </a:prstGeom>
          <a:noFill/>
        </p:spPr>
        <p:txBody>
          <a:bodyPr wrap="square" rtlCol="0">
            <a:spAutoFit/>
          </a:bodyPr>
          <a:lstStyle/>
          <a:p>
            <a:pPr algn="ctr"/>
            <a:r>
              <a:rPr lang="zh-CN" altLang="en-US" sz="3600" dirty="0">
                <a:latin typeface="微软雅黑" panose="020B0503020204020204" pitchFamily="34" charset="-122"/>
                <a:ea typeface="微软雅黑" panose="020B0503020204020204" pitchFamily="34" charset="-122"/>
              </a:rPr>
              <a:t>单击此处添加标题</a:t>
            </a:r>
          </a:p>
        </p:txBody>
      </p:sp>
      <p:sp>
        <p:nvSpPr>
          <p:cNvPr id="11" name="文本框 10"/>
          <p:cNvSpPr txBox="1"/>
          <p:nvPr/>
        </p:nvSpPr>
        <p:spPr>
          <a:xfrm>
            <a:off x="4114800" y="4472833"/>
            <a:ext cx="3962400" cy="738664"/>
          </a:xfrm>
          <a:prstGeom prst="rect">
            <a:avLst/>
          </a:prstGeom>
          <a:noFill/>
        </p:spPr>
        <p:txBody>
          <a:bodyPr wrap="square" rtlCol="0">
            <a:spAutoFit/>
          </a:bodyPr>
          <a:lstStyle/>
          <a:p>
            <a:pPr algn="ctr"/>
            <a:r>
              <a:rPr lang="zh-CN" altLang="en-US" sz="1400" dirty="0">
                <a:latin typeface="微软雅黑" panose="020B0503020204020204" pitchFamily="34" charset="-122"/>
                <a:ea typeface="微软雅黑" panose="020B0503020204020204" pitchFamily="34" charset="-122"/>
              </a:rPr>
              <a:t>单击此处添加此章节的简要内容，本模板内所有素材均可自由编辑及移动替换，框架完整，套用性强。</a:t>
            </a:r>
          </a:p>
        </p:txBody>
      </p:sp>
      <p:sp>
        <p:nvSpPr>
          <p:cNvPr id="12" name="矩形 11"/>
          <p:cNvSpPr/>
          <p:nvPr/>
        </p:nvSpPr>
        <p:spPr>
          <a:xfrm>
            <a:off x="4876800" y="4195834"/>
            <a:ext cx="2438400" cy="276999"/>
          </a:xfrm>
          <a:prstGeom prst="rect">
            <a:avLst/>
          </a:prstGeom>
        </p:spPr>
        <p:txBody>
          <a:bodyPr wrap="square">
            <a:spAutoFit/>
          </a:bodyPr>
          <a:lstStyle/>
          <a:p>
            <a:pPr algn="dist"/>
            <a:r>
              <a:rPr lang="en-US" altLang="zh-CN" sz="1200" dirty="0">
                <a:latin typeface="微软雅黑" panose="020B0503020204020204" pitchFamily="34" charset="-122"/>
                <a:ea typeface="微软雅黑" panose="020B0503020204020204" pitchFamily="34" charset="-122"/>
              </a:rPr>
              <a:t>ADD   YOUR  TITLE  HERE</a:t>
            </a:r>
          </a:p>
        </p:txBody>
      </p:sp>
      <p:cxnSp>
        <p:nvCxnSpPr>
          <p:cNvPr id="13" name="直接连接符 12"/>
          <p:cNvCxnSpPr/>
          <p:nvPr/>
        </p:nvCxnSpPr>
        <p:spPr>
          <a:xfrm flipV="1">
            <a:off x="4674934" y="4199124"/>
            <a:ext cx="3078416" cy="1"/>
          </a:xfrm>
          <a:prstGeom prst="line">
            <a:avLst/>
          </a:prstGeom>
          <a:ln w="15875">
            <a:solidFill>
              <a:srgbClr val="00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1210925" y="6367462"/>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5400000">
            <a:off x="10949646" y="5963311"/>
            <a:ext cx="164650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338607"/>
            <a:ext cx="981075"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5400000">
            <a:off x="-352428" y="700089"/>
            <a:ext cx="1543053" cy="142875"/>
          </a:xfrm>
          <a:prstGeom prst="rect">
            <a:avLst/>
          </a:prstGeom>
          <a:solidFill>
            <a:srgbClr val="2D35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5532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118"/>
</p:tagLst>
</file>

<file path=ppt/theme/theme1.xml><?xml version="1.0" encoding="utf-8"?>
<a:theme xmlns:a="http://schemas.openxmlformats.org/drawingml/2006/main" name="Office 主题">
  <a:themeElements>
    <a:clrScheme name="自定义 71">
      <a:dk1>
        <a:sysClr val="windowText" lastClr="000000"/>
      </a:dk1>
      <a:lt1>
        <a:sysClr val="window" lastClr="FFFFFF"/>
      </a:lt1>
      <a:dk2>
        <a:srgbClr val="44546A"/>
      </a:dk2>
      <a:lt2>
        <a:srgbClr val="E7E6E6"/>
      </a:lt2>
      <a:accent1>
        <a:srgbClr val="000000"/>
      </a:accent1>
      <a:accent2>
        <a:srgbClr val="2D3528"/>
      </a:accent2>
      <a:accent3>
        <a:srgbClr val="000000"/>
      </a:accent3>
      <a:accent4>
        <a:srgbClr val="2D3528"/>
      </a:accent4>
      <a:accent5>
        <a:srgbClr val="000000"/>
      </a:accent5>
      <a:accent6>
        <a:srgbClr val="2D3528"/>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1795</Words>
  <Application>Microsoft Office PowerPoint</Application>
  <PresentationFormat>宽屏</PresentationFormat>
  <Paragraphs>237</Paragraphs>
  <Slides>26</Slides>
  <Notes>26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Arial Unicode MS</vt:lpstr>
      <vt:lpstr>Open Sans</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SharedDoc>false</SharedDoc>
  <HyperlinkBase>A尚设计素材https://shop581232164.taobao.com/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A尚设计素材https://shop581232164.taobao.com/</dc:title>
  <dc:subject>A尚设计素材https://shop581232164.taobao.com/</dc:subject>
  <dc:creator>A尚设计素材https://shop581232164.taobao.com/</dc:creator>
  <cp:keywords>A尚设计素材https://shop581232164.taobao.com/</cp:keywords>
  <dc:description>A尚设计素材https://shop581232164.taobao.com/</dc:description>
  <cp:lastModifiedBy>Hymira</cp:lastModifiedBy>
  <cp:revision>24</cp:revision>
  <dcterms:created xsi:type="dcterms:W3CDTF">2017-02-25T06:55:22Z</dcterms:created>
  <dcterms:modified xsi:type="dcterms:W3CDTF">2019-04-03T04:33:13Z</dcterms:modified>
  <cp:category>A尚设计素材https://shop581232164.taobao.com/</cp:category>
</cp:coreProperties>
</file>