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73" r:id="rId21"/>
    <p:sldId id="280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EF7A4-9BA6-4E3A-A339-2AB3C33E542F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FF104-FAF1-46E5-99D9-41DD4FD66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0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08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37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57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43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971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31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05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431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09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49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59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39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132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08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95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90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60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28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87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9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1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73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23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15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25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51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0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25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4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9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5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5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0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7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3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2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2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B1196-6C31-4F00-A19A-28C2EB2CB523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1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915" y="1511300"/>
            <a:ext cx="1738908" cy="2044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23" y="3369818"/>
            <a:ext cx="2586229" cy="21775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390" y="-400858"/>
            <a:ext cx="2878885" cy="48204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30049" y="1296447"/>
            <a:ext cx="1846659" cy="2469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2" name="董贞 - 繁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56828" y="2166514"/>
            <a:ext cx="599820" cy="59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08" y="2154957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380656" y="2553270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① 单击此处添加文字</a:t>
            </a:r>
          </a:p>
        </p:txBody>
      </p:sp>
      <p:pic>
        <p:nvPicPr>
          <p:cNvPr id="4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3163069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52664" y="3561382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② 单击此处添加文字</a:t>
            </a:r>
          </a:p>
        </p:txBody>
      </p:sp>
      <p:pic>
        <p:nvPicPr>
          <p:cNvPr id="6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4171181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52664" y="4569494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③ 单击此处添加文字</a:t>
            </a:r>
          </a:p>
        </p:txBody>
      </p:sp>
      <p:pic>
        <p:nvPicPr>
          <p:cNvPr id="8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7678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99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159813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125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15%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64893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6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813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3584395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4739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45%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171507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10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270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551285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3196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65%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6099964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14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486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7457068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7412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85%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8044180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746052" y="1921398"/>
            <a:ext cx="57792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latin typeface="+mj-ea"/>
                <a:ea typeface="+mj-ea"/>
              </a:rPr>
              <a:t>◎单击此处添加段落文字内容</a:t>
            </a:r>
            <a:r>
              <a:rPr lang="zh-CN" altLang="en-US" sz="1500" b="1" kern="0" dirty="0">
                <a:solidFill>
                  <a:srgbClr val="77384B"/>
                </a:solidFill>
                <a:latin typeface="+mj-ea"/>
              </a:rPr>
              <a:t>单击此处添加段落文字内容</a:t>
            </a:r>
            <a:endParaRPr lang="en-US" altLang="zh-CN" sz="1500" b="1" kern="0" dirty="0">
              <a:solidFill>
                <a:srgbClr val="77384B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latin typeface="+mj-ea"/>
              </a:rPr>
              <a:t>◎单击此处添加段落文字内容单击此文字处添加段落文字内容</a:t>
            </a:r>
          </a:p>
        </p:txBody>
      </p:sp>
      <p:pic>
        <p:nvPicPr>
          <p:cNvPr id="19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406889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/>
      <p:bldP spid="9" grpId="0"/>
      <p:bldP spid="11" grpId="0" animBg="1"/>
      <p:bldP spid="12" grpId="0"/>
      <p:bldP spid="13" grpId="0"/>
      <p:bldP spid="15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09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60634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2"/>
          <p:cNvSpPr txBox="1">
            <a:spLocks noChangeArrowheads="1"/>
          </p:cNvSpPr>
          <p:nvPr/>
        </p:nvSpPr>
        <p:spPr bwMode="auto">
          <a:xfrm rot="16200000">
            <a:off x="3461250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1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5384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6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856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92881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 rot="16200000">
            <a:off x="5693497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2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631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10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112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97137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2"/>
          <p:cNvSpPr txBox="1">
            <a:spLocks noChangeArrowheads="1"/>
          </p:cNvSpPr>
          <p:nvPr/>
        </p:nvSpPr>
        <p:spPr bwMode="auto">
          <a:xfrm rot="16200000">
            <a:off x="7997753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3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01887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14" name="Picture 6" descr="E:\水墨图表素材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48889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2149725" y="28172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263407" y="23292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859386" y="23292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667430" y="23292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28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328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2328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995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995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995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459620" y="4032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459620" y="4407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459620" y="47679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pic>
        <p:nvPicPr>
          <p:cNvPr id="21" name="Picture 6" descr="E:\水墨图表素材\图片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4265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8392" y="36271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49270" y="30495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2866" y="25665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1858" y="22608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3699093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4981450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261814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373275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2017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8492" y="4760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3751257" y="22156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30" y="4496742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E:\水墨图表素材\图片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4121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152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643063"/>
            <a:ext cx="3024187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065338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13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5491163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8689975" y="2320925"/>
            <a:ext cx="1862138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5637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1765637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765637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5364838" y="50543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5364838" y="53683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5364838" y="57283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520788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520788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520788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pic>
        <p:nvPicPr>
          <p:cNvPr id="17" name="Picture 6" descr="E:\水墨图表素材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27030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296858" y="197398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V="1">
            <a:off x="5285554" y="2077451"/>
            <a:ext cx="0" cy="1161341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614420" y="1901974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H="1" flipV="1">
            <a:off x="7614412" y="2003896"/>
            <a:ext cx="7" cy="141252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679309" y="485430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3608364" y="4821228"/>
            <a:ext cx="0" cy="89717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6108576" y="4983294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>
            <a:off x="6117834" y="4416522"/>
            <a:ext cx="0" cy="130187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8541021" y="4871322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8541021" y="3918199"/>
            <a:ext cx="9258" cy="168823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418437" y="2184010"/>
            <a:ext cx="18179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V="1">
            <a:off x="2409900" y="2274905"/>
            <a:ext cx="0" cy="1139237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6" descr="E:\水墨图表素材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36" y="3126110"/>
            <a:ext cx="7967402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68332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3850983" y="2479078"/>
            <a:ext cx="2520280" cy="2381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135808" y="2210057"/>
            <a:ext cx="2520280" cy="2381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4891400" y="3380311"/>
            <a:ext cx="2520280" cy="2381217"/>
          </a:xfrm>
          <a:prstGeom prst="rect">
            <a:avLst/>
          </a:prstGeom>
        </p:spPr>
      </p:pic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7612484" y="304501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rot="10800000">
            <a:off x="7837117" y="345585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7396460" y="4862562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7621093" y="5273396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rot="10800000" flipH="1">
            <a:off x="1746623" y="4085834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211884" y="36696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3131" y="33759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4332" y="2867385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1019" y="4752220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pic>
        <p:nvPicPr>
          <p:cNvPr id="14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65325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3256093" y="3139157"/>
            <a:ext cx="666156" cy="1315418"/>
          </a:xfrm>
          <a:prstGeom prst="rect">
            <a:avLst/>
          </a:prstGeom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784350" y="3176588"/>
            <a:ext cx="1446213" cy="1219200"/>
            <a:chOff x="5170645" y="-1965292"/>
            <a:chExt cx="1446440" cy="12178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2014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5599243" y="3226043"/>
            <a:ext cx="666156" cy="1315418"/>
          </a:xfrm>
          <a:prstGeom prst="rect">
            <a:avLst/>
          </a:prstGeom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127500" y="3263474"/>
            <a:ext cx="1446213" cy="1219200"/>
            <a:chOff x="5170645" y="-1965292"/>
            <a:chExt cx="1446440" cy="121787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2015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8061773" y="3312929"/>
            <a:ext cx="666156" cy="1315418"/>
          </a:xfrm>
          <a:prstGeom prst="rect">
            <a:avLst/>
          </a:prstGeom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590030" y="3350360"/>
            <a:ext cx="1446213" cy="1219200"/>
            <a:chOff x="5170645" y="-1965292"/>
            <a:chExt cx="1446440" cy="12178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2016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048256" y="3325535"/>
            <a:ext cx="1446213" cy="1219200"/>
            <a:chOff x="5170645" y="-1965292"/>
            <a:chExt cx="1446440" cy="121787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2017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24675" y="19384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524675" y="22524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524675" y="26124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3848437" y="47952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848437" y="51092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848437" y="546929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6312575" y="20677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312575" y="23817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312575" y="27417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8480924" y="47938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8480924" y="51078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8480924" y="54678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pic>
        <p:nvPicPr>
          <p:cNvPr id="29" name="Picture 6" descr="E:\水墨图表素材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56269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534" y="2119324"/>
            <a:ext cx="1738908" cy="204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42" y="2233624"/>
            <a:ext cx="2586229" cy="21775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15042" y="2360624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050604" y="1797436"/>
            <a:ext cx="3059085" cy="1073201"/>
            <a:chOff x="4205028" y="2674828"/>
            <a:chExt cx="3059085" cy="1073201"/>
          </a:xfrm>
        </p:grpSpPr>
        <p:pic>
          <p:nvPicPr>
            <p:cNvPr id="19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50604" y="2866901"/>
            <a:ext cx="3059085" cy="1073201"/>
            <a:chOff x="4205028" y="2674828"/>
            <a:chExt cx="3059085" cy="1073201"/>
          </a:xfrm>
        </p:grpSpPr>
        <p:pic>
          <p:nvPicPr>
            <p:cNvPr id="2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50604" y="4044923"/>
            <a:ext cx="3059085" cy="1073201"/>
            <a:chOff x="4205028" y="2674828"/>
            <a:chExt cx="3059085" cy="1073201"/>
          </a:xfrm>
        </p:grpSpPr>
        <p:pic>
          <p:nvPicPr>
            <p:cNvPr id="31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请输入你的题目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50604" y="5161652"/>
            <a:ext cx="3059085" cy="1073201"/>
            <a:chOff x="4205028" y="2674828"/>
            <a:chExt cx="3059085" cy="1073201"/>
          </a:xfrm>
        </p:grpSpPr>
        <p:pic>
          <p:nvPicPr>
            <p:cNvPr id="3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2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t="11398" r="5014" b="11935"/>
          <a:stretch/>
        </p:blipFill>
        <p:spPr>
          <a:xfrm flipH="1">
            <a:off x="1177274" y="1511299"/>
            <a:ext cx="4512185" cy="691868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3" name="文本框 2"/>
          <p:cNvSpPr txBox="1"/>
          <p:nvPr/>
        </p:nvSpPr>
        <p:spPr>
          <a:xfrm>
            <a:off x="5260288" y="30210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133" y="983442"/>
            <a:ext cx="2878885" cy="482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1128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3758021" y="3863528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75492" y="3714071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6746513" y="3834032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327691" y="2050657"/>
            <a:ext cx="1755775" cy="1730461"/>
            <a:chOff x="1898327" y="841289"/>
            <a:chExt cx="1755775" cy="1730461"/>
          </a:xfrm>
        </p:grpSpPr>
        <p:pic>
          <p:nvPicPr>
            <p:cNvPr id="6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915" y="2050657"/>
            <a:ext cx="1755775" cy="1730461"/>
            <a:chOff x="3914551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97917" y="2050657"/>
            <a:ext cx="1755775" cy="1730461"/>
            <a:chOff x="5768553" y="841289"/>
            <a:chExt cx="1755775" cy="1730461"/>
          </a:xfrm>
        </p:grpSpPr>
        <p:pic>
          <p:nvPicPr>
            <p:cNvPr id="1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2228" y="5005255"/>
            <a:ext cx="6424180" cy="561214"/>
            <a:chOff x="1982864" y="3795887"/>
            <a:chExt cx="6424180" cy="561214"/>
          </a:xfrm>
        </p:grpSpPr>
        <p:pic>
          <p:nvPicPr>
            <p:cNvPr id="1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  <p:pic>
        <p:nvPicPr>
          <p:cNvPr id="17" name="Picture 6" descr="E:\水墨图表素材\图片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41673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25875" y="2443163"/>
            <a:ext cx="4764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 dirty="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1982788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4800" y="2327275"/>
            <a:ext cx="981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25875" y="3614738"/>
            <a:ext cx="476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3155950"/>
            <a:ext cx="1435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44800" y="3498850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25875" y="4794250"/>
            <a:ext cx="462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4352925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44800" y="4697413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11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88452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02470" y="2708275"/>
            <a:ext cx="92333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25146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3050" y="2665413"/>
            <a:ext cx="534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74195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49700" y="2627313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045920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23013" y="262731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77384B"/>
                </a:solidFill>
                <a:latin typeface="经典繁方篆"/>
              </a:rPr>
              <a:t>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419233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738" y="2476500"/>
            <a:ext cx="1042987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694738" y="2627313"/>
            <a:ext cx="5349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肆</a:t>
            </a:r>
          </a:p>
        </p:txBody>
      </p:sp>
      <p:pic>
        <p:nvPicPr>
          <p:cNvPr id="14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57921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build="p"/>
      <p:bldP spid="7" grpId="0"/>
      <p:bldP spid="8" grpId="0" build="p"/>
      <p:bldP spid="10" grpId="0"/>
      <p:bldP spid="11" grpId="0" build="p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036048" y="2699519"/>
            <a:ext cx="790575" cy="790575"/>
            <a:chOff x="3275856" y="1124744"/>
            <a:chExt cx="792088" cy="792088"/>
          </a:xfrm>
        </p:grpSpPr>
        <p:pic>
          <p:nvPicPr>
            <p:cNvPr id="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6964040" y="4066083"/>
            <a:ext cx="790575" cy="792163"/>
            <a:chOff x="3275856" y="2060848"/>
            <a:chExt cx="792088" cy="792088"/>
          </a:xfrm>
        </p:grpSpPr>
        <p:pic>
          <p:nvPicPr>
            <p:cNvPr id="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811912" y="5290219"/>
            <a:ext cx="790575" cy="792163"/>
            <a:chOff x="3275856" y="2996952"/>
            <a:chExt cx="792088" cy="792088"/>
          </a:xfrm>
        </p:grpSpPr>
        <p:pic>
          <p:nvPicPr>
            <p:cNvPr id="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155728" y="5219799"/>
            <a:ext cx="790575" cy="790575"/>
            <a:chOff x="3275856" y="3933056"/>
            <a:chExt cx="792088" cy="792088"/>
          </a:xfrm>
        </p:grpSpPr>
        <p:pic>
          <p:nvPicPr>
            <p:cNvPr id="1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</a:p>
          </p:txBody>
        </p:sp>
      </p:grpSp>
      <p:sp>
        <p:nvSpPr>
          <p:cNvPr id="14" name="TextBox 21"/>
          <p:cNvSpPr txBox="1"/>
          <p:nvPr/>
        </p:nvSpPr>
        <p:spPr>
          <a:xfrm>
            <a:off x="2499544" y="50353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6531992" y="51253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707287" y="37899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00144" y="26590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960217" y="1454690"/>
            <a:ext cx="3632200" cy="3630613"/>
            <a:chOff x="2791232" y="1362722"/>
            <a:chExt cx="3632200" cy="3630613"/>
          </a:xfrm>
        </p:grpSpPr>
        <p:pic>
          <p:nvPicPr>
            <p:cNvPr id="19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  <p:pic>
        <p:nvPicPr>
          <p:cNvPr id="21" name="Picture 6" descr="E:\水墨图表素材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75405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187" y="1808547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695" y="1922847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85930" y="1713183"/>
            <a:ext cx="1200329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val="153715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505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997982" y="2339706"/>
            <a:ext cx="214529" cy="214529"/>
            <a:chOff x="1200" y="2334"/>
            <a:chExt cx="240" cy="240"/>
          </a:xfrm>
        </p:grpSpPr>
        <p:sp>
          <p:nvSpPr>
            <p:cNvPr id="3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376161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7764746" y="2339706"/>
            <a:ext cx="214529" cy="214529"/>
            <a:chOff x="1200" y="2334"/>
            <a:chExt cx="240" cy="240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41218" y="3069716"/>
            <a:ext cx="1421050" cy="1458571"/>
            <a:chOff x="1185089" y="2083070"/>
            <a:chExt cx="1421050" cy="1458571"/>
          </a:xfrm>
        </p:grpSpPr>
        <p:pic>
          <p:nvPicPr>
            <p:cNvPr id="1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8492" y="2136979"/>
            <a:ext cx="1816663" cy="675758"/>
            <a:chOff x="1002363" y="1150333"/>
            <a:chExt cx="1816663" cy="675758"/>
          </a:xfrm>
        </p:grpSpPr>
        <p:pic>
          <p:nvPicPr>
            <p:cNvPr id="13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187624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15" name="Group 9"/>
          <p:cNvGrpSpPr>
            <a:grpSpLocks/>
          </p:cNvGrpSpPr>
          <p:nvPr/>
        </p:nvGrpSpPr>
        <p:grpSpPr bwMode="auto">
          <a:xfrm>
            <a:off x="5878303" y="2339706"/>
            <a:ext cx="214529" cy="214529"/>
            <a:chOff x="1200" y="2334"/>
            <a:chExt cx="240" cy="240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3133" y="2136979"/>
            <a:ext cx="1847501" cy="675758"/>
            <a:chOff x="2877004" y="1150333"/>
            <a:chExt cx="1847501" cy="675758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7004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093103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25256" y="2136979"/>
            <a:ext cx="1845385" cy="675758"/>
            <a:chOff x="4769127" y="1150333"/>
            <a:chExt cx="1845385" cy="675758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9127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4983110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99898" y="2136979"/>
            <a:ext cx="1856269" cy="675758"/>
            <a:chOff x="6643769" y="1150333"/>
            <a:chExt cx="1856269" cy="675758"/>
          </a:xfrm>
        </p:grpSpPr>
        <p:pic>
          <p:nvPicPr>
            <p:cNvPr id="2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769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6868636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29003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355096" y="3069716"/>
            <a:ext cx="1421050" cy="1458571"/>
            <a:chOff x="1185089" y="2083070"/>
            <a:chExt cx="1421050" cy="1458571"/>
          </a:xfrm>
        </p:grpSpPr>
        <p:pic>
          <p:nvPicPr>
            <p:cNvPr id="29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621637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281436" y="3069716"/>
            <a:ext cx="1421050" cy="1458571"/>
            <a:chOff x="1185089" y="2083070"/>
            <a:chExt cx="1421050" cy="1458571"/>
          </a:xfrm>
        </p:grpSpPr>
        <p:pic>
          <p:nvPicPr>
            <p:cNvPr id="33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8090044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55101" y="3069716"/>
            <a:ext cx="1421050" cy="1458571"/>
            <a:chOff x="1185089" y="2083070"/>
            <a:chExt cx="1421050" cy="1458571"/>
          </a:xfrm>
        </p:grpSpPr>
        <p:pic>
          <p:nvPicPr>
            <p:cNvPr id="37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pic>
        <p:nvPicPr>
          <p:cNvPr id="39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81785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31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46" y="414825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61" y="3750962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041" y="3293340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144678" y="2429244"/>
            <a:ext cx="1907083" cy="1769191"/>
            <a:chOff x="690528" y="1888653"/>
            <a:chExt cx="1907083" cy="1769191"/>
          </a:xfrm>
        </p:grpSpPr>
        <p:pic>
          <p:nvPicPr>
            <p:cNvPr id="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A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2014" y="1981771"/>
            <a:ext cx="1907083" cy="1769191"/>
            <a:chOff x="3347864" y="1441180"/>
            <a:chExt cx="1907083" cy="1769191"/>
          </a:xfrm>
        </p:grpSpPr>
        <p:pic>
          <p:nvPicPr>
            <p:cNvPr id="10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B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50286" y="1524149"/>
            <a:ext cx="1907083" cy="1769191"/>
            <a:chOff x="5796136" y="983558"/>
            <a:chExt cx="1907083" cy="1769191"/>
          </a:xfrm>
        </p:grpSpPr>
        <p:pic>
          <p:nvPicPr>
            <p:cNvPr id="1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C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pic>
        <p:nvPicPr>
          <p:cNvPr id="17" name="Picture 6" descr="E:\水墨图表素材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81320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69"/>
          <p:cNvSpPr txBox="1">
            <a:spLocks noChangeArrowheads="1"/>
          </p:cNvSpPr>
          <p:nvPr/>
        </p:nvSpPr>
        <p:spPr bwMode="auto">
          <a:xfrm>
            <a:off x="3665661" y="5247035"/>
            <a:ext cx="3094038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sp>
        <p:nvSpPr>
          <p:cNvPr id="3" name="Text Box 270"/>
          <p:cNvSpPr txBox="1">
            <a:spLocks noChangeArrowheads="1"/>
          </p:cNvSpPr>
          <p:nvPr/>
        </p:nvSpPr>
        <p:spPr bwMode="auto">
          <a:xfrm>
            <a:off x="5384924" y="41516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sp>
        <p:nvSpPr>
          <p:cNvPr id="4" name="Text Box 271"/>
          <p:cNvSpPr txBox="1">
            <a:spLocks noChangeArrowheads="1"/>
          </p:cNvSpPr>
          <p:nvPr/>
        </p:nvSpPr>
        <p:spPr bwMode="auto">
          <a:xfrm>
            <a:off x="6997824" y="31864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33886" y="2088688"/>
            <a:ext cx="5110956" cy="3316319"/>
            <a:chOff x="2201986" y="971088"/>
            <a:chExt cx="5110956" cy="3316319"/>
          </a:xfrm>
        </p:grpSpPr>
        <p:pic>
          <p:nvPicPr>
            <p:cNvPr id="6" name="Picture 4" descr="E:\水墨图表素材\5356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1986" y="3996863"/>
              <a:ext cx="304800" cy="29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2354386" y="971088"/>
              <a:ext cx="4958556" cy="3171047"/>
              <a:chOff x="2354386" y="971088"/>
              <a:chExt cx="4958556" cy="317104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354386" y="971088"/>
                <a:ext cx="4958556" cy="3171047"/>
                <a:chOff x="2354386" y="971088"/>
                <a:chExt cx="4958556" cy="3171047"/>
              </a:xfrm>
            </p:grpSpPr>
            <p:sp>
              <p:nvSpPr>
                <p:cNvPr id="10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2354386" y="1116360"/>
                  <a:ext cx="4784725" cy="30257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77384B"/>
                    </a:solidFill>
                  </a:endParaRPr>
                </a:p>
              </p:txBody>
            </p:sp>
            <p:pic>
              <p:nvPicPr>
                <p:cNvPr id="11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8142" y="97108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8436" y="188581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" name="Picture 4" descr="E:\水墨图表素材\5356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0624" y="2884086"/>
                <a:ext cx="304800" cy="290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2096062" y="4679573"/>
            <a:ext cx="1452730" cy="572612"/>
            <a:chOff x="864162" y="3561973"/>
            <a:chExt cx="1452730" cy="572612"/>
          </a:xfrm>
        </p:grpSpPr>
        <p:sp>
          <p:nvSpPr>
            <p:cNvPr id="14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ea typeface="宋体" pitchFamily="2" charset="-122"/>
                </a:rPr>
                <a:t>第一步</a:t>
              </a:r>
            </a:p>
          </p:txBody>
        </p:sp>
        <p:pic>
          <p:nvPicPr>
            <p:cNvPr id="15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847114" y="3605808"/>
            <a:ext cx="1452730" cy="572612"/>
            <a:chOff x="864162" y="3561973"/>
            <a:chExt cx="1452730" cy="572612"/>
          </a:xfrm>
        </p:grpSpPr>
        <p:pic>
          <p:nvPicPr>
            <p:cNvPr id="17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第二步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282" y="2613848"/>
            <a:ext cx="1452730" cy="572612"/>
            <a:chOff x="4127382" y="1496248"/>
            <a:chExt cx="1452730" cy="572612"/>
          </a:xfrm>
        </p:grpSpPr>
        <p:pic>
          <p:nvPicPr>
            <p:cNvPr id="20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7382" y="1496248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65"/>
            <p:cNvSpPr txBox="1">
              <a:spLocks noChangeArrowheads="1"/>
            </p:cNvSpPr>
            <p:nvPr/>
          </p:nvSpPr>
          <p:spPr bwMode="auto">
            <a:xfrm>
              <a:off x="4468256" y="1569997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第三步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27434" y="1802382"/>
            <a:ext cx="1452730" cy="572612"/>
            <a:chOff x="5495534" y="684782"/>
            <a:chExt cx="1452730" cy="572612"/>
          </a:xfrm>
        </p:grpSpPr>
        <p:pic>
          <p:nvPicPr>
            <p:cNvPr id="23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534" y="684782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265"/>
            <p:cNvSpPr txBox="1">
              <a:spLocks noChangeArrowheads="1"/>
            </p:cNvSpPr>
            <p:nvPr/>
          </p:nvSpPr>
          <p:spPr bwMode="auto">
            <a:xfrm>
              <a:off x="5836408" y="758531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第四步</a:t>
              </a:r>
            </a:p>
          </p:txBody>
        </p:sp>
      </p:grpSp>
      <p:pic>
        <p:nvPicPr>
          <p:cNvPr id="25" name="Picture 6" descr="E:\水墨图表素材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42401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5"/>
          <p:cNvCxnSpPr>
            <a:cxnSpLocks noChangeShapeType="1"/>
          </p:cNvCxnSpPr>
          <p:nvPr/>
        </p:nvCxnSpPr>
        <p:spPr bwMode="gray">
          <a:xfrm>
            <a:off x="3598366" y="2888878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16"/>
          <p:cNvCxnSpPr>
            <a:cxnSpLocks noChangeShapeType="1"/>
          </p:cNvCxnSpPr>
          <p:nvPr/>
        </p:nvCxnSpPr>
        <p:spPr bwMode="gray">
          <a:xfrm>
            <a:off x="3598366" y="4016693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3655516" y="31370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3655516" y="43816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028732" y="2298803"/>
            <a:ext cx="26981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5028732" y="3441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5028732" y="4584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30042" y="2341516"/>
            <a:ext cx="1973483" cy="734091"/>
            <a:chOff x="1347342" y="1376316"/>
            <a:chExt cx="1973483" cy="734091"/>
          </a:xfrm>
        </p:grpSpPr>
        <p:pic>
          <p:nvPicPr>
            <p:cNvPr id="1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943041" y="1479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2016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30042" y="3478096"/>
            <a:ext cx="1973483" cy="734091"/>
            <a:chOff x="1347342" y="2512896"/>
            <a:chExt cx="1973483" cy="734091"/>
          </a:xfrm>
        </p:grpSpPr>
        <p:pic>
          <p:nvPicPr>
            <p:cNvPr id="13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943041" y="2622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2017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30042" y="4603059"/>
            <a:ext cx="1973483" cy="734091"/>
            <a:chOff x="1347342" y="3637859"/>
            <a:chExt cx="1973483" cy="734091"/>
          </a:xfrm>
        </p:grpSpPr>
        <p:pic>
          <p:nvPicPr>
            <p:cNvPr id="1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943041" y="3765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2018</a:t>
              </a:r>
            </a:p>
          </p:txBody>
        </p:sp>
      </p:grpSp>
      <p:pic>
        <p:nvPicPr>
          <p:cNvPr id="18" name="Picture 6" descr="E:\水墨图表素材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92289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5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5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250017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1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2959249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18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4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94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91546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2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5374539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22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89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094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7281612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3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740687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26" name="Picture 6" descr="E:\水墨图表素材\图片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562" y="242665"/>
            <a:ext cx="2806138" cy="110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4948384" y="51856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4548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790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1064</Words>
  <Application>Microsoft Office PowerPoint</Application>
  <PresentationFormat>宽屏</PresentationFormat>
  <Paragraphs>227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Adobe 黑体 Std R</vt:lpstr>
      <vt:lpstr>Arial Unicode MS</vt:lpstr>
      <vt:lpstr>等线</vt:lpstr>
      <vt:lpstr>等线 Light</vt:lpstr>
      <vt:lpstr>方正流行体简体</vt:lpstr>
      <vt:lpstr>华文隶书</vt:lpstr>
      <vt:lpstr>经典繁方篆</vt:lpstr>
      <vt:lpstr>宋体</vt:lpstr>
      <vt:lpstr>微软雅黑</vt:lpstr>
      <vt:lpstr>叶根友毛笔行书2.0版</vt:lpstr>
      <vt:lpstr>Arial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Administrator</cp:lastModifiedBy>
  <cp:revision>11</cp:revision>
  <dcterms:created xsi:type="dcterms:W3CDTF">2017-05-17T05:46:00Z</dcterms:created>
  <dcterms:modified xsi:type="dcterms:W3CDTF">2018-04-03T08:58:22Z</dcterms:modified>
</cp:coreProperties>
</file>