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319" r:id="rId3"/>
    <p:sldId id="324" r:id="rId4"/>
    <p:sldId id="301" r:id="rId5"/>
    <p:sldId id="303" r:id="rId6"/>
    <p:sldId id="312" r:id="rId7"/>
    <p:sldId id="300" r:id="rId8"/>
    <p:sldId id="325" r:id="rId9"/>
    <p:sldId id="297" r:id="rId10"/>
    <p:sldId id="305" r:id="rId11"/>
    <p:sldId id="294" r:id="rId12"/>
    <p:sldId id="311" r:id="rId13"/>
    <p:sldId id="326" r:id="rId14"/>
    <p:sldId id="261" r:id="rId15"/>
    <p:sldId id="295" r:id="rId16"/>
    <p:sldId id="293" r:id="rId17"/>
    <p:sldId id="307" r:id="rId18"/>
    <p:sldId id="296" r:id="rId19"/>
    <p:sldId id="327" r:id="rId20"/>
    <p:sldId id="298" r:id="rId21"/>
    <p:sldId id="299" r:id="rId22"/>
    <p:sldId id="308" r:id="rId23"/>
    <p:sldId id="304" r:id="rId24"/>
    <p:sldId id="309" r:id="rId25"/>
    <p:sldId id="313" r:id="rId26"/>
    <p:sldId id="32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3B6"/>
    <a:srgbClr val="023075"/>
    <a:srgbClr val="268BBA"/>
    <a:srgbClr val="7BC08E"/>
    <a:srgbClr val="A8D08D"/>
    <a:srgbClr val="CAE2BA"/>
    <a:srgbClr val="507B32"/>
    <a:srgbClr val="78B64F"/>
    <a:srgbClr val="7CA186"/>
    <a:srgbClr val="EBF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941" autoAdjust="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95A5-2D37-4590-B2E5-EBB7897EB82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DF09A-A0F7-4045-8737-68C8FC8265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服装&#10;&#10;已生成高可信度的说明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6" t="11227" r="19598" b="10338"/>
          <a:stretch>
            <a:fillRect/>
          </a:stretch>
        </p:blipFill>
        <p:spPr>
          <a:xfrm rot="5400000">
            <a:off x="2691977" y="-2758134"/>
            <a:ext cx="6924160" cy="123081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tags" Target="../tags/tag2.xml"/><Relationship Id="rId10" Type="http://schemas.openxmlformats.org/officeDocument/2006/relationships/image" Target="../media/image4.jpeg"/><Relationship Id="rId4" Type="http://schemas.openxmlformats.org/officeDocument/2006/relationships/tags" Target="../tags/tag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3" Type="http://schemas.openxmlformats.org/officeDocument/2006/relationships/tags" Target="../tags/tag22.xml"/><Relationship Id="rId21" Type="http://schemas.openxmlformats.org/officeDocument/2006/relationships/tags" Target="../tags/tag40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tags" Target="../tags/tag39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notesSlide" Target="../notesSlides/notesSlide10.xml"/><Relationship Id="rId10" Type="http://schemas.openxmlformats.org/officeDocument/2006/relationships/tags" Target="../tags/tag29.xml"/><Relationship Id="rId19" Type="http://schemas.openxmlformats.org/officeDocument/2006/relationships/tags" Target="../tags/tag38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45.xml"/><Relationship Id="rId11" Type="http://schemas.openxmlformats.org/officeDocument/2006/relationships/image" Target="../media/image7.jpeg"/><Relationship Id="rId5" Type="http://schemas.openxmlformats.org/officeDocument/2006/relationships/tags" Target="../tags/tag44.xml"/><Relationship Id="rId10" Type="http://schemas.openxmlformats.org/officeDocument/2006/relationships/image" Target="../media/image6.png"/><Relationship Id="rId4" Type="http://schemas.openxmlformats.org/officeDocument/2006/relationships/tags" Target="../tags/tag43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51.xml"/><Relationship Id="rId11" Type="http://schemas.openxmlformats.org/officeDocument/2006/relationships/image" Target="../media/image7.jpeg"/><Relationship Id="rId5" Type="http://schemas.openxmlformats.org/officeDocument/2006/relationships/tags" Target="../tags/tag50.xml"/><Relationship Id="rId10" Type="http://schemas.openxmlformats.org/officeDocument/2006/relationships/image" Target="../media/image6.png"/><Relationship Id="rId4" Type="http://schemas.openxmlformats.org/officeDocument/2006/relationships/tags" Target="../tags/tag49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7.xml"/><Relationship Id="rId11" Type="http://schemas.openxmlformats.org/officeDocument/2006/relationships/image" Target="../media/image7.jpe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8.png"/><Relationship Id="rId4" Type="http://schemas.openxmlformats.org/officeDocument/2006/relationships/tags" Target="../tags/tag11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19.xml"/><Relationship Id="rId11" Type="http://schemas.openxmlformats.org/officeDocument/2006/relationships/image" Target="../media/image7.jpeg"/><Relationship Id="rId5" Type="http://schemas.openxmlformats.org/officeDocument/2006/relationships/tags" Target="../tags/tag18.xml"/><Relationship Id="rId10" Type="http://schemas.openxmlformats.org/officeDocument/2006/relationships/image" Target="../media/image6.png"/><Relationship Id="rId4" Type="http://schemas.openxmlformats.org/officeDocument/2006/relationships/tags" Target="../tags/tag17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磯村由纪子 - 風の住む街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61715" y="-1886119"/>
            <a:ext cx="609600" cy="609600"/>
          </a:xfrm>
          <a:prstGeom prst="rect">
            <a:avLst/>
          </a:prstGeom>
        </p:spPr>
      </p:pic>
      <p:pic>
        <p:nvPicPr>
          <p:cNvPr id="3" name="PA_图片 2" descr="图片包含 服装&#10;&#10;已生成高可信度的说明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36" y="-794887"/>
            <a:ext cx="5837329" cy="778351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148336" y="4223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559094" y="4045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792815" y="41169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707375" y="384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863667" y="3430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030581" y="3182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368196" y="41543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256299" y="4114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9667381" y="41583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8568378" y="43810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5570764" y="45134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458840" y="45397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6966225" y="43263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9619400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9017596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3" dur="2714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C -0.01133 -0.10555 -0.06198 -0.18449 -0.00768 -0.31458 " pathEditMode="relative" rAng="0" ptsTypes="AA">
                                      <p:cBhvr>
                                        <p:cTn id="31" dur="3409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39" dur="306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47" dur="351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55" dur="2924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63" dur="2415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71" dur="219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79" dur="234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87" dur="219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95" dur="254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03" dur="350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7604 -0.05301 0.06667 -0.19607 0.09635 -0.33519 " pathEditMode="relative" rAng="0" ptsTypes="AA">
                                      <p:cBhvr>
                                        <p:cTn id="111" dur="334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19" dur="218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471 -0.12338 -0.08021 -0.21551 -0.01003 -0.36713 " pathEditMode="relative" rAng="0" ptsTypes="AA">
                                      <p:cBhvr>
                                        <p:cTn id="127" dur="264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35" dur="2595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43" dur="296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51" dur="268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59" dur="296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6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6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167" dur="3729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75" dur="351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C 0.00156 -0.15486 -0.16419 -0.17777 -0.12565 -0.34953 " pathEditMode="relative" rAng="0" ptsTypes="AA">
                                      <p:cBhvr>
                                        <p:cTn id="183" dur="266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191" dur="216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9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199" dur="28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0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1 -0.18125 " pathEditMode="relative" rAng="0" ptsTypes="AA">
                                      <p:cBhvr>
                                        <p:cTn id="207" dur="2229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15" dur="324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23" dur="2298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31" dur="2439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3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3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81481E-6 C -0.04062 -0.14422 0.01771 -0.19561 -0.00286 -0.34422 " pathEditMode="relative" rAng="0" ptsTypes="AA">
                                      <p:cBhvr>
                                        <p:cTn id="239" dur="226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4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4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47" dur="269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55" dur="384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263" dur="2813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271" dur="3652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7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279" dur="344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8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87" dur="271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295" dur="2924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03" dur="3347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11" dur="351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1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1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19" dur="266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2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327" dur="222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35" dur="226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43" dur="3846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51" dur="3444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5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359" dur="2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6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67" dur="2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375" dur="2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383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391" dur="2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9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9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399" dur="2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0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07" dur="2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15" dur="2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C 0.03229 -0.19768 0.04193 -0.19838 0.1336 -0.2912 " pathEditMode="relative" rAng="0" ptsTypes="AA">
                                      <p:cBhvr>
                                        <p:cTn id="423" dur="2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31" dur="2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3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39" dur="2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4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C 0.07122 -0.04399 0.06237 -0.16274 0.0901 -0.27848 " pathEditMode="relative" rAng="0" ptsTypes="AA">
                                      <p:cBhvr>
                                        <p:cTn id="447" dur="2714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55" dur="3409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63" dur="306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471" dur="351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7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7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479" dur="292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8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7 0.02848 0.16263 -0.03727 " pathEditMode="relative" rAng="0" ptsTypes="AA">
                                      <p:cBhvr>
                                        <p:cTn id="487" dur="241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495" dur="219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03" dur="234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11" dur="3347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19" dur="218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27" dur="264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35" dur="259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543" dur="296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51" dur="2965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5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5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559" dur="351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6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4.44444E-6 C 0.00183 -0.15486 -0.16419 -0.17777 -0.12552 -0.34953 " pathEditMode="relative" rAng="0" ptsTypes="AA">
                                      <p:cBhvr>
                                        <p:cTn id="567" dur="266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75" dur="282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0.00377 -0.22477 0.15403 -0.14283 0.13372 -0.29121 " pathEditMode="relative" rAng="0" ptsTypes="AA">
                                      <p:cBhvr>
                                        <p:cTn id="583" dur="2298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91" dur="384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9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599" dur="365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0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07" dur="3444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1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1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1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15" dur="334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1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2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23" dur="35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2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2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2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31" dur="266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3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3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3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39" dur="2229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4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4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4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4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647" dur="3846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7122 -0.04398 0.06237 -0.16273 0.09011 -0.27847 " pathEditMode="relative" rAng="0" ptsTypes="AA">
                                      <p:cBhvr>
                                        <p:cTn id="655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5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6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663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6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6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71" dur="2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7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7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7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679" dur="2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8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8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C 0.03229 -0.19768 0.04193 -0.19838 0.1336 -0.2912 " pathEditMode="relative" rAng="0" ptsTypes="AA">
                                      <p:cBhvr>
                                        <p:cTn id="687" dur="2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9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9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9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695" dur="2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PA_梯形 1"/>
          <p:cNvSpPr/>
          <p:nvPr>
            <p:custDataLst>
              <p:tags r:id="rId2"/>
            </p:custDataLst>
          </p:nvPr>
        </p:nvSpPr>
        <p:spPr>
          <a:xfrm>
            <a:off x="5537200" y="2665461"/>
            <a:ext cx="1117600" cy="932143"/>
          </a:xfrm>
          <a:prstGeom prst="trapezoid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b="1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2" name="PA_梯形 2"/>
          <p:cNvSpPr/>
          <p:nvPr>
            <p:custDataLst>
              <p:tags r:id="rId3"/>
            </p:custDataLst>
          </p:nvPr>
        </p:nvSpPr>
        <p:spPr>
          <a:xfrm flipV="1">
            <a:off x="5537200" y="3597604"/>
            <a:ext cx="1117600" cy="1672771"/>
          </a:xfrm>
          <a:prstGeom prst="trapezoid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PA_平行四边形 3"/>
          <p:cNvSpPr/>
          <p:nvPr>
            <p:custDataLst>
              <p:tags r:id="rId4"/>
            </p:custDataLst>
          </p:nvPr>
        </p:nvSpPr>
        <p:spPr>
          <a:xfrm>
            <a:off x="4565396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00" name="PA_平行四边形 4"/>
          <p:cNvSpPr/>
          <p:nvPr>
            <p:custDataLst>
              <p:tags r:id="rId5"/>
            </p:custDataLst>
          </p:nvPr>
        </p:nvSpPr>
        <p:spPr>
          <a:xfrm flipV="1">
            <a:off x="4565396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PA_平行四边形 5"/>
          <p:cNvSpPr/>
          <p:nvPr>
            <p:custDataLst>
              <p:tags r:id="rId6"/>
            </p:custDataLst>
          </p:nvPr>
        </p:nvSpPr>
        <p:spPr>
          <a:xfrm>
            <a:off x="3593592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02" name="PA_平行四边形 6"/>
          <p:cNvSpPr/>
          <p:nvPr>
            <p:custDataLst>
              <p:tags r:id="rId7"/>
            </p:custDataLst>
          </p:nvPr>
        </p:nvSpPr>
        <p:spPr>
          <a:xfrm flipV="1">
            <a:off x="3593592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PA_平行四边形 8"/>
          <p:cNvSpPr/>
          <p:nvPr>
            <p:custDataLst>
              <p:tags r:id="rId8"/>
            </p:custDataLst>
          </p:nvPr>
        </p:nvSpPr>
        <p:spPr>
          <a:xfrm flipH="1">
            <a:off x="6703060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04" name="PA_平行四边形 9"/>
          <p:cNvSpPr/>
          <p:nvPr>
            <p:custDataLst>
              <p:tags r:id="rId9"/>
            </p:custDataLst>
          </p:nvPr>
        </p:nvSpPr>
        <p:spPr>
          <a:xfrm flipH="1" flipV="1">
            <a:off x="6703060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PA_平行四边形 10"/>
          <p:cNvSpPr/>
          <p:nvPr>
            <p:custDataLst>
              <p:tags r:id="rId10"/>
            </p:custDataLst>
          </p:nvPr>
        </p:nvSpPr>
        <p:spPr>
          <a:xfrm flipH="1">
            <a:off x="7674864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06" name="PA_平行四边形 11"/>
          <p:cNvSpPr/>
          <p:nvPr>
            <p:custDataLst>
              <p:tags r:id="rId11"/>
            </p:custDataLst>
          </p:nvPr>
        </p:nvSpPr>
        <p:spPr>
          <a:xfrm flipH="1" flipV="1">
            <a:off x="7674864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7" name="PA_组合 19"/>
          <p:cNvGrpSpPr/>
          <p:nvPr>
            <p:custDataLst>
              <p:tags r:id="rId12"/>
            </p:custDataLst>
          </p:nvPr>
        </p:nvGrpSpPr>
        <p:grpSpPr>
          <a:xfrm>
            <a:off x="960133" y="3288750"/>
            <a:ext cx="2407615" cy="835777"/>
            <a:chOff x="609599" y="3139323"/>
            <a:chExt cx="2407615" cy="835777"/>
          </a:xfrm>
        </p:grpSpPr>
        <p:sp>
          <p:nvSpPr>
            <p:cNvPr id="125" name="TextBox 2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6" name="Rectangle 2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8" name="PA_组合 22"/>
          <p:cNvGrpSpPr/>
          <p:nvPr>
            <p:custDataLst>
              <p:tags r:id="rId13"/>
            </p:custDataLst>
          </p:nvPr>
        </p:nvGrpSpPr>
        <p:grpSpPr>
          <a:xfrm>
            <a:off x="8797148" y="3288750"/>
            <a:ext cx="2457329" cy="835777"/>
            <a:chOff x="9029821" y="3139323"/>
            <a:chExt cx="2457329" cy="835777"/>
          </a:xfrm>
        </p:grpSpPr>
        <p:sp>
          <p:nvSpPr>
            <p:cNvPr id="123" name="TextBox 2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4" name="Rectangle 2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9" name="PA_组合 25"/>
          <p:cNvGrpSpPr/>
          <p:nvPr>
            <p:custDataLst>
              <p:tags r:id="rId14"/>
            </p:custDataLst>
          </p:nvPr>
        </p:nvGrpSpPr>
        <p:grpSpPr>
          <a:xfrm>
            <a:off x="5085512" y="1268023"/>
            <a:ext cx="2020976" cy="927740"/>
            <a:chOff x="5122025" y="525814"/>
            <a:chExt cx="2020976" cy="927740"/>
          </a:xfrm>
        </p:grpSpPr>
        <p:sp>
          <p:nvSpPr>
            <p:cNvPr id="121" name="TextBox 2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22" name="Rectangle 27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0" name="PA_组合 28"/>
          <p:cNvGrpSpPr/>
          <p:nvPr>
            <p:custDataLst>
              <p:tags r:id="rId15"/>
            </p:custDataLst>
          </p:nvPr>
        </p:nvGrpSpPr>
        <p:grpSpPr>
          <a:xfrm>
            <a:off x="6654800" y="5126424"/>
            <a:ext cx="2457329" cy="835777"/>
            <a:chOff x="9029821" y="3139323"/>
            <a:chExt cx="2457329" cy="835777"/>
          </a:xfrm>
        </p:grpSpPr>
        <p:sp>
          <p:nvSpPr>
            <p:cNvPr id="119" name="TextBox 29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0" name="Rectangle 30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1" name="PA_组合 31"/>
          <p:cNvGrpSpPr/>
          <p:nvPr>
            <p:custDataLst>
              <p:tags r:id="rId16"/>
            </p:custDataLst>
          </p:nvPr>
        </p:nvGrpSpPr>
        <p:grpSpPr>
          <a:xfrm>
            <a:off x="3129585" y="5126424"/>
            <a:ext cx="2407615" cy="835777"/>
            <a:chOff x="609599" y="3139323"/>
            <a:chExt cx="2407615" cy="835777"/>
          </a:xfrm>
        </p:grpSpPr>
        <p:sp>
          <p:nvSpPr>
            <p:cNvPr id="117" name="TextBox 32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8" name="Rectangle 33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2" name="PA_Freeform: Shape 34"/>
          <p:cNvSpPr/>
          <p:nvPr>
            <p:custDataLst>
              <p:tags r:id="rId17"/>
            </p:custDataLst>
          </p:nvPr>
        </p:nvSpPr>
        <p:spPr bwMode="auto">
          <a:xfrm>
            <a:off x="6909695" y="4310391"/>
            <a:ext cx="424066" cy="4232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PA_Freeform: Shape 35"/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4824793" y="4240957"/>
            <a:ext cx="493232" cy="492714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PA_Freeform: Shape 36"/>
          <p:cNvSpPr/>
          <p:nvPr>
            <p:custDataLst>
              <p:tags r:id="rId19"/>
            </p:custDataLst>
          </p:nvPr>
        </p:nvSpPr>
        <p:spPr bwMode="auto">
          <a:xfrm>
            <a:off x="3880590" y="4008278"/>
            <a:ext cx="428132" cy="3518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PA_Freeform: Shape 37"/>
          <p:cNvSpPr/>
          <p:nvPr>
            <p:custDataLst>
              <p:tags r:id="rId20"/>
            </p:custDataLst>
          </p:nvPr>
        </p:nvSpPr>
        <p:spPr bwMode="auto">
          <a:xfrm>
            <a:off x="7901822" y="3920332"/>
            <a:ext cx="456434" cy="439834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PA_Freeform: Shape 38"/>
          <p:cNvSpPr/>
          <p:nvPr>
            <p:custDataLst>
              <p:tags r:id="rId21"/>
            </p:custDataLst>
          </p:nvPr>
        </p:nvSpPr>
        <p:spPr bwMode="auto">
          <a:xfrm>
            <a:off x="5762625" y="4202051"/>
            <a:ext cx="666750" cy="6168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1" grpId="0" animBg="1"/>
      <p:bldP spid="52" grpId="0" animBg="1"/>
      <p:bldP spid="53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Freeform: Shape 14"/>
          <p:cNvSpPr/>
          <p:nvPr/>
        </p:nvSpPr>
        <p:spPr bwMode="auto">
          <a:xfrm>
            <a:off x="5554329" y="4745993"/>
            <a:ext cx="1068497" cy="871122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rgbClr val="D9D9D9"/>
          </a:solidFill>
          <a:ln w="9525" cap="flat" cmpd="sng">
            <a:solidFill>
              <a:srgbClr val="F2F2F2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15"/>
          <p:cNvSpPr/>
          <p:nvPr/>
        </p:nvSpPr>
        <p:spPr bwMode="auto">
          <a:xfrm>
            <a:off x="5702731" y="1548663"/>
            <a:ext cx="1626490" cy="1026203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16"/>
          <p:cNvSpPr/>
          <p:nvPr/>
        </p:nvSpPr>
        <p:spPr bwMode="auto">
          <a:xfrm>
            <a:off x="4862774" y="2388621"/>
            <a:ext cx="2466447" cy="724946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17"/>
          <p:cNvSpPr/>
          <p:nvPr/>
        </p:nvSpPr>
        <p:spPr bwMode="auto">
          <a:xfrm>
            <a:off x="5052729" y="1910023"/>
            <a:ext cx="2276492" cy="1788249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18"/>
          <p:cNvSpPr/>
          <p:nvPr/>
        </p:nvSpPr>
        <p:spPr bwMode="auto">
          <a:xfrm>
            <a:off x="5052729" y="3547643"/>
            <a:ext cx="1834253" cy="727914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19"/>
          <p:cNvSpPr/>
          <p:nvPr/>
        </p:nvSpPr>
        <p:spPr bwMode="auto">
          <a:xfrm>
            <a:off x="5304271" y="2699524"/>
            <a:ext cx="2023466" cy="1472894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Freeform: Shape 20"/>
          <p:cNvSpPr/>
          <p:nvPr/>
        </p:nvSpPr>
        <p:spPr bwMode="auto">
          <a:xfrm>
            <a:off x="5304271" y="4006207"/>
            <a:ext cx="1384594" cy="643325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21"/>
          <p:cNvSpPr/>
          <p:nvPr/>
        </p:nvSpPr>
        <p:spPr bwMode="auto">
          <a:xfrm>
            <a:off x="4862774" y="1548663"/>
            <a:ext cx="1444697" cy="1563420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Freeform: Shape 22"/>
          <p:cNvSpPr/>
          <p:nvPr/>
        </p:nvSpPr>
        <p:spPr bwMode="auto">
          <a:xfrm>
            <a:off x="5488290" y="3937200"/>
            <a:ext cx="1396466" cy="710847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23"/>
          <p:cNvSpPr/>
          <p:nvPr/>
        </p:nvSpPr>
        <p:spPr bwMode="auto">
          <a:xfrm>
            <a:off x="5488290" y="4553812"/>
            <a:ext cx="1200575" cy="94236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6" name="Group 25"/>
          <p:cNvGrpSpPr/>
          <p:nvPr/>
        </p:nvGrpSpPr>
        <p:grpSpPr>
          <a:xfrm>
            <a:off x="8638205" y="1697288"/>
            <a:ext cx="2611178" cy="3463424"/>
            <a:chOff x="1193500" y="1491637"/>
            <a:chExt cx="3761195" cy="3463424"/>
          </a:xfrm>
        </p:grpSpPr>
        <p:grpSp>
          <p:nvGrpSpPr>
            <p:cNvPr id="89" name="Group 28"/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96" name="TextBox 35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7" name="Rectangle 36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0" name="Group 29"/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94" name="TextBox 33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5" name="Rectangle 34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1" name="Group 30"/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92" name="TextBox 31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3" name="Rectangle 3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87" name="Straight Connector 26"/>
          <p:cNvCxnSpPr/>
          <p:nvPr/>
        </p:nvCxnSpPr>
        <p:spPr>
          <a:xfrm>
            <a:off x="8939655" y="2710116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7"/>
          <p:cNvCxnSpPr/>
          <p:nvPr/>
        </p:nvCxnSpPr>
        <p:spPr>
          <a:xfrm>
            <a:off x="8939655" y="4048863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38"/>
          <p:cNvGrpSpPr/>
          <p:nvPr/>
        </p:nvGrpSpPr>
        <p:grpSpPr>
          <a:xfrm>
            <a:off x="923287" y="1700180"/>
            <a:ext cx="2611177" cy="3463424"/>
            <a:chOff x="1193500" y="1491637"/>
            <a:chExt cx="3761195" cy="3463424"/>
          </a:xfrm>
        </p:grpSpPr>
        <p:grpSp>
          <p:nvGrpSpPr>
            <p:cNvPr id="77" name="Group 42"/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84" name="TextBox 49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5" name="Rectangle 50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8" name="Group 43"/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82" name="TextBox 4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3" name="Rectangle 4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9" name="Group 44"/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80" name="TextBox 45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1" name="Rectangle 46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4" name="Group 39"/>
          <p:cNvGrpSpPr/>
          <p:nvPr/>
        </p:nvGrpSpPr>
        <p:grpSpPr>
          <a:xfrm>
            <a:off x="820745" y="2713008"/>
            <a:ext cx="2448272" cy="1338747"/>
            <a:chOff x="1307468" y="2924944"/>
            <a:chExt cx="2448272" cy="1338747"/>
          </a:xfrm>
        </p:grpSpPr>
        <p:cxnSp>
          <p:nvCxnSpPr>
            <p:cNvPr id="75" name="Straight Connector 40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41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7" name="Group 9"/>
          <p:cNvGrpSpPr/>
          <p:nvPr/>
        </p:nvGrpSpPr>
        <p:grpSpPr>
          <a:xfrm>
            <a:off x="8553899" y="4099866"/>
            <a:ext cx="2596968" cy="1076948"/>
            <a:chOff x="8553899" y="4099866"/>
            <a:chExt cx="2596968" cy="1076948"/>
          </a:xfrm>
        </p:grpSpPr>
        <p:sp>
          <p:nvSpPr>
            <p:cNvPr id="105" name="TextBox 4"/>
            <p:cNvSpPr txBox="1"/>
            <p:nvPr/>
          </p:nvSpPr>
          <p:spPr>
            <a:xfrm>
              <a:off x="8553899" y="409986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8565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6" name="TextBox 5"/>
            <p:cNvSpPr txBox="1"/>
            <p:nvPr/>
          </p:nvSpPr>
          <p:spPr>
            <a:xfrm>
              <a:off x="8553899" y="4284531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8" name="Group 6"/>
          <p:cNvGrpSpPr/>
          <p:nvPr/>
        </p:nvGrpSpPr>
        <p:grpSpPr>
          <a:xfrm>
            <a:off x="8553899" y="2627902"/>
            <a:ext cx="2596968" cy="1076948"/>
            <a:chOff x="8553899" y="2627902"/>
            <a:chExt cx="2596968" cy="1076948"/>
          </a:xfrm>
        </p:grpSpPr>
        <p:sp>
          <p:nvSpPr>
            <p:cNvPr id="103" name="TextBox 7"/>
            <p:cNvSpPr txBox="1"/>
            <p:nvPr/>
          </p:nvSpPr>
          <p:spPr>
            <a:xfrm>
              <a:off x="8553899" y="26279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8565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4" name="TextBox 8"/>
            <p:cNvSpPr txBox="1"/>
            <p:nvPr/>
          </p:nvSpPr>
          <p:spPr>
            <a:xfrm>
              <a:off x="8553899" y="2812567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9" name="Group 3"/>
          <p:cNvGrpSpPr/>
          <p:nvPr/>
        </p:nvGrpSpPr>
        <p:grpSpPr>
          <a:xfrm>
            <a:off x="1117942" y="4087279"/>
            <a:ext cx="2596968" cy="1076948"/>
            <a:chOff x="1117942" y="4087279"/>
            <a:chExt cx="2596968" cy="1076948"/>
          </a:xfrm>
        </p:grpSpPr>
        <p:sp>
          <p:nvSpPr>
            <p:cNvPr id="101" name="TextBox 10"/>
            <p:cNvSpPr txBox="1"/>
            <p:nvPr/>
          </p:nvSpPr>
          <p:spPr>
            <a:xfrm>
              <a:off x="1117942" y="408727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8565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2" name="TextBox 11"/>
            <p:cNvSpPr txBox="1"/>
            <p:nvPr/>
          </p:nvSpPr>
          <p:spPr>
            <a:xfrm>
              <a:off x="1117942" y="4271944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" name="Group 1"/>
          <p:cNvGrpSpPr/>
          <p:nvPr/>
        </p:nvGrpSpPr>
        <p:grpSpPr>
          <a:xfrm>
            <a:off x="1117942" y="2650345"/>
            <a:ext cx="2596968" cy="1076948"/>
            <a:chOff x="1117942" y="2650345"/>
            <a:chExt cx="2596968" cy="1076948"/>
          </a:xfrm>
        </p:grpSpPr>
        <p:sp>
          <p:nvSpPr>
            <p:cNvPr id="99" name="TextBox 13"/>
            <p:cNvSpPr txBox="1"/>
            <p:nvPr/>
          </p:nvSpPr>
          <p:spPr>
            <a:xfrm>
              <a:off x="1117942" y="2650345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8565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0" name="TextBox 14"/>
            <p:cNvSpPr txBox="1"/>
            <p:nvPr/>
          </p:nvSpPr>
          <p:spPr>
            <a:xfrm>
              <a:off x="1117942" y="2835010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1" name="Group 15"/>
          <p:cNvGrpSpPr/>
          <p:nvPr/>
        </p:nvGrpSpPr>
        <p:grpSpPr>
          <a:xfrm>
            <a:off x="4960929" y="1739195"/>
            <a:ext cx="1909772" cy="2067795"/>
            <a:chOff x="3720696" y="1286227"/>
            <a:chExt cx="1432329" cy="1550846"/>
          </a:xfrm>
        </p:grpSpPr>
        <p:grpSp>
          <p:nvGrpSpPr>
            <p:cNvPr id="94" name="Group 16"/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96" name="Freeform: Shape 18"/>
              <p:cNvSpPr/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9"/>
              <p:cNvSpPr/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20"/>
              <p:cNvSpPr/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5" name="Freeform: Shape 17"/>
            <p:cNvSpPr/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Group 21"/>
          <p:cNvGrpSpPr/>
          <p:nvPr/>
        </p:nvGrpSpPr>
        <p:grpSpPr>
          <a:xfrm>
            <a:off x="6286784" y="2199775"/>
            <a:ext cx="1959877" cy="2239308"/>
            <a:chOff x="4715088" y="1631662"/>
            <a:chExt cx="1469908" cy="1679481"/>
          </a:xfrm>
        </p:grpSpPr>
        <p:grpSp>
          <p:nvGrpSpPr>
            <p:cNvPr id="89" name="Group 22"/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91" name="Freeform: Shape 24"/>
              <p:cNvSpPr/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25"/>
              <p:cNvSpPr/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26"/>
              <p:cNvSpPr/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0" name="Freeform: Shape 23"/>
            <p:cNvSpPr/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3945340" y="2785618"/>
            <a:ext cx="2193057" cy="2243164"/>
            <a:chOff x="2959004" y="2071044"/>
            <a:chExt cx="1644793" cy="1682372"/>
          </a:xfrm>
        </p:grpSpPr>
        <p:grpSp>
          <p:nvGrpSpPr>
            <p:cNvPr id="68" name="Group 28"/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71" name="Freeform: Shape 30"/>
              <p:cNvSpPr/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31"/>
              <p:cNvSpPr/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32"/>
              <p:cNvSpPr/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0" name="Freeform: Shape 29"/>
            <p:cNvSpPr/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33"/>
          <p:cNvGrpSpPr/>
          <p:nvPr/>
        </p:nvGrpSpPr>
        <p:grpSpPr>
          <a:xfrm>
            <a:off x="5276975" y="3363752"/>
            <a:ext cx="2187279" cy="2470563"/>
            <a:chOff x="3957731" y="2504645"/>
            <a:chExt cx="1640459" cy="1852922"/>
          </a:xfrm>
        </p:grpSpPr>
        <p:grpSp>
          <p:nvGrpSpPr>
            <p:cNvPr id="45" name="Group 34"/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47" name="Freeform: Shape 36"/>
              <p:cNvSpPr/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7"/>
              <p:cNvSpPr/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8"/>
              <p:cNvSpPr/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: Shape 35"/>
            <p:cNvSpPr/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第三章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368022" y="4347259"/>
            <a:ext cx="3805596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: Shape 2"/>
          <p:cNvSpPr/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3"/>
          <p:cNvSpPr/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4"/>
          <p:cNvSpPr/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5"/>
          <p:cNvSpPr/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6"/>
          <p:cNvSpPr/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7"/>
          <p:cNvSpPr/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8"/>
          <p:cNvSpPr/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Freeform: Shape 9"/>
          <p:cNvSpPr/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10"/>
          <p:cNvSpPr/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: Shape 11"/>
          <p:cNvSpPr/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12"/>
          <p:cNvSpPr/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Freeform: Shape 13"/>
          <p:cNvSpPr/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14"/>
          <p:cNvSpPr/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: Shape 15"/>
          <p:cNvSpPr/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16"/>
          <p:cNvSpPr/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17"/>
          <p:cNvSpPr/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3" name="Freeform: Shape 18"/>
          <p:cNvSpPr/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4" name="Freeform: Shape 19"/>
          <p:cNvSpPr/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5" name="Freeform: Shape 20"/>
          <p:cNvSpPr/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6" name="Freeform: Shape 21"/>
          <p:cNvSpPr/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7" name="Freeform: Shape 22"/>
          <p:cNvSpPr/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8" name="Freeform: Shape 23"/>
          <p:cNvSpPr/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9" name="Freeform: Shape 24"/>
          <p:cNvSpPr/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0" name="Freeform: Shape 25"/>
          <p:cNvSpPr/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1" name="Freeform: Shape 26"/>
          <p:cNvSpPr/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2" name="Freeform: Shape 27"/>
          <p:cNvSpPr/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3" name="Freeform: Shape 28"/>
          <p:cNvSpPr/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: Shape 106"/>
          <p:cNvSpPr/>
          <p:nvPr/>
        </p:nvSpPr>
        <p:spPr bwMode="auto">
          <a:xfrm>
            <a:off x="6211618" y="3517011"/>
            <a:ext cx="1554047" cy="63732"/>
          </a:xfrm>
          <a:custGeom>
            <a:avLst/>
            <a:gdLst/>
            <a:ahLst/>
            <a:cxnLst>
              <a:cxn ang="0">
                <a:pos x="370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  <a:cxn ang="0">
                <a:pos x="370" y="0"/>
              </a:cxn>
              <a:cxn ang="0">
                <a:pos x="378" y="8"/>
              </a:cxn>
              <a:cxn ang="0">
                <a:pos x="370" y="16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Freeform: Shape 107"/>
          <p:cNvSpPr/>
          <p:nvPr/>
        </p:nvSpPr>
        <p:spPr bwMode="auto">
          <a:xfrm>
            <a:off x="4412454" y="3517011"/>
            <a:ext cx="1554047" cy="6373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69" y="0"/>
              </a:cxn>
              <a:cxn ang="0">
                <a:pos x="378" y="8"/>
              </a:cxn>
              <a:cxn ang="0">
                <a:pos x="369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6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Freeform: Shape 108"/>
          <p:cNvSpPr/>
          <p:nvPr/>
        </p:nvSpPr>
        <p:spPr bwMode="auto">
          <a:xfrm>
            <a:off x="4373235" y="1820800"/>
            <a:ext cx="1475608" cy="1671701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7" y="267"/>
              </a:cxn>
              <a:cxn ang="0">
                <a:pos x="351" y="388"/>
              </a:cxn>
              <a:cxn ang="0">
                <a:pos x="356" y="398"/>
              </a:cxn>
              <a:cxn ang="0">
                <a:pos x="345" y="403"/>
              </a:cxn>
              <a:cxn ang="0">
                <a:pos x="6" y="280"/>
              </a:cxn>
              <a:cxn ang="0">
                <a:pos x="0" y="272"/>
              </a:cxn>
              <a:cxn ang="0">
                <a:pos x="0" y="8"/>
              </a:cxn>
              <a:cxn ang="0">
                <a:pos x="8" y="0"/>
              </a:cxn>
              <a:cxn ang="0">
                <a:pos x="17" y="8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0"/>
                  <a:pt x="356" y="398"/>
                </a:cubicBezTo>
                <a:cubicBezTo>
                  <a:pt x="353" y="406"/>
                  <a:pt x="349" y="404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Freeform: Shape 109"/>
          <p:cNvSpPr/>
          <p:nvPr/>
        </p:nvSpPr>
        <p:spPr bwMode="auto">
          <a:xfrm>
            <a:off x="4858570" y="2575761"/>
            <a:ext cx="1269711" cy="1176563"/>
          </a:xfrm>
          <a:custGeom>
            <a:avLst/>
            <a:gdLst/>
            <a:ahLst/>
            <a:cxnLst>
              <a:cxn ang="0">
                <a:pos x="16" y="8"/>
              </a:cxn>
              <a:cxn ang="0">
                <a:pos x="16" y="163"/>
              </a:cxn>
              <a:cxn ang="0">
                <a:pos x="302" y="267"/>
              </a:cxn>
              <a:cxn ang="0">
                <a:pos x="307" y="277"/>
              </a:cxn>
              <a:cxn ang="0">
                <a:pos x="296" y="282"/>
              </a:cxn>
              <a:cxn ang="0">
                <a:pos x="5" y="177"/>
              </a:cxn>
              <a:cxn ang="0">
                <a:pos x="0" y="169"/>
              </a:cxn>
              <a:cxn ang="0">
                <a:pos x="0" y="8"/>
              </a:cxn>
              <a:cxn ang="0">
                <a:pos x="8" y="0"/>
              </a:cxn>
              <a:cxn ang="0">
                <a:pos x="16" y="8"/>
              </a:cxn>
            </a:cxnLst>
            <a:rect l="0" t="0" r="r" b="b"/>
            <a:pathLst>
              <a:path w="309" h="285">
                <a:moveTo>
                  <a:pt x="16" y="8"/>
                </a:moveTo>
                <a:cubicBezTo>
                  <a:pt x="16" y="163"/>
                  <a:pt x="16" y="163"/>
                  <a:pt x="16" y="163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5" y="268"/>
                  <a:pt x="309" y="270"/>
                  <a:pt x="307" y="277"/>
                </a:cubicBezTo>
                <a:cubicBezTo>
                  <a:pt x="304" y="285"/>
                  <a:pt x="300" y="284"/>
                  <a:pt x="296" y="282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6" y="0"/>
                  <a:pt x="16" y="4"/>
                  <a:pt x="16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110"/>
          <p:cNvSpPr/>
          <p:nvPr/>
        </p:nvSpPr>
        <p:spPr bwMode="auto">
          <a:xfrm>
            <a:off x="4373235" y="3605254"/>
            <a:ext cx="1475608" cy="1725625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0" y="133"/>
              </a:cxn>
              <a:cxn ang="0">
                <a:pos x="6" y="125"/>
              </a:cxn>
              <a:cxn ang="0">
                <a:pos x="345" y="2"/>
              </a:cxn>
              <a:cxn ang="0">
                <a:pos x="356" y="7"/>
              </a:cxn>
              <a:cxn ang="0">
                <a:pos x="351" y="18"/>
              </a:cxn>
              <a:cxn ang="0">
                <a:pos x="17" y="139"/>
              </a:cxn>
              <a:cxn ang="0">
                <a:pos x="17" y="410"/>
              </a:cxn>
              <a:cxn ang="0">
                <a:pos x="8" y="419"/>
              </a:cxn>
              <a:cxn ang="0">
                <a:pos x="0" y="410"/>
              </a:cxn>
            </a:cxnLst>
            <a:rect l="0" t="0" r="r" b="b"/>
            <a:pathLst>
              <a:path w="359" h="419">
                <a:moveTo>
                  <a:pt x="0" y="41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6"/>
                  <a:pt x="6" y="125"/>
                </a:cubicBezTo>
                <a:cubicBezTo>
                  <a:pt x="345" y="2"/>
                  <a:pt x="345" y="2"/>
                  <a:pt x="345" y="2"/>
                </a:cubicBezTo>
                <a:cubicBezTo>
                  <a:pt x="349" y="1"/>
                  <a:pt x="353" y="0"/>
                  <a:pt x="356" y="7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0"/>
                  <a:pt x="17" y="410"/>
                  <a:pt x="17" y="410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111"/>
          <p:cNvSpPr/>
          <p:nvPr/>
        </p:nvSpPr>
        <p:spPr bwMode="auto">
          <a:xfrm>
            <a:off x="4858570" y="3345428"/>
            <a:ext cx="1269711" cy="1176563"/>
          </a:xfrm>
          <a:custGeom>
            <a:avLst/>
            <a:gdLst/>
            <a:ahLst/>
            <a:cxnLst>
              <a:cxn ang="0">
                <a:pos x="0" y="277"/>
              </a:cxn>
              <a:cxn ang="0">
                <a:pos x="0" y="116"/>
              </a:cxn>
              <a:cxn ang="0">
                <a:pos x="5" y="109"/>
              </a:cxn>
              <a:cxn ang="0">
                <a:pos x="296" y="3"/>
              </a:cxn>
              <a:cxn ang="0">
                <a:pos x="307" y="8"/>
              </a:cxn>
              <a:cxn ang="0">
                <a:pos x="302" y="19"/>
              </a:cxn>
              <a:cxn ang="0">
                <a:pos x="16" y="122"/>
              </a:cxn>
              <a:cxn ang="0">
                <a:pos x="16" y="277"/>
              </a:cxn>
              <a:cxn ang="0">
                <a:pos x="8" y="286"/>
              </a:cxn>
              <a:cxn ang="0">
                <a:pos x="0" y="277"/>
              </a:cxn>
            </a:cxnLst>
            <a:rect l="0" t="0" r="r" b="b"/>
            <a:pathLst>
              <a:path w="309" h="286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4"/>
                  <a:pt x="3" y="109"/>
                  <a:pt x="5" y="109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2"/>
                  <a:pt x="304" y="0"/>
                  <a:pt x="307" y="8"/>
                </a:cubicBezTo>
                <a:cubicBezTo>
                  <a:pt x="309" y="16"/>
                  <a:pt x="305" y="17"/>
                  <a:pt x="302" y="19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277"/>
                  <a:pt x="16" y="277"/>
                  <a:pt x="16" y="277"/>
                </a:cubicBezTo>
                <a:cubicBezTo>
                  <a:pt x="16" y="282"/>
                  <a:pt x="16" y="286"/>
                  <a:pt x="8" y="286"/>
                </a:cubicBezTo>
                <a:cubicBezTo>
                  <a:pt x="0" y="286"/>
                  <a:pt x="0" y="282"/>
                  <a:pt x="0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112"/>
          <p:cNvSpPr/>
          <p:nvPr/>
        </p:nvSpPr>
        <p:spPr bwMode="auto">
          <a:xfrm>
            <a:off x="6324371" y="1806093"/>
            <a:ext cx="1475608" cy="1686407"/>
          </a:xfrm>
          <a:custGeom>
            <a:avLst/>
            <a:gdLst/>
            <a:ahLst/>
            <a:cxnLst>
              <a:cxn ang="0">
                <a:pos x="358" y="9"/>
              </a:cxn>
              <a:cxn ang="0">
                <a:pos x="358" y="276"/>
              </a:cxn>
              <a:cxn ang="0">
                <a:pos x="353" y="284"/>
              </a:cxn>
              <a:cxn ang="0">
                <a:pos x="13" y="407"/>
              </a:cxn>
              <a:cxn ang="0">
                <a:pos x="3" y="402"/>
              </a:cxn>
              <a:cxn ang="0">
                <a:pos x="8" y="392"/>
              </a:cxn>
              <a:cxn ang="0">
                <a:pos x="342" y="271"/>
              </a:cxn>
              <a:cxn ang="0">
                <a:pos x="342" y="9"/>
              </a:cxn>
              <a:cxn ang="0">
                <a:pos x="350" y="0"/>
              </a:cxn>
              <a:cxn ang="0">
                <a:pos x="358" y="9"/>
              </a:cxn>
            </a:cxnLst>
            <a:rect l="0" t="0" r="r" b="b"/>
            <a:pathLst>
              <a:path w="358" h="410">
                <a:moveTo>
                  <a:pt x="358" y="9"/>
                </a:moveTo>
                <a:cubicBezTo>
                  <a:pt x="358" y="276"/>
                  <a:pt x="358" y="276"/>
                  <a:pt x="358" y="276"/>
                </a:cubicBezTo>
                <a:cubicBezTo>
                  <a:pt x="358" y="279"/>
                  <a:pt x="356" y="283"/>
                  <a:pt x="353" y="284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9" y="408"/>
                  <a:pt x="6" y="410"/>
                  <a:pt x="3" y="402"/>
                </a:cubicBezTo>
                <a:cubicBezTo>
                  <a:pt x="0" y="394"/>
                  <a:pt x="4" y="393"/>
                  <a:pt x="8" y="392"/>
                </a:cubicBezTo>
                <a:cubicBezTo>
                  <a:pt x="342" y="271"/>
                  <a:pt x="342" y="271"/>
                  <a:pt x="342" y="271"/>
                </a:cubicBezTo>
                <a:cubicBezTo>
                  <a:pt x="342" y="9"/>
                  <a:pt x="342" y="9"/>
                  <a:pt x="342" y="9"/>
                </a:cubicBezTo>
                <a:cubicBezTo>
                  <a:pt x="342" y="5"/>
                  <a:pt x="342" y="0"/>
                  <a:pt x="350" y="0"/>
                </a:cubicBezTo>
                <a:cubicBezTo>
                  <a:pt x="358" y="0"/>
                  <a:pt x="358" y="5"/>
                  <a:pt x="358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113"/>
          <p:cNvSpPr/>
          <p:nvPr/>
        </p:nvSpPr>
        <p:spPr bwMode="auto">
          <a:xfrm>
            <a:off x="6040033" y="2575761"/>
            <a:ext cx="1274611" cy="1176563"/>
          </a:xfrm>
          <a:custGeom>
            <a:avLst/>
            <a:gdLst/>
            <a:ahLst/>
            <a:cxnLst>
              <a:cxn ang="0">
                <a:pos x="310" y="8"/>
              </a:cxn>
              <a:cxn ang="0">
                <a:pos x="310" y="169"/>
              </a:cxn>
              <a:cxn ang="0">
                <a:pos x="304" y="177"/>
              </a:cxn>
              <a:cxn ang="0">
                <a:pos x="14" y="282"/>
              </a:cxn>
              <a:cxn ang="0">
                <a:pos x="3" y="277"/>
              </a:cxn>
              <a:cxn ang="0">
                <a:pos x="8" y="267"/>
              </a:cxn>
              <a:cxn ang="0">
                <a:pos x="293" y="163"/>
              </a:cxn>
              <a:cxn ang="0">
                <a:pos x="293" y="8"/>
              </a:cxn>
              <a:cxn ang="0">
                <a:pos x="301" y="0"/>
              </a:cxn>
              <a:cxn ang="0">
                <a:pos x="310" y="8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2"/>
                  <a:pt x="14" y="282"/>
                  <a:pt x="14" y="282"/>
                </a:cubicBezTo>
                <a:cubicBezTo>
                  <a:pt x="10" y="284"/>
                  <a:pt x="6" y="285"/>
                  <a:pt x="3" y="277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3"/>
                  <a:pt x="293" y="163"/>
                  <a:pt x="293" y="163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1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114"/>
          <p:cNvSpPr/>
          <p:nvPr/>
        </p:nvSpPr>
        <p:spPr bwMode="auto">
          <a:xfrm>
            <a:off x="6324371" y="3605253"/>
            <a:ext cx="1475608" cy="1710920"/>
          </a:xfrm>
          <a:custGeom>
            <a:avLst/>
            <a:gdLst/>
            <a:ahLst/>
            <a:cxnLst>
              <a:cxn ang="0">
                <a:pos x="342" y="407"/>
              </a:cxn>
              <a:cxn ang="0">
                <a:pos x="342" y="139"/>
              </a:cxn>
              <a:cxn ang="0">
                <a:pos x="8" y="18"/>
              </a:cxn>
              <a:cxn ang="0">
                <a:pos x="3" y="7"/>
              </a:cxn>
              <a:cxn ang="0">
                <a:pos x="13" y="2"/>
              </a:cxn>
              <a:cxn ang="0">
                <a:pos x="353" y="125"/>
              </a:cxn>
              <a:cxn ang="0">
                <a:pos x="358" y="133"/>
              </a:cxn>
              <a:cxn ang="0">
                <a:pos x="358" y="407"/>
              </a:cxn>
              <a:cxn ang="0">
                <a:pos x="350" y="416"/>
              </a:cxn>
              <a:cxn ang="0">
                <a:pos x="342" y="407"/>
              </a:cxn>
            </a:cxnLst>
            <a:rect l="0" t="0" r="r" b="b"/>
            <a:pathLst>
              <a:path w="358" h="416">
                <a:moveTo>
                  <a:pt x="342" y="407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9" y="1"/>
                  <a:pt x="13" y="2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56" y="126"/>
                  <a:pt x="358" y="131"/>
                  <a:pt x="358" y="133"/>
                </a:cubicBezTo>
                <a:cubicBezTo>
                  <a:pt x="358" y="407"/>
                  <a:pt x="358" y="407"/>
                  <a:pt x="358" y="407"/>
                </a:cubicBezTo>
                <a:cubicBezTo>
                  <a:pt x="358" y="411"/>
                  <a:pt x="358" y="416"/>
                  <a:pt x="350" y="416"/>
                </a:cubicBezTo>
                <a:cubicBezTo>
                  <a:pt x="342" y="416"/>
                  <a:pt x="342" y="411"/>
                  <a:pt x="342" y="4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115"/>
          <p:cNvSpPr/>
          <p:nvPr/>
        </p:nvSpPr>
        <p:spPr bwMode="auto">
          <a:xfrm>
            <a:off x="6040033" y="3345428"/>
            <a:ext cx="1274611" cy="1176563"/>
          </a:xfrm>
          <a:custGeom>
            <a:avLst/>
            <a:gdLst/>
            <a:ahLst/>
            <a:cxnLst>
              <a:cxn ang="0">
                <a:pos x="293" y="277"/>
              </a:cxn>
              <a:cxn ang="0">
                <a:pos x="293" y="122"/>
              </a:cxn>
              <a:cxn ang="0">
                <a:pos x="8" y="19"/>
              </a:cxn>
              <a:cxn ang="0">
                <a:pos x="3" y="8"/>
              </a:cxn>
              <a:cxn ang="0">
                <a:pos x="14" y="3"/>
              </a:cxn>
              <a:cxn ang="0">
                <a:pos x="304" y="109"/>
              </a:cxn>
              <a:cxn ang="0">
                <a:pos x="310" y="116"/>
              </a:cxn>
              <a:cxn ang="0">
                <a:pos x="310" y="277"/>
              </a:cxn>
              <a:cxn ang="0">
                <a:pos x="301" y="286"/>
              </a:cxn>
              <a:cxn ang="0">
                <a:pos x="293" y="277"/>
              </a:cxn>
            </a:cxnLst>
            <a:rect l="0" t="0" r="r" b="b"/>
            <a:pathLst>
              <a:path w="310" h="286">
                <a:moveTo>
                  <a:pt x="293" y="277"/>
                </a:moveTo>
                <a:cubicBezTo>
                  <a:pt x="293" y="122"/>
                  <a:pt x="293" y="122"/>
                  <a:pt x="293" y="122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7"/>
                  <a:pt x="0" y="16"/>
                  <a:pt x="3" y="8"/>
                </a:cubicBezTo>
                <a:cubicBezTo>
                  <a:pt x="6" y="0"/>
                  <a:pt x="10" y="2"/>
                  <a:pt x="14" y="3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7" y="109"/>
                  <a:pt x="310" y="114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2"/>
                  <a:pt x="310" y="286"/>
                  <a:pt x="301" y="286"/>
                </a:cubicBezTo>
                <a:cubicBezTo>
                  <a:pt x="293" y="286"/>
                  <a:pt x="293" y="282"/>
                  <a:pt x="293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117"/>
          <p:cNvSpPr/>
          <p:nvPr/>
        </p:nvSpPr>
        <p:spPr bwMode="auto">
          <a:xfrm>
            <a:off x="4892885" y="1413904"/>
            <a:ext cx="2392347" cy="109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8" y="0"/>
              </a:cxn>
              <a:cxn ang="0">
                <a:pos x="488" y="135"/>
              </a:cxn>
              <a:cxn ang="0">
                <a:pos x="244" y="224"/>
              </a:cxn>
              <a:cxn ang="0">
                <a:pos x="0" y="13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88" h="224">
                <a:moveTo>
                  <a:pt x="0" y="0"/>
                </a:moveTo>
                <a:lnTo>
                  <a:pt x="488" y="0"/>
                </a:lnTo>
                <a:lnTo>
                  <a:pt x="488" y="135"/>
                </a:lnTo>
                <a:lnTo>
                  <a:pt x="244" y="224"/>
                </a:lnTo>
                <a:lnTo>
                  <a:pt x="0" y="1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118"/>
          <p:cNvSpPr/>
          <p:nvPr/>
        </p:nvSpPr>
        <p:spPr bwMode="auto">
          <a:xfrm>
            <a:off x="4966422" y="1482537"/>
            <a:ext cx="2245276" cy="95595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8" y="0"/>
              </a:cxn>
              <a:cxn ang="0">
                <a:pos x="458" y="111"/>
              </a:cxn>
              <a:cxn ang="0">
                <a:pos x="229" y="195"/>
              </a:cxn>
              <a:cxn ang="0">
                <a:pos x="0" y="111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58" h="195">
                <a:moveTo>
                  <a:pt x="0" y="0"/>
                </a:moveTo>
                <a:lnTo>
                  <a:pt x="458" y="0"/>
                </a:lnTo>
                <a:lnTo>
                  <a:pt x="458" y="111"/>
                </a:lnTo>
                <a:lnTo>
                  <a:pt x="229" y="195"/>
                </a:lnTo>
                <a:lnTo>
                  <a:pt x="0" y="1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119"/>
          <p:cNvSpPr/>
          <p:nvPr/>
        </p:nvSpPr>
        <p:spPr bwMode="auto">
          <a:xfrm>
            <a:off x="5035053" y="1556074"/>
            <a:ext cx="2108011" cy="80888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0" y="0"/>
              </a:cxn>
              <a:cxn ang="0">
                <a:pos x="430" y="86"/>
              </a:cxn>
              <a:cxn ang="0">
                <a:pos x="215" y="165"/>
              </a:cxn>
              <a:cxn ang="0">
                <a:pos x="0" y="86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30" h="165">
                <a:moveTo>
                  <a:pt x="0" y="0"/>
                </a:moveTo>
                <a:lnTo>
                  <a:pt x="430" y="0"/>
                </a:lnTo>
                <a:lnTo>
                  <a:pt x="430" y="86"/>
                </a:lnTo>
                <a:lnTo>
                  <a:pt x="215" y="165"/>
                </a:lnTo>
                <a:lnTo>
                  <a:pt x="0" y="8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none" lIns="0" tIns="144000" rIns="0" bIns="0" anchor="t" anchorCtr="1" compatLnSpc="1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3" name="Group 120"/>
          <p:cNvGrpSpPr/>
          <p:nvPr/>
        </p:nvGrpSpPr>
        <p:grpSpPr>
          <a:xfrm>
            <a:off x="3990854" y="3129726"/>
            <a:ext cx="833399" cy="833399"/>
            <a:chOff x="3059906" y="2694628"/>
            <a:chExt cx="601300" cy="601300"/>
          </a:xfrm>
        </p:grpSpPr>
        <p:sp>
          <p:nvSpPr>
            <p:cNvPr id="140" name="Oval 121"/>
            <p:cNvSpPr/>
            <p:nvPr/>
          </p:nvSpPr>
          <p:spPr bwMode="auto">
            <a:xfrm>
              <a:off x="3059906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Oval 122"/>
            <p:cNvSpPr/>
            <p:nvPr/>
          </p:nvSpPr>
          <p:spPr bwMode="auto">
            <a:xfrm>
              <a:off x="3105889" y="2740611"/>
              <a:ext cx="509337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23"/>
            <p:cNvSpPr/>
            <p:nvPr/>
          </p:nvSpPr>
          <p:spPr bwMode="auto">
            <a:xfrm>
              <a:off x="3180166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54" y="0"/>
                </a:cxn>
                <a:cxn ang="0">
                  <a:pos x="54" y="36"/>
                </a:cxn>
                <a:cxn ang="0">
                  <a:pos x="47" y="29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38" y="37"/>
                </a:cxn>
                <a:cxn ang="0">
                  <a:pos x="56" y="55"/>
                </a:cxn>
                <a:cxn ang="0">
                  <a:pos x="60" y="57"/>
                </a:cxn>
                <a:cxn ang="0">
                  <a:pos x="60" y="57"/>
                </a:cxn>
                <a:cxn ang="0">
                  <a:pos x="61" y="57"/>
                </a:cxn>
                <a:cxn ang="0">
                  <a:pos x="65" y="55"/>
                </a:cxn>
                <a:cxn ang="0">
                  <a:pos x="83" y="37"/>
                </a:cxn>
                <a:cxn ang="0">
                  <a:pos x="83" y="29"/>
                </a:cxn>
                <a:cxn ang="0">
                  <a:pos x="83" y="29"/>
                </a:cxn>
                <a:cxn ang="0">
                  <a:pos x="74" y="29"/>
                </a:cxn>
                <a:cxn ang="0">
                  <a:pos x="66" y="36"/>
                </a:cxn>
                <a:cxn ang="0">
                  <a:pos x="66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3" y="42"/>
                </a:cxn>
                <a:cxn ang="0">
                  <a:pos x="120" y="54"/>
                </a:cxn>
                <a:cxn ang="0">
                  <a:pos x="108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10"/>
                    <a:pt x="45" y="3"/>
                    <a:pt x="54" y="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6"/>
                    <a:pt x="40" y="26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5"/>
                    <a:pt x="38" y="37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7"/>
                    <a:pt x="60" y="57"/>
                    <a:pt x="61" y="57"/>
                  </a:cubicBezTo>
                  <a:cubicBezTo>
                    <a:pt x="62" y="57"/>
                    <a:pt x="64" y="56"/>
                    <a:pt x="65" y="5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5"/>
                    <a:pt x="85" y="31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0" y="26"/>
                    <a:pt x="76" y="26"/>
                    <a:pt x="74" y="29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3"/>
                    <a:pt x="83" y="10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3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5" y="67"/>
                    <a:pt x="108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4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124"/>
          <p:cNvGrpSpPr/>
          <p:nvPr/>
        </p:nvGrpSpPr>
        <p:grpSpPr>
          <a:xfrm>
            <a:off x="7348965" y="3129726"/>
            <a:ext cx="833399" cy="833399"/>
            <a:chOff x="5482794" y="2694628"/>
            <a:chExt cx="601300" cy="601300"/>
          </a:xfrm>
        </p:grpSpPr>
        <p:sp>
          <p:nvSpPr>
            <p:cNvPr id="137" name="Oval 125"/>
            <p:cNvSpPr/>
            <p:nvPr/>
          </p:nvSpPr>
          <p:spPr bwMode="auto">
            <a:xfrm>
              <a:off x="5482794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Oval 126"/>
            <p:cNvSpPr/>
            <p:nvPr/>
          </p:nvSpPr>
          <p:spPr bwMode="auto">
            <a:xfrm>
              <a:off x="5532313" y="2740611"/>
              <a:ext cx="505801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127"/>
            <p:cNvSpPr/>
            <p:nvPr/>
          </p:nvSpPr>
          <p:spPr bwMode="auto">
            <a:xfrm>
              <a:off x="5603054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60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2" y="42"/>
                </a:cxn>
                <a:cxn ang="0">
                  <a:pos x="120" y="54"/>
                </a:cxn>
                <a:cxn ang="0">
                  <a:pos x="107" y="67"/>
                </a:cxn>
                <a:cxn ang="0">
                  <a:pos x="66" y="67"/>
                </a:cxn>
                <a:cxn ang="0">
                  <a:pos x="66" y="37"/>
                </a:cxn>
                <a:cxn ang="0">
                  <a:pos x="74" y="45"/>
                </a:cxn>
                <a:cxn ang="0">
                  <a:pos x="82" y="45"/>
                </a:cxn>
                <a:cxn ang="0">
                  <a:pos x="82" y="45"/>
                </a:cxn>
                <a:cxn ang="0">
                  <a:pos x="82" y="37"/>
                </a:cxn>
                <a:cxn ang="0">
                  <a:pos x="64" y="19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56" y="19"/>
                </a:cxn>
                <a:cxn ang="0">
                  <a:pos x="38" y="37"/>
                </a:cxn>
                <a:cxn ang="0">
                  <a:pos x="38" y="45"/>
                </a:cxn>
                <a:cxn ang="0">
                  <a:pos x="38" y="45"/>
                </a:cxn>
                <a:cxn ang="0">
                  <a:pos x="46" y="45"/>
                </a:cxn>
                <a:cxn ang="0">
                  <a:pos x="54" y="37"/>
                </a:cxn>
                <a:cxn ang="0">
                  <a:pos x="54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8"/>
                    <a:pt x="48" y="0"/>
                    <a:pt x="60" y="0"/>
                  </a:cubicBezTo>
                  <a:cubicBezTo>
                    <a:pt x="72" y="0"/>
                    <a:pt x="82" y="8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2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4" y="67"/>
                    <a:pt x="10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7"/>
                    <a:pt x="80" y="47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5" y="43"/>
                    <a:pt x="85" y="39"/>
                    <a:pt x="82" y="37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8"/>
                    <a:pt x="62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7"/>
                    <a:pt x="57" y="18"/>
                    <a:pt x="56" y="19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6" y="39"/>
                    <a:pt x="36" y="43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7"/>
                    <a:pt x="44" y="47"/>
                    <a:pt x="46" y="45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3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Group 128"/>
          <p:cNvGrpSpPr/>
          <p:nvPr/>
        </p:nvGrpSpPr>
        <p:grpSpPr>
          <a:xfrm>
            <a:off x="4588939" y="2271817"/>
            <a:ext cx="602991" cy="593185"/>
            <a:chOff x="3491427" y="2075644"/>
            <a:chExt cx="435060" cy="427985"/>
          </a:xfrm>
        </p:grpSpPr>
        <p:sp>
          <p:nvSpPr>
            <p:cNvPr id="134" name="Oval 129"/>
            <p:cNvSpPr/>
            <p:nvPr/>
          </p:nvSpPr>
          <p:spPr bwMode="auto">
            <a:xfrm>
              <a:off x="3491427" y="2075644"/>
              <a:ext cx="435060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Oval 130"/>
            <p:cNvSpPr/>
            <p:nvPr/>
          </p:nvSpPr>
          <p:spPr bwMode="auto">
            <a:xfrm>
              <a:off x="3548020" y="2125163"/>
              <a:ext cx="325410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131"/>
            <p:cNvSpPr/>
            <p:nvPr/>
          </p:nvSpPr>
          <p:spPr bwMode="auto">
            <a:xfrm>
              <a:off x="3650596" y="2202978"/>
              <a:ext cx="116724" cy="169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7" y="0"/>
                </a:cxn>
                <a:cxn ang="0">
                  <a:pos x="40" y="0"/>
                </a:cxn>
                <a:cxn ang="0">
                  <a:pos x="39" y="57"/>
                </a:cxn>
                <a:cxn ang="0">
                  <a:pos x="3" y="57"/>
                </a:cxn>
                <a:cxn ang="0">
                  <a:pos x="0" y="57"/>
                </a:cxn>
                <a:cxn ang="0">
                  <a:pos x="22" y="49"/>
                </a:cxn>
                <a:cxn ang="0">
                  <a:pos x="33" y="46"/>
                </a:cxn>
                <a:cxn ang="0">
                  <a:pos x="33" y="49"/>
                </a:cxn>
                <a:cxn ang="0">
                  <a:pos x="7" y="49"/>
                </a:cxn>
                <a:cxn ang="0">
                  <a:pos x="19" y="39"/>
                </a:cxn>
                <a:cxn ang="0">
                  <a:pos x="19" y="49"/>
                </a:cxn>
                <a:cxn ang="0">
                  <a:pos x="33" y="43"/>
                </a:cxn>
                <a:cxn ang="0">
                  <a:pos x="22" y="39"/>
                </a:cxn>
                <a:cxn ang="0">
                  <a:pos x="33" y="39"/>
                </a:cxn>
                <a:cxn ang="0">
                  <a:pos x="33" y="43"/>
                </a:cxn>
                <a:cxn ang="0">
                  <a:pos x="7" y="36"/>
                </a:cxn>
                <a:cxn ang="0">
                  <a:pos x="33" y="33"/>
                </a:cxn>
                <a:cxn ang="0">
                  <a:pos x="33" y="36"/>
                </a:cxn>
                <a:cxn ang="0">
                  <a:pos x="33" y="30"/>
                </a:cxn>
                <a:cxn ang="0">
                  <a:pos x="7" y="26"/>
                </a:cxn>
                <a:cxn ang="0">
                  <a:pos x="33" y="26"/>
                </a:cxn>
                <a:cxn ang="0">
                  <a:pos x="33" y="30"/>
                </a:cxn>
                <a:cxn ang="0">
                  <a:pos x="7" y="23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3" y="7"/>
                </a:cxn>
                <a:cxn ang="0">
                  <a:pos x="7" y="15"/>
                </a:cxn>
                <a:cxn ang="0">
                  <a:pos x="37" y="53"/>
                </a:cxn>
                <a:cxn ang="0">
                  <a:pos x="3" y="4"/>
                </a:cxn>
                <a:cxn ang="0">
                  <a:pos x="37" y="53"/>
                </a:cxn>
              </a:cxnLst>
              <a:rect l="0" t="0" r="r" b="b"/>
              <a:pathLst>
                <a:path w="40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33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9"/>
                    <a:pt x="33" y="49"/>
                    <a:pt x="33" y="49"/>
                  </a:cubicBezTo>
                  <a:close/>
                  <a:moveTo>
                    <a:pt x="19" y="49"/>
                  </a:moveTo>
                  <a:cubicBezTo>
                    <a:pt x="15" y="49"/>
                    <a:pt x="11" y="49"/>
                    <a:pt x="7" y="49"/>
                  </a:cubicBezTo>
                  <a:cubicBezTo>
                    <a:pt x="7" y="46"/>
                    <a:pt x="7" y="43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3"/>
                    <a:pt x="19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lose/>
                  <a:moveTo>
                    <a:pt x="33" y="43"/>
                  </a:moveTo>
                  <a:cubicBezTo>
                    <a:pt x="30" y="43"/>
                    <a:pt x="26" y="43"/>
                    <a:pt x="22" y="43"/>
                  </a:cubicBezTo>
                  <a:cubicBezTo>
                    <a:pt x="22" y="42"/>
                    <a:pt x="22" y="40"/>
                    <a:pt x="22" y="39"/>
                  </a:cubicBezTo>
                  <a:cubicBezTo>
                    <a:pt x="26" y="39"/>
                    <a:pt x="30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2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lose/>
                  <a:moveTo>
                    <a:pt x="33" y="36"/>
                  </a:moveTo>
                  <a:cubicBezTo>
                    <a:pt x="25" y="36"/>
                    <a:pt x="16" y="36"/>
                    <a:pt x="7" y="36"/>
                  </a:cubicBezTo>
                  <a:cubicBezTo>
                    <a:pt x="7" y="35"/>
                    <a:pt x="7" y="34"/>
                    <a:pt x="7" y="33"/>
                  </a:cubicBezTo>
                  <a:cubicBezTo>
                    <a:pt x="16" y="33"/>
                    <a:pt x="25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0"/>
                  </a:moveTo>
                  <a:cubicBezTo>
                    <a:pt x="25" y="30"/>
                    <a:pt x="16" y="30"/>
                    <a:pt x="7" y="30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7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Group 132"/>
          <p:cNvGrpSpPr/>
          <p:nvPr/>
        </p:nvGrpSpPr>
        <p:grpSpPr>
          <a:xfrm>
            <a:off x="6981286" y="2271817"/>
            <a:ext cx="598087" cy="593185"/>
            <a:chOff x="5217513" y="2075644"/>
            <a:chExt cx="431521" cy="427985"/>
          </a:xfrm>
        </p:grpSpPr>
        <p:sp>
          <p:nvSpPr>
            <p:cNvPr id="131" name="Oval 133"/>
            <p:cNvSpPr/>
            <p:nvPr/>
          </p:nvSpPr>
          <p:spPr bwMode="auto">
            <a:xfrm>
              <a:off x="5217513" y="2075644"/>
              <a:ext cx="431521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Oval 134"/>
            <p:cNvSpPr/>
            <p:nvPr/>
          </p:nvSpPr>
          <p:spPr bwMode="auto">
            <a:xfrm>
              <a:off x="5270570" y="2125163"/>
              <a:ext cx="328948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35"/>
            <p:cNvSpPr/>
            <p:nvPr/>
          </p:nvSpPr>
          <p:spPr bwMode="auto">
            <a:xfrm>
              <a:off x="5344847" y="2227736"/>
              <a:ext cx="180391" cy="123798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5" y="0"/>
                </a:cxn>
                <a:cxn ang="0">
                  <a:pos x="46" y="1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0" y="39"/>
                </a:cxn>
                <a:cxn ang="0">
                  <a:pos x="59" y="41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" y="8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47" y="6"/>
                </a:cxn>
                <a:cxn ang="0">
                  <a:pos x="46" y="8"/>
                </a:cxn>
                <a:cxn ang="0">
                  <a:pos x="55" y="9"/>
                </a:cxn>
                <a:cxn ang="0">
                  <a:pos x="56" y="7"/>
                </a:cxn>
                <a:cxn ang="0">
                  <a:pos x="55" y="6"/>
                </a:cxn>
                <a:cxn ang="0">
                  <a:pos x="48" y="22"/>
                </a:cxn>
                <a:cxn ang="0">
                  <a:pos x="13" y="22"/>
                </a:cxn>
                <a:cxn ang="0">
                  <a:pos x="31" y="5"/>
                </a:cxn>
                <a:cxn ang="0">
                  <a:pos x="44" y="22"/>
                </a:cxn>
                <a:cxn ang="0">
                  <a:pos x="17" y="22"/>
                </a:cxn>
                <a:cxn ang="0">
                  <a:pos x="31" y="8"/>
                </a:cxn>
                <a:cxn ang="0">
                  <a:pos x="40" y="22"/>
                </a:cxn>
                <a:cxn ang="0">
                  <a:pos x="21" y="22"/>
                </a:cxn>
                <a:cxn ang="0">
                  <a:pos x="31" y="12"/>
                </a:cxn>
                <a:cxn ang="0">
                  <a:pos x="36" y="17"/>
                </a:cxn>
                <a:cxn ang="0">
                  <a:pos x="24" y="23"/>
                </a:cxn>
                <a:cxn ang="0">
                  <a:pos x="23" y="22"/>
                </a:cxn>
                <a:cxn ang="0">
                  <a:pos x="31" y="14"/>
                </a:cxn>
              </a:cxnLst>
              <a:rect l="0" t="0" r="r" b="b"/>
              <a:pathLst>
                <a:path w="61" h="41">
                  <a:moveTo>
                    <a:pt x="59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0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lose/>
                  <a:moveTo>
                    <a:pt x="8" y="5"/>
                  </a:moveTo>
                  <a:cubicBezTo>
                    <a:pt x="6" y="5"/>
                    <a:pt x="5" y="6"/>
                    <a:pt x="5" y="8"/>
                  </a:cubicBezTo>
                  <a:cubicBezTo>
                    <a:pt x="5" y="9"/>
                    <a:pt x="6" y="10"/>
                    <a:pt x="8" y="10"/>
                  </a:cubicBezTo>
                  <a:cubicBezTo>
                    <a:pt x="9" y="10"/>
                    <a:pt x="10" y="9"/>
                    <a:pt x="10" y="8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55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6" y="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lose/>
                  <a:moveTo>
                    <a:pt x="31" y="5"/>
                  </a:moveTo>
                  <a:cubicBezTo>
                    <a:pt x="40" y="5"/>
                    <a:pt x="48" y="12"/>
                    <a:pt x="48" y="22"/>
                  </a:cubicBezTo>
                  <a:cubicBezTo>
                    <a:pt x="48" y="31"/>
                    <a:pt x="40" y="39"/>
                    <a:pt x="31" y="39"/>
                  </a:cubicBezTo>
                  <a:cubicBezTo>
                    <a:pt x="21" y="39"/>
                    <a:pt x="13" y="31"/>
                    <a:pt x="13" y="22"/>
                  </a:cubicBezTo>
                  <a:cubicBezTo>
                    <a:pt x="13" y="12"/>
                    <a:pt x="2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2"/>
                  </a:cubicBezTo>
                  <a:cubicBezTo>
                    <a:pt x="44" y="29"/>
                    <a:pt x="38" y="35"/>
                    <a:pt x="31" y="35"/>
                  </a:cubicBezTo>
                  <a:cubicBezTo>
                    <a:pt x="23" y="35"/>
                    <a:pt x="17" y="29"/>
                    <a:pt x="17" y="22"/>
                  </a:cubicBezTo>
                  <a:cubicBezTo>
                    <a:pt x="17" y="14"/>
                    <a:pt x="23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lose/>
                  <a:moveTo>
                    <a:pt x="31" y="12"/>
                  </a:moveTo>
                  <a:cubicBezTo>
                    <a:pt x="36" y="12"/>
                    <a:pt x="40" y="16"/>
                    <a:pt x="40" y="22"/>
                  </a:cubicBezTo>
                  <a:cubicBezTo>
                    <a:pt x="40" y="27"/>
                    <a:pt x="36" y="32"/>
                    <a:pt x="31" y="32"/>
                  </a:cubicBezTo>
                  <a:cubicBezTo>
                    <a:pt x="25" y="32"/>
                    <a:pt x="21" y="27"/>
                    <a:pt x="21" y="22"/>
                  </a:cubicBezTo>
                  <a:cubicBezTo>
                    <a:pt x="21" y="16"/>
                    <a:pt x="25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4"/>
                  </a:moveTo>
                  <a:cubicBezTo>
                    <a:pt x="33" y="14"/>
                    <a:pt x="35" y="16"/>
                    <a:pt x="36" y="17"/>
                  </a:cubicBezTo>
                  <a:cubicBezTo>
                    <a:pt x="35" y="16"/>
                    <a:pt x="33" y="16"/>
                    <a:pt x="32" y="16"/>
                  </a:cubicBezTo>
                  <a:cubicBezTo>
                    <a:pt x="28" y="16"/>
                    <a:pt x="24" y="19"/>
                    <a:pt x="24" y="23"/>
                  </a:cubicBezTo>
                  <a:cubicBezTo>
                    <a:pt x="24" y="25"/>
                    <a:pt x="25" y="26"/>
                    <a:pt x="25" y="27"/>
                  </a:cubicBezTo>
                  <a:cubicBezTo>
                    <a:pt x="24" y="26"/>
                    <a:pt x="23" y="24"/>
                    <a:pt x="23" y="22"/>
                  </a:cubicBezTo>
                  <a:cubicBezTo>
                    <a:pt x="23" y="18"/>
                    <a:pt x="26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Group 136"/>
          <p:cNvGrpSpPr/>
          <p:nvPr/>
        </p:nvGrpSpPr>
        <p:grpSpPr>
          <a:xfrm>
            <a:off x="6981286" y="4227850"/>
            <a:ext cx="598087" cy="598087"/>
            <a:chOff x="5217513" y="3486929"/>
            <a:chExt cx="431521" cy="431521"/>
          </a:xfrm>
        </p:grpSpPr>
        <p:sp>
          <p:nvSpPr>
            <p:cNvPr id="128" name="Oval 137"/>
            <p:cNvSpPr/>
            <p:nvPr/>
          </p:nvSpPr>
          <p:spPr bwMode="auto">
            <a:xfrm>
              <a:off x="5217513" y="3486929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Oval 138"/>
            <p:cNvSpPr/>
            <p:nvPr/>
          </p:nvSpPr>
          <p:spPr bwMode="auto">
            <a:xfrm>
              <a:off x="5270570" y="3539986"/>
              <a:ext cx="328948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39"/>
            <p:cNvSpPr/>
            <p:nvPr/>
          </p:nvSpPr>
          <p:spPr bwMode="auto">
            <a:xfrm>
              <a:off x="5358995" y="3642559"/>
              <a:ext cx="152095" cy="123798"/>
            </a:xfrm>
            <a:custGeom>
              <a:avLst/>
              <a:gdLst/>
              <a:ahLst/>
              <a:cxnLst>
                <a:cxn ang="0">
                  <a:pos x="3" y="32"/>
                </a:cxn>
                <a:cxn ang="0">
                  <a:pos x="0" y="2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48" y="0"/>
                </a:cxn>
                <a:cxn ang="0">
                  <a:pos x="51" y="3"/>
                </a:cxn>
                <a:cxn ang="0">
                  <a:pos x="51" y="29"/>
                </a:cxn>
                <a:cxn ang="0">
                  <a:pos x="48" y="32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8" y="6"/>
                </a:cxn>
                <a:cxn ang="0">
                  <a:pos x="38" y="16"/>
                </a:cxn>
                <a:cxn ang="0">
                  <a:pos x="18" y="26"/>
                </a:cxn>
                <a:cxn ang="0">
                  <a:pos x="18" y="6"/>
                </a:cxn>
                <a:cxn ang="0">
                  <a:pos x="51" y="39"/>
                </a:cxn>
                <a:cxn ang="0">
                  <a:pos x="29" y="39"/>
                </a:cxn>
                <a:cxn ang="0">
                  <a:pos x="25" y="42"/>
                </a:cxn>
                <a:cxn ang="0">
                  <a:pos x="22" y="39"/>
                </a:cxn>
                <a:cxn ang="0">
                  <a:pos x="0" y="39"/>
                </a:cxn>
                <a:cxn ang="0">
                  <a:pos x="0" y="37"/>
                </a:cxn>
                <a:cxn ang="0">
                  <a:pos x="22" y="37"/>
                </a:cxn>
                <a:cxn ang="0">
                  <a:pos x="25" y="34"/>
                </a:cxn>
                <a:cxn ang="0">
                  <a:pos x="29" y="37"/>
                </a:cxn>
                <a:cxn ang="0">
                  <a:pos x="51" y="37"/>
                </a:cxn>
                <a:cxn ang="0">
                  <a:pos x="51" y="39"/>
                </a:cxn>
              </a:cxnLst>
              <a:rect l="0" t="0" r="r" b="b"/>
              <a:pathLst>
                <a:path w="51" h="42">
                  <a:moveTo>
                    <a:pt x="3" y="32"/>
                  </a:moveTo>
                  <a:cubicBezTo>
                    <a:pt x="1" y="32"/>
                    <a:pt x="0" y="31"/>
                    <a:pt x="0" y="29"/>
                  </a:cubicBezTo>
                  <a:cubicBezTo>
                    <a:pt x="0" y="20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3"/>
                  </a:cubicBezTo>
                  <a:cubicBezTo>
                    <a:pt x="51" y="11"/>
                    <a:pt x="51" y="20"/>
                    <a:pt x="51" y="29"/>
                  </a:cubicBezTo>
                  <a:cubicBezTo>
                    <a:pt x="51" y="31"/>
                    <a:pt x="50" y="32"/>
                    <a:pt x="48" y="32"/>
                  </a:cubicBezTo>
                  <a:cubicBezTo>
                    <a:pt x="26" y="32"/>
                    <a:pt x="2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18" y="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51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7" y="42"/>
                    <a:pt x="25" y="42"/>
                  </a:cubicBezTo>
                  <a:cubicBezTo>
                    <a:pt x="24" y="42"/>
                    <a:pt x="22" y="41"/>
                    <a:pt x="22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4" y="34"/>
                    <a:pt x="25" y="34"/>
                  </a:cubicBezTo>
                  <a:cubicBezTo>
                    <a:pt x="27" y="34"/>
                    <a:pt x="29" y="35"/>
                    <a:pt x="29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9"/>
                    <a:pt x="51" y="39"/>
                    <a:pt x="51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8" name="Group 140"/>
          <p:cNvGrpSpPr/>
          <p:nvPr/>
        </p:nvGrpSpPr>
        <p:grpSpPr>
          <a:xfrm>
            <a:off x="4588939" y="4227850"/>
            <a:ext cx="602991" cy="598087"/>
            <a:chOff x="3491427" y="3486929"/>
            <a:chExt cx="435060" cy="431521"/>
          </a:xfrm>
        </p:grpSpPr>
        <p:sp>
          <p:nvSpPr>
            <p:cNvPr id="125" name="Oval 141"/>
            <p:cNvSpPr/>
            <p:nvPr/>
          </p:nvSpPr>
          <p:spPr bwMode="auto">
            <a:xfrm>
              <a:off x="3491427" y="3486929"/>
              <a:ext cx="435060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Oval 142"/>
            <p:cNvSpPr/>
            <p:nvPr/>
          </p:nvSpPr>
          <p:spPr bwMode="auto">
            <a:xfrm>
              <a:off x="3548020" y="3539986"/>
              <a:ext cx="325410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43"/>
            <p:cNvSpPr/>
            <p:nvPr/>
          </p:nvSpPr>
          <p:spPr bwMode="auto">
            <a:xfrm>
              <a:off x="3639984" y="3621337"/>
              <a:ext cx="137946" cy="16624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2" y="19"/>
                </a:cxn>
                <a:cxn ang="0">
                  <a:pos x="23" y="37"/>
                </a:cxn>
                <a:cxn ang="0">
                  <a:pos x="4" y="19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8"/>
                </a:cxn>
                <a:cxn ang="0">
                  <a:pos x="34" y="19"/>
                </a:cxn>
                <a:cxn ang="0">
                  <a:pos x="23" y="29"/>
                </a:cxn>
                <a:cxn ang="0">
                  <a:pos x="12" y="19"/>
                </a:cxn>
                <a:cxn ang="0">
                  <a:pos x="23" y="8"/>
                </a:cxn>
                <a:cxn ang="0">
                  <a:pos x="23" y="8"/>
                </a:cxn>
                <a:cxn ang="0">
                  <a:pos x="23" y="11"/>
                </a:cxn>
                <a:cxn ang="0">
                  <a:pos x="28" y="14"/>
                </a:cxn>
                <a:cxn ang="0">
                  <a:pos x="25" y="13"/>
                </a:cxn>
                <a:cxn ang="0">
                  <a:pos x="17" y="21"/>
                </a:cxn>
                <a:cxn ang="0">
                  <a:pos x="18" y="24"/>
                </a:cxn>
                <a:cxn ang="0">
                  <a:pos x="16" y="19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2"/>
                </a:cxn>
                <a:cxn ang="0">
                  <a:pos x="25" y="4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3" y="2"/>
                </a:cxn>
                <a:cxn ang="0">
                  <a:pos x="0" y="51"/>
                </a:cxn>
                <a:cxn ang="0">
                  <a:pos x="4" y="51"/>
                </a:cxn>
                <a:cxn ang="0">
                  <a:pos x="12" y="38"/>
                </a:cxn>
                <a:cxn ang="0">
                  <a:pos x="23" y="41"/>
                </a:cxn>
                <a:cxn ang="0">
                  <a:pos x="34" y="38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56"/>
                </a:cxn>
                <a:cxn ang="0">
                  <a:pos x="45" y="56"/>
                </a:cxn>
                <a:cxn ang="0">
                  <a:pos x="1" y="56"/>
                </a:cxn>
                <a:cxn ang="0">
                  <a:pos x="0" y="56"/>
                </a:cxn>
                <a:cxn ang="0">
                  <a:pos x="0" y="51"/>
                </a:cxn>
              </a:cxnLst>
              <a:rect l="0" t="0" r="r" b="b"/>
              <a:pathLst>
                <a:path w="46" h="56">
                  <a:moveTo>
                    <a:pt x="23" y="0"/>
                  </a:moveTo>
                  <a:cubicBezTo>
                    <a:pt x="33" y="0"/>
                    <a:pt x="42" y="8"/>
                    <a:pt x="42" y="19"/>
                  </a:cubicBezTo>
                  <a:cubicBezTo>
                    <a:pt x="42" y="29"/>
                    <a:pt x="33" y="37"/>
                    <a:pt x="23" y="37"/>
                  </a:cubicBezTo>
                  <a:cubicBezTo>
                    <a:pt x="13" y="37"/>
                    <a:pt x="4" y="29"/>
                    <a:pt x="4" y="19"/>
                  </a:cubicBezTo>
                  <a:cubicBezTo>
                    <a:pt x="4" y="8"/>
                    <a:pt x="1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8"/>
                  </a:moveTo>
                  <a:cubicBezTo>
                    <a:pt x="29" y="8"/>
                    <a:pt x="34" y="13"/>
                    <a:pt x="34" y="19"/>
                  </a:cubicBezTo>
                  <a:cubicBezTo>
                    <a:pt x="34" y="25"/>
                    <a:pt x="29" y="29"/>
                    <a:pt x="23" y="29"/>
                  </a:cubicBezTo>
                  <a:cubicBezTo>
                    <a:pt x="17" y="29"/>
                    <a:pt x="12" y="25"/>
                    <a:pt x="12" y="19"/>
                  </a:cubicBezTo>
                  <a:cubicBezTo>
                    <a:pt x="12" y="13"/>
                    <a:pt x="17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23" y="11"/>
                  </a:moveTo>
                  <a:cubicBezTo>
                    <a:pt x="25" y="11"/>
                    <a:pt x="27" y="12"/>
                    <a:pt x="28" y="14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7" y="23"/>
                    <a:pt x="16" y="21"/>
                    <a:pt x="16" y="19"/>
                  </a:cubicBezTo>
                  <a:cubicBezTo>
                    <a:pt x="16" y="15"/>
                    <a:pt x="19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23" y="2"/>
                  </a:moveTo>
                  <a:cubicBezTo>
                    <a:pt x="24" y="2"/>
                    <a:pt x="25" y="3"/>
                    <a:pt x="25" y="4"/>
                  </a:cubicBezTo>
                  <a:cubicBezTo>
                    <a:pt x="25" y="5"/>
                    <a:pt x="24" y="6"/>
                    <a:pt x="23" y="6"/>
                  </a:cubicBezTo>
                  <a:cubicBezTo>
                    <a:pt x="22" y="6"/>
                    <a:pt x="21" y="5"/>
                    <a:pt x="21" y="4"/>
                  </a:cubicBezTo>
                  <a:cubicBezTo>
                    <a:pt x="21" y="3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lose/>
                  <a:moveTo>
                    <a:pt x="0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40"/>
                    <a:pt x="19" y="41"/>
                    <a:pt x="23" y="41"/>
                  </a:cubicBezTo>
                  <a:cubicBezTo>
                    <a:pt x="27" y="41"/>
                    <a:pt x="31" y="40"/>
                    <a:pt x="34" y="38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" name="Group 144"/>
          <p:cNvGrpSpPr/>
          <p:nvPr/>
        </p:nvGrpSpPr>
        <p:grpSpPr>
          <a:xfrm>
            <a:off x="7466619" y="1413903"/>
            <a:ext cx="598087" cy="598087"/>
            <a:chOff x="5567683" y="1456658"/>
            <a:chExt cx="431521" cy="431521"/>
          </a:xfrm>
        </p:grpSpPr>
        <p:sp>
          <p:nvSpPr>
            <p:cNvPr id="122" name="Oval 145"/>
            <p:cNvSpPr/>
            <p:nvPr/>
          </p:nvSpPr>
          <p:spPr bwMode="auto">
            <a:xfrm>
              <a:off x="5567683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Oval 146"/>
            <p:cNvSpPr/>
            <p:nvPr/>
          </p:nvSpPr>
          <p:spPr bwMode="auto">
            <a:xfrm>
              <a:off x="5620738" y="1506177"/>
              <a:ext cx="325410" cy="328947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47"/>
            <p:cNvSpPr/>
            <p:nvPr/>
          </p:nvSpPr>
          <p:spPr bwMode="auto">
            <a:xfrm>
              <a:off x="5695017" y="1580456"/>
              <a:ext cx="173317" cy="176853"/>
            </a:xfrm>
            <a:custGeom>
              <a:avLst/>
              <a:gdLst/>
              <a:ahLst/>
              <a:cxnLst>
                <a:cxn ang="0">
                  <a:pos x="37" y="34"/>
                </a:cxn>
                <a:cxn ang="0">
                  <a:pos x="36" y="8"/>
                </a:cxn>
                <a:cxn ang="0">
                  <a:pos x="8" y="8"/>
                </a:cxn>
                <a:cxn ang="0">
                  <a:pos x="8" y="36"/>
                </a:cxn>
                <a:cxn ang="0">
                  <a:pos x="34" y="37"/>
                </a:cxn>
                <a:cxn ang="0">
                  <a:pos x="37" y="41"/>
                </a:cxn>
                <a:cxn ang="0">
                  <a:pos x="38" y="44"/>
                </a:cxn>
                <a:cxn ang="0">
                  <a:pos x="51" y="58"/>
                </a:cxn>
                <a:cxn ang="0">
                  <a:pos x="55" y="58"/>
                </a:cxn>
                <a:cxn ang="0">
                  <a:pos x="57" y="55"/>
                </a:cxn>
                <a:cxn ang="0">
                  <a:pos x="57" y="51"/>
                </a:cxn>
                <a:cxn ang="0">
                  <a:pos x="44" y="38"/>
                </a:cxn>
                <a:cxn ang="0">
                  <a:pos x="40" y="37"/>
                </a:cxn>
                <a:cxn ang="0">
                  <a:pos x="37" y="34"/>
                </a:cxn>
                <a:cxn ang="0">
                  <a:pos x="33" y="33"/>
                </a:cxn>
                <a:cxn ang="0">
                  <a:pos x="33" y="11"/>
                </a:cxn>
                <a:cxn ang="0">
                  <a:pos x="11" y="11"/>
                </a:cxn>
                <a:cxn ang="0">
                  <a:pos x="11" y="33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28" y="12"/>
                </a:cxn>
                <a:cxn ang="0">
                  <a:pos x="14" y="14"/>
                </a:cxn>
                <a:cxn ang="0">
                  <a:pos x="14" y="30"/>
                </a:cxn>
                <a:cxn ang="0">
                  <a:pos x="15" y="31"/>
                </a:cxn>
                <a:cxn ang="0">
                  <a:pos x="16" y="15"/>
                </a:cxn>
                <a:cxn ang="0">
                  <a:pos x="28" y="12"/>
                </a:cxn>
                <a:cxn ang="0">
                  <a:pos x="28" y="12"/>
                </a:cxn>
              </a:cxnLst>
              <a:rect l="0" t="0" r="r" b="b"/>
              <a:pathLst>
                <a:path w="59" h="59">
                  <a:moveTo>
                    <a:pt x="37" y="34"/>
                  </a:moveTo>
                  <a:cubicBezTo>
                    <a:pt x="44" y="27"/>
                    <a:pt x="43" y="15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ubicBezTo>
                    <a:pt x="15" y="43"/>
                    <a:pt x="27" y="44"/>
                    <a:pt x="34" y="37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7" y="43"/>
                    <a:pt x="38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4" y="59"/>
                    <a:pt x="55" y="58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9" y="54"/>
                    <a:pt x="59" y="52"/>
                    <a:pt x="57" y="51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7"/>
                    <a:pt x="42" y="37"/>
                    <a:pt x="40" y="37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3" y="33"/>
                  </a:moveTo>
                  <a:cubicBezTo>
                    <a:pt x="38" y="27"/>
                    <a:pt x="38" y="17"/>
                    <a:pt x="33" y="11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6" y="17"/>
                    <a:pt x="6" y="27"/>
                    <a:pt x="11" y="33"/>
                  </a:cubicBezTo>
                  <a:cubicBezTo>
                    <a:pt x="17" y="38"/>
                    <a:pt x="27" y="38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8" y="12"/>
                  </a:moveTo>
                  <a:cubicBezTo>
                    <a:pt x="23" y="9"/>
                    <a:pt x="17" y="10"/>
                    <a:pt x="14" y="14"/>
                  </a:cubicBezTo>
                  <a:cubicBezTo>
                    <a:pt x="9" y="18"/>
                    <a:pt x="9" y="26"/>
                    <a:pt x="14" y="30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1" y="26"/>
                    <a:pt x="12" y="20"/>
                    <a:pt x="16" y="15"/>
                  </a:cubicBezTo>
                  <a:cubicBezTo>
                    <a:pt x="19" y="12"/>
                    <a:pt x="24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0" name="Group 148"/>
          <p:cNvGrpSpPr/>
          <p:nvPr/>
        </p:nvGrpSpPr>
        <p:grpSpPr>
          <a:xfrm>
            <a:off x="4108509" y="1413903"/>
            <a:ext cx="598087" cy="598087"/>
            <a:chOff x="3144795" y="1456658"/>
            <a:chExt cx="431521" cy="431521"/>
          </a:xfrm>
        </p:grpSpPr>
        <p:sp>
          <p:nvSpPr>
            <p:cNvPr id="119" name="Oval 149"/>
            <p:cNvSpPr/>
            <p:nvPr/>
          </p:nvSpPr>
          <p:spPr bwMode="auto">
            <a:xfrm>
              <a:off x="3144795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Oval 150"/>
            <p:cNvSpPr/>
            <p:nvPr/>
          </p:nvSpPr>
          <p:spPr bwMode="auto">
            <a:xfrm>
              <a:off x="3197852" y="1506177"/>
              <a:ext cx="325410" cy="328947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51"/>
            <p:cNvSpPr/>
            <p:nvPr/>
          </p:nvSpPr>
          <p:spPr bwMode="auto">
            <a:xfrm>
              <a:off x="3282742" y="1576918"/>
              <a:ext cx="155631" cy="183927"/>
            </a:xfrm>
            <a:custGeom>
              <a:avLst/>
              <a:gdLst/>
              <a:ahLst/>
              <a:cxnLst>
                <a:cxn ang="0">
                  <a:pos x="34" y="54"/>
                </a:cxn>
                <a:cxn ang="0">
                  <a:pos x="35" y="56"/>
                </a:cxn>
                <a:cxn ang="0">
                  <a:pos x="19" y="57"/>
                </a:cxn>
                <a:cxn ang="0">
                  <a:pos x="18" y="55"/>
                </a:cxn>
                <a:cxn ang="0">
                  <a:pos x="19" y="54"/>
                </a:cxn>
                <a:cxn ang="0">
                  <a:pos x="32" y="61"/>
                </a:cxn>
                <a:cxn ang="0">
                  <a:pos x="23" y="62"/>
                </a:cxn>
                <a:cxn ang="0">
                  <a:pos x="21" y="59"/>
                </a:cxn>
                <a:cxn ang="0">
                  <a:pos x="26" y="14"/>
                </a:cxn>
                <a:cxn ang="0">
                  <a:pos x="33" y="52"/>
                </a:cxn>
                <a:cxn ang="0">
                  <a:pos x="12" y="28"/>
                </a:cxn>
                <a:cxn ang="0">
                  <a:pos x="26" y="14"/>
                </a:cxn>
                <a:cxn ang="0">
                  <a:pos x="29" y="17"/>
                </a:cxn>
                <a:cxn ang="0">
                  <a:pos x="32" y="19"/>
                </a:cxn>
                <a:cxn ang="0">
                  <a:pos x="29" y="18"/>
                </a:cxn>
                <a:cxn ang="0">
                  <a:pos x="20" y="22"/>
                </a:cxn>
                <a:cxn ang="0">
                  <a:pos x="16" y="29"/>
                </a:cxn>
                <a:cxn ang="0">
                  <a:pos x="16" y="34"/>
                </a:cxn>
                <a:cxn ang="0">
                  <a:pos x="15" y="31"/>
                </a:cxn>
                <a:cxn ang="0">
                  <a:pos x="15" y="25"/>
                </a:cxn>
                <a:cxn ang="0">
                  <a:pos x="19" y="20"/>
                </a:cxn>
                <a:cxn ang="0">
                  <a:pos x="26" y="17"/>
                </a:cxn>
                <a:cxn ang="0">
                  <a:pos x="28" y="17"/>
                </a:cxn>
                <a:cxn ang="0">
                  <a:pos x="28" y="0"/>
                </a:cxn>
                <a:cxn ang="0">
                  <a:pos x="26" y="10"/>
                </a:cxn>
                <a:cxn ang="0">
                  <a:pos x="25" y="0"/>
                </a:cxn>
                <a:cxn ang="0">
                  <a:pos x="47" y="9"/>
                </a:cxn>
                <a:cxn ang="0">
                  <a:pos x="38" y="13"/>
                </a:cxn>
                <a:cxn ang="0">
                  <a:pos x="13" y="42"/>
                </a:cxn>
                <a:cxn ang="0">
                  <a:pos x="6" y="45"/>
                </a:cxn>
                <a:cxn ang="0">
                  <a:pos x="13" y="42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9" y="7"/>
                </a:cxn>
                <a:cxn ang="0">
                  <a:pos x="44" y="47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53" y="29"/>
                </a:cxn>
                <a:cxn ang="0">
                  <a:pos x="45" y="29"/>
                </a:cxn>
                <a:cxn ang="0">
                  <a:pos x="53" y="2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8" y="29"/>
                </a:cxn>
              </a:cxnLst>
              <a:rect l="0" t="0" r="r" b="b"/>
              <a:pathLst>
                <a:path w="53" h="62">
                  <a:moveTo>
                    <a:pt x="19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4" y="57"/>
                    <a:pt x="34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lose/>
                  <a:moveTo>
                    <a:pt x="32" y="59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1" y="62"/>
                    <a:pt x="3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26" y="14"/>
                  </a:moveTo>
                  <a:cubicBezTo>
                    <a:pt x="34" y="14"/>
                    <a:pt x="40" y="21"/>
                    <a:pt x="40" y="28"/>
                  </a:cubicBezTo>
                  <a:cubicBezTo>
                    <a:pt x="40" y="37"/>
                    <a:pt x="33" y="39"/>
                    <a:pt x="33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39"/>
                    <a:pt x="12" y="37"/>
                    <a:pt x="12" y="28"/>
                  </a:cubicBezTo>
                  <a:cubicBezTo>
                    <a:pt x="12" y="21"/>
                    <a:pt x="19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28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1" y="18"/>
                    <a:pt x="32" y="18"/>
                    <a:pt x="34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7" y="18"/>
                    <a:pt x="26" y="19"/>
                  </a:cubicBezTo>
                  <a:cubicBezTo>
                    <a:pt x="23" y="19"/>
                    <a:pt x="22" y="20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7" y="26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3"/>
                    <a:pt x="16" y="34"/>
                  </a:cubicBezTo>
                  <a:cubicBezTo>
                    <a:pt x="16" y="33"/>
                    <a:pt x="15" y="33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8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3"/>
                    <a:pt x="16" y="22"/>
                    <a:pt x="18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1" y="18"/>
                    <a:pt x="23" y="17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4" y="7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9" y="14"/>
                    <a:pt x="38" y="13"/>
                  </a:cubicBezTo>
                  <a:cubicBezTo>
                    <a:pt x="44" y="7"/>
                    <a:pt x="44" y="7"/>
                    <a:pt x="44" y="7"/>
                  </a:cubicBezTo>
                  <a:close/>
                  <a:moveTo>
                    <a:pt x="13" y="42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lose/>
                  <a:moveTo>
                    <a:pt x="9" y="7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39" y="42"/>
                  </a:moveTo>
                  <a:cubicBezTo>
                    <a:pt x="44" y="47"/>
                    <a:pt x="44" y="47"/>
                    <a:pt x="44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1"/>
                    <a:pt x="40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53" y="25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7"/>
                    <a:pt x="45" y="26"/>
                    <a:pt x="45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8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7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1" name="Group 152"/>
          <p:cNvGrpSpPr/>
          <p:nvPr/>
        </p:nvGrpSpPr>
        <p:grpSpPr>
          <a:xfrm>
            <a:off x="7466619" y="5080858"/>
            <a:ext cx="598087" cy="598087"/>
            <a:chOff x="5567683" y="4102377"/>
            <a:chExt cx="431521" cy="431521"/>
          </a:xfrm>
        </p:grpSpPr>
        <p:sp>
          <p:nvSpPr>
            <p:cNvPr id="114" name="Oval 153"/>
            <p:cNvSpPr/>
            <p:nvPr/>
          </p:nvSpPr>
          <p:spPr bwMode="auto">
            <a:xfrm>
              <a:off x="5567683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Oval 154"/>
            <p:cNvSpPr/>
            <p:nvPr/>
          </p:nvSpPr>
          <p:spPr bwMode="auto">
            <a:xfrm>
              <a:off x="5620738" y="4155434"/>
              <a:ext cx="325410" cy="325409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6" name="Group 155"/>
            <p:cNvGrpSpPr/>
            <p:nvPr/>
          </p:nvGrpSpPr>
          <p:grpSpPr>
            <a:xfrm>
              <a:off x="5691479" y="4226175"/>
              <a:ext cx="183927" cy="183927"/>
              <a:chOff x="5691479" y="4226175"/>
              <a:chExt cx="183927" cy="183927"/>
            </a:xfrm>
            <a:solidFill>
              <a:schemeClr val="bg1"/>
            </a:solidFill>
          </p:grpSpPr>
          <p:sp>
            <p:nvSpPr>
              <p:cNvPr id="117" name="Freeform: Shape 156"/>
              <p:cNvSpPr/>
              <p:nvPr/>
            </p:nvSpPr>
            <p:spPr bwMode="auto">
              <a:xfrm>
                <a:off x="5758684" y="4293378"/>
                <a:ext cx="102576" cy="106112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8" y="6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34" y="28"/>
                  </a:cxn>
                  <a:cxn ang="0">
                    <a:pos x="34" y="34"/>
                  </a:cxn>
                  <a:cxn ang="0">
                    <a:pos x="34" y="34"/>
                  </a:cxn>
                  <a:cxn ang="0">
                    <a:pos x="28" y="34"/>
                  </a:cxn>
                  <a:cxn ang="0">
                    <a:pos x="11" y="16"/>
                  </a:cxn>
                  <a:cxn ang="0">
                    <a:pos x="11" y="16"/>
                  </a:cxn>
                  <a:cxn ang="0">
                    <a:pos x="6" y="18"/>
                  </a:cxn>
                  <a:cxn ang="0">
                    <a:pos x="0" y="11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6" y="11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29" y="29"/>
                  </a:cxn>
                  <a:cxn ang="0">
                    <a:pos x="32" y="29"/>
                  </a:cxn>
                  <a:cxn ang="0">
                    <a:pos x="32" y="32"/>
                  </a:cxn>
                  <a:cxn ang="0">
                    <a:pos x="29" y="32"/>
                  </a:cxn>
                  <a:cxn ang="0">
                    <a:pos x="29" y="29"/>
                  </a:cxn>
                </a:cxnLst>
                <a:rect l="0" t="0" r="r" b="b"/>
                <a:pathLst>
                  <a:path w="35" h="35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9"/>
                      <a:pt x="35" y="32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2" y="35"/>
                      <a:pt x="30" y="35"/>
                      <a:pt x="28" y="3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  <a:moveTo>
                      <a:pt x="29" y="29"/>
                    </a:move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0"/>
                      <a:pt x="33" y="31"/>
                      <a:pt x="32" y="32"/>
                    </a:cubicBezTo>
                    <a:cubicBezTo>
                      <a:pt x="31" y="33"/>
                      <a:pt x="30" y="33"/>
                      <a:pt x="29" y="32"/>
                    </a:cubicBezTo>
                    <a:cubicBezTo>
                      <a:pt x="29" y="31"/>
                      <a:pt x="29" y="30"/>
                      <a:pt x="29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57"/>
              <p:cNvSpPr/>
              <p:nvPr/>
            </p:nvSpPr>
            <p:spPr bwMode="auto">
              <a:xfrm>
                <a:off x="5691479" y="4226175"/>
                <a:ext cx="183927" cy="183927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7" y="8"/>
                  </a:cxn>
                  <a:cxn ang="0">
                    <a:pos x="43" y="11"/>
                  </a:cxn>
                  <a:cxn ang="0">
                    <a:pos x="50" y="6"/>
                  </a:cxn>
                  <a:cxn ang="0">
                    <a:pos x="56" y="12"/>
                  </a:cxn>
                  <a:cxn ang="0">
                    <a:pos x="52" y="19"/>
                  </a:cxn>
                  <a:cxn ang="0">
                    <a:pos x="54" y="25"/>
                  </a:cxn>
                  <a:cxn ang="0">
                    <a:pos x="62" y="27"/>
                  </a:cxn>
                  <a:cxn ang="0">
                    <a:pos x="62" y="36"/>
                  </a:cxn>
                  <a:cxn ang="0">
                    <a:pos x="54" y="37"/>
                  </a:cxn>
                  <a:cxn ang="0">
                    <a:pos x="52" y="41"/>
                  </a:cxn>
                  <a:cxn ang="0">
                    <a:pos x="47" y="36"/>
                  </a:cxn>
                  <a:cxn ang="0">
                    <a:pos x="48" y="34"/>
                  </a:cxn>
                  <a:cxn ang="0">
                    <a:pos x="33" y="15"/>
                  </a:cxn>
                  <a:cxn ang="0">
                    <a:pos x="15" y="29"/>
                  </a:cxn>
                  <a:cxn ang="0">
                    <a:pos x="29" y="48"/>
                  </a:cxn>
                  <a:cxn ang="0">
                    <a:pos x="37" y="47"/>
                  </a:cxn>
                  <a:cxn ang="0">
                    <a:pos x="42" y="52"/>
                  </a:cxn>
                  <a:cxn ang="0">
                    <a:pos x="37" y="54"/>
                  </a:cxn>
                  <a:cxn ang="0">
                    <a:pos x="36" y="62"/>
                  </a:cxn>
                  <a:cxn ang="0">
                    <a:pos x="27" y="62"/>
                  </a:cxn>
                  <a:cxn ang="0">
                    <a:pos x="25" y="54"/>
                  </a:cxn>
                  <a:cxn ang="0">
                    <a:pos x="19" y="52"/>
                  </a:cxn>
                  <a:cxn ang="0">
                    <a:pos x="12" y="56"/>
                  </a:cxn>
                  <a:cxn ang="0">
                    <a:pos x="6" y="50"/>
                  </a:cxn>
                  <a:cxn ang="0">
                    <a:pos x="11" y="43"/>
                  </a:cxn>
                  <a:cxn ang="0">
                    <a:pos x="8" y="37"/>
                  </a:cxn>
                  <a:cxn ang="0">
                    <a:pos x="0" y="36"/>
                  </a:cxn>
                  <a:cxn ang="0">
                    <a:pos x="0" y="27"/>
                  </a:cxn>
                  <a:cxn ang="0">
                    <a:pos x="8" y="25"/>
                  </a:cxn>
                  <a:cxn ang="0">
                    <a:pos x="11" y="19"/>
                  </a:cxn>
                  <a:cxn ang="0">
                    <a:pos x="6" y="12"/>
                  </a:cxn>
                  <a:cxn ang="0">
                    <a:pos x="12" y="6"/>
                  </a:cxn>
                  <a:cxn ang="0">
                    <a:pos x="19" y="11"/>
                  </a:cxn>
                  <a:cxn ang="0">
                    <a:pos x="25" y="8"/>
                  </a:cxn>
                  <a:cxn ang="0">
                    <a:pos x="27" y="0"/>
                  </a:cxn>
                  <a:cxn ang="0">
                    <a:pos x="36" y="0"/>
                  </a:cxn>
                </a:cxnLst>
                <a:rect l="0" t="0" r="r" b="b"/>
                <a:pathLst>
                  <a:path w="62" h="62">
                    <a:moveTo>
                      <a:pt x="36" y="0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5"/>
                      <a:pt x="48" y="34"/>
                      <a:pt x="48" y="34"/>
                    </a:cubicBezTo>
                    <a:cubicBezTo>
                      <a:pt x="49" y="24"/>
                      <a:pt x="43" y="16"/>
                      <a:pt x="33" y="15"/>
                    </a:cubicBezTo>
                    <a:cubicBezTo>
                      <a:pt x="24" y="13"/>
                      <a:pt x="16" y="20"/>
                      <a:pt x="15" y="29"/>
                    </a:cubicBezTo>
                    <a:cubicBezTo>
                      <a:pt x="13" y="38"/>
                      <a:pt x="20" y="47"/>
                      <a:pt x="29" y="48"/>
                    </a:cubicBezTo>
                    <a:cubicBezTo>
                      <a:pt x="32" y="48"/>
                      <a:pt x="34" y="48"/>
                      <a:pt x="37" y="47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158"/>
          <p:cNvGrpSpPr/>
          <p:nvPr/>
        </p:nvGrpSpPr>
        <p:grpSpPr>
          <a:xfrm>
            <a:off x="4108509" y="5080858"/>
            <a:ext cx="598087" cy="598087"/>
            <a:chOff x="3144795" y="4102377"/>
            <a:chExt cx="431521" cy="431521"/>
          </a:xfrm>
        </p:grpSpPr>
        <p:sp>
          <p:nvSpPr>
            <p:cNvPr id="111" name="Oval 159"/>
            <p:cNvSpPr/>
            <p:nvPr/>
          </p:nvSpPr>
          <p:spPr bwMode="auto">
            <a:xfrm>
              <a:off x="3144795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Oval 160"/>
            <p:cNvSpPr/>
            <p:nvPr/>
          </p:nvSpPr>
          <p:spPr bwMode="auto">
            <a:xfrm>
              <a:off x="3197852" y="4155434"/>
              <a:ext cx="325410" cy="32540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161"/>
            <p:cNvSpPr/>
            <p:nvPr/>
          </p:nvSpPr>
          <p:spPr bwMode="auto">
            <a:xfrm>
              <a:off x="3286278" y="4233249"/>
              <a:ext cx="152095" cy="148556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10" y="15"/>
                </a:cxn>
                <a:cxn ang="0">
                  <a:pos x="10" y="12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20"/>
                </a:cxn>
                <a:cxn ang="0">
                  <a:pos x="10" y="20"/>
                </a:cxn>
                <a:cxn ang="0">
                  <a:pos x="10" y="17"/>
                </a:cxn>
                <a:cxn ang="0">
                  <a:pos x="32" y="17"/>
                </a:cxn>
                <a:cxn ang="0">
                  <a:pos x="32" y="17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21" y="0"/>
                </a:cxn>
                <a:cxn ang="0">
                  <a:pos x="43" y="14"/>
                </a:cxn>
                <a:cxn ang="0">
                  <a:pos x="43" y="14"/>
                </a:cxn>
                <a:cxn ang="0">
                  <a:pos x="35" y="18"/>
                </a:cxn>
                <a:cxn ang="0">
                  <a:pos x="35" y="9"/>
                </a:cxn>
                <a:cxn ang="0">
                  <a:pos x="6" y="9"/>
                </a:cxn>
                <a:cxn ang="0">
                  <a:pos x="6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43" y="16"/>
                </a:cxn>
                <a:cxn ang="0">
                  <a:pos x="43" y="39"/>
                </a:cxn>
                <a:cxn ang="0">
                  <a:pos x="26" y="28"/>
                </a:cxn>
                <a:cxn ang="0">
                  <a:pos x="43" y="16"/>
                </a:cxn>
                <a:cxn ang="0">
                  <a:pos x="43" y="16"/>
                </a:cxn>
                <a:cxn ang="0">
                  <a:pos x="17" y="28"/>
                </a:cxn>
                <a:cxn ang="0">
                  <a:pos x="0" y="39"/>
                </a:cxn>
                <a:cxn ang="0">
                  <a:pos x="0" y="16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43" y="42"/>
                </a:cxn>
                <a:cxn ang="0">
                  <a:pos x="0" y="42"/>
                </a:cxn>
                <a:cxn ang="0">
                  <a:pos x="22" y="28"/>
                </a:cxn>
                <a:cxn ang="0">
                  <a:pos x="43" y="42"/>
                </a:cxn>
                <a:cxn ang="0">
                  <a:pos x="43" y="42"/>
                </a:cxn>
                <a:cxn ang="0">
                  <a:pos x="27" y="25"/>
                </a:cxn>
                <a:cxn ang="0">
                  <a:pos x="16" y="25"/>
                </a:cxn>
                <a:cxn ang="0">
                  <a:pos x="12" y="22"/>
                </a:cxn>
                <a:cxn ang="0">
                  <a:pos x="30" y="22"/>
                </a:cxn>
                <a:cxn ang="0">
                  <a:pos x="27" y="25"/>
                </a:cxn>
                <a:cxn ang="0">
                  <a:pos x="27" y="25"/>
                </a:cxn>
              </a:cxnLst>
              <a:rect l="0" t="0" r="r" b="b"/>
              <a:pathLst>
                <a:path w="43" h="42">
                  <a:moveTo>
                    <a:pt x="32" y="15"/>
                  </a:moveTo>
                  <a:lnTo>
                    <a:pt x="10" y="15"/>
                  </a:lnTo>
                  <a:lnTo>
                    <a:pt x="10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close/>
                  <a:moveTo>
                    <a:pt x="32" y="20"/>
                  </a:moveTo>
                  <a:lnTo>
                    <a:pt x="10" y="20"/>
                  </a:lnTo>
                  <a:lnTo>
                    <a:pt x="10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2" y="20"/>
                  </a:lnTo>
                  <a:close/>
                  <a:moveTo>
                    <a:pt x="21" y="0"/>
                  </a:moveTo>
                  <a:lnTo>
                    <a:pt x="43" y="14"/>
                  </a:lnTo>
                  <a:lnTo>
                    <a:pt x="43" y="14"/>
                  </a:lnTo>
                  <a:lnTo>
                    <a:pt x="35" y="18"/>
                  </a:lnTo>
                  <a:lnTo>
                    <a:pt x="35" y="9"/>
                  </a:lnTo>
                  <a:lnTo>
                    <a:pt x="6" y="9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43" y="16"/>
                  </a:moveTo>
                  <a:lnTo>
                    <a:pt x="43" y="39"/>
                  </a:lnTo>
                  <a:lnTo>
                    <a:pt x="26" y="28"/>
                  </a:lnTo>
                  <a:lnTo>
                    <a:pt x="43" y="16"/>
                  </a:lnTo>
                  <a:lnTo>
                    <a:pt x="43" y="16"/>
                  </a:lnTo>
                  <a:close/>
                  <a:moveTo>
                    <a:pt x="17" y="28"/>
                  </a:moveTo>
                  <a:lnTo>
                    <a:pt x="0" y="39"/>
                  </a:lnTo>
                  <a:lnTo>
                    <a:pt x="0" y="16"/>
                  </a:lnTo>
                  <a:lnTo>
                    <a:pt x="17" y="28"/>
                  </a:lnTo>
                  <a:lnTo>
                    <a:pt x="17" y="28"/>
                  </a:lnTo>
                  <a:close/>
                  <a:moveTo>
                    <a:pt x="43" y="42"/>
                  </a:moveTo>
                  <a:lnTo>
                    <a:pt x="0" y="42"/>
                  </a:lnTo>
                  <a:lnTo>
                    <a:pt x="22" y="28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27" y="25"/>
                  </a:moveTo>
                  <a:lnTo>
                    <a:pt x="16" y="25"/>
                  </a:lnTo>
                  <a:lnTo>
                    <a:pt x="12" y="22"/>
                  </a:lnTo>
                  <a:lnTo>
                    <a:pt x="30" y="22"/>
                  </a:lnTo>
                  <a:lnTo>
                    <a:pt x="27" y="25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Group 162"/>
          <p:cNvGrpSpPr/>
          <p:nvPr/>
        </p:nvGrpSpPr>
        <p:grpSpPr>
          <a:xfrm>
            <a:off x="5187025" y="2644392"/>
            <a:ext cx="1799163" cy="1799163"/>
            <a:chOff x="3922949" y="2344460"/>
            <a:chExt cx="1298102" cy="1298101"/>
          </a:xfrm>
        </p:grpSpPr>
        <p:sp>
          <p:nvSpPr>
            <p:cNvPr id="103" name="Oval 163"/>
            <p:cNvSpPr/>
            <p:nvPr/>
          </p:nvSpPr>
          <p:spPr bwMode="auto">
            <a:xfrm>
              <a:off x="3922949" y="2344460"/>
              <a:ext cx="1298102" cy="12981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Oval 164"/>
            <p:cNvSpPr/>
            <p:nvPr/>
          </p:nvSpPr>
          <p:spPr bwMode="auto">
            <a:xfrm>
              <a:off x="3976006" y="2397515"/>
              <a:ext cx="1191991" cy="119198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Oval 165"/>
            <p:cNvSpPr/>
            <p:nvPr/>
          </p:nvSpPr>
          <p:spPr bwMode="auto">
            <a:xfrm>
              <a:off x="4099802" y="2517775"/>
              <a:ext cx="947932" cy="9514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166"/>
            <p:cNvSpPr/>
            <p:nvPr/>
          </p:nvSpPr>
          <p:spPr bwMode="auto">
            <a:xfrm>
              <a:off x="4113950" y="2553146"/>
              <a:ext cx="933784" cy="916099"/>
            </a:xfrm>
            <a:custGeom>
              <a:avLst/>
              <a:gdLst/>
              <a:ahLst/>
              <a:cxnLst>
                <a:cxn ang="0">
                  <a:pos x="302" y="86"/>
                </a:cxn>
                <a:cxn ang="0">
                  <a:pos x="315" y="148"/>
                </a:cxn>
                <a:cxn ang="0">
                  <a:pos x="155" y="308"/>
                </a:cxn>
                <a:cxn ang="0">
                  <a:pos x="13" y="222"/>
                </a:cxn>
                <a:cxn ang="0">
                  <a:pos x="0" y="160"/>
                </a:cxn>
                <a:cxn ang="0">
                  <a:pos x="160" y="0"/>
                </a:cxn>
                <a:cxn ang="0">
                  <a:pos x="302" y="86"/>
                </a:cxn>
              </a:cxnLst>
              <a:rect l="0" t="0" r="r" b="b"/>
              <a:pathLst>
                <a:path w="315" h="308">
                  <a:moveTo>
                    <a:pt x="302" y="86"/>
                  </a:moveTo>
                  <a:cubicBezTo>
                    <a:pt x="311" y="105"/>
                    <a:pt x="315" y="126"/>
                    <a:pt x="315" y="148"/>
                  </a:cubicBezTo>
                  <a:cubicBezTo>
                    <a:pt x="315" y="237"/>
                    <a:pt x="243" y="308"/>
                    <a:pt x="155" y="308"/>
                  </a:cubicBezTo>
                  <a:cubicBezTo>
                    <a:pt x="93" y="308"/>
                    <a:pt x="39" y="273"/>
                    <a:pt x="13" y="222"/>
                  </a:cubicBezTo>
                  <a:cubicBezTo>
                    <a:pt x="4" y="203"/>
                    <a:pt x="0" y="182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22" y="0"/>
                    <a:pt x="276" y="35"/>
                    <a:pt x="30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7" name="Group 167"/>
            <p:cNvGrpSpPr/>
            <p:nvPr/>
          </p:nvGrpSpPr>
          <p:grpSpPr>
            <a:xfrm>
              <a:off x="4248358" y="3009427"/>
              <a:ext cx="643748" cy="367854"/>
              <a:chOff x="4248358" y="3009427"/>
              <a:chExt cx="643748" cy="367854"/>
            </a:xfrm>
            <a:solidFill>
              <a:schemeClr val="bg1">
                <a:lumMod val="50000"/>
              </a:schemeClr>
            </a:solidFill>
          </p:grpSpPr>
          <p:sp>
            <p:nvSpPr>
              <p:cNvPr id="109" name="Freeform: Shape 169"/>
              <p:cNvSpPr/>
              <p:nvPr/>
            </p:nvSpPr>
            <p:spPr bwMode="auto">
              <a:xfrm>
                <a:off x="4513639" y="3016501"/>
                <a:ext cx="378467" cy="357244"/>
              </a:xfrm>
              <a:custGeom>
                <a:avLst/>
                <a:gdLst/>
                <a:ahLst/>
                <a:cxnLst>
                  <a:cxn ang="0">
                    <a:pos x="74" y="5"/>
                  </a:cxn>
                  <a:cxn ang="0">
                    <a:pos x="33" y="4"/>
                  </a:cxn>
                  <a:cxn ang="0">
                    <a:pos x="31" y="5"/>
                  </a:cxn>
                  <a:cxn ang="0">
                    <a:pos x="20" y="7"/>
                  </a:cxn>
                  <a:cxn ang="0">
                    <a:pos x="19" y="12"/>
                  </a:cxn>
                  <a:cxn ang="0">
                    <a:pos x="21" y="12"/>
                  </a:cxn>
                  <a:cxn ang="0">
                    <a:pos x="59" y="8"/>
                  </a:cxn>
                  <a:cxn ang="0">
                    <a:pos x="72" y="10"/>
                  </a:cxn>
                  <a:cxn ang="0">
                    <a:pos x="89" y="9"/>
                  </a:cxn>
                  <a:cxn ang="0">
                    <a:pos x="109" y="12"/>
                  </a:cxn>
                  <a:cxn ang="0">
                    <a:pos x="104" y="24"/>
                  </a:cxn>
                  <a:cxn ang="0">
                    <a:pos x="100" y="22"/>
                  </a:cxn>
                  <a:cxn ang="0">
                    <a:pos x="91" y="50"/>
                  </a:cxn>
                  <a:cxn ang="0">
                    <a:pos x="88" y="57"/>
                  </a:cxn>
                  <a:cxn ang="0">
                    <a:pos x="77" y="72"/>
                  </a:cxn>
                  <a:cxn ang="0">
                    <a:pos x="65" y="68"/>
                  </a:cxn>
                  <a:cxn ang="0">
                    <a:pos x="49" y="64"/>
                  </a:cxn>
                  <a:cxn ang="0">
                    <a:pos x="44" y="72"/>
                  </a:cxn>
                  <a:cxn ang="0">
                    <a:pos x="10" y="76"/>
                  </a:cxn>
                  <a:cxn ang="0">
                    <a:pos x="21" y="59"/>
                  </a:cxn>
                  <a:cxn ang="0">
                    <a:pos x="26" y="54"/>
                  </a:cxn>
                  <a:cxn ang="0">
                    <a:pos x="17" y="49"/>
                  </a:cxn>
                  <a:cxn ang="0">
                    <a:pos x="17" y="40"/>
                  </a:cxn>
                  <a:cxn ang="0">
                    <a:pos x="22" y="31"/>
                  </a:cxn>
                  <a:cxn ang="0">
                    <a:pos x="15" y="33"/>
                  </a:cxn>
                  <a:cxn ang="0">
                    <a:pos x="24" y="24"/>
                  </a:cxn>
                  <a:cxn ang="0">
                    <a:pos x="36" y="27"/>
                  </a:cxn>
                  <a:cxn ang="0">
                    <a:pos x="48" y="20"/>
                  </a:cxn>
                  <a:cxn ang="0">
                    <a:pos x="53" y="19"/>
                  </a:cxn>
                  <a:cxn ang="0">
                    <a:pos x="57" y="8"/>
                  </a:cxn>
                  <a:cxn ang="0">
                    <a:pos x="60" y="11"/>
                  </a:cxn>
                  <a:cxn ang="0">
                    <a:pos x="37" y="19"/>
                  </a:cxn>
                  <a:cxn ang="0">
                    <a:pos x="53" y="19"/>
                  </a:cxn>
                  <a:cxn ang="0">
                    <a:pos x="72" y="27"/>
                  </a:cxn>
                  <a:cxn ang="0">
                    <a:pos x="28" y="31"/>
                  </a:cxn>
                  <a:cxn ang="0">
                    <a:pos x="27" y="33"/>
                  </a:cxn>
                  <a:cxn ang="0">
                    <a:pos x="98" y="43"/>
                  </a:cxn>
                  <a:cxn ang="0">
                    <a:pos x="73" y="39"/>
                  </a:cxn>
                  <a:cxn ang="0">
                    <a:pos x="9" y="39"/>
                  </a:cxn>
                  <a:cxn ang="0">
                    <a:pos x="22" y="37"/>
                  </a:cxn>
                  <a:cxn ang="0">
                    <a:pos x="71" y="41"/>
                  </a:cxn>
                  <a:cxn ang="0">
                    <a:pos x="101" y="45"/>
                  </a:cxn>
                  <a:cxn ang="0">
                    <a:pos x="56" y="47"/>
                  </a:cxn>
                  <a:cxn ang="0">
                    <a:pos x="33" y="51"/>
                  </a:cxn>
                  <a:cxn ang="0">
                    <a:pos x="48" y="46"/>
                  </a:cxn>
                  <a:cxn ang="0">
                    <a:pos x="94" y="54"/>
                  </a:cxn>
                  <a:cxn ang="0">
                    <a:pos x="28" y="56"/>
                  </a:cxn>
                  <a:cxn ang="0">
                    <a:pos x="15" y="73"/>
                  </a:cxn>
                  <a:cxn ang="0">
                    <a:pos x="83" y="81"/>
                  </a:cxn>
                  <a:cxn ang="0">
                    <a:pos x="95" y="80"/>
                  </a:cxn>
                  <a:cxn ang="0">
                    <a:pos x="97" y="80"/>
                  </a:cxn>
                  <a:cxn ang="0">
                    <a:pos x="76" y="81"/>
                  </a:cxn>
                  <a:cxn ang="0">
                    <a:pos x="111" y="83"/>
                  </a:cxn>
                  <a:cxn ang="0">
                    <a:pos x="94" y="85"/>
                  </a:cxn>
                  <a:cxn ang="0">
                    <a:pos x="117" y="87"/>
                  </a:cxn>
                  <a:cxn ang="0">
                    <a:pos x="99" y="106"/>
                  </a:cxn>
                  <a:cxn ang="0">
                    <a:pos x="92" y="91"/>
                  </a:cxn>
                  <a:cxn ang="0">
                    <a:pos x="120" y="91"/>
                  </a:cxn>
                  <a:cxn ang="0">
                    <a:pos x="121" y="113"/>
                  </a:cxn>
                  <a:cxn ang="0">
                    <a:pos x="114" y="120"/>
                  </a:cxn>
                  <a:cxn ang="0">
                    <a:pos x="93" y="72"/>
                  </a:cxn>
                  <a:cxn ang="0">
                    <a:pos x="11" y="74"/>
                  </a:cxn>
                  <a:cxn ang="0">
                    <a:pos x="43" y="90"/>
                  </a:cxn>
                </a:cxnLst>
                <a:rect l="0" t="0" r="r" b="b"/>
                <a:pathLst>
                  <a:path w="128" h="12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3"/>
                      <a:pt x="49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1"/>
                      <a:pt x="48" y="0"/>
                    </a:cubicBezTo>
                    <a:cubicBezTo>
                      <a:pt x="49" y="0"/>
                      <a:pt x="49" y="1"/>
                      <a:pt x="50" y="1"/>
                    </a:cubicBezTo>
                    <a:close/>
                    <a:moveTo>
                      <a:pt x="51" y="2"/>
                    </a:moveTo>
                    <a:cubicBezTo>
                      <a:pt x="51" y="2"/>
                      <a:pt x="51" y="2"/>
                      <a:pt x="51" y="2"/>
                    </a:cubicBezTo>
                    <a:cubicBezTo>
                      <a:pt x="52" y="2"/>
                      <a:pt x="52" y="2"/>
                      <a:pt x="52" y="3"/>
                    </a:cubicBezTo>
                    <a:cubicBezTo>
                      <a:pt x="53" y="3"/>
                      <a:pt x="52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0" y="4"/>
                      <a:pt x="50" y="3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lose/>
                    <a:moveTo>
                      <a:pt x="76" y="3"/>
                    </a:moveTo>
                    <a:cubicBezTo>
                      <a:pt x="76" y="3"/>
                      <a:pt x="76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6" y="4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8" y="3"/>
                      <a:pt x="78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4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6" y="5"/>
                      <a:pt x="76" y="6"/>
                    </a:cubicBezTo>
                    <a:cubicBezTo>
                      <a:pt x="76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4"/>
                      <a:pt x="73" y="4"/>
                      <a:pt x="73" y="3"/>
                    </a:cubicBezTo>
                    <a:cubicBezTo>
                      <a:pt x="74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4"/>
                    </a:cubicBezTo>
                    <a:cubicBezTo>
                      <a:pt x="75" y="3"/>
                      <a:pt x="75" y="3"/>
                      <a:pt x="75" y="2"/>
                    </a:cubicBezTo>
                    <a:cubicBezTo>
                      <a:pt x="75" y="3"/>
                      <a:pt x="75" y="3"/>
                      <a:pt x="76" y="3"/>
                    </a:cubicBezTo>
                    <a:close/>
                    <a:moveTo>
                      <a:pt x="81" y="3"/>
                    </a:moveTo>
                    <a:cubicBezTo>
                      <a:pt x="81" y="3"/>
                      <a:pt x="80" y="3"/>
                      <a:pt x="80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9" y="3"/>
                      <a:pt x="79" y="2"/>
                      <a:pt x="79" y="3"/>
                    </a:cubicBezTo>
                    <a:cubicBezTo>
                      <a:pt x="80" y="2"/>
                      <a:pt x="80" y="2"/>
                      <a:pt x="81" y="3"/>
                    </a:cubicBezTo>
                    <a:close/>
                    <a:moveTo>
                      <a:pt x="43" y="3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3" y="3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37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7" y="4"/>
                    </a:cubicBezTo>
                    <a:close/>
                    <a:moveTo>
                      <a:pt x="34" y="3"/>
                    </a:move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4" y="3"/>
                      <a:pt x="34" y="3"/>
                    </a:cubicBezTo>
                    <a:close/>
                    <a:moveTo>
                      <a:pt x="33" y="4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3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3" y="5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4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lose/>
                    <a:moveTo>
                      <a:pt x="35" y="4"/>
                    </a:moveTo>
                    <a:cubicBezTo>
                      <a:pt x="35" y="5"/>
                      <a:pt x="36" y="4"/>
                      <a:pt x="36" y="4"/>
                    </a:cubicBezTo>
                    <a:cubicBezTo>
                      <a:pt x="36" y="5"/>
                      <a:pt x="35" y="4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5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1" y="6"/>
                      <a:pt x="30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5"/>
                      <a:pt x="30" y="6"/>
                    </a:cubicBezTo>
                    <a:cubicBezTo>
                      <a:pt x="29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29" y="6"/>
                      <a:pt x="29" y="6"/>
                    </a:cubicBezTo>
                    <a:cubicBezTo>
                      <a:pt x="29" y="6"/>
                      <a:pt x="29" y="6"/>
                      <a:pt x="30" y="5"/>
                    </a:cubicBezTo>
                    <a:cubicBezTo>
                      <a:pt x="30" y="5"/>
                      <a:pt x="30" y="5"/>
                      <a:pt x="30" y="6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5" y="5"/>
                      <a:pt x="35" y="6"/>
                      <a:pt x="35" y="6"/>
                    </a:cubicBezTo>
                    <a:close/>
                    <a:moveTo>
                      <a:pt x="36" y="6"/>
                    </a:moveTo>
                    <a:cubicBezTo>
                      <a:pt x="35" y="6"/>
                      <a:pt x="35" y="7"/>
                      <a:pt x="35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lose/>
                    <a:moveTo>
                      <a:pt x="32" y="7"/>
                    </a:move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0" y="9"/>
                      <a:pt x="20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8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8"/>
                      <a:pt x="19" y="8"/>
                      <a:pt x="20" y="8"/>
                    </a:cubicBezTo>
                    <a:close/>
                    <a:moveTo>
                      <a:pt x="24" y="8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lose/>
                    <a:moveTo>
                      <a:pt x="19" y="9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8" y="11"/>
                      <a:pt x="17" y="12"/>
                    </a:cubicBezTo>
                    <a:cubicBezTo>
                      <a:pt x="17" y="12"/>
                      <a:pt x="17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7" y="11"/>
                      <a:pt x="18" y="10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8" y="9"/>
                      <a:pt x="18" y="9"/>
                      <a:pt x="19" y="9"/>
                    </a:cubicBezTo>
                    <a:close/>
                    <a:moveTo>
                      <a:pt x="16" y="12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21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20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lose/>
                    <a:moveTo>
                      <a:pt x="54" y="3"/>
                    </a:moveTo>
                    <a:cubicBezTo>
                      <a:pt x="55" y="3"/>
                      <a:pt x="55" y="4"/>
                      <a:pt x="56" y="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5" y="5"/>
                      <a:pt x="54" y="6"/>
                    </a:cubicBezTo>
                    <a:cubicBezTo>
                      <a:pt x="54" y="6"/>
                      <a:pt x="54" y="5"/>
                      <a:pt x="54" y="4"/>
                    </a:cubicBezTo>
                    <a:cubicBezTo>
                      <a:pt x="54" y="4"/>
                      <a:pt x="54" y="4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lose/>
                    <a:moveTo>
                      <a:pt x="49" y="3"/>
                    </a:moveTo>
                    <a:cubicBezTo>
                      <a:pt x="49" y="3"/>
                      <a:pt x="49" y="4"/>
                      <a:pt x="49" y="4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49" y="3"/>
                      <a:pt x="49" y="3"/>
                    </a:cubicBezTo>
                    <a:close/>
                    <a:moveTo>
                      <a:pt x="73" y="5"/>
                    </a:move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3" y="4"/>
                      <a:pt x="73" y="5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8" y="6"/>
                    </a:cubicBezTo>
                    <a:cubicBezTo>
                      <a:pt x="58" y="7"/>
                      <a:pt x="58" y="6"/>
                      <a:pt x="58" y="6"/>
                    </a:cubicBezTo>
                    <a:cubicBezTo>
                      <a:pt x="59" y="6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7"/>
                      <a:pt x="60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6"/>
                    </a:cubicBezTo>
                    <a:cubicBezTo>
                      <a:pt x="61" y="6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8"/>
                      <a:pt x="63" y="8"/>
                    </a:cubicBezTo>
                    <a:cubicBezTo>
                      <a:pt x="63" y="8"/>
                      <a:pt x="63" y="7"/>
                      <a:pt x="62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9"/>
                      <a:pt x="63" y="9"/>
                    </a:cubicBezTo>
                    <a:cubicBezTo>
                      <a:pt x="63" y="10"/>
                      <a:pt x="63" y="10"/>
                      <a:pt x="63" y="11"/>
                    </a:cubicBezTo>
                    <a:cubicBezTo>
                      <a:pt x="63" y="11"/>
                      <a:pt x="63" y="12"/>
                      <a:pt x="62" y="12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3" y="13"/>
                      <a:pt x="63" y="13"/>
                    </a:cubicBezTo>
                    <a:cubicBezTo>
                      <a:pt x="63" y="12"/>
                      <a:pt x="64" y="12"/>
                      <a:pt x="64" y="11"/>
                    </a:cubicBezTo>
                    <a:cubicBezTo>
                      <a:pt x="63" y="11"/>
                      <a:pt x="64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2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1"/>
                      <a:pt x="67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2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1" y="11"/>
                    </a:cubicBezTo>
                    <a:cubicBezTo>
                      <a:pt x="71" y="11"/>
                      <a:pt x="70" y="10"/>
                      <a:pt x="70" y="10"/>
                    </a:cubicBezTo>
                    <a:cubicBezTo>
                      <a:pt x="70" y="10"/>
                      <a:pt x="71" y="10"/>
                      <a:pt x="71" y="10"/>
                    </a:cubicBezTo>
                    <a:cubicBezTo>
                      <a:pt x="71" y="10"/>
                      <a:pt x="72" y="10"/>
                      <a:pt x="72" y="10"/>
                    </a:cubicBezTo>
                    <a:cubicBezTo>
                      <a:pt x="72" y="10"/>
                      <a:pt x="72" y="9"/>
                      <a:pt x="72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2"/>
                    </a:cubicBezTo>
                    <a:cubicBezTo>
                      <a:pt x="74" y="12"/>
                      <a:pt x="74" y="11"/>
                      <a:pt x="74" y="12"/>
                    </a:cubicBezTo>
                    <a:cubicBezTo>
                      <a:pt x="74" y="12"/>
                      <a:pt x="75" y="12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7" y="14"/>
                      <a:pt x="77" y="13"/>
                    </a:cubicBezTo>
                    <a:cubicBezTo>
                      <a:pt x="77" y="12"/>
                      <a:pt x="76" y="12"/>
                      <a:pt x="76" y="11"/>
                    </a:cubicBezTo>
                    <a:cubicBezTo>
                      <a:pt x="77" y="12"/>
                      <a:pt x="77" y="12"/>
                      <a:pt x="78" y="12"/>
                    </a:cubicBezTo>
                    <a:cubicBezTo>
                      <a:pt x="78" y="12"/>
                      <a:pt x="78" y="11"/>
                      <a:pt x="78" y="11"/>
                    </a:cubicBezTo>
                    <a:cubicBezTo>
                      <a:pt x="79" y="12"/>
                      <a:pt x="79" y="10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0"/>
                      <a:pt x="80" y="10"/>
                      <a:pt x="80" y="9"/>
                    </a:cubicBezTo>
                    <a:cubicBezTo>
                      <a:pt x="79" y="9"/>
                      <a:pt x="79" y="10"/>
                      <a:pt x="79" y="10"/>
                    </a:cubicBezTo>
                    <a:cubicBezTo>
                      <a:pt x="79" y="10"/>
                      <a:pt x="79" y="9"/>
                      <a:pt x="79" y="9"/>
                    </a:cubicBezTo>
                    <a:cubicBezTo>
                      <a:pt x="79" y="9"/>
                      <a:pt x="80" y="9"/>
                      <a:pt x="80" y="9"/>
                    </a:cubicBezTo>
                    <a:cubicBezTo>
                      <a:pt x="80" y="8"/>
                      <a:pt x="79" y="9"/>
                      <a:pt x="79" y="8"/>
                    </a:cubicBezTo>
                    <a:cubicBezTo>
                      <a:pt x="79" y="8"/>
                      <a:pt x="80" y="9"/>
                      <a:pt x="80" y="8"/>
                    </a:cubicBezTo>
                    <a:cubicBezTo>
                      <a:pt x="81" y="8"/>
                      <a:pt x="82" y="8"/>
                      <a:pt x="83" y="9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8"/>
                      <a:pt x="84" y="9"/>
                      <a:pt x="84" y="9"/>
                    </a:cubicBezTo>
                    <a:cubicBezTo>
                      <a:pt x="84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6" y="9"/>
                      <a:pt x="86" y="9"/>
                      <a:pt x="87" y="9"/>
                    </a:cubicBezTo>
                    <a:cubicBezTo>
                      <a:pt x="87" y="9"/>
                      <a:pt x="87" y="9"/>
                      <a:pt x="87" y="10"/>
                    </a:cubicBezTo>
                    <a:cubicBezTo>
                      <a:pt x="87" y="10"/>
                      <a:pt x="88" y="9"/>
                      <a:pt x="89" y="9"/>
                    </a:cubicBezTo>
                    <a:cubicBezTo>
                      <a:pt x="89" y="8"/>
                      <a:pt x="90" y="8"/>
                      <a:pt x="91" y="9"/>
                    </a:cubicBezTo>
                    <a:cubicBezTo>
                      <a:pt x="92" y="9"/>
                      <a:pt x="91" y="11"/>
                      <a:pt x="93" y="10"/>
                    </a:cubicBezTo>
                    <a:cubicBezTo>
                      <a:pt x="93" y="10"/>
                      <a:pt x="93" y="11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4" y="9"/>
                      <a:pt x="95" y="10"/>
                      <a:pt x="96" y="9"/>
                    </a:cubicBezTo>
                    <a:cubicBezTo>
                      <a:pt x="96" y="9"/>
                      <a:pt x="96" y="8"/>
                      <a:pt x="96" y="8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8"/>
                      <a:pt x="97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7" y="9"/>
                      <a:pt x="97" y="10"/>
                      <a:pt x="97" y="9"/>
                    </a:cubicBezTo>
                    <a:cubicBezTo>
                      <a:pt x="98" y="9"/>
                      <a:pt x="98" y="10"/>
                      <a:pt x="98" y="10"/>
                    </a:cubicBezTo>
                    <a:cubicBezTo>
                      <a:pt x="98" y="10"/>
                      <a:pt x="99" y="9"/>
                      <a:pt x="98" y="9"/>
                    </a:cubicBezTo>
                    <a:cubicBezTo>
                      <a:pt x="98" y="8"/>
                      <a:pt x="97" y="8"/>
                      <a:pt x="97" y="8"/>
                    </a:cubicBezTo>
                    <a:cubicBezTo>
                      <a:pt x="98" y="8"/>
                      <a:pt x="99" y="7"/>
                      <a:pt x="101" y="7"/>
                    </a:cubicBezTo>
                    <a:cubicBezTo>
                      <a:pt x="101" y="7"/>
                      <a:pt x="102" y="7"/>
                      <a:pt x="103" y="7"/>
                    </a:cubicBezTo>
                    <a:cubicBezTo>
                      <a:pt x="103" y="8"/>
                      <a:pt x="104" y="7"/>
                      <a:pt x="104" y="8"/>
                    </a:cubicBezTo>
                    <a:cubicBezTo>
                      <a:pt x="105" y="8"/>
                      <a:pt x="105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7"/>
                      <a:pt x="108" y="7"/>
                    </a:cubicBezTo>
                    <a:cubicBezTo>
                      <a:pt x="108" y="7"/>
                      <a:pt x="109" y="7"/>
                      <a:pt x="109" y="8"/>
                    </a:cubicBezTo>
                    <a:cubicBezTo>
                      <a:pt x="109" y="7"/>
                      <a:pt x="109" y="8"/>
                      <a:pt x="110" y="8"/>
                    </a:cubicBezTo>
                    <a:cubicBezTo>
                      <a:pt x="110" y="8"/>
                      <a:pt x="110" y="8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09" y="9"/>
                    </a:cubicBezTo>
                    <a:cubicBezTo>
                      <a:pt x="110" y="10"/>
                      <a:pt x="111" y="10"/>
                      <a:pt x="110" y="11"/>
                    </a:cubicBezTo>
                    <a:cubicBezTo>
                      <a:pt x="110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2"/>
                      <a:pt x="110" y="11"/>
                      <a:pt x="109" y="12"/>
                    </a:cubicBezTo>
                    <a:cubicBezTo>
                      <a:pt x="109" y="12"/>
                      <a:pt x="109" y="11"/>
                      <a:pt x="108" y="11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7" y="12"/>
                      <a:pt x="107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3"/>
                      <a:pt x="108" y="12"/>
                      <a:pt x="108" y="13"/>
                    </a:cubicBezTo>
                    <a:cubicBezTo>
                      <a:pt x="108" y="13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6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9" y="16"/>
                      <a:pt x="108" y="16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8" y="19"/>
                      <a:pt x="108" y="19"/>
                      <a:pt x="108" y="20"/>
                    </a:cubicBezTo>
                    <a:cubicBezTo>
                      <a:pt x="108" y="20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2"/>
                      <a:pt x="107" y="22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6" y="22"/>
                      <a:pt x="105" y="23"/>
                    </a:cubicBez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3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5"/>
                      <a:pt x="104" y="25"/>
                      <a:pt x="104" y="26"/>
                    </a:cubicBezTo>
                    <a:cubicBezTo>
                      <a:pt x="104" y="26"/>
                      <a:pt x="104" y="27"/>
                      <a:pt x="104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7"/>
                      <a:pt x="104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5" y="29"/>
                      <a:pt x="106" y="29"/>
                      <a:pt x="106" y="29"/>
                    </a:cubicBezTo>
                    <a:cubicBezTo>
                      <a:pt x="106" y="29"/>
                      <a:pt x="106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30"/>
                      <a:pt x="106" y="31"/>
                      <a:pt x="106" y="31"/>
                    </a:cubicBezTo>
                    <a:cubicBezTo>
                      <a:pt x="106" y="32"/>
                      <a:pt x="106" y="31"/>
                      <a:pt x="105" y="32"/>
                    </a:cubicBezTo>
                    <a:cubicBezTo>
                      <a:pt x="105" y="32"/>
                      <a:pt x="105" y="33"/>
                      <a:pt x="106" y="33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5" y="34"/>
                      <a:pt x="106" y="35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5" y="34"/>
                      <a:pt x="104" y="34"/>
                    </a:cubicBezTo>
                    <a:cubicBezTo>
                      <a:pt x="103" y="32"/>
                      <a:pt x="102" y="31"/>
                      <a:pt x="101" y="29"/>
                    </a:cubicBezTo>
                    <a:cubicBezTo>
                      <a:pt x="101" y="29"/>
                      <a:pt x="102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7"/>
                      <a:pt x="103" y="27"/>
                      <a:pt x="102" y="26"/>
                    </a:cubicBezTo>
                    <a:cubicBezTo>
                      <a:pt x="102" y="26"/>
                      <a:pt x="102" y="25"/>
                      <a:pt x="102" y="25"/>
                    </a:cubicBezTo>
                    <a:cubicBezTo>
                      <a:pt x="103" y="24"/>
                      <a:pt x="102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2"/>
                      <a:pt x="102" y="22"/>
                      <a:pt x="102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0"/>
                      <a:pt x="102" y="21"/>
                      <a:pt x="102" y="20"/>
                    </a:cubicBezTo>
                    <a:cubicBezTo>
                      <a:pt x="102" y="20"/>
                      <a:pt x="102" y="20"/>
                      <a:pt x="101" y="20"/>
                    </a:cubicBezTo>
                    <a:cubicBezTo>
                      <a:pt x="101" y="21"/>
                      <a:pt x="102" y="21"/>
                      <a:pt x="102" y="22"/>
                    </a:cubicBezTo>
                    <a:cubicBezTo>
                      <a:pt x="101" y="22"/>
                      <a:pt x="102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1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3"/>
                      <a:pt x="99" y="22"/>
                    </a:cubicBezTo>
                    <a:cubicBezTo>
                      <a:pt x="99" y="23"/>
                      <a:pt x="98" y="23"/>
                      <a:pt x="98" y="23"/>
                    </a:cubicBezTo>
                    <a:cubicBezTo>
                      <a:pt x="98" y="24"/>
                      <a:pt x="98" y="25"/>
                      <a:pt x="98" y="25"/>
                    </a:cubicBezTo>
                    <a:cubicBezTo>
                      <a:pt x="98" y="26"/>
                      <a:pt x="99" y="26"/>
                      <a:pt x="99" y="26"/>
                    </a:cubicBezTo>
                    <a:cubicBezTo>
                      <a:pt x="99" y="27"/>
                      <a:pt x="98" y="26"/>
                      <a:pt x="98" y="27"/>
                    </a:cubicBezTo>
                    <a:cubicBezTo>
                      <a:pt x="98" y="27"/>
                      <a:pt x="97" y="28"/>
                      <a:pt x="97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6"/>
                      <a:pt x="96" y="26"/>
                      <a:pt x="96" y="26"/>
                    </a:cubicBezTo>
                    <a:cubicBezTo>
                      <a:pt x="95" y="26"/>
                      <a:pt x="95" y="26"/>
                      <a:pt x="95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8"/>
                      <a:pt x="92" y="29"/>
                      <a:pt x="92" y="29"/>
                    </a:cubicBezTo>
                    <a:cubicBezTo>
                      <a:pt x="92" y="30"/>
                      <a:pt x="91" y="31"/>
                      <a:pt x="91" y="31"/>
                    </a:cubicBezTo>
                    <a:cubicBezTo>
                      <a:pt x="91" y="32"/>
                      <a:pt x="90" y="33"/>
                      <a:pt x="90" y="34"/>
                    </a:cubicBezTo>
                    <a:cubicBezTo>
                      <a:pt x="90" y="34"/>
                      <a:pt x="91" y="34"/>
                      <a:pt x="91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3" y="35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4" y="35"/>
                    </a:cubicBezTo>
                    <a:cubicBezTo>
                      <a:pt x="94" y="35"/>
                      <a:pt x="94" y="35"/>
                      <a:pt x="95" y="35"/>
                    </a:cubicBezTo>
                    <a:cubicBezTo>
                      <a:pt x="94" y="35"/>
                      <a:pt x="94" y="35"/>
                      <a:pt x="94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7"/>
                      <a:pt x="95" y="39"/>
                      <a:pt x="96" y="39"/>
                    </a:cubicBezTo>
                    <a:cubicBezTo>
                      <a:pt x="96" y="41"/>
                      <a:pt x="95" y="42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6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2" y="47"/>
                      <a:pt x="91" y="48"/>
                      <a:pt x="92" y="49"/>
                    </a:cubicBezTo>
                    <a:cubicBezTo>
                      <a:pt x="91" y="49"/>
                      <a:pt x="91" y="49"/>
                      <a:pt x="91" y="50"/>
                    </a:cubicBezTo>
                    <a:cubicBezTo>
                      <a:pt x="92" y="51"/>
                      <a:pt x="93" y="52"/>
                      <a:pt x="93" y="53"/>
                    </a:cubicBezTo>
                    <a:cubicBezTo>
                      <a:pt x="93" y="54"/>
                      <a:pt x="93" y="54"/>
                      <a:pt x="92" y="54"/>
                    </a:cubicBezTo>
                    <a:cubicBezTo>
                      <a:pt x="92" y="54"/>
                      <a:pt x="92" y="54"/>
                      <a:pt x="91" y="54"/>
                    </a:cubicBezTo>
                    <a:cubicBezTo>
                      <a:pt x="91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1"/>
                      <a:pt x="89" y="51"/>
                      <a:pt x="90" y="51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90" y="51"/>
                      <a:pt x="90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50"/>
                      <a:pt x="88" y="50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7" y="49"/>
                      <a:pt x="86" y="49"/>
                    </a:cubicBezTo>
                    <a:cubicBezTo>
                      <a:pt x="86" y="50"/>
                      <a:pt x="85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4" y="51"/>
                      <a:pt x="85" y="52"/>
                      <a:pt x="85" y="52"/>
                    </a:cubicBezTo>
                    <a:cubicBezTo>
                      <a:pt x="85" y="52"/>
                      <a:pt x="85" y="52"/>
                      <a:pt x="86" y="52"/>
                    </a:cubicBezTo>
                    <a:cubicBezTo>
                      <a:pt x="85" y="52"/>
                      <a:pt x="86" y="52"/>
                      <a:pt x="86" y="53"/>
                    </a:cubicBezTo>
                    <a:cubicBezTo>
                      <a:pt x="86" y="53"/>
                      <a:pt x="87" y="51"/>
                      <a:pt x="87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2"/>
                      <a:pt x="88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7" y="54"/>
                      <a:pt x="86" y="54"/>
                      <a:pt x="86" y="54"/>
                    </a:cubicBezTo>
                    <a:cubicBezTo>
                      <a:pt x="87" y="55"/>
                      <a:pt x="87" y="56"/>
                      <a:pt x="88" y="56"/>
                    </a:cubicBezTo>
                    <a:cubicBezTo>
                      <a:pt x="88" y="57"/>
                      <a:pt x="88" y="57"/>
                      <a:pt x="89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7"/>
                      <a:pt x="89" y="57"/>
                      <a:pt x="89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9"/>
                      <a:pt x="89" y="58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89" y="60"/>
                      <a:pt x="89" y="60"/>
                      <a:pt x="88" y="60"/>
                    </a:cubicBezTo>
                    <a:cubicBezTo>
                      <a:pt x="89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2"/>
                      <a:pt x="88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1" y="65"/>
                    </a:cubicBezTo>
                    <a:cubicBezTo>
                      <a:pt x="81" y="65"/>
                      <a:pt x="80" y="65"/>
                      <a:pt x="80" y="66"/>
                    </a:cubicBezTo>
                    <a:cubicBezTo>
                      <a:pt x="80" y="66"/>
                      <a:pt x="80" y="67"/>
                      <a:pt x="80" y="67"/>
                    </a:cubicBezTo>
                    <a:cubicBezTo>
                      <a:pt x="80" y="68"/>
                      <a:pt x="81" y="69"/>
                      <a:pt x="82" y="69"/>
                    </a:cubicBezTo>
                    <a:cubicBezTo>
                      <a:pt x="82" y="70"/>
                      <a:pt x="82" y="71"/>
                      <a:pt x="82" y="72"/>
                    </a:cubicBezTo>
                    <a:cubicBezTo>
                      <a:pt x="82" y="73"/>
                      <a:pt x="81" y="73"/>
                      <a:pt x="81" y="73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79" y="74"/>
                      <a:pt x="80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8" y="72"/>
                      <a:pt x="78" y="72"/>
                      <a:pt x="77" y="71"/>
                    </a:cubicBezTo>
                    <a:cubicBezTo>
                      <a:pt x="77" y="72"/>
                      <a:pt x="77" y="71"/>
                      <a:pt x="77" y="7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2"/>
                      <a:pt x="76" y="72"/>
                      <a:pt x="76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7"/>
                      <a:pt x="78" y="78"/>
                      <a:pt x="79" y="78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9" y="79"/>
                      <a:pt x="78" y="79"/>
                      <a:pt x="78" y="78"/>
                    </a:cubicBezTo>
                    <a:cubicBezTo>
                      <a:pt x="78" y="78"/>
                      <a:pt x="77" y="78"/>
                      <a:pt x="77" y="77"/>
                    </a:cubicBezTo>
                    <a:cubicBezTo>
                      <a:pt x="77" y="76"/>
                      <a:pt x="76" y="75"/>
                      <a:pt x="76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6" y="73"/>
                      <a:pt x="75" y="73"/>
                    </a:cubicBezTo>
                    <a:cubicBezTo>
                      <a:pt x="75" y="73"/>
                      <a:pt x="76" y="73"/>
                      <a:pt x="76" y="73"/>
                    </a:cubicBezTo>
                    <a:cubicBezTo>
                      <a:pt x="76" y="72"/>
                      <a:pt x="75" y="71"/>
                      <a:pt x="75" y="71"/>
                    </a:cubicBezTo>
                    <a:cubicBezTo>
                      <a:pt x="75" y="70"/>
                      <a:pt x="75" y="69"/>
                      <a:pt x="74" y="68"/>
                    </a:cubicBezTo>
                    <a:cubicBezTo>
                      <a:pt x="74" y="69"/>
                      <a:pt x="73" y="69"/>
                      <a:pt x="73" y="69"/>
                    </a:cubicBezTo>
                    <a:cubicBezTo>
                      <a:pt x="73" y="69"/>
                      <a:pt x="73" y="70"/>
                      <a:pt x="72" y="69"/>
                    </a:cubicBezTo>
                    <a:cubicBezTo>
                      <a:pt x="73" y="68"/>
                      <a:pt x="72" y="68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1" y="66"/>
                      <a:pt x="71" y="66"/>
                      <a:pt x="70" y="65"/>
                    </a:cubicBezTo>
                    <a:cubicBezTo>
                      <a:pt x="70" y="64"/>
                      <a:pt x="70" y="65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7" y="65"/>
                      <a:pt x="67" y="66"/>
                    </a:cubicBezTo>
                    <a:cubicBezTo>
                      <a:pt x="67" y="66"/>
                      <a:pt x="67" y="67"/>
                      <a:pt x="67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5" y="68"/>
                      <a:pt x="65" y="68"/>
                    </a:cubicBezTo>
                    <a:cubicBezTo>
                      <a:pt x="65" y="69"/>
                      <a:pt x="64" y="69"/>
                      <a:pt x="64" y="69"/>
                    </a:cubicBezTo>
                    <a:cubicBezTo>
                      <a:pt x="64" y="69"/>
                      <a:pt x="63" y="69"/>
                      <a:pt x="63" y="70"/>
                    </a:cubicBezTo>
                    <a:cubicBezTo>
                      <a:pt x="64" y="70"/>
                      <a:pt x="63" y="71"/>
                      <a:pt x="64" y="71"/>
                    </a:cubicBezTo>
                    <a:cubicBezTo>
                      <a:pt x="63" y="72"/>
                      <a:pt x="63" y="72"/>
                      <a:pt x="63" y="73"/>
                    </a:cubicBezTo>
                    <a:cubicBezTo>
                      <a:pt x="63" y="73"/>
                      <a:pt x="63" y="73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4"/>
                      <a:pt x="61" y="72"/>
                      <a:pt x="60" y="72"/>
                    </a:cubicBezTo>
                    <a:cubicBezTo>
                      <a:pt x="60" y="70"/>
                      <a:pt x="59" y="70"/>
                      <a:pt x="59" y="68"/>
                    </a:cubicBezTo>
                    <a:cubicBezTo>
                      <a:pt x="58" y="68"/>
                      <a:pt x="59" y="67"/>
                      <a:pt x="58" y="67"/>
                    </a:cubicBezTo>
                    <a:cubicBezTo>
                      <a:pt x="58" y="67"/>
                      <a:pt x="59" y="66"/>
                      <a:pt x="58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6"/>
                      <a:pt x="57" y="66"/>
                    </a:cubicBezTo>
                    <a:cubicBezTo>
                      <a:pt x="57" y="66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5"/>
                      <a:pt x="56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4" y="62"/>
                      <a:pt x="53" y="63"/>
                      <a:pt x="52" y="63"/>
                    </a:cubicBezTo>
                    <a:cubicBezTo>
                      <a:pt x="51" y="63"/>
                      <a:pt x="49" y="63"/>
                      <a:pt x="48" y="62"/>
                    </a:cubicBezTo>
                    <a:cubicBezTo>
                      <a:pt x="48" y="62"/>
                      <a:pt x="48" y="62"/>
                      <a:pt x="47" y="61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5" y="62"/>
                      <a:pt x="45" y="61"/>
                      <a:pt x="44" y="61"/>
                    </a:cubicBezTo>
                    <a:cubicBezTo>
                      <a:pt x="44" y="61"/>
                      <a:pt x="43" y="60"/>
                      <a:pt x="43" y="59"/>
                    </a:cubicBezTo>
                    <a:cubicBezTo>
                      <a:pt x="43" y="60"/>
                      <a:pt x="43" y="60"/>
                      <a:pt x="42" y="59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1" y="60"/>
                      <a:pt x="42" y="60"/>
                      <a:pt x="42" y="61"/>
                    </a:cubicBezTo>
                    <a:cubicBezTo>
                      <a:pt x="43" y="62"/>
                      <a:pt x="43" y="63"/>
                      <a:pt x="44" y="63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3"/>
                      <a:pt x="44" y="64"/>
                      <a:pt x="45" y="64"/>
                    </a:cubicBezTo>
                    <a:cubicBezTo>
                      <a:pt x="45" y="64"/>
                      <a:pt x="46" y="64"/>
                      <a:pt x="46" y="63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3"/>
                      <a:pt x="47" y="64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49" y="65"/>
                      <a:pt x="49" y="65"/>
                      <a:pt x="50" y="65"/>
                    </a:cubicBezTo>
                    <a:cubicBezTo>
                      <a:pt x="50" y="65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8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69"/>
                      <a:pt x="46" y="69"/>
                      <a:pt x="45" y="69"/>
                    </a:cubicBezTo>
                    <a:cubicBezTo>
                      <a:pt x="45" y="70"/>
                      <a:pt x="44" y="70"/>
                      <a:pt x="43" y="70"/>
                    </a:cubicBezTo>
                    <a:cubicBezTo>
                      <a:pt x="43" y="71"/>
                      <a:pt x="42" y="70"/>
                      <a:pt x="42" y="71"/>
                    </a:cubicBezTo>
                    <a:cubicBezTo>
                      <a:pt x="41" y="71"/>
                      <a:pt x="41" y="71"/>
                      <a:pt x="40" y="72"/>
                    </a:cubicBezTo>
                    <a:cubicBezTo>
                      <a:pt x="40" y="71"/>
                      <a:pt x="39" y="72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1"/>
                      <a:pt x="39" y="71"/>
                      <a:pt x="39" y="71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8" y="68"/>
                      <a:pt x="38" y="67"/>
                      <a:pt x="37" y="66"/>
                    </a:cubicBezTo>
                    <a:cubicBezTo>
                      <a:pt x="36" y="65"/>
                      <a:pt x="36" y="64"/>
                      <a:pt x="36" y="64"/>
                    </a:cubicBezTo>
                    <a:cubicBezTo>
                      <a:pt x="35" y="64"/>
                      <a:pt x="35" y="63"/>
                      <a:pt x="34" y="62"/>
                    </a:cubicBezTo>
                    <a:cubicBezTo>
                      <a:pt x="34" y="62"/>
                      <a:pt x="34" y="61"/>
                      <a:pt x="34" y="61"/>
                    </a:cubicBezTo>
                    <a:cubicBezTo>
                      <a:pt x="33" y="61"/>
                      <a:pt x="34" y="61"/>
                      <a:pt x="33" y="60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1"/>
                      <a:pt x="33" y="61"/>
                    </a:cubicBezTo>
                    <a:cubicBezTo>
                      <a:pt x="33" y="62"/>
                      <a:pt x="34" y="63"/>
                      <a:pt x="34" y="65"/>
                    </a:cubicBezTo>
                    <a:cubicBezTo>
                      <a:pt x="34" y="65"/>
                      <a:pt x="35" y="65"/>
                      <a:pt x="35" y="66"/>
                    </a:cubicBezTo>
                    <a:cubicBezTo>
                      <a:pt x="36" y="66"/>
                      <a:pt x="35" y="68"/>
                      <a:pt x="36" y="68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8" y="70"/>
                      <a:pt x="39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0" y="73"/>
                      <a:pt x="40" y="74"/>
                      <a:pt x="41" y="73"/>
                    </a:cubicBezTo>
                    <a:cubicBezTo>
                      <a:pt x="41" y="73"/>
                      <a:pt x="42" y="73"/>
                      <a:pt x="42" y="73"/>
                    </a:cubicBezTo>
                    <a:cubicBezTo>
                      <a:pt x="43" y="73"/>
                      <a:pt x="44" y="73"/>
                      <a:pt x="44" y="72"/>
                    </a:cubicBezTo>
                    <a:cubicBezTo>
                      <a:pt x="45" y="74"/>
                      <a:pt x="43" y="76"/>
                      <a:pt x="42" y="77"/>
                    </a:cubicBezTo>
                    <a:cubicBezTo>
                      <a:pt x="41" y="79"/>
                      <a:pt x="39" y="80"/>
                      <a:pt x="38" y="81"/>
                    </a:cubicBezTo>
                    <a:cubicBezTo>
                      <a:pt x="37" y="82"/>
                      <a:pt x="37" y="83"/>
                      <a:pt x="37" y="84"/>
                    </a:cubicBezTo>
                    <a:cubicBezTo>
                      <a:pt x="36" y="84"/>
                      <a:pt x="37" y="84"/>
                      <a:pt x="37" y="85"/>
                    </a:cubicBezTo>
                    <a:cubicBezTo>
                      <a:pt x="36" y="85"/>
                      <a:pt x="37" y="85"/>
                      <a:pt x="37" y="85"/>
                    </a:cubicBezTo>
                    <a:cubicBezTo>
                      <a:pt x="37" y="86"/>
                      <a:pt x="37" y="87"/>
                      <a:pt x="38" y="87"/>
                    </a:cubicBezTo>
                    <a:cubicBezTo>
                      <a:pt x="37" y="88"/>
                      <a:pt x="37" y="89"/>
                      <a:pt x="38" y="90"/>
                    </a:cubicBezTo>
                    <a:cubicBezTo>
                      <a:pt x="37" y="91"/>
                      <a:pt x="35" y="92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3" y="94"/>
                      <a:pt x="34" y="95"/>
                      <a:pt x="34" y="95"/>
                    </a:cubicBezTo>
                    <a:cubicBezTo>
                      <a:pt x="34" y="96"/>
                      <a:pt x="34" y="96"/>
                      <a:pt x="33" y="96"/>
                    </a:cubicBezTo>
                    <a:cubicBezTo>
                      <a:pt x="33" y="96"/>
                      <a:pt x="32" y="97"/>
                      <a:pt x="32" y="97"/>
                    </a:cubicBezTo>
                    <a:cubicBezTo>
                      <a:pt x="32" y="98"/>
                      <a:pt x="32" y="98"/>
                      <a:pt x="32" y="99"/>
                    </a:cubicBezTo>
                    <a:cubicBezTo>
                      <a:pt x="30" y="100"/>
                      <a:pt x="29" y="102"/>
                      <a:pt x="28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6" y="103"/>
                      <a:pt x="25" y="103"/>
                      <a:pt x="25" y="103"/>
                    </a:cubicBezTo>
                    <a:cubicBezTo>
                      <a:pt x="24" y="103"/>
                      <a:pt x="23" y="104"/>
                      <a:pt x="23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3"/>
                      <a:pt x="23" y="102"/>
                      <a:pt x="22" y="102"/>
                    </a:cubicBezTo>
                    <a:cubicBezTo>
                      <a:pt x="23" y="102"/>
                      <a:pt x="22" y="101"/>
                      <a:pt x="22" y="101"/>
                    </a:cubicBezTo>
                    <a:cubicBezTo>
                      <a:pt x="22" y="99"/>
                      <a:pt x="20" y="98"/>
                      <a:pt x="21" y="96"/>
                    </a:cubicBezTo>
                    <a:cubicBezTo>
                      <a:pt x="20" y="96"/>
                      <a:pt x="21" y="95"/>
                      <a:pt x="21" y="95"/>
                    </a:cubicBezTo>
                    <a:cubicBezTo>
                      <a:pt x="20" y="94"/>
                      <a:pt x="20" y="93"/>
                      <a:pt x="19" y="92"/>
                    </a:cubicBezTo>
                    <a:cubicBezTo>
                      <a:pt x="19" y="91"/>
                      <a:pt x="19" y="90"/>
                      <a:pt x="19" y="89"/>
                    </a:cubicBezTo>
                    <a:cubicBezTo>
                      <a:pt x="20" y="88"/>
                      <a:pt x="21" y="88"/>
                      <a:pt x="20" y="87"/>
                    </a:cubicBezTo>
                    <a:cubicBezTo>
                      <a:pt x="19" y="86"/>
                      <a:pt x="20" y="85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9" y="84"/>
                      <a:pt x="19" y="83"/>
                      <a:pt x="19" y="83"/>
                    </a:cubicBezTo>
                    <a:cubicBezTo>
                      <a:pt x="18" y="82"/>
                      <a:pt x="17" y="81"/>
                      <a:pt x="17" y="80"/>
                    </a:cubicBezTo>
                    <a:cubicBezTo>
                      <a:pt x="18" y="80"/>
                      <a:pt x="17" y="80"/>
                      <a:pt x="18" y="80"/>
                    </a:cubicBezTo>
                    <a:cubicBezTo>
                      <a:pt x="17" y="79"/>
                      <a:pt x="18" y="78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7"/>
                      <a:pt x="15" y="78"/>
                      <a:pt x="15" y="77"/>
                    </a:cubicBezTo>
                    <a:cubicBezTo>
                      <a:pt x="15" y="76"/>
                      <a:pt x="14" y="76"/>
                      <a:pt x="14" y="76"/>
                    </a:cubicBezTo>
                    <a:cubicBezTo>
                      <a:pt x="12" y="75"/>
                      <a:pt x="11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7"/>
                      <a:pt x="9" y="76"/>
                      <a:pt x="9" y="76"/>
                    </a:cubicBezTo>
                    <a:cubicBezTo>
                      <a:pt x="9" y="77"/>
                      <a:pt x="8" y="76"/>
                      <a:pt x="8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5" y="76"/>
                      <a:pt x="5" y="76"/>
                    </a:cubicBezTo>
                    <a:cubicBezTo>
                      <a:pt x="5" y="75"/>
                      <a:pt x="4" y="76"/>
                      <a:pt x="4" y="75"/>
                    </a:cubicBezTo>
                    <a:cubicBezTo>
                      <a:pt x="4" y="75"/>
                      <a:pt x="3" y="74"/>
                      <a:pt x="3" y="74"/>
                    </a:cubicBezTo>
                    <a:cubicBezTo>
                      <a:pt x="3" y="73"/>
                      <a:pt x="2" y="73"/>
                      <a:pt x="2" y="73"/>
                    </a:cubicBezTo>
                    <a:cubicBezTo>
                      <a:pt x="2" y="72"/>
                      <a:pt x="1" y="72"/>
                      <a:pt x="1" y="72"/>
                    </a:cubicBezTo>
                    <a:cubicBezTo>
                      <a:pt x="1" y="71"/>
                      <a:pt x="0" y="71"/>
                      <a:pt x="1" y="71"/>
                    </a:cubicBezTo>
                    <a:cubicBezTo>
                      <a:pt x="1" y="71"/>
                      <a:pt x="1" y="70"/>
                      <a:pt x="0" y="70"/>
                    </a:cubicBezTo>
                    <a:cubicBezTo>
                      <a:pt x="1" y="69"/>
                      <a:pt x="2" y="68"/>
                      <a:pt x="1" y="67"/>
                    </a:cubicBezTo>
                    <a:cubicBezTo>
                      <a:pt x="1" y="67"/>
                      <a:pt x="1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5"/>
                      <a:pt x="1" y="65"/>
                      <a:pt x="2" y="64"/>
                    </a:cubicBezTo>
                    <a:cubicBezTo>
                      <a:pt x="2" y="63"/>
                      <a:pt x="2" y="62"/>
                      <a:pt x="3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2"/>
                      <a:pt x="4" y="61"/>
                      <a:pt x="5" y="61"/>
                    </a:cubicBezTo>
                    <a:cubicBezTo>
                      <a:pt x="5" y="60"/>
                      <a:pt x="6" y="60"/>
                      <a:pt x="5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7"/>
                      <a:pt x="8" y="57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6"/>
                      <a:pt x="11" y="57"/>
                      <a:pt x="11" y="56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55"/>
                      <a:pt x="15" y="55"/>
                      <a:pt x="15" y="55"/>
                    </a:cubicBezTo>
                    <a:cubicBezTo>
                      <a:pt x="15" y="55"/>
                      <a:pt x="16" y="55"/>
                      <a:pt x="16" y="55"/>
                    </a:cubicBezTo>
                    <a:cubicBezTo>
                      <a:pt x="16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6"/>
                      <a:pt x="19" y="56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1" y="58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3" y="61"/>
                      <a:pt x="24" y="59"/>
                    </a:cubicBezTo>
                    <a:cubicBezTo>
                      <a:pt x="24" y="59"/>
                      <a:pt x="24" y="58"/>
                      <a:pt x="24" y="58"/>
                    </a:cubicBezTo>
                    <a:cubicBezTo>
                      <a:pt x="25" y="58"/>
                      <a:pt x="25" y="58"/>
                      <a:pt x="26" y="58"/>
                    </a:cubicBezTo>
                    <a:cubicBezTo>
                      <a:pt x="27" y="58"/>
                      <a:pt x="28" y="59"/>
                      <a:pt x="29" y="59"/>
                    </a:cubicBezTo>
                    <a:cubicBezTo>
                      <a:pt x="30" y="60"/>
                      <a:pt x="30" y="58"/>
                      <a:pt x="31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3" y="59"/>
                    </a:cubicBezTo>
                    <a:cubicBezTo>
                      <a:pt x="34" y="58"/>
                      <a:pt x="34" y="57"/>
                      <a:pt x="34" y="56"/>
                    </a:cubicBezTo>
                    <a:cubicBezTo>
                      <a:pt x="34" y="56"/>
                      <a:pt x="34" y="55"/>
                      <a:pt x="34" y="55"/>
                    </a:cubicBezTo>
                    <a:cubicBezTo>
                      <a:pt x="34" y="55"/>
                      <a:pt x="33" y="55"/>
                      <a:pt x="33" y="55"/>
                    </a:cubicBezTo>
                    <a:cubicBezTo>
                      <a:pt x="33" y="55"/>
                      <a:pt x="32" y="55"/>
                      <a:pt x="32" y="55"/>
                    </a:cubicBezTo>
                    <a:cubicBezTo>
                      <a:pt x="31" y="55"/>
                      <a:pt x="31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2"/>
                      <a:pt x="28" y="52"/>
                      <a:pt x="27" y="52"/>
                    </a:cubicBezTo>
                    <a:cubicBezTo>
                      <a:pt x="27" y="51"/>
                      <a:pt x="27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4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4" y="54"/>
                      <a:pt x="25" y="54"/>
                    </a:cubicBezTo>
                    <a:cubicBezTo>
                      <a:pt x="24" y="54"/>
                      <a:pt x="24" y="53"/>
                      <a:pt x="23" y="52"/>
                    </a:cubicBezTo>
                    <a:cubicBezTo>
                      <a:pt x="23" y="52"/>
                      <a:pt x="23" y="52"/>
                      <a:pt x="23" y="51"/>
                    </a:cubicBezTo>
                    <a:cubicBezTo>
                      <a:pt x="24" y="51"/>
                      <a:pt x="23" y="51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50"/>
                      <a:pt x="21" y="49"/>
                      <a:pt x="21" y="49"/>
                    </a:cubicBezTo>
                    <a:cubicBezTo>
                      <a:pt x="21" y="49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8" y="48"/>
                      <a:pt x="19" y="49"/>
                    </a:cubicBezTo>
                    <a:cubicBezTo>
                      <a:pt x="19" y="49"/>
                      <a:pt x="20" y="50"/>
                      <a:pt x="20" y="50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2" y="52"/>
                      <a:pt x="23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1" y="52"/>
                      <a:pt x="21" y="53"/>
                    </a:cubicBezTo>
                    <a:cubicBezTo>
                      <a:pt x="22" y="53"/>
                      <a:pt x="21" y="53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4"/>
                      <a:pt x="20" y="54"/>
                      <a:pt x="20" y="54"/>
                    </a:cubicBezTo>
                    <a:cubicBezTo>
                      <a:pt x="20" y="54"/>
                      <a:pt x="21" y="54"/>
                      <a:pt x="21" y="53"/>
                    </a:cubicBezTo>
                    <a:cubicBezTo>
                      <a:pt x="21" y="53"/>
                      <a:pt x="21" y="52"/>
                      <a:pt x="21" y="52"/>
                    </a:cubicBezTo>
                    <a:cubicBezTo>
                      <a:pt x="20" y="52"/>
                      <a:pt x="20" y="51"/>
                      <a:pt x="19" y="51"/>
                    </a:cubicBezTo>
                    <a:cubicBezTo>
                      <a:pt x="18" y="50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49"/>
                      <a:pt x="15" y="51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1"/>
                      <a:pt x="13" y="51"/>
                    </a:cubicBezTo>
                    <a:cubicBezTo>
                      <a:pt x="12" y="51"/>
                      <a:pt x="12" y="52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4"/>
                      <a:pt x="11" y="54"/>
                      <a:pt x="10" y="55"/>
                    </a:cubicBezTo>
                    <a:cubicBezTo>
                      <a:pt x="9" y="54"/>
                      <a:pt x="8" y="57"/>
                      <a:pt x="7" y="55"/>
                    </a:cubicBezTo>
                    <a:cubicBezTo>
                      <a:pt x="7" y="54"/>
                      <a:pt x="7" y="55"/>
                      <a:pt x="6" y="5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4"/>
                      <a:pt x="6" y="54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2"/>
                      <a:pt x="6" y="51"/>
                      <a:pt x="6" y="50"/>
                    </a:cubicBezTo>
                    <a:cubicBezTo>
                      <a:pt x="7" y="49"/>
                      <a:pt x="7" y="50"/>
                      <a:pt x="8" y="50"/>
                    </a:cubicBezTo>
                    <a:cubicBezTo>
                      <a:pt x="8" y="50"/>
                      <a:pt x="9" y="49"/>
                      <a:pt x="10" y="50"/>
                    </a:cubicBezTo>
                    <a:cubicBezTo>
                      <a:pt x="10" y="49"/>
                      <a:pt x="10" y="50"/>
                      <a:pt x="11" y="50"/>
                    </a:cubicBezTo>
                    <a:cubicBezTo>
                      <a:pt x="11" y="49"/>
                      <a:pt x="11" y="49"/>
                      <a:pt x="11" y="48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1" y="45"/>
                    </a:cubicBezTo>
                    <a:cubicBezTo>
                      <a:pt x="11" y="45"/>
                      <a:pt x="11" y="45"/>
                      <a:pt x="10" y="45"/>
                    </a:cubicBezTo>
                    <a:cubicBezTo>
                      <a:pt x="11" y="45"/>
                      <a:pt x="11" y="45"/>
                      <a:pt x="12" y="45"/>
                    </a:cubicBezTo>
                    <a:cubicBezTo>
                      <a:pt x="12" y="44"/>
                      <a:pt x="13" y="45"/>
                      <a:pt x="13" y="44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7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39"/>
                      <a:pt x="17" y="40"/>
                    </a:cubicBezTo>
                    <a:cubicBezTo>
                      <a:pt x="17" y="40"/>
                      <a:pt x="17" y="40"/>
                      <a:pt x="17" y="39"/>
                    </a:cubicBezTo>
                    <a:cubicBezTo>
                      <a:pt x="16" y="40"/>
                      <a:pt x="17" y="40"/>
                      <a:pt x="17" y="41"/>
                    </a:cubicBezTo>
                    <a:cubicBezTo>
                      <a:pt x="17" y="40"/>
                      <a:pt x="17" y="41"/>
                      <a:pt x="18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0"/>
                      <a:pt x="19" y="41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1" y="40"/>
                      <a:pt x="21" y="40"/>
                    </a:cubicBezTo>
                    <a:cubicBezTo>
                      <a:pt x="22" y="40"/>
                      <a:pt x="22" y="41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4" y="38"/>
                    </a:cubicBezTo>
                    <a:cubicBezTo>
                      <a:pt x="24" y="37"/>
                      <a:pt x="24" y="38"/>
                      <a:pt x="25" y="38"/>
                    </a:cubicBezTo>
                    <a:cubicBezTo>
                      <a:pt x="25" y="38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6" y="35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7" y="35"/>
                      <a:pt x="28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4" y="35"/>
                    </a:cubicBezTo>
                    <a:cubicBezTo>
                      <a:pt x="24" y="34"/>
                      <a:pt x="22" y="34"/>
                      <a:pt x="23" y="33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1"/>
                      <a:pt x="24" y="30"/>
                      <a:pt x="25" y="30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2" y="30"/>
                      <a:pt x="22" y="30"/>
                    </a:cubicBezTo>
                    <a:cubicBezTo>
                      <a:pt x="23" y="30"/>
                      <a:pt x="22" y="30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4"/>
                      <a:pt x="20" y="34"/>
                      <a:pt x="21" y="35"/>
                    </a:cubicBezTo>
                    <a:cubicBezTo>
                      <a:pt x="21" y="35"/>
                      <a:pt x="21" y="35"/>
                      <a:pt x="22" y="35"/>
                    </a:cubicBezTo>
                    <a:cubicBezTo>
                      <a:pt x="22" y="35"/>
                      <a:pt x="21" y="35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0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9"/>
                    </a:cubicBezTo>
                    <a:cubicBezTo>
                      <a:pt x="21" y="39"/>
                      <a:pt x="21" y="39"/>
                      <a:pt x="21" y="38"/>
                    </a:cubicBezTo>
                    <a:cubicBezTo>
                      <a:pt x="20" y="38"/>
                      <a:pt x="20" y="39"/>
                      <a:pt x="20" y="39"/>
                    </a:cubicBezTo>
                    <a:cubicBezTo>
                      <a:pt x="20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39"/>
                      <a:pt x="18" y="39"/>
                      <a:pt x="19" y="39"/>
                    </a:cubicBezTo>
                    <a:cubicBezTo>
                      <a:pt x="18" y="38"/>
                      <a:pt x="18" y="37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4" y="36"/>
                      <a:pt x="14" y="36"/>
                    </a:cubicBezTo>
                    <a:cubicBezTo>
                      <a:pt x="15" y="36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4"/>
                      <a:pt x="14" y="35"/>
                      <a:pt x="14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6" y="32"/>
                      <a:pt x="16" y="32"/>
                    </a:cubicBezTo>
                    <a:cubicBezTo>
                      <a:pt x="16" y="32"/>
                      <a:pt x="16" y="31"/>
                      <a:pt x="17" y="30"/>
                    </a:cubicBezTo>
                    <a:cubicBezTo>
                      <a:pt x="18" y="30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1" y="24"/>
                      <a:pt x="20" y="24"/>
                      <a:pt x="20" y="24"/>
                    </a:cubicBezTo>
                    <a:cubicBezTo>
                      <a:pt x="21" y="25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3"/>
                    </a:cubicBezTo>
                    <a:cubicBezTo>
                      <a:pt x="22" y="23"/>
                      <a:pt x="23" y="25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7" y="23"/>
                    </a:cubicBezTo>
                    <a:cubicBezTo>
                      <a:pt x="26" y="23"/>
                      <a:pt x="26" y="23"/>
                      <a:pt x="26" y="24"/>
                    </a:cubicBezTo>
                    <a:cubicBezTo>
                      <a:pt x="26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5"/>
                      <a:pt x="29" y="24"/>
                      <a:pt x="30" y="25"/>
                    </a:cubicBezTo>
                    <a:cubicBezTo>
                      <a:pt x="31" y="26"/>
                      <a:pt x="33" y="26"/>
                      <a:pt x="33" y="27"/>
                    </a:cubicBezTo>
                    <a:cubicBezTo>
                      <a:pt x="32" y="28"/>
                      <a:pt x="32" y="28"/>
                      <a:pt x="31" y="28"/>
                    </a:cubicBezTo>
                    <a:cubicBezTo>
                      <a:pt x="30" y="28"/>
                      <a:pt x="29" y="27"/>
                      <a:pt x="28" y="27"/>
                    </a:cubicBezTo>
                    <a:cubicBezTo>
                      <a:pt x="28" y="28"/>
                      <a:pt x="30" y="28"/>
                      <a:pt x="29" y="29"/>
                    </a:cubicBezTo>
                    <a:cubicBezTo>
                      <a:pt x="30" y="29"/>
                      <a:pt x="30" y="30"/>
                      <a:pt x="30" y="30"/>
                    </a:cubicBezTo>
                    <a:cubicBezTo>
                      <a:pt x="30" y="31"/>
                      <a:pt x="31" y="31"/>
                      <a:pt x="31" y="31"/>
                    </a:cubicBezTo>
                    <a:cubicBezTo>
                      <a:pt x="31" y="31"/>
                      <a:pt x="32" y="31"/>
                      <a:pt x="32" y="30"/>
                    </a:cubicBezTo>
                    <a:cubicBezTo>
                      <a:pt x="32" y="30"/>
                      <a:pt x="30" y="30"/>
                      <a:pt x="31" y="29"/>
                    </a:cubicBezTo>
                    <a:cubicBezTo>
                      <a:pt x="31" y="29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2" y="29"/>
                      <a:pt x="32" y="29"/>
                      <a:pt x="33" y="28"/>
                    </a:cubicBezTo>
                    <a:cubicBezTo>
                      <a:pt x="33" y="28"/>
                      <a:pt x="33" y="27"/>
                      <a:pt x="34" y="28"/>
                    </a:cubicBezTo>
                    <a:cubicBezTo>
                      <a:pt x="35" y="28"/>
                      <a:pt x="35" y="27"/>
                      <a:pt x="34" y="27"/>
                    </a:cubicBezTo>
                    <a:cubicBezTo>
                      <a:pt x="34" y="27"/>
                      <a:pt x="34" y="26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5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6" y="25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9" y="24"/>
                    </a:cubicBezTo>
                    <a:cubicBezTo>
                      <a:pt x="39" y="24"/>
                      <a:pt x="38" y="24"/>
                      <a:pt x="3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4"/>
                      <a:pt x="40" y="24"/>
                      <a:pt x="4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1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2" y="23"/>
                      <a:pt x="41" y="2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4" y="22"/>
                      <a:pt x="44" y="23"/>
                      <a:pt x="46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3"/>
                      <a:pt x="47" y="23"/>
                    </a:cubicBezTo>
                    <a:cubicBezTo>
                      <a:pt x="46" y="23"/>
                      <a:pt x="46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1"/>
                      <a:pt x="44" y="20"/>
                      <a:pt x="45" y="19"/>
                    </a:cubicBez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6" y="20"/>
                      <a:pt x="47" y="20"/>
                      <a:pt x="48" y="20"/>
                    </a:cubicBezTo>
                    <a:cubicBezTo>
                      <a:pt x="48" y="21"/>
                      <a:pt x="48" y="23"/>
                      <a:pt x="49" y="23"/>
                    </a:cubicBezTo>
                    <a:cubicBezTo>
                      <a:pt x="49" y="23"/>
                      <a:pt x="49" y="24"/>
                      <a:pt x="49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5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7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49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1" y="22"/>
                      <a:pt x="51" y="24"/>
                      <a:pt x="52" y="24"/>
                    </a:cubicBezTo>
                    <a:cubicBezTo>
                      <a:pt x="52" y="24"/>
                      <a:pt x="51" y="24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2"/>
                      <a:pt x="50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1"/>
                      <a:pt x="49" y="20"/>
                      <a:pt x="47" y="19"/>
                    </a:cubicBezTo>
                    <a:cubicBezTo>
                      <a:pt x="48" y="19"/>
                      <a:pt x="47" y="19"/>
                      <a:pt x="48" y="18"/>
                    </a:cubicBezTo>
                    <a:cubicBezTo>
                      <a:pt x="48" y="18"/>
                      <a:pt x="48" y="17"/>
                      <a:pt x="48" y="17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9" y="20"/>
                      <a:pt x="50" y="19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8" y="18"/>
                      <a:pt x="49" y="18"/>
                    </a:cubicBezTo>
                    <a:cubicBezTo>
                      <a:pt x="49" y="18"/>
                      <a:pt x="50" y="19"/>
                      <a:pt x="50" y="18"/>
                    </a:cubicBezTo>
                    <a:cubicBezTo>
                      <a:pt x="50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7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50" y="17"/>
                      <a:pt x="50" y="17"/>
                    </a:cubicBezTo>
                    <a:cubicBezTo>
                      <a:pt x="51" y="18"/>
                      <a:pt x="51" y="19"/>
                      <a:pt x="52" y="18"/>
                    </a:cubicBezTo>
                    <a:cubicBezTo>
                      <a:pt x="52" y="19"/>
                      <a:pt x="52" y="19"/>
                      <a:pt x="52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2" y="18"/>
                      <a:pt x="52" y="17"/>
                      <a:pt x="51" y="17"/>
                    </a:cubicBezTo>
                    <a:cubicBezTo>
                      <a:pt x="50" y="17"/>
                      <a:pt x="50" y="16"/>
                      <a:pt x="50" y="16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4"/>
                      <a:pt x="53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1" y="13"/>
                      <a:pt x="51" y="13"/>
                    </a:cubicBezTo>
                    <a:cubicBezTo>
                      <a:pt x="51" y="13"/>
                      <a:pt x="52" y="13"/>
                      <a:pt x="52" y="13"/>
                    </a:cubicBezTo>
                    <a:cubicBezTo>
                      <a:pt x="52" y="13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3" y="11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10"/>
                      <a:pt x="56" y="9"/>
                      <a:pt x="56" y="9"/>
                    </a:cubicBezTo>
                    <a:cubicBezTo>
                      <a:pt x="57" y="9"/>
                      <a:pt x="56" y="10"/>
                      <a:pt x="57" y="10"/>
                    </a:cubicBezTo>
                    <a:cubicBezTo>
                      <a:pt x="57" y="9"/>
                      <a:pt x="57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6" y="9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77" y="6"/>
                    </a:moveTo>
                    <a:cubicBezTo>
                      <a:pt x="77" y="6"/>
                      <a:pt x="77" y="6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lose/>
                    <a:moveTo>
                      <a:pt x="79" y="7"/>
                    </a:moveTo>
                    <a:cubicBezTo>
                      <a:pt x="79" y="7"/>
                      <a:pt x="78" y="7"/>
                      <a:pt x="78" y="8"/>
                    </a:cubicBezTo>
                    <a:cubicBezTo>
                      <a:pt x="78" y="7"/>
                      <a:pt x="78" y="7"/>
                      <a:pt x="78" y="6"/>
                    </a:cubicBezTo>
                    <a:cubicBezTo>
                      <a:pt x="79" y="7"/>
                      <a:pt x="79" y="6"/>
                      <a:pt x="79" y="7"/>
                    </a:cubicBezTo>
                    <a:close/>
                    <a:moveTo>
                      <a:pt x="75" y="7"/>
                    </a:moveTo>
                    <a:cubicBezTo>
                      <a:pt x="76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82" y="9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9"/>
                      <a:pt x="82" y="9"/>
                      <a:pt x="82" y="9"/>
                    </a:cubicBezTo>
                    <a:close/>
                    <a:moveTo>
                      <a:pt x="83" y="9"/>
                    </a:moveTo>
                    <a:cubicBezTo>
                      <a:pt x="83" y="9"/>
                      <a:pt x="83" y="10"/>
                      <a:pt x="82" y="10"/>
                    </a:cubicBezTo>
                    <a:cubicBezTo>
                      <a:pt x="82" y="9"/>
                      <a:pt x="83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lose/>
                    <a:moveTo>
                      <a:pt x="64" y="10"/>
                    </a:moveTo>
                    <a:cubicBezTo>
                      <a:pt x="64" y="11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5" y="10"/>
                      <a:pt x="64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1"/>
                      <a:pt x="60" y="10"/>
                      <a:pt x="60" y="11"/>
                    </a:cubicBezTo>
                    <a:cubicBezTo>
                      <a:pt x="60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9" y="11"/>
                      <a:pt x="60" y="11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42" y="11"/>
                    </a:moveTo>
                    <a:cubicBezTo>
                      <a:pt x="43" y="12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39" y="15"/>
                    </a:cubicBezTo>
                    <a:cubicBezTo>
                      <a:pt x="39" y="15"/>
                      <a:pt x="39" y="15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8" y="17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9" y="18"/>
                      <a:pt x="38" y="19"/>
                    </a:cubicBezTo>
                    <a:cubicBezTo>
                      <a:pt x="38" y="20"/>
                      <a:pt x="39" y="21"/>
                      <a:pt x="40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1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7" y="20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8" y="1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1" y="13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80" y="11"/>
                    </a:cubicBezTo>
                    <a:close/>
                    <a:moveTo>
                      <a:pt x="62" y="14"/>
                    </a:moveTo>
                    <a:cubicBezTo>
                      <a:pt x="62" y="14"/>
                      <a:pt x="62" y="13"/>
                      <a:pt x="62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4"/>
                      <a:pt x="62" y="14"/>
                    </a:cubicBezTo>
                    <a:close/>
                    <a:moveTo>
                      <a:pt x="50" y="17"/>
                    </a:move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49" y="17"/>
                      <a:pt x="50" y="17"/>
                    </a:cubicBezTo>
                    <a:close/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7"/>
                      <a:pt x="45" y="17"/>
                    </a:cubicBezTo>
                    <a:close/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8" y="21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4"/>
                      <a:pt x="37" y="24"/>
                    </a:cubicBezTo>
                    <a:close/>
                    <a:moveTo>
                      <a:pt x="26" y="25"/>
                    </a:moveTo>
                    <a:cubicBezTo>
                      <a:pt x="26" y="25"/>
                      <a:pt x="25" y="25"/>
                      <a:pt x="26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5" y="25"/>
                      <a:pt x="26" y="25"/>
                      <a:pt x="26" y="25"/>
                    </a:cubicBezTo>
                    <a:close/>
                    <a:moveTo>
                      <a:pt x="105" y="25"/>
                    </a:move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4" y="26"/>
                      <a:pt x="104" y="25"/>
                      <a:pt x="105" y="25"/>
                    </a:cubicBezTo>
                    <a:close/>
                    <a:moveTo>
                      <a:pt x="19" y="25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6"/>
                      <a:pt x="19" y="25"/>
                    </a:cubicBezTo>
                    <a:close/>
                    <a:moveTo>
                      <a:pt x="28" y="27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9" y="26"/>
                      <a:pt x="28" y="27"/>
                    </a:cubicBezTo>
                    <a:close/>
                    <a:moveTo>
                      <a:pt x="72" y="27"/>
                    </a:move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lose/>
                    <a:moveTo>
                      <a:pt x="73" y="28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lose/>
                    <a:moveTo>
                      <a:pt x="21" y="29"/>
                    </a:moveTo>
                    <a:cubicBezTo>
                      <a:pt x="21" y="29"/>
                      <a:pt x="20" y="29"/>
                      <a:pt x="20" y="28"/>
                    </a:cubicBezTo>
                    <a:cubicBezTo>
                      <a:pt x="21" y="28"/>
                      <a:pt x="20" y="29"/>
                      <a:pt x="21" y="29"/>
                    </a:cubicBezTo>
                    <a:close/>
                    <a:moveTo>
                      <a:pt x="28" y="29"/>
                    </a:move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lose/>
                    <a:moveTo>
                      <a:pt x="109" y="30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9" y="30"/>
                      <a:pt x="109" y="30"/>
                      <a:pt x="109" y="30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  <a:moveTo>
                      <a:pt x="30" y="31"/>
                    </a:move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31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8" y="31"/>
                    </a:cubicBezTo>
                    <a:close/>
                    <a:moveTo>
                      <a:pt x="27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7" y="32"/>
                    </a:cubicBezTo>
                    <a:close/>
                    <a:moveTo>
                      <a:pt x="26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31" y="32"/>
                    </a:moveTo>
                    <a:cubicBezTo>
                      <a:pt x="31" y="33"/>
                      <a:pt x="32" y="33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0" y="33"/>
                      <a:pt x="30" y="32"/>
                    </a:cubicBezTo>
                    <a:cubicBezTo>
                      <a:pt x="30" y="32"/>
                      <a:pt x="30" y="33"/>
                      <a:pt x="31" y="33"/>
                    </a:cubicBezTo>
                    <a:cubicBezTo>
                      <a:pt x="31" y="33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2"/>
                    </a:cubicBezTo>
                    <a:close/>
                    <a:moveTo>
                      <a:pt x="2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lose/>
                    <a:moveTo>
                      <a:pt x="25" y="34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  <a:moveTo>
                      <a:pt x="29" y="34"/>
                    </a:moveTo>
                    <a:cubicBezTo>
                      <a:pt x="29" y="35"/>
                      <a:pt x="29" y="34"/>
                      <a:pt x="29" y="35"/>
                    </a:cubicBezTo>
                    <a:cubicBezTo>
                      <a:pt x="29" y="35"/>
                      <a:pt x="28" y="34"/>
                      <a:pt x="28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4"/>
                      <a:pt x="29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5" y="33"/>
                    </a:cubicBezTo>
                    <a:close/>
                    <a:moveTo>
                      <a:pt x="92" y="33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1" y="34"/>
                      <a:pt x="91" y="34"/>
                    </a:cubicBezTo>
                    <a:cubicBezTo>
                      <a:pt x="91" y="33"/>
                      <a:pt x="92" y="33"/>
                      <a:pt x="92" y="33"/>
                    </a:cubicBezTo>
                    <a:close/>
                    <a:moveTo>
                      <a:pt x="70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0" y="34"/>
                      <a:pt x="70" y="34"/>
                      <a:pt x="70" y="34"/>
                    </a:cubicBezTo>
                    <a:close/>
                    <a:moveTo>
                      <a:pt x="96" y="35"/>
                    </a:moveTo>
                    <a:cubicBezTo>
                      <a:pt x="96" y="35"/>
                      <a:pt x="96" y="36"/>
                      <a:pt x="96" y="36"/>
                    </a:cubicBezTo>
                    <a:cubicBezTo>
                      <a:pt x="97" y="37"/>
                      <a:pt x="98" y="39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40"/>
                      <a:pt x="98" y="42"/>
                      <a:pt x="99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2"/>
                      <a:pt x="97" y="41"/>
                      <a:pt x="97" y="40"/>
                    </a:cubicBezTo>
                    <a:cubicBezTo>
                      <a:pt x="96" y="40"/>
                      <a:pt x="97" y="38"/>
                      <a:pt x="96" y="38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5" y="36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6" y="35"/>
                      <a:pt x="96" y="35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lose/>
                    <a:moveTo>
                      <a:pt x="86" y="35"/>
                    </a:move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lose/>
                    <a:moveTo>
                      <a:pt x="71" y="36"/>
                    </a:moveTo>
                    <a:cubicBezTo>
                      <a:pt x="71" y="36"/>
                      <a:pt x="70" y="34"/>
                      <a:pt x="70" y="3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5"/>
                      <a:pt x="71" y="35"/>
                      <a:pt x="71" y="36"/>
                    </a:cubicBezTo>
                    <a:close/>
                    <a:moveTo>
                      <a:pt x="75" y="37"/>
                    </a:move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40"/>
                      <a:pt x="74" y="40"/>
                      <a:pt x="73" y="40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40"/>
                      <a:pt x="74" y="39"/>
                    </a:cubicBezTo>
                    <a:cubicBezTo>
                      <a:pt x="74" y="39"/>
                      <a:pt x="74" y="39"/>
                      <a:pt x="74" y="38"/>
                    </a:cubicBezTo>
                    <a:cubicBezTo>
                      <a:pt x="75" y="37"/>
                      <a:pt x="75" y="36"/>
                      <a:pt x="75" y="35"/>
                    </a:cubicBezTo>
                    <a:cubicBezTo>
                      <a:pt x="75" y="36"/>
                      <a:pt x="75" y="36"/>
                      <a:pt x="75" y="37"/>
                    </a:cubicBezTo>
                    <a:close/>
                    <a:moveTo>
                      <a:pt x="21" y="36"/>
                    </a:move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lose/>
                    <a:moveTo>
                      <a:pt x="33" y="37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19" y="36"/>
                    </a:moveTo>
                    <a:cubicBezTo>
                      <a:pt x="19" y="37"/>
                      <a:pt x="19" y="36"/>
                      <a:pt x="18" y="37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lose/>
                    <a:moveTo>
                      <a:pt x="27" y="36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6"/>
                      <a:pt x="26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19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lose/>
                    <a:moveTo>
                      <a:pt x="24" y="37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6"/>
                      <a:pt x="24" y="37"/>
                    </a:cubicBezTo>
                    <a:close/>
                    <a:moveTo>
                      <a:pt x="104" y="37"/>
                    </a:move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4" y="37"/>
                    </a:cubicBezTo>
                    <a:close/>
                    <a:moveTo>
                      <a:pt x="9" y="37"/>
                    </a:moveTo>
                    <a:cubicBezTo>
                      <a:pt x="10" y="37"/>
                      <a:pt x="9" y="37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9"/>
                      <a:pt x="9" y="39"/>
                    </a:cubicBezTo>
                    <a:cubicBezTo>
                      <a:pt x="11" y="39"/>
                      <a:pt x="10" y="40"/>
                      <a:pt x="11" y="41"/>
                    </a:cubicBezTo>
                    <a:cubicBezTo>
                      <a:pt x="11" y="41"/>
                      <a:pt x="11" y="41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1" y="43"/>
                      <a:pt x="12" y="43"/>
                    </a:cubicBezTo>
                    <a:cubicBezTo>
                      <a:pt x="12" y="44"/>
                      <a:pt x="11" y="43"/>
                      <a:pt x="11" y="44"/>
                    </a:cubicBezTo>
                    <a:cubicBezTo>
                      <a:pt x="10" y="44"/>
                      <a:pt x="10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cubicBezTo>
                      <a:pt x="9" y="44"/>
                      <a:pt x="9" y="43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8" y="43"/>
                    </a:cubicBezTo>
                    <a:cubicBezTo>
                      <a:pt x="9" y="43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10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9" y="38"/>
                      <a:pt x="8" y="39"/>
                    </a:cubicBezTo>
                    <a:cubicBezTo>
                      <a:pt x="9" y="38"/>
                      <a:pt x="8" y="36"/>
                      <a:pt x="9" y="37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1" y="37"/>
                      <a:pt x="22" y="37"/>
                    </a:cubicBezTo>
                    <a:close/>
                    <a:moveTo>
                      <a:pt x="8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lose/>
                    <a:moveTo>
                      <a:pt x="57" y="38"/>
                    </a:move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lose/>
                    <a:moveTo>
                      <a:pt x="38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18" y="39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7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ubicBezTo>
                      <a:pt x="7" y="42"/>
                      <a:pt x="6" y="43"/>
                      <a:pt x="6" y="43"/>
                    </a:cubicBezTo>
                    <a:cubicBezTo>
                      <a:pt x="6" y="42"/>
                      <a:pt x="7" y="42"/>
                      <a:pt x="6" y="41"/>
                    </a:cubicBezTo>
                    <a:cubicBezTo>
                      <a:pt x="6" y="41"/>
                      <a:pt x="6" y="41"/>
                      <a:pt x="6" y="40"/>
                    </a:cubicBezTo>
                    <a:cubicBezTo>
                      <a:pt x="6" y="41"/>
                      <a:pt x="6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6" y="40"/>
                      <a:pt x="7" y="40"/>
                      <a:pt x="7" y="40"/>
                    </a:cubicBezTo>
                    <a:cubicBezTo>
                      <a:pt x="7" y="40"/>
                      <a:pt x="7" y="39"/>
                      <a:pt x="7" y="40"/>
                    </a:cubicBezTo>
                    <a:close/>
                    <a:moveTo>
                      <a:pt x="40" y="40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  <a:moveTo>
                      <a:pt x="18" y="40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lose/>
                    <a:moveTo>
                      <a:pt x="71" y="41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1"/>
                      <a:pt x="71" y="41"/>
                    </a:cubicBezTo>
                    <a:close/>
                    <a:moveTo>
                      <a:pt x="40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1"/>
                      <a:pt x="40" y="41"/>
                      <a:pt x="40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2"/>
                      <a:pt x="82" y="42"/>
                    </a:cubicBezTo>
                    <a:cubicBezTo>
                      <a:pt x="82" y="41"/>
                      <a:pt x="82" y="41"/>
                      <a:pt x="82" y="41"/>
                    </a:cubicBezTo>
                    <a:close/>
                    <a:moveTo>
                      <a:pt x="67" y="42"/>
                    </a:moveTo>
                    <a:cubicBezTo>
                      <a:pt x="67" y="42"/>
                      <a:pt x="67" y="42"/>
                      <a:pt x="67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7" y="41"/>
                      <a:pt x="67" y="42"/>
                      <a:pt x="67" y="42"/>
                    </a:cubicBezTo>
                    <a:close/>
                    <a:moveTo>
                      <a:pt x="103" y="43"/>
                    </a:move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3"/>
                      <a:pt x="103" y="43"/>
                      <a:pt x="103" y="43"/>
                    </a:cubicBezTo>
                    <a:close/>
                    <a:moveTo>
                      <a:pt x="39" y="42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lose/>
                    <a:moveTo>
                      <a:pt x="62" y="44"/>
                    </a:moveTo>
                    <a:cubicBezTo>
                      <a:pt x="62" y="44"/>
                      <a:pt x="62" y="44"/>
                      <a:pt x="63" y="44"/>
                    </a:cubicBezTo>
                    <a:cubicBezTo>
                      <a:pt x="62" y="45"/>
                      <a:pt x="62" y="44"/>
                      <a:pt x="61" y="44"/>
                    </a:cubicBezTo>
                    <a:cubicBezTo>
                      <a:pt x="62" y="44"/>
                      <a:pt x="61" y="44"/>
                      <a:pt x="62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2" y="43"/>
                      <a:pt x="62" y="44"/>
                    </a:cubicBezTo>
                    <a:close/>
                    <a:moveTo>
                      <a:pt x="101" y="44"/>
                    </a:moveTo>
                    <a:cubicBezTo>
                      <a:pt x="101" y="44"/>
                      <a:pt x="102" y="43"/>
                      <a:pt x="102" y="43"/>
                    </a:cubicBezTo>
                    <a:cubicBezTo>
                      <a:pt x="102" y="43"/>
                      <a:pt x="102" y="44"/>
                      <a:pt x="101" y="44"/>
                    </a:cubicBezTo>
                    <a:close/>
                    <a:moveTo>
                      <a:pt x="29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100" y="45"/>
                    </a:moveTo>
                    <a:cubicBezTo>
                      <a:pt x="100" y="45"/>
                      <a:pt x="101" y="45"/>
                      <a:pt x="101" y="45"/>
                    </a:cubicBezTo>
                    <a:cubicBezTo>
                      <a:pt x="101" y="46"/>
                      <a:pt x="99" y="46"/>
                      <a:pt x="100" y="47"/>
                    </a:cubicBezTo>
                    <a:cubicBezTo>
                      <a:pt x="99" y="47"/>
                      <a:pt x="99" y="46"/>
                      <a:pt x="98" y="46"/>
                    </a:cubicBezTo>
                    <a:cubicBezTo>
                      <a:pt x="98" y="47"/>
                      <a:pt x="98" y="47"/>
                      <a:pt x="99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7"/>
                      <a:pt x="97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9" y="46"/>
                      <a:pt x="98" y="45"/>
                      <a:pt x="98" y="45"/>
                    </a:cubicBezTo>
                    <a:cubicBezTo>
                      <a:pt x="99" y="44"/>
                      <a:pt x="98" y="44"/>
                      <a:pt x="98" y="44"/>
                    </a:cubicBezTo>
                    <a:cubicBezTo>
                      <a:pt x="99" y="44"/>
                      <a:pt x="99" y="45"/>
                      <a:pt x="100" y="45"/>
                    </a:cubicBezTo>
                    <a:close/>
                    <a:moveTo>
                      <a:pt x="67" y="44"/>
                    </a:move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lose/>
                    <a:moveTo>
                      <a:pt x="93" y="44"/>
                    </a:move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4"/>
                      <a:pt x="92" y="44"/>
                    </a:cubicBezTo>
                    <a:cubicBezTo>
                      <a:pt x="93" y="44"/>
                      <a:pt x="93" y="44"/>
                      <a:pt x="93" y="44"/>
                    </a:cubicBezTo>
                    <a:close/>
                    <a:moveTo>
                      <a:pt x="101" y="45"/>
                    </a:move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5"/>
                      <a:pt x="101" y="45"/>
                      <a:pt x="101" y="45"/>
                    </a:cubicBezTo>
                    <a:close/>
                    <a:moveTo>
                      <a:pt x="31" y="45"/>
                    </a:move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1" y="45"/>
                      <a:pt x="31" y="45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5"/>
                      <a:pt x="37" y="45"/>
                    </a:cubicBezTo>
                    <a:cubicBezTo>
                      <a:pt x="37" y="45"/>
                      <a:pt x="37" y="46"/>
                      <a:pt x="37" y="46"/>
                    </a:cubicBezTo>
                    <a:close/>
                    <a:moveTo>
                      <a:pt x="57" y="46"/>
                    </a:move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7" y="45"/>
                      <a:pt x="57" y="46"/>
                    </a:cubicBezTo>
                    <a:close/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8"/>
                    </a:cubicBezTo>
                    <a:cubicBezTo>
                      <a:pt x="43" y="47"/>
                      <a:pt x="43" y="48"/>
                      <a:pt x="42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3" y="50"/>
                      <a:pt x="43" y="50"/>
                    </a:cubicBezTo>
                    <a:cubicBezTo>
                      <a:pt x="43" y="51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3"/>
                      <a:pt x="44" y="54"/>
                      <a:pt x="45" y="54"/>
                    </a:cubicBezTo>
                    <a:cubicBezTo>
                      <a:pt x="44" y="55"/>
                      <a:pt x="43" y="55"/>
                      <a:pt x="42" y="54"/>
                    </a:cubicBezTo>
                    <a:cubicBezTo>
                      <a:pt x="42" y="54"/>
                      <a:pt x="42" y="54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2" y="51"/>
                      <a:pt x="42" y="52"/>
                      <a:pt x="42" y="51"/>
                    </a:cubicBezTo>
                    <a:cubicBezTo>
                      <a:pt x="42" y="50"/>
                      <a:pt x="40" y="50"/>
                      <a:pt x="40" y="49"/>
                    </a:cubicBezTo>
                    <a:cubicBezTo>
                      <a:pt x="40" y="49"/>
                      <a:pt x="40" y="48"/>
                      <a:pt x="40" y="47"/>
                    </a:cubicBezTo>
                    <a:cubicBezTo>
                      <a:pt x="41" y="47"/>
                      <a:pt x="41" y="46"/>
                      <a:pt x="43" y="46"/>
                    </a:cubicBezTo>
                    <a:cubicBezTo>
                      <a:pt x="43" y="46"/>
                      <a:pt x="43" y="46"/>
                      <a:pt x="43" y="47"/>
                    </a:cubicBezTo>
                    <a:close/>
                    <a:moveTo>
                      <a:pt x="34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5" y="49"/>
                      <a:pt x="36" y="50"/>
                    </a:cubicBezTo>
                    <a:cubicBezTo>
                      <a:pt x="36" y="50"/>
                      <a:pt x="37" y="50"/>
                      <a:pt x="37" y="50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5" y="51"/>
                      <a:pt x="34" y="52"/>
                      <a:pt x="34" y="51"/>
                    </a:cubicBezTo>
                    <a:cubicBezTo>
                      <a:pt x="34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1" y="51"/>
                      <a:pt x="30" y="51"/>
                    </a:cubicBezTo>
                    <a:cubicBezTo>
                      <a:pt x="30" y="51"/>
                      <a:pt x="29" y="51"/>
                      <a:pt x="29" y="51"/>
                    </a:cubicBezTo>
                    <a:cubicBezTo>
                      <a:pt x="30" y="52"/>
                      <a:pt x="29" y="52"/>
                      <a:pt x="29" y="52"/>
                    </a:cubicBezTo>
                    <a:cubicBezTo>
                      <a:pt x="29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8" y="51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9" y="50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8"/>
                    </a:cubicBezTo>
                    <a:cubicBezTo>
                      <a:pt x="29" y="49"/>
                      <a:pt x="29" y="48"/>
                      <a:pt x="29" y="48"/>
                    </a:cubicBezTo>
                    <a:cubicBezTo>
                      <a:pt x="29" y="48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1" y="49"/>
                      <a:pt x="32" y="49"/>
                    </a:cubicBezTo>
                    <a:cubicBezTo>
                      <a:pt x="32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7"/>
                      <a:pt x="35" y="46"/>
                    </a:cubicBezTo>
                    <a:cubicBezTo>
                      <a:pt x="34" y="47"/>
                      <a:pt x="34" y="47"/>
                      <a:pt x="34" y="47"/>
                    </a:cubicBezTo>
                    <a:close/>
                    <a:moveTo>
                      <a:pt x="48" y="48"/>
                    </a:move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6"/>
                    </a:cubicBezTo>
                    <a:cubicBezTo>
                      <a:pt x="48" y="47"/>
                      <a:pt x="48" y="47"/>
                      <a:pt x="48" y="48"/>
                    </a:cubicBezTo>
                    <a:close/>
                    <a:moveTo>
                      <a:pt x="99" y="48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9"/>
                      <a:pt x="100" y="50"/>
                    </a:cubicBezTo>
                    <a:cubicBezTo>
                      <a:pt x="100" y="50"/>
                      <a:pt x="100" y="51"/>
                      <a:pt x="99" y="51"/>
                    </a:cubicBezTo>
                    <a:cubicBezTo>
                      <a:pt x="100" y="51"/>
                      <a:pt x="99" y="52"/>
                      <a:pt x="100" y="53"/>
                    </a:cubicBezTo>
                    <a:cubicBezTo>
                      <a:pt x="100" y="53"/>
                      <a:pt x="100" y="53"/>
                      <a:pt x="100" y="54"/>
                    </a:cubicBezTo>
                    <a:cubicBezTo>
                      <a:pt x="99" y="54"/>
                      <a:pt x="100" y="53"/>
                      <a:pt x="99" y="53"/>
                    </a:cubicBezTo>
                    <a:cubicBezTo>
                      <a:pt x="99" y="53"/>
                      <a:pt x="99" y="53"/>
                      <a:pt x="99" y="54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4"/>
                      <a:pt x="98" y="54"/>
                      <a:pt x="97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4"/>
                      <a:pt x="97" y="56"/>
                      <a:pt x="97" y="55"/>
                    </a:cubicBezTo>
                    <a:cubicBezTo>
                      <a:pt x="97" y="55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6" y="54"/>
                    </a:cubicBezTo>
                    <a:cubicBezTo>
                      <a:pt x="96" y="54"/>
                      <a:pt x="96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5"/>
                      <a:pt x="95" y="55"/>
                    </a:cubicBezTo>
                    <a:cubicBezTo>
                      <a:pt x="95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6"/>
                      <a:pt x="94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5" y="57"/>
                      <a:pt x="95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5"/>
                      <a:pt x="94" y="55"/>
                      <a:pt x="94" y="54"/>
                    </a:cubicBezTo>
                    <a:cubicBezTo>
                      <a:pt x="94" y="54"/>
                      <a:pt x="95" y="54"/>
                      <a:pt x="95" y="53"/>
                    </a:cubicBezTo>
                    <a:cubicBezTo>
                      <a:pt x="96" y="53"/>
                      <a:pt x="96" y="53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53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7" y="52"/>
                      <a:pt x="98" y="52"/>
                      <a:pt x="98" y="52"/>
                    </a:cubicBezTo>
                    <a:cubicBezTo>
                      <a:pt x="98" y="51"/>
                      <a:pt x="99" y="51"/>
                      <a:pt x="99" y="50"/>
                    </a:cubicBezTo>
                    <a:cubicBezTo>
                      <a:pt x="99" y="49"/>
                      <a:pt x="99" y="49"/>
                      <a:pt x="98" y="49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8" y="48"/>
                      <a:pt x="98" y="48"/>
                    </a:cubicBezTo>
                    <a:cubicBezTo>
                      <a:pt x="98" y="48"/>
                      <a:pt x="99" y="48"/>
                      <a:pt x="99" y="48"/>
                    </a:cubicBezTo>
                    <a:close/>
                    <a:moveTo>
                      <a:pt x="17" y="51"/>
                    </a:move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6" y="51"/>
                      <a:pt x="17" y="50"/>
                    </a:cubicBezTo>
                    <a:cubicBezTo>
                      <a:pt x="17" y="50"/>
                      <a:pt x="17" y="51"/>
                      <a:pt x="17" y="51"/>
                    </a:cubicBezTo>
                    <a:close/>
                    <a:moveTo>
                      <a:pt x="53" y="51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3" y="51"/>
                      <a:pt x="53" y="51"/>
                    </a:cubicBezTo>
                    <a:close/>
                    <a:moveTo>
                      <a:pt x="17" y="52"/>
                    </a:moveTo>
                    <a:cubicBezTo>
                      <a:pt x="17" y="52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6" y="52"/>
                      <a:pt x="17" y="52"/>
                    </a:cubicBezTo>
                    <a:cubicBezTo>
                      <a:pt x="17" y="51"/>
                      <a:pt x="17" y="52"/>
                      <a:pt x="17" y="52"/>
                    </a:cubicBezTo>
                    <a:close/>
                    <a:moveTo>
                      <a:pt x="25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lose/>
                    <a:moveTo>
                      <a:pt x="97" y="55"/>
                    </a:move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5" y="56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4"/>
                    </a:cubicBezTo>
                    <a:cubicBezTo>
                      <a:pt x="96" y="55"/>
                      <a:pt x="96" y="55"/>
                      <a:pt x="97" y="55"/>
                    </a:cubicBezTo>
                    <a:close/>
                    <a:moveTo>
                      <a:pt x="28" y="56"/>
                    </a:move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6"/>
                    </a:cubicBezTo>
                    <a:close/>
                    <a:moveTo>
                      <a:pt x="33" y="56"/>
                    </a:moveTo>
                    <a:cubicBezTo>
                      <a:pt x="33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3" y="56"/>
                    </a:cubicBezTo>
                    <a:close/>
                    <a:moveTo>
                      <a:pt x="87" y="56"/>
                    </a:move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lose/>
                    <a:moveTo>
                      <a:pt x="88" y="58"/>
                    </a:move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7"/>
                    </a:cubicBezTo>
                    <a:cubicBezTo>
                      <a:pt x="88" y="57"/>
                      <a:pt x="88" y="57"/>
                      <a:pt x="88" y="58"/>
                    </a:cubicBezTo>
                    <a:close/>
                    <a:moveTo>
                      <a:pt x="86" y="59"/>
                    </a:moveTo>
                    <a:cubicBezTo>
                      <a:pt x="86" y="59"/>
                      <a:pt x="86" y="60"/>
                      <a:pt x="86" y="60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6" y="59"/>
                      <a:pt x="86" y="59"/>
                      <a:pt x="86" y="59"/>
                    </a:cubicBezTo>
                    <a:close/>
                    <a:moveTo>
                      <a:pt x="83" y="60"/>
                    </a:moveTo>
                    <a:cubicBezTo>
                      <a:pt x="83" y="60"/>
                      <a:pt x="83" y="60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3" y="60"/>
                    </a:cubicBezTo>
                    <a:cubicBezTo>
                      <a:pt x="83" y="60"/>
                      <a:pt x="83" y="59"/>
                      <a:pt x="83" y="59"/>
                    </a:cubicBezTo>
                    <a:cubicBezTo>
                      <a:pt x="83" y="60"/>
                      <a:pt x="83" y="60"/>
                      <a:pt x="83" y="60"/>
                    </a:cubicBezTo>
                    <a:close/>
                    <a:moveTo>
                      <a:pt x="83" y="66"/>
                    </a:moveTo>
                    <a:cubicBezTo>
                      <a:pt x="83" y="67"/>
                      <a:pt x="83" y="67"/>
                      <a:pt x="82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2" y="66"/>
                      <a:pt x="82" y="66"/>
                      <a:pt x="83" y="66"/>
                    </a:cubicBezTo>
                    <a:close/>
                    <a:moveTo>
                      <a:pt x="46" y="72"/>
                    </a:moveTo>
                    <a:cubicBezTo>
                      <a:pt x="46" y="72"/>
                      <a:pt x="47" y="72"/>
                      <a:pt x="47" y="72"/>
                    </a:cubicBezTo>
                    <a:cubicBezTo>
                      <a:pt x="47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15" y="73"/>
                    </a:move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5" y="73"/>
                    </a:cubicBezTo>
                    <a:close/>
                    <a:moveTo>
                      <a:pt x="94" y="74"/>
                    </a:moveTo>
                    <a:cubicBezTo>
                      <a:pt x="93" y="74"/>
                      <a:pt x="94" y="75"/>
                      <a:pt x="94" y="75"/>
                    </a:cubicBezTo>
                    <a:cubicBezTo>
                      <a:pt x="94" y="75"/>
                      <a:pt x="93" y="75"/>
                      <a:pt x="93" y="75"/>
                    </a:cubicBezTo>
                    <a:cubicBezTo>
                      <a:pt x="93" y="75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2" y="76"/>
                    </a:cubicBezTo>
                    <a:cubicBezTo>
                      <a:pt x="92" y="76"/>
                      <a:pt x="93" y="75"/>
                      <a:pt x="92" y="75"/>
                    </a:cubicBezTo>
                    <a:cubicBezTo>
                      <a:pt x="92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2" y="75"/>
                      <a:pt x="92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4" y="74"/>
                      <a:pt x="94" y="74"/>
                    </a:cubicBezTo>
                    <a:close/>
                    <a:moveTo>
                      <a:pt x="89" y="77"/>
                    </a:moveTo>
                    <a:cubicBezTo>
                      <a:pt x="89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8"/>
                      <a:pt x="88" y="78"/>
                    </a:cubicBezTo>
                    <a:cubicBezTo>
                      <a:pt x="88" y="78"/>
                      <a:pt x="88" y="79"/>
                      <a:pt x="88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8" y="79"/>
                      <a:pt x="88" y="81"/>
                      <a:pt x="87" y="81"/>
                    </a:cubicBezTo>
                    <a:cubicBezTo>
                      <a:pt x="87" y="82"/>
                      <a:pt x="87" y="82"/>
                      <a:pt x="87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6" y="84"/>
                      <a:pt x="85" y="81"/>
                      <a:pt x="84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2"/>
                      <a:pt x="83" y="82"/>
                    </a:cubicBezTo>
                    <a:cubicBezTo>
                      <a:pt x="83" y="82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0"/>
                      <a:pt x="82" y="80"/>
                      <a:pt x="83" y="79"/>
                    </a:cubicBezTo>
                    <a:cubicBezTo>
                      <a:pt x="83" y="79"/>
                      <a:pt x="84" y="79"/>
                      <a:pt x="84" y="78"/>
                    </a:cubicBezTo>
                    <a:cubicBezTo>
                      <a:pt x="85" y="78"/>
                      <a:pt x="85" y="77"/>
                      <a:pt x="8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7" y="77"/>
                      <a:pt x="87" y="75"/>
                      <a:pt x="88" y="76"/>
                    </a:cubicBezTo>
                    <a:cubicBezTo>
                      <a:pt x="88" y="76"/>
                      <a:pt x="89" y="76"/>
                      <a:pt x="89" y="77"/>
                    </a:cubicBezTo>
                    <a:close/>
                    <a:moveTo>
                      <a:pt x="75" y="77"/>
                    </a:moveTo>
                    <a:cubicBezTo>
                      <a:pt x="76" y="78"/>
                      <a:pt x="77" y="78"/>
                      <a:pt x="77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80"/>
                      <a:pt x="79" y="80"/>
                    </a:cubicBezTo>
                    <a:cubicBezTo>
                      <a:pt x="79" y="80"/>
                      <a:pt x="78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0" y="81"/>
                      <a:pt x="79" y="82"/>
                      <a:pt x="80" y="82"/>
                    </a:cubicBezTo>
                    <a:cubicBezTo>
                      <a:pt x="81" y="82"/>
                      <a:pt x="80" y="83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79" y="84"/>
                    </a:cubicBezTo>
                    <a:cubicBezTo>
                      <a:pt x="79" y="83"/>
                      <a:pt x="77" y="82"/>
                      <a:pt x="77" y="81"/>
                    </a:cubicBezTo>
                    <a:cubicBezTo>
                      <a:pt x="77" y="80"/>
                      <a:pt x="76" y="80"/>
                      <a:pt x="76" y="79"/>
                    </a:cubicBezTo>
                    <a:cubicBezTo>
                      <a:pt x="75" y="78"/>
                      <a:pt x="75" y="77"/>
                      <a:pt x="74" y="77"/>
                    </a:cubicBezTo>
                    <a:cubicBezTo>
                      <a:pt x="74" y="77"/>
                      <a:pt x="74" y="77"/>
                      <a:pt x="73" y="76"/>
                    </a:cubicBezTo>
                    <a:cubicBezTo>
                      <a:pt x="74" y="76"/>
                      <a:pt x="74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lose/>
                    <a:moveTo>
                      <a:pt x="95" y="79"/>
                    </a:moveTo>
                    <a:cubicBezTo>
                      <a:pt x="95" y="79"/>
                      <a:pt x="95" y="79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4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lose/>
                    <a:moveTo>
                      <a:pt x="93" y="80"/>
                    </a:moveTo>
                    <a:cubicBezTo>
                      <a:pt x="92" y="80"/>
                      <a:pt x="92" y="79"/>
                      <a:pt x="91" y="80"/>
                    </a:cubicBezTo>
                    <a:cubicBezTo>
                      <a:pt x="91" y="79"/>
                      <a:pt x="90" y="80"/>
                      <a:pt x="90" y="80"/>
                    </a:cubicBezTo>
                    <a:cubicBezTo>
                      <a:pt x="90" y="80"/>
                      <a:pt x="89" y="80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1" y="81"/>
                      <a:pt x="91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2"/>
                      <a:pt x="91" y="83"/>
                      <a:pt x="92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0" y="83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3"/>
                      <a:pt x="90" y="83"/>
                      <a:pt x="90" y="84"/>
                    </a:cubicBezTo>
                    <a:cubicBezTo>
                      <a:pt x="90" y="84"/>
                      <a:pt x="89" y="84"/>
                      <a:pt x="89" y="84"/>
                    </a:cubicBezTo>
                    <a:cubicBezTo>
                      <a:pt x="89" y="83"/>
                      <a:pt x="90" y="82"/>
                      <a:pt x="89" y="82"/>
                    </a:cubicBezTo>
                    <a:cubicBezTo>
                      <a:pt x="89" y="82"/>
                      <a:pt x="89" y="81"/>
                      <a:pt x="89" y="81"/>
                    </a:cubicBezTo>
                    <a:cubicBezTo>
                      <a:pt x="90" y="81"/>
                      <a:pt x="89" y="80"/>
                      <a:pt x="90" y="80"/>
                    </a:cubicBezTo>
                    <a:cubicBezTo>
                      <a:pt x="90" y="80"/>
                      <a:pt x="90" y="79"/>
                      <a:pt x="91" y="80"/>
                    </a:cubicBezTo>
                    <a:cubicBezTo>
                      <a:pt x="91" y="79"/>
                      <a:pt x="91" y="80"/>
                      <a:pt x="92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80"/>
                    </a:cubicBezTo>
                    <a:close/>
                    <a:moveTo>
                      <a:pt x="75" y="80"/>
                    </a:move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80"/>
                    </a:cubicBezTo>
                    <a:close/>
                    <a:moveTo>
                      <a:pt x="97" y="80"/>
                    </a:move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lose/>
                    <a:moveTo>
                      <a:pt x="99" y="81"/>
                    </a:moveTo>
                    <a:cubicBezTo>
                      <a:pt x="99" y="81"/>
                      <a:pt x="99" y="82"/>
                      <a:pt x="99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0" y="82"/>
                      <a:pt x="101" y="82"/>
                      <a:pt x="101" y="81"/>
                    </a:cubicBezTo>
                    <a:cubicBezTo>
                      <a:pt x="103" y="82"/>
                      <a:pt x="105" y="82"/>
                      <a:pt x="106" y="83"/>
                    </a:cubicBezTo>
                    <a:cubicBezTo>
                      <a:pt x="106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8" y="84"/>
                    </a:cubicBezTo>
                    <a:cubicBezTo>
                      <a:pt x="108" y="85"/>
                      <a:pt x="107" y="85"/>
                      <a:pt x="107" y="85"/>
                    </a:cubicBezTo>
                    <a:cubicBezTo>
                      <a:pt x="107" y="85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9" y="86"/>
                      <a:pt x="108" y="86"/>
                      <a:pt x="108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07" y="87"/>
                      <a:pt x="107" y="86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6"/>
                      <a:pt x="104" y="85"/>
                      <a:pt x="105" y="86"/>
                    </a:cubicBezTo>
                    <a:cubicBezTo>
                      <a:pt x="104" y="87"/>
                      <a:pt x="104" y="86"/>
                      <a:pt x="103" y="86"/>
                    </a:cubicBezTo>
                    <a:cubicBezTo>
                      <a:pt x="103" y="85"/>
                      <a:pt x="102" y="86"/>
                      <a:pt x="101" y="86"/>
                    </a:cubicBezTo>
                    <a:cubicBezTo>
                      <a:pt x="101" y="85"/>
                      <a:pt x="101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2" y="85"/>
                      <a:pt x="102" y="84"/>
                      <a:pt x="101" y="83"/>
                    </a:cubicBezTo>
                    <a:cubicBezTo>
                      <a:pt x="100" y="83"/>
                      <a:pt x="99" y="83"/>
                      <a:pt x="99" y="82"/>
                    </a:cubicBezTo>
                    <a:cubicBezTo>
                      <a:pt x="98" y="82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9" y="82"/>
                    </a:cubicBezTo>
                    <a:cubicBezTo>
                      <a:pt x="99" y="81"/>
                      <a:pt x="98" y="82"/>
                      <a:pt x="98" y="82"/>
                    </a:cubicBezTo>
                    <a:cubicBezTo>
                      <a:pt x="98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8" y="80"/>
                      <a:pt x="98" y="80"/>
                    </a:cubicBezTo>
                    <a:cubicBezTo>
                      <a:pt x="98" y="81"/>
                      <a:pt x="99" y="81"/>
                      <a:pt x="99" y="81"/>
                    </a:cubicBezTo>
                    <a:close/>
                    <a:moveTo>
                      <a:pt x="76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lose/>
                    <a:moveTo>
                      <a:pt x="81" y="82"/>
                    </a:moveTo>
                    <a:cubicBezTo>
                      <a:pt x="80" y="82"/>
                      <a:pt x="81" y="81"/>
                      <a:pt x="80" y="81"/>
                    </a:cubicBezTo>
                    <a:cubicBezTo>
                      <a:pt x="81" y="81"/>
                      <a:pt x="81" y="82"/>
                      <a:pt x="81" y="82"/>
                    </a:cubicBezTo>
                    <a:close/>
                    <a:moveTo>
                      <a:pt x="82" y="82"/>
                    </a:move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lose/>
                    <a:moveTo>
                      <a:pt x="110" y="82"/>
                    </a:move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lose/>
                    <a:moveTo>
                      <a:pt x="97" y="82"/>
                    </a:moveTo>
                    <a:cubicBezTo>
                      <a:pt x="97" y="83"/>
                      <a:pt x="97" y="83"/>
                      <a:pt x="97" y="83"/>
                    </a:cubicBezTo>
                    <a:cubicBezTo>
                      <a:pt x="96" y="82"/>
                      <a:pt x="96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6" y="82"/>
                      <a:pt x="96" y="82"/>
                    </a:cubicBezTo>
                    <a:cubicBezTo>
                      <a:pt x="96" y="82"/>
                      <a:pt x="96" y="82"/>
                      <a:pt x="97" y="82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2"/>
                      <a:pt x="93" y="82"/>
                      <a:pt x="93" y="82"/>
                    </a:cubicBezTo>
                    <a:cubicBezTo>
                      <a:pt x="94" y="82"/>
                      <a:pt x="94" y="82"/>
                      <a:pt x="94" y="82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0" y="83"/>
                      <a:pt x="110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09" y="84"/>
                      <a:pt x="108" y="84"/>
                      <a:pt x="108" y="84"/>
                    </a:cubicBezTo>
                    <a:cubicBezTo>
                      <a:pt x="109" y="83"/>
                      <a:pt x="110" y="84"/>
                      <a:pt x="110" y="83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99" y="85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lose/>
                    <a:moveTo>
                      <a:pt x="113" y="85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5"/>
                    </a:cubicBezTo>
                    <a:close/>
                    <a:moveTo>
                      <a:pt x="81" y="84"/>
                    </a:move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5"/>
                      <a:pt x="83" y="85"/>
                      <a:pt x="83" y="85"/>
                    </a:cubicBezTo>
                    <a:cubicBezTo>
                      <a:pt x="83" y="85"/>
                      <a:pt x="84" y="85"/>
                      <a:pt x="84" y="85"/>
                    </a:cubicBezTo>
                    <a:cubicBezTo>
                      <a:pt x="84" y="85"/>
                      <a:pt x="85" y="85"/>
                      <a:pt x="85" y="85"/>
                    </a:cubicBezTo>
                    <a:cubicBezTo>
                      <a:pt x="85" y="85"/>
                      <a:pt x="85" y="86"/>
                      <a:pt x="86" y="85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5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5" y="86"/>
                      <a:pt x="85" y="85"/>
                      <a:pt x="85" y="86"/>
                    </a:cubicBezTo>
                    <a:cubicBezTo>
                      <a:pt x="84" y="86"/>
                      <a:pt x="83" y="85"/>
                      <a:pt x="82" y="85"/>
                    </a:cubicBezTo>
                    <a:cubicBezTo>
                      <a:pt x="82" y="86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4"/>
                      <a:pt x="81" y="84"/>
                      <a:pt x="81" y="84"/>
                    </a:cubicBezTo>
                    <a:close/>
                    <a:moveTo>
                      <a:pt x="114" y="85"/>
                    </a:moveTo>
                    <a:cubicBezTo>
                      <a:pt x="113" y="85"/>
                      <a:pt x="113" y="85"/>
                      <a:pt x="113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97" y="85"/>
                    </a:move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lose/>
                    <a:moveTo>
                      <a:pt x="94" y="85"/>
                    </a:moveTo>
                    <a:cubicBezTo>
                      <a:pt x="94" y="86"/>
                      <a:pt x="94" y="85"/>
                      <a:pt x="93" y="85"/>
                    </a:cubicBezTo>
                    <a:cubicBezTo>
                      <a:pt x="94" y="85"/>
                      <a:pt x="94" y="85"/>
                      <a:pt x="94" y="85"/>
                    </a:cubicBezTo>
                    <a:close/>
                    <a:moveTo>
                      <a:pt x="115" y="86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6"/>
                    </a:cubicBezTo>
                    <a:close/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8" y="86"/>
                      <a:pt x="88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9" y="86"/>
                      <a:pt x="89" y="86"/>
                    </a:cubicBezTo>
                    <a:close/>
                    <a:moveTo>
                      <a:pt x="91" y="86"/>
                    </a:moveTo>
                    <a:cubicBezTo>
                      <a:pt x="91" y="86"/>
                      <a:pt x="90" y="86"/>
                      <a:pt x="90" y="86"/>
                    </a:cubicBezTo>
                    <a:cubicBezTo>
                      <a:pt x="90" y="86"/>
                      <a:pt x="89" y="86"/>
                      <a:pt x="89" y="86"/>
                    </a:cubicBezTo>
                    <a:cubicBezTo>
                      <a:pt x="90" y="85"/>
                      <a:pt x="91" y="86"/>
                      <a:pt x="91" y="86"/>
                    </a:cubicBezTo>
                    <a:close/>
                    <a:moveTo>
                      <a:pt x="87" y="86"/>
                    </a:move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lose/>
                    <a:moveTo>
                      <a:pt x="116" y="87"/>
                    </a:move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6"/>
                      <a:pt x="116" y="86"/>
                      <a:pt x="116" y="87"/>
                    </a:cubicBezTo>
                    <a:close/>
                    <a:moveTo>
                      <a:pt x="94" y="86"/>
                    </a:moveTo>
                    <a:cubicBezTo>
                      <a:pt x="93" y="86"/>
                      <a:pt x="93" y="87"/>
                      <a:pt x="92" y="87"/>
                    </a:cubicBezTo>
                    <a:cubicBezTo>
                      <a:pt x="92" y="86"/>
                      <a:pt x="93" y="86"/>
                      <a:pt x="94" y="86"/>
                    </a:cubicBezTo>
                    <a:close/>
                    <a:moveTo>
                      <a:pt x="90" y="87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86"/>
                      <a:pt x="90" y="86"/>
                      <a:pt x="90" y="87"/>
                    </a:cubicBezTo>
                    <a:close/>
                    <a:moveTo>
                      <a:pt x="116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6" y="87"/>
                      <a:pt x="115" y="87"/>
                      <a:pt x="115" y="86"/>
                    </a:cubicBezTo>
                    <a:cubicBezTo>
                      <a:pt x="116" y="86"/>
                      <a:pt x="116" y="87"/>
                      <a:pt x="116" y="87"/>
                    </a:cubicBezTo>
                    <a:close/>
                    <a:moveTo>
                      <a:pt x="117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lose/>
                    <a:moveTo>
                      <a:pt x="104" y="88"/>
                    </a:moveTo>
                    <a:cubicBezTo>
                      <a:pt x="104" y="89"/>
                      <a:pt x="104" y="89"/>
                      <a:pt x="105" y="9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6" y="90"/>
                      <a:pt x="105" y="92"/>
                      <a:pt x="106" y="92"/>
                    </a:cubicBezTo>
                    <a:cubicBezTo>
                      <a:pt x="106" y="92"/>
                      <a:pt x="106" y="93"/>
                      <a:pt x="106" y="93"/>
                    </a:cubicBezTo>
                    <a:cubicBezTo>
                      <a:pt x="106" y="94"/>
                      <a:pt x="106" y="94"/>
                      <a:pt x="107" y="94"/>
                    </a:cubicBezTo>
                    <a:cubicBezTo>
                      <a:pt x="107" y="94"/>
                      <a:pt x="108" y="94"/>
                      <a:pt x="107" y="95"/>
                    </a:cubicBezTo>
                    <a:cubicBezTo>
                      <a:pt x="108" y="95"/>
                      <a:pt x="107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7"/>
                      <a:pt x="109" y="97"/>
                      <a:pt x="110" y="98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09" y="99"/>
                      <a:pt x="110" y="100"/>
                      <a:pt x="109" y="100"/>
                    </a:cubicBezTo>
                    <a:cubicBezTo>
                      <a:pt x="110" y="100"/>
                      <a:pt x="110" y="101"/>
                      <a:pt x="109" y="101"/>
                    </a:cubicBezTo>
                    <a:cubicBezTo>
                      <a:pt x="109" y="102"/>
                      <a:pt x="109" y="103"/>
                      <a:pt x="108" y="104"/>
                    </a:cubicBezTo>
                    <a:cubicBezTo>
                      <a:pt x="108" y="104"/>
                      <a:pt x="108" y="104"/>
                      <a:pt x="108" y="105"/>
                    </a:cubicBezTo>
                    <a:cubicBezTo>
                      <a:pt x="107" y="106"/>
                      <a:pt x="106" y="107"/>
                      <a:pt x="106" y="108"/>
                    </a:cubicBezTo>
                    <a:cubicBezTo>
                      <a:pt x="105" y="109"/>
                      <a:pt x="106" y="109"/>
                      <a:pt x="105" y="109"/>
                    </a:cubicBezTo>
                    <a:cubicBezTo>
                      <a:pt x="105" y="109"/>
                      <a:pt x="104" y="110"/>
                      <a:pt x="104" y="110"/>
                    </a:cubicBezTo>
                    <a:cubicBezTo>
                      <a:pt x="104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10"/>
                      <a:pt x="101" y="110"/>
                      <a:pt x="101" y="110"/>
                    </a:cubicBezTo>
                    <a:cubicBezTo>
                      <a:pt x="101" y="109"/>
                      <a:pt x="99" y="110"/>
                      <a:pt x="99" y="108"/>
                    </a:cubicBezTo>
                    <a:cubicBezTo>
                      <a:pt x="99" y="108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6"/>
                      <a:pt x="99" y="107"/>
                      <a:pt x="99" y="107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98" y="106"/>
                      <a:pt x="98" y="107"/>
                      <a:pt x="98" y="106"/>
                    </a:cubicBezTo>
                    <a:cubicBezTo>
                      <a:pt x="98" y="106"/>
                      <a:pt x="99" y="105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8" y="105"/>
                      <a:pt x="97" y="105"/>
                      <a:pt x="97" y="106"/>
                    </a:cubicBezTo>
                    <a:cubicBezTo>
                      <a:pt x="97" y="106"/>
                      <a:pt x="97" y="105"/>
                      <a:pt x="97" y="105"/>
                    </a:cubicBezTo>
                    <a:cubicBezTo>
                      <a:pt x="97" y="105"/>
                      <a:pt x="97" y="104"/>
                      <a:pt x="96" y="104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6" y="103"/>
                      <a:pt x="96" y="104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2" y="104"/>
                      <a:pt x="91" y="103"/>
                    </a:cubicBezTo>
                    <a:cubicBezTo>
                      <a:pt x="91" y="104"/>
                      <a:pt x="90" y="104"/>
                      <a:pt x="89" y="105"/>
                    </a:cubicBezTo>
                    <a:cubicBezTo>
                      <a:pt x="88" y="105"/>
                      <a:pt x="87" y="104"/>
                      <a:pt x="86" y="105"/>
                    </a:cubicBezTo>
                    <a:cubicBezTo>
                      <a:pt x="86" y="105"/>
                      <a:pt x="86" y="105"/>
                      <a:pt x="86" y="106"/>
                    </a:cubicBezTo>
                    <a:cubicBezTo>
                      <a:pt x="85" y="106"/>
                      <a:pt x="84" y="105"/>
                      <a:pt x="84" y="105"/>
                    </a:cubicBezTo>
                    <a:cubicBezTo>
                      <a:pt x="84" y="104"/>
                      <a:pt x="85" y="104"/>
                      <a:pt x="85" y="103"/>
                    </a:cubicBezTo>
                    <a:cubicBezTo>
                      <a:pt x="85" y="102"/>
                      <a:pt x="85" y="101"/>
                      <a:pt x="84" y="100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9"/>
                      <a:pt x="84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8"/>
                      <a:pt x="84" y="98"/>
                      <a:pt x="84" y="97"/>
                    </a:cubicBezTo>
                    <a:cubicBezTo>
                      <a:pt x="85" y="97"/>
                      <a:pt x="84" y="96"/>
                      <a:pt x="85" y="95"/>
                    </a:cubicBezTo>
                    <a:cubicBezTo>
                      <a:pt x="85" y="95"/>
                      <a:pt x="85" y="95"/>
                      <a:pt x="85" y="96"/>
                    </a:cubicBezTo>
                    <a:cubicBezTo>
                      <a:pt x="85" y="96"/>
                      <a:pt x="85" y="95"/>
                      <a:pt x="85" y="95"/>
                    </a:cubicBezTo>
                    <a:cubicBezTo>
                      <a:pt x="86" y="95"/>
                      <a:pt x="86" y="95"/>
                      <a:pt x="87" y="94"/>
                    </a:cubicBezTo>
                    <a:cubicBezTo>
                      <a:pt x="87" y="94"/>
                      <a:pt x="88" y="94"/>
                      <a:pt x="88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0" y="93"/>
                      <a:pt x="91" y="93"/>
                      <a:pt x="90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2" y="92"/>
                      <a:pt x="91" y="91"/>
                    </a:cubicBezTo>
                    <a:cubicBezTo>
                      <a:pt x="92" y="91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3" y="91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5" y="91"/>
                      <a:pt x="95" y="90"/>
                      <a:pt x="95" y="90"/>
                    </a:cubicBezTo>
                    <a:cubicBezTo>
                      <a:pt x="95" y="90"/>
                      <a:pt x="95" y="91"/>
                      <a:pt x="96" y="90"/>
                    </a:cubicBezTo>
                    <a:cubicBezTo>
                      <a:pt x="95" y="90"/>
                      <a:pt x="95" y="90"/>
                      <a:pt x="96" y="89"/>
                    </a:cubicBezTo>
                    <a:cubicBezTo>
                      <a:pt x="96" y="89"/>
                      <a:pt x="96" y="89"/>
                      <a:pt x="97" y="88"/>
                    </a:cubicBezTo>
                    <a:cubicBezTo>
                      <a:pt x="97" y="88"/>
                      <a:pt x="97" y="89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7" y="88"/>
                      <a:pt x="98" y="88"/>
                      <a:pt x="98" y="88"/>
                    </a:cubicBezTo>
                    <a:cubicBezTo>
                      <a:pt x="98" y="88"/>
                      <a:pt x="98" y="88"/>
                      <a:pt x="99" y="88"/>
                    </a:cubicBezTo>
                    <a:cubicBezTo>
                      <a:pt x="99" y="88"/>
                      <a:pt x="99" y="89"/>
                      <a:pt x="99" y="88"/>
                    </a:cubicBezTo>
                    <a:cubicBezTo>
                      <a:pt x="100" y="89"/>
                      <a:pt x="100" y="88"/>
                      <a:pt x="100" y="88"/>
                    </a:cubicBezTo>
                    <a:cubicBezTo>
                      <a:pt x="100" y="89"/>
                      <a:pt x="99" y="89"/>
                      <a:pt x="100" y="90"/>
                    </a:cubicBezTo>
                    <a:cubicBezTo>
                      <a:pt x="99" y="90"/>
                      <a:pt x="99" y="91"/>
                      <a:pt x="100" y="91"/>
                    </a:cubicBezTo>
                    <a:cubicBezTo>
                      <a:pt x="100" y="91"/>
                      <a:pt x="101" y="92"/>
                      <a:pt x="102" y="92"/>
                    </a:cubicBezTo>
                    <a:cubicBezTo>
                      <a:pt x="102" y="92"/>
                      <a:pt x="102" y="93"/>
                      <a:pt x="103" y="92"/>
                    </a:cubicBezTo>
                    <a:cubicBezTo>
                      <a:pt x="103" y="92"/>
                      <a:pt x="103" y="91"/>
                      <a:pt x="103" y="90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4" y="90"/>
                      <a:pt x="103" y="90"/>
                      <a:pt x="103" y="90"/>
                    </a:cubicBezTo>
                    <a:cubicBezTo>
                      <a:pt x="104" y="89"/>
                      <a:pt x="104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lose/>
                    <a:moveTo>
                      <a:pt x="97" y="88"/>
                    </a:moveTo>
                    <a:cubicBezTo>
                      <a:pt x="97" y="88"/>
                      <a:pt x="97" y="88"/>
                      <a:pt x="97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7" y="88"/>
                      <a:pt x="97" y="88"/>
                    </a:cubicBezTo>
                    <a:close/>
                    <a:moveTo>
                      <a:pt x="120" y="91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20" y="91"/>
                      <a:pt x="120" y="91"/>
                      <a:pt x="120" y="91"/>
                    </a:cubicBezTo>
                    <a:close/>
                    <a:moveTo>
                      <a:pt x="120" y="92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0" y="92"/>
                      <a:pt x="120" y="92"/>
                    </a:cubicBezTo>
                    <a:close/>
                    <a:moveTo>
                      <a:pt x="128" y="92"/>
                    </a:move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7" y="92"/>
                      <a:pt x="127" y="92"/>
                    </a:cubicBezTo>
                    <a:cubicBezTo>
                      <a:pt x="127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lose/>
                    <a:moveTo>
                      <a:pt x="127" y="93"/>
                    </a:moveTo>
                    <a:cubicBezTo>
                      <a:pt x="127" y="93"/>
                      <a:pt x="126" y="93"/>
                      <a:pt x="126" y="93"/>
                    </a:cubicBezTo>
                    <a:cubicBezTo>
                      <a:pt x="126" y="93"/>
                      <a:pt x="126" y="92"/>
                      <a:pt x="127" y="92"/>
                    </a:cubicBezTo>
                    <a:cubicBezTo>
                      <a:pt x="127" y="92"/>
                      <a:pt x="127" y="93"/>
                      <a:pt x="127" y="93"/>
                    </a:cubicBezTo>
                    <a:close/>
                    <a:moveTo>
                      <a:pt x="119" y="96"/>
                    </a:moveTo>
                    <a:cubicBezTo>
                      <a:pt x="118" y="96"/>
                      <a:pt x="118" y="95"/>
                      <a:pt x="118" y="95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98" y="107"/>
                    </a:moveTo>
                    <a:cubicBezTo>
                      <a:pt x="98" y="107"/>
                      <a:pt x="98" y="107"/>
                      <a:pt x="98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7"/>
                      <a:pt x="98" y="107"/>
                      <a:pt x="98" y="107"/>
                    </a:cubicBezTo>
                    <a:close/>
                    <a:moveTo>
                      <a:pt x="122" y="108"/>
                    </a:moveTo>
                    <a:cubicBezTo>
                      <a:pt x="122" y="109"/>
                      <a:pt x="121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1"/>
                      <a:pt x="122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4" y="111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2" y="112"/>
                      <a:pt x="122" y="112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1" y="114"/>
                      <a:pt x="121" y="115"/>
                      <a:pt x="120" y="115"/>
                    </a:cubicBezTo>
                    <a:cubicBezTo>
                      <a:pt x="120" y="114"/>
                      <a:pt x="121" y="114"/>
                      <a:pt x="121" y="113"/>
                    </a:cubicBezTo>
                    <a:cubicBezTo>
                      <a:pt x="120" y="113"/>
                      <a:pt x="120" y="113"/>
                      <a:pt x="120" y="112"/>
                    </a:cubicBezTo>
                    <a:cubicBezTo>
                      <a:pt x="120" y="112"/>
                      <a:pt x="120" y="112"/>
                      <a:pt x="121" y="112"/>
                    </a:cubicBezTo>
                    <a:cubicBezTo>
                      <a:pt x="121" y="111"/>
                      <a:pt x="122" y="111"/>
                      <a:pt x="121" y="110"/>
                    </a:cubicBezTo>
                    <a:cubicBezTo>
                      <a:pt x="121" y="109"/>
                      <a:pt x="121" y="109"/>
                      <a:pt x="121" y="108"/>
                    </a:cubicBezTo>
                    <a:cubicBezTo>
                      <a:pt x="121" y="108"/>
                      <a:pt x="121" y="108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8"/>
                      <a:pt x="121" y="108"/>
                      <a:pt x="122" y="108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lose/>
                    <a:moveTo>
                      <a:pt x="102" y="113"/>
                    </a:moveTo>
                    <a:cubicBezTo>
                      <a:pt x="103" y="113"/>
                      <a:pt x="103" y="113"/>
                      <a:pt x="103" y="112"/>
                    </a:cubicBezTo>
                    <a:cubicBezTo>
                      <a:pt x="103" y="113"/>
                      <a:pt x="103" y="113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4"/>
                      <a:pt x="102" y="115"/>
                      <a:pt x="102" y="115"/>
                    </a:cubicBezTo>
                    <a:cubicBezTo>
                      <a:pt x="102" y="115"/>
                      <a:pt x="102" y="115"/>
                      <a:pt x="101" y="115"/>
                    </a:cubicBezTo>
                    <a:cubicBezTo>
                      <a:pt x="101" y="114"/>
                      <a:pt x="101" y="113"/>
                      <a:pt x="101" y="112"/>
                    </a:cubicBezTo>
                    <a:cubicBezTo>
                      <a:pt x="102" y="112"/>
                      <a:pt x="102" y="113"/>
                      <a:pt x="102" y="113"/>
                    </a:cubicBezTo>
                    <a:close/>
                    <a:moveTo>
                      <a:pt x="120" y="114"/>
                    </a:moveTo>
                    <a:cubicBezTo>
                      <a:pt x="120" y="115"/>
                      <a:pt x="119" y="115"/>
                      <a:pt x="120" y="115"/>
                    </a:cubicBezTo>
                    <a:cubicBezTo>
                      <a:pt x="119" y="116"/>
                      <a:pt x="118" y="116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7" y="117"/>
                      <a:pt x="117" y="118"/>
                      <a:pt x="117" y="117"/>
                    </a:cubicBezTo>
                    <a:cubicBezTo>
                      <a:pt x="117" y="118"/>
                      <a:pt x="116" y="119"/>
                      <a:pt x="116" y="119"/>
                    </a:cubicBezTo>
                    <a:cubicBezTo>
                      <a:pt x="115" y="120"/>
                      <a:pt x="115" y="120"/>
                      <a:pt x="114" y="120"/>
                    </a:cubicBezTo>
                    <a:cubicBezTo>
                      <a:pt x="114" y="120"/>
                      <a:pt x="114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4" y="118"/>
                      <a:pt x="115" y="117"/>
                      <a:pt x="116" y="117"/>
                    </a:cubicBezTo>
                    <a:cubicBezTo>
                      <a:pt x="116" y="116"/>
                      <a:pt x="118" y="116"/>
                      <a:pt x="118" y="115"/>
                    </a:cubicBezTo>
                    <a:cubicBezTo>
                      <a:pt x="118" y="115"/>
                      <a:pt x="118" y="114"/>
                      <a:pt x="119" y="114"/>
                    </a:cubicBezTo>
                    <a:cubicBezTo>
                      <a:pt x="119" y="114"/>
                      <a:pt x="119" y="115"/>
                      <a:pt x="120" y="114"/>
                    </a:cubicBezTo>
                    <a:close/>
                    <a:moveTo>
                      <a:pt x="114" y="120"/>
                    </a:moveTo>
                    <a:cubicBezTo>
                      <a:pt x="114" y="120"/>
                      <a:pt x="114" y="120"/>
                      <a:pt x="114" y="121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14" y="120"/>
                      <a:pt x="114" y="120"/>
                      <a:pt x="114" y="120"/>
                    </a:cubicBezTo>
                    <a:close/>
                    <a:moveTo>
                      <a:pt x="89" y="64"/>
                    </a:moveTo>
                    <a:cubicBezTo>
                      <a:pt x="90" y="64"/>
                      <a:pt x="89" y="64"/>
                      <a:pt x="89" y="65"/>
                    </a:cubicBezTo>
                    <a:cubicBezTo>
                      <a:pt x="89" y="64"/>
                      <a:pt x="88" y="64"/>
                      <a:pt x="89" y="63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90" y="62"/>
                      <a:pt x="89" y="63"/>
                      <a:pt x="89" y="64"/>
                    </a:cubicBezTo>
                    <a:close/>
                    <a:moveTo>
                      <a:pt x="90" y="67"/>
                    </a:moveTo>
                    <a:cubicBezTo>
                      <a:pt x="90" y="68"/>
                      <a:pt x="91" y="68"/>
                      <a:pt x="90" y="69"/>
                    </a:cubicBezTo>
                    <a:cubicBezTo>
                      <a:pt x="90" y="69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89" y="70"/>
                    </a:cubicBezTo>
                    <a:cubicBezTo>
                      <a:pt x="89" y="70"/>
                      <a:pt x="89" y="69"/>
                      <a:pt x="8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9" y="69"/>
                      <a:pt x="89" y="68"/>
                      <a:pt x="89" y="68"/>
                    </a:cubicBezTo>
                    <a:cubicBezTo>
                      <a:pt x="90" y="67"/>
                      <a:pt x="90" y="68"/>
                      <a:pt x="90" y="67"/>
                    </a:cubicBezTo>
                    <a:close/>
                    <a:moveTo>
                      <a:pt x="90" y="71"/>
                    </a:move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lose/>
                    <a:moveTo>
                      <a:pt x="93" y="72"/>
                    </a:move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2" y="73"/>
                      <a:pt x="93" y="73"/>
                      <a:pt x="92" y="72"/>
                    </a:cubicBezTo>
                    <a:cubicBezTo>
                      <a:pt x="92" y="72"/>
                      <a:pt x="93" y="72"/>
                      <a:pt x="93" y="72"/>
                    </a:cubicBezTo>
                    <a:cubicBezTo>
                      <a:pt x="93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3" y="72"/>
                    </a:cubicBezTo>
                    <a:close/>
                    <a:moveTo>
                      <a:pt x="92" y="72"/>
                    </a:move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lose/>
                    <a:moveTo>
                      <a:pt x="91" y="72"/>
                    </a:moveTo>
                    <a:cubicBezTo>
                      <a:pt x="91" y="72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lose/>
                    <a:moveTo>
                      <a:pt x="89" y="73"/>
                    </a:moveTo>
                    <a:cubicBezTo>
                      <a:pt x="89" y="73"/>
                      <a:pt x="89" y="74"/>
                      <a:pt x="88" y="74"/>
                    </a:cubicBezTo>
                    <a:cubicBezTo>
                      <a:pt x="88" y="74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lose/>
                    <a:moveTo>
                      <a:pt x="92" y="74"/>
                    </a:moveTo>
                    <a:cubicBezTo>
                      <a:pt x="91" y="74"/>
                      <a:pt x="91" y="74"/>
                      <a:pt x="91" y="73"/>
                    </a:cubicBezTo>
                    <a:cubicBezTo>
                      <a:pt x="91" y="73"/>
                      <a:pt x="91" y="73"/>
                      <a:pt x="92" y="73"/>
                    </a:cubicBezTo>
                    <a:cubicBezTo>
                      <a:pt x="92" y="73"/>
                      <a:pt x="91" y="73"/>
                      <a:pt x="92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73"/>
                      <a:pt x="92" y="73"/>
                      <a:pt x="92" y="73"/>
                    </a:cubicBezTo>
                    <a:close/>
                    <a:moveTo>
                      <a:pt x="53" y="116"/>
                    </a:move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3" y="116"/>
                      <a:pt x="53" y="116"/>
                      <a:pt x="53" y="116"/>
                    </a:cubicBezTo>
                    <a:close/>
                    <a:moveTo>
                      <a:pt x="65" y="75"/>
                    </a:moveTo>
                    <a:cubicBezTo>
                      <a:pt x="65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5"/>
                    </a:cubicBezTo>
                    <a:cubicBezTo>
                      <a:pt x="63" y="75"/>
                      <a:pt x="63" y="74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2" y="75"/>
                      <a:pt x="12" y="75"/>
                    </a:cubicBezTo>
                    <a:close/>
                    <a:moveTo>
                      <a:pt x="32" y="79"/>
                    </a:move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lose/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lose/>
                    <a:moveTo>
                      <a:pt x="34" y="80"/>
                    </a:moveTo>
                    <a:cubicBezTo>
                      <a:pt x="33" y="80"/>
                      <a:pt x="34" y="81"/>
                      <a:pt x="33" y="81"/>
                    </a:cubicBezTo>
                    <a:cubicBezTo>
                      <a:pt x="33" y="81"/>
                      <a:pt x="33" y="82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79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lose/>
                    <a:moveTo>
                      <a:pt x="31" y="84"/>
                    </a:moveTo>
                    <a:cubicBezTo>
                      <a:pt x="31" y="84"/>
                      <a:pt x="31" y="84"/>
                      <a:pt x="31" y="85"/>
                    </a:cubicBezTo>
                    <a:cubicBezTo>
                      <a:pt x="31" y="85"/>
                      <a:pt x="32" y="85"/>
                      <a:pt x="32" y="86"/>
                    </a:cubicBezTo>
                    <a:cubicBezTo>
                      <a:pt x="31" y="86"/>
                      <a:pt x="31" y="85"/>
                      <a:pt x="31" y="85"/>
                    </a:cubicBezTo>
                    <a:cubicBezTo>
                      <a:pt x="31" y="85"/>
                      <a:pt x="30" y="84"/>
                      <a:pt x="30" y="84"/>
                    </a:cubicBezTo>
                    <a:cubicBezTo>
                      <a:pt x="31" y="83"/>
                      <a:pt x="30" y="83"/>
                      <a:pt x="30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lose/>
                    <a:moveTo>
                      <a:pt x="34" y="87"/>
                    </a:moveTo>
                    <a:cubicBezTo>
                      <a:pt x="34" y="88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8"/>
                    </a:cubicBezTo>
                    <a:cubicBezTo>
                      <a:pt x="34" y="88"/>
                      <a:pt x="34" y="87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3" y="87"/>
                      <a:pt x="34" y="87"/>
                    </a:cubicBezTo>
                    <a:close/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2"/>
                      <a:pt x="42" y="94"/>
                      <a:pt x="41" y="96"/>
                    </a:cubicBezTo>
                    <a:cubicBezTo>
                      <a:pt x="41" y="97"/>
                      <a:pt x="41" y="96"/>
                      <a:pt x="40" y="97"/>
                    </a:cubicBezTo>
                    <a:cubicBezTo>
                      <a:pt x="40" y="97"/>
                      <a:pt x="39" y="97"/>
                      <a:pt x="39" y="96"/>
                    </a:cubicBezTo>
                    <a:cubicBezTo>
                      <a:pt x="39" y="95"/>
                      <a:pt x="39" y="95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2"/>
                      <a:pt x="39" y="91"/>
                      <a:pt x="40" y="91"/>
                    </a:cubicBezTo>
                    <a:cubicBezTo>
                      <a:pt x="40" y="91"/>
                      <a:pt x="41" y="90"/>
                      <a:pt x="41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91"/>
                      <a:pt x="41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4" y="89"/>
                      <a:pt x="44" y="90"/>
                      <a:pt x="44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lose/>
                    <a:moveTo>
                      <a:pt x="29" y="91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28" y="100"/>
                    </a:moveTo>
                    <a:cubicBezTo>
                      <a:pt x="28" y="101"/>
                      <a:pt x="28" y="100"/>
                      <a:pt x="27" y="101"/>
                    </a:cubicBezTo>
                    <a:cubicBezTo>
                      <a:pt x="28" y="101"/>
                      <a:pt x="28" y="100"/>
                      <a:pt x="28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70"/>
              <p:cNvSpPr/>
              <p:nvPr/>
            </p:nvSpPr>
            <p:spPr bwMode="auto">
              <a:xfrm>
                <a:off x="4248358" y="3009427"/>
                <a:ext cx="286503" cy="367854"/>
              </a:xfrm>
              <a:custGeom>
                <a:avLst/>
                <a:gdLst/>
                <a:ahLst/>
                <a:cxnLst>
                  <a:cxn ang="0">
                    <a:pos x="61" y="75"/>
                  </a:cxn>
                  <a:cxn ang="0">
                    <a:pos x="72" y="96"/>
                  </a:cxn>
                  <a:cxn ang="0">
                    <a:pos x="62" y="124"/>
                  </a:cxn>
                  <a:cxn ang="0">
                    <a:pos x="80" y="122"/>
                  </a:cxn>
                  <a:cxn ang="0">
                    <a:pos x="36" y="18"/>
                  </a:cxn>
                  <a:cxn ang="0">
                    <a:pos x="52" y="22"/>
                  </a:cxn>
                  <a:cxn ang="0">
                    <a:pos x="56" y="27"/>
                  </a:cxn>
                  <a:cxn ang="0">
                    <a:pos x="57" y="36"/>
                  </a:cxn>
                  <a:cxn ang="0">
                    <a:pos x="67" y="41"/>
                  </a:cxn>
                  <a:cxn ang="0">
                    <a:pos x="54" y="54"/>
                  </a:cxn>
                  <a:cxn ang="0">
                    <a:pos x="39" y="69"/>
                  </a:cxn>
                  <a:cxn ang="0">
                    <a:pos x="59" y="75"/>
                  </a:cxn>
                  <a:cxn ang="0">
                    <a:pos x="68" y="104"/>
                  </a:cxn>
                  <a:cxn ang="0">
                    <a:pos x="58" y="121"/>
                  </a:cxn>
                  <a:cxn ang="0">
                    <a:pos x="55" y="108"/>
                  </a:cxn>
                  <a:cxn ang="0">
                    <a:pos x="33" y="67"/>
                  </a:cxn>
                  <a:cxn ang="0">
                    <a:pos x="25" y="41"/>
                  </a:cxn>
                  <a:cxn ang="0">
                    <a:pos x="22" y="30"/>
                  </a:cxn>
                  <a:cxn ang="0">
                    <a:pos x="9" y="32"/>
                  </a:cxn>
                  <a:cxn ang="0">
                    <a:pos x="10" y="22"/>
                  </a:cxn>
                  <a:cxn ang="0">
                    <a:pos x="88" y="3"/>
                  </a:cxn>
                  <a:cxn ang="0">
                    <a:pos x="92" y="10"/>
                  </a:cxn>
                  <a:cxn ang="0">
                    <a:pos x="89" y="21"/>
                  </a:cxn>
                  <a:cxn ang="0">
                    <a:pos x="80" y="30"/>
                  </a:cxn>
                  <a:cxn ang="0">
                    <a:pos x="73" y="32"/>
                  </a:cxn>
                  <a:cxn ang="0">
                    <a:pos x="73" y="23"/>
                  </a:cxn>
                  <a:cxn ang="0">
                    <a:pos x="70" y="11"/>
                  </a:cxn>
                  <a:cxn ang="0">
                    <a:pos x="82" y="5"/>
                  </a:cxn>
                  <a:cxn ang="0">
                    <a:pos x="77" y="2"/>
                  </a:cxn>
                  <a:cxn ang="0">
                    <a:pos x="66" y="11"/>
                  </a:cxn>
                  <a:cxn ang="0">
                    <a:pos x="63" y="10"/>
                  </a:cxn>
                  <a:cxn ang="0">
                    <a:pos x="65" y="2"/>
                  </a:cxn>
                  <a:cxn ang="0">
                    <a:pos x="64" y="7"/>
                  </a:cxn>
                  <a:cxn ang="0">
                    <a:pos x="64" y="2"/>
                  </a:cxn>
                  <a:cxn ang="0">
                    <a:pos x="51" y="5"/>
                  </a:cxn>
                  <a:cxn ang="0">
                    <a:pos x="56" y="8"/>
                  </a:cxn>
                  <a:cxn ang="0">
                    <a:pos x="47" y="9"/>
                  </a:cxn>
                  <a:cxn ang="0">
                    <a:pos x="54" y="11"/>
                  </a:cxn>
                  <a:cxn ang="0">
                    <a:pos x="58" y="14"/>
                  </a:cxn>
                  <a:cxn ang="0">
                    <a:pos x="52" y="11"/>
                  </a:cxn>
                  <a:cxn ang="0">
                    <a:pos x="44" y="21"/>
                  </a:cxn>
                  <a:cxn ang="0">
                    <a:pos x="51" y="17"/>
                  </a:cxn>
                  <a:cxn ang="0">
                    <a:pos x="62" y="19"/>
                  </a:cxn>
                  <a:cxn ang="0">
                    <a:pos x="67" y="27"/>
                  </a:cxn>
                  <a:cxn ang="0">
                    <a:pos x="59" y="29"/>
                  </a:cxn>
                  <a:cxn ang="0">
                    <a:pos x="60" y="16"/>
                  </a:cxn>
                  <a:cxn ang="0">
                    <a:pos x="38" y="24"/>
                  </a:cxn>
                  <a:cxn ang="0">
                    <a:pos x="40" y="26"/>
                  </a:cxn>
                  <a:cxn ang="0">
                    <a:pos x="74" y="27"/>
                  </a:cxn>
                  <a:cxn ang="0">
                    <a:pos x="37" y="28"/>
                  </a:cxn>
                  <a:cxn ang="0">
                    <a:pos x="48" y="31"/>
                  </a:cxn>
                  <a:cxn ang="0">
                    <a:pos x="39" y="33"/>
                  </a:cxn>
                  <a:cxn ang="0">
                    <a:pos x="41" y="37"/>
                  </a:cxn>
                  <a:cxn ang="0">
                    <a:pos x="55" y="39"/>
                  </a:cxn>
                  <a:cxn ang="0">
                    <a:pos x="59" y="40"/>
                  </a:cxn>
                  <a:cxn ang="0">
                    <a:pos x="53" y="42"/>
                  </a:cxn>
                  <a:cxn ang="0">
                    <a:pos x="48" y="44"/>
                  </a:cxn>
                  <a:cxn ang="0">
                    <a:pos x="49" y="48"/>
                  </a:cxn>
                  <a:cxn ang="0">
                    <a:pos x="63" y="49"/>
                  </a:cxn>
                  <a:cxn ang="0">
                    <a:pos x="14" y="30"/>
                  </a:cxn>
                  <a:cxn ang="0">
                    <a:pos x="85" y="3"/>
                  </a:cxn>
                  <a:cxn ang="0">
                    <a:pos x="90" y="33"/>
                  </a:cxn>
                </a:cxnLst>
                <a:rect l="0" t="0" r="r" b="b"/>
                <a:pathLst>
                  <a:path w="96" h="124">
                    <a:moveTo>
                      <a:pt x="53" y="68"/>
                    </a:move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1" y="69"/>
                      <a:pt x="51" y="69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7"/>
                      <a:pt x="50" y="67"/>
                      <a:pt x="49" y="67"/>
                    </a:cubicBezTo>
                    <a:cubicBezTo>
                      <a:pt x="49" y="67"/>
                      <a:pt x="49" y="67"/>
                      <a:pt x="48" y="67"/>
                    </a:cubicBezTo>
                    <a:cubicBezTo>
                      <a:pt x="48" y="67"/>
                      <a:pt x="49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50" y="67"/>
                      <a:pt x="52" y="67"/>
                      <a:pt x="53" y="68"/>
                    </a:cubicBezTo>
                    <a:close/>
                    <a:moveTo>
                      <a:pt x="54" y="69"/>
                    </a:moveTo>
                    <a:cubicBezTo>
                      <a:pt x="54" y="68"/>
                      <a:pt x="55" y="69"/>
                      <a:pt x="55" y="69"/>
                    </a:cubicBezTo>
                    <a:cubicBezTo>
                      <a:pt x="56" y="68"/>
                      <a:pt x="56" y="70"/>
                      <a:pt x="57" y="70"/>
                    </a:cubicBezTo>
                    <a:cubicBezTo>
                      <a:pt x="57" y="70"/>
                      <a:pt x="56" y="69"/>
                      <a:pt x="56" y="70"/>
                    </a:cubicBezTo>
                    <a:cubicBezTo>
                      <a:pt x="56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4" y="70"/>
                      <a:pt x="54" y="70"/>
                    </a:cubicBezTo>
                    <a:cubicBezTo>
                      <a:pt x="54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lose/>
                    <a:moveTo>
                      <a:pt x="52" y="70"/>
                    </a:moveTo>
                    <a:cubicBezTo>
                      <a:pt x="52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70"/>
                      <a:pt x="52" y="70"/>
                    </a:cubicBezTo>
                    <a:close/>
                    <a:moveTo>
                      <a:pt x="59" y="70"/>
                    </a:moveTo>
                    <a:cubicBezTo>
                      <a:pt x="59" y="70"/>
                      <a:pt x="58" y="70"/>
                      <a:pt x="58" y="70"/>
                    </a:cubicBezTo>
                    <a:cubicBezTo>
                      <a:pt x="58" y="69"/>
                      <a:pt x="58" y="70"/>
                      <a:pt x="59" y="70"/>
                    </a:cubicBezTo>
                    <a:close/>
                    <a:moveTo>
                      <a:pt x="46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46" y="74"/>
                      <a:pt x="46" y="75"/>
                    </a:cubicBezTo>
                    <a:close/>
                    <a:moveTo>
                      <a:pt x="61" y="75"/>
                    </a:moveTo>
                    <a:cubicBezTo>
                      <a:pt x="62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lose/>
                    <a:moveTo>
                      <a:pt x="55" y="76"/>
                    </a:move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5" y="76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lose/>
                    <a:moveTo>
                      <a:pt x="42" y="83"/>
                    </a:move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2"/>
                      <a:pt x="42" y="82"/>
                    </a:cubicBezTo>
                    <a:cubicBezTo>
                      <a:pt x="42" y="82"/>
                      <a:pt x="42" y="83"/>
                      <a:pt x="42" y="83"/>
                    </a:cubicBezTo>
                    <a:close/>
                    <a:moveTo>
                      <a:pt x="69" y="83"/>
                    </a:moveTo>
                    <a:cubicBezTo>
                      <a:pt x="69" y="84"/>
                      <a:pt x="69" y="83"/>
                      <a:pt x="69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lose/>
                    <a:moveTo>
                      <a:pt x="69" y="85"/>
                    </a:move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5"/>
                      <a:pt x="69" y="85"/>
                      <a:pt x="69" y="85"/>
                    </a:cubicBezTo>
                    <a:close/>
                    <a:moveTo>
                      <a:pt x="57" y="93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lose/>
                    <a:moveTo>
                      <a:pt x="70" y="94"/>
                    </a:move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70" y="94"/>
                      <a:pt x="70" y="94"/>
                    </a:cubicBezTo>
                    <a:close/>
                    <a:moveTo>
                      <a:pt x="68" y="95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72" y="96"/>
                    </a:move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2" y="96"/>
                      <a:pt x="72" y="96"/>
                      <a:pt x="72" y="96"/>
                    </a:cubicBezTo>
                    <a:close/>
                    <a:moveTo>
                      <a:pt x="68" y="96"/>
                    </a:moveTo>
                    <a:cubicBezTo>
                      <a:pt x="68" y="96"/>
                      <a:pt x="67" y="97"/>
                      <a:pt x="67" y="97"/>
                    </a:cubicBezTo>
                    <a:cubicBezTo>
                      <a:pt x="67" y="97"/>
                      <a:pt x="68" y="96"/>
                      <a:pt x="68" y="96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68" y="97"/>
                    </a:move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lose/>
                    <a:moveTo>
                      <a:pt x="67" y="98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98"/>
                      <a:pt x="67" y="98"/>
                      <a:pt x="67" y="98"/>
                    </a:cubicBezTo>
                    <a:close/>
                    <a:moveTo>
                      <a:pt x="62" y="103"/>
                    </a:moveTo>
                    <a:cubicBezTo>
                      <a:pt x="62" y="103"/>
                      <a:pt x="61" y="103"/>
                      <a:pt x="61" y="103"/>
                    </a:cubicBezTo>
                    <a:cubicBezTo>
                      <a:pt x="61" y="103"/>
                      <a:pt x="62" y="103"/>
                      <a:pt x="62" y="103"/>
                    </a:cubicBezTo>
                    <a:close/>
                    <a:moveTo>
                      <a:pt x="58" y="118"/>
                    </a:move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58" y="118"/>
                      <a:pt x="58" y="118"/>
                      <a:pt x="58" y="118"/>
                    </a:cubicBezTo>
                    <a:close/>
                    <a:moveTo>
                      <a:pt x="58" y="119"/>
                    </a:moveTo>
                    <a:cubicBezTo>
                      <a:pt x="58" y="119"/>
                      <a:pt x="58" y="119"/>
                      <a:pt x="58" y="119"/>
                    </a:cubicBezTo>
                    <a:cubicBezTo>
                      <a:pt x="58" y="119"/>
                      <a:pt x="58" y="119"/>
                      <a:pt x="58" y="119"/>
                    </a:cubicBezTo>
                    <a:close/>
                    <a:moveTo>
                      <a:pt x="57" y="120"/>
                    </a:move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6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lose/>
                    <a:moveTo>
                      <a:pt x="67" y="120"/>
                    </a:move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7" y="120"/>
                      <a:pt x="67" y="120"/>
                    </a:cubicBezTo>
                    <a:close/>
                    <a:moveTo>
                      <a:pt x="66" y="120"/>
                    </a:move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6" y="120"/>
                    </a:cubicBezTo>
                    <a:close/>
                    <a:moveTo>
                      <a:pt x="61" y="122"/>
                    </a:moveTo>
                    <a:cubicBezTo>
                      <a:pt x="60" y="122"/>
                      <a:pt x="62" y="122"/>
                      <a:pt x="62" y="123"/>
                    </a:cubicBezTo>
                    <a:cubicBezTo>
                      <a:pt x="62" y="123"/>
                      <a:pt x="62" y="123"/>
                      <a:pt x="63" y="123"/>
                    </a:cubicBezTo>
                    <a:cubicBezTo>
                      <a:pt x="63" y="123"/>
                      <a:pt x="63" y="123"/>
                      <a:pt x="62" y="124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1" y="123"/>
                      <a:pt x="61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61" y="124"/>
                      <a:pt x="61" y="124"/>
                      <a:pt x="60" y="124"/>
                    </a:cubicBezTo>
                    <a:cubicBezTo>
                      <a:pt x="60" y="124"/>
                      <a:pt x="61" y="124"/>
                      <a:pt x="61" y="123"/>
                    </a:cubicBezTo>
                    <a:cubicBezTo>
                      <a:pt x="60" y="123"/>
                      <a:pt x="60" y="123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60" y="123"/>
                      <a:pt x="60" y="123"/>
                      <a:pt x="61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1"/>
                    </a:cubicBezTo>
                    <a:cubicBezTo>
                      <a:pt x="60" y="121"/>
                      <a:pt x="61" y="121"/>
                      <a:pt x="61" y="122"/>
                    </a:cubicBezTo>
                    <a:close/>
                    <a:moveTo>
                      <a:pt x="58" y="121"/>
                    </a:move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8" y="122"/>
                      <a:pt x="58" y="122"/>
                    </a:cubicBezTo>
                    <a:cubicBezTo>
                      <a:pt x="58" y="122"/>
                      <a:pt x="58" y="122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2"/>
                      <a:pt x="58" y="121"/>
                    </a:cubicBezTo>
                    <a:close/>
                    <a:moveTo>
                      <a:pt x="59" y="122"/>
                    </a:move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8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8" y="122"/>
                      <a:pt x="58" y="122"/>
                      <a:pt x="59" y="123"/>
                    </a:cubicBezTo>
                    <a:close/>
                    <a:moveTo>
                      <a:pt x="80" y="122"/>
                    </a:move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80" y="122"/>
                      <a:pt x="80" y="122"/>
                      <a:pt x="80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lose/>
                    <a:moveTo>
                      <a:pt x="23" y="10"/>
                    </a:moveTo>
                    <a:cubicBezTo>
                      <a:pt x="23" y="11"/>
                      <a:pt x="22" y="10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8" y="14"/>
                      <a:pt x="28" y="14"/>
                    </a:cubicBezTo>
                    <a:cubicBezTo>
                      <a:pt x="28" y="15"/>
                      <a:pt x="30" y="15"/>
                      <a:pt x="30" y="17"/>
                    </a:cubicBezTo>
                    <a:cubicBezTo>
                      <a:pt x="30" y="17"/>
                      <a:pt x="30" y="17"/>
                      <a:pt x="31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3" y="17"/>
                    </a:cubicBezTo>
                    <a:cubicBezTo>
                      <a:pt x="33" y="16"/>
                      <a:pt x="34" y="17"/>
                      <a:pt x="34" y="16"/>
                    </a:cubicBezTo>
                    <a:cubicBezTo>
                      <a:pt x="35" y="16"/>
                      <a:pt x="35" y="17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5" y="18"/>
                      <a:pt x="36" y="18"/>
                    </a:cubicBezTo>
                    <a:cubicBezTo>
                      <a:pt x="36" y="18"/>
                      <a:pt x="37" y="18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7" y="19"/>
                      <a:pt x="38" y="18"/>
                    </a:cubicBezTo>
                    <a:cubicBezTo>
                      <a:pt x="38" y="18"/>
                      <a:pt x="38" y="18"/>
                      <a:pt x="39" y="18"/>
                    </a:cubicBezTo>
                    <a:cubicBezTo>
                      <a:pt x="39" y="19"/>
                      <a:pt x="40" y="20"/>
                      <a:pt x="40" y="20"/>
                    </a:cubicBezTo>
                    <a:cubicBezTo>
                      <a:pt x="41" y="20"/>
                      <a:pt x="41" y="20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1" y="22"/>
                      <a:pt x="42" y="23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4" y="23"/>
                      <a:pt x="43" y="23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5" y="22"/>
                    </a:cubicBezTo>
                    <a:cubicBezTo>
                      <a:pt x="45" y="22"/>
                      <a:pt x="45" y="22"/>
                      <a:pt x="46" y="22"/>
                    </a:cubicBezTo>
                    <a:cubicBezTo>
                      <a:pt x="46" y="21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5" y="22"/>
                      <a:pt x="46" y="21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7" y="23"/>
                      <a:pt x="47" y="24"/>
                      <a:pt x="48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4"/>
                      <a:pt x="51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0" y="24"/>
                      <a:pt x="51" y="24"/>
                    </a:cubicBezTo>
                    <a:cubicBezTo>
                      <a:pt x="52" y="23"/>
                      <a:pt x="53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1"/>
                    </a:cubicBezTo>
                    <a:cubicBezTo>
                      <a:pt x="51" y="20"/>
                      <a:pt x="53" y="20"/>
                      <a:pt x="52" y="20"/>
                    </a:cubicBezTo>
                    <a:cubicBezTo>
                      <a:pt x="52" y="19"/>
                      <a:pt x="52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3" y="21"/>
                      <a:pt x="54" y="21"/>
                    </a:cubicBezTo>
                    <a:cubicBezTo>
                      <a:pt x="53" y="21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4"/>
                    </a:cubicBezTo>
                    <a:cubicBezTo>
                      <a:pt x="55" y="24"/>
                      <a:pt x="55" y="24"/>
                      <a:pt x="54" y="24"/>
                    </a:cubicBezTo>
                    <a:cubicBezTo>
                      <a:pt x="54" y="25"/>
                      <a:pt x="55" y="25"/>
                      <a:pt x="55" y="26"/>
                    </a:cubicBezTo>
                    <a:cubicBezTo>
                      <a:pt x="55" y="25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7" y="2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3"/>
                      <a:pt x="57" y="22"/>
                    </a:cubicBezTo>
                    <a:cubicBezTo>
                      <a:pt x="57" y="22"/>
                      <a:pt x="57" y="22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9" y="24"/>
                    </a:cubicBezTo>
                    <a:cubicBezTo>
                      <a:pt x="59" y="24"/>
                      <a:pt x="58" y="24"/>
                      <a:pt x="59" y="24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5"/>
                      <a:pt x="58" y="25"/>
                      <a:pt x="58" y="26"/>
                    </a:cubicBezTo>
                    <a:cubicBezTo>
                      <a:pt x="57" y="26"/>
                      <a:pt x="57" y="27"/>
                      <a:pt x="56" y="27"/>
                    </a:cubicBezTo>
                    <a:cubicBezTo>
                      <a:pt x="56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8"/>
                      <a:pt x="54" y="28"/>
                    </a:cubicBezTo>
                    <a:cubicBezTo>
                      <a:pt x="53" y="28"/>
                      <a:pt x="53" y="27"/>
                      <a:pt x="53" y="27"/>
                    </a:cubicBezTo>
                    <a:cubicBezTo>
                      <a:pt x="53" y="27"/>
                      <a:pt x="53" y="28"/>
                      <a:pt x="53" y="28"/>
                    </a:cubicBezTo>
                    <a:cubicBezTo>
                      <a:pt x="53" y="28"/>
                      <a:pt x="54" y="28"/>
                      <a:pt x="54" y="28"/>
                    </a:cubicBezTo>
                    <a:cubicBezTo>
                      <a:pt x="53" y="29"/>
                      <a:pt x="53" y="30"/>
                      <a:pt x="52" y="29"/>
                    </a:cubicBezTo>
                    <a:cubicBezTo>
                      <a:pt x="51" y="29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0" y="29"/>
                    </a:cubicBezTo>
                    <a:cubicBezTo>
                      <a:pt x="50" y="29"/>
                      <a:pt x="50" y="30"/>
                      <a:pt x="50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48" y="31"/>
                      <a:pt x="48" y="33"/>
                      <a:pt x="47" y="33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8"/>
                      <a:pt x="48" y="37"/>
                      <a:pt x="48" y="37"/>
                    </a:cubicBezTo>
                    <a:cubicBezTo>
                      <a:pt x="50" y="37"/>
                      <a:pt x="50" y="39"/>
                      <a:pt x="51" y="39"/>
                    </a:cubicBezTo>
                    <a:cubicBezTo>
                      <a:pt x="51" y="40"/>
                      <a:pt x="52" y="39"/>
                      <a:pt x="53" y="40"/>
                    </a:cubicBezTo>
                    <a:cubicBezTo>
                      <a:pt x="53" y="40"/>
                      <a:pt x="52" y="40"/>
                      <a:pt x="53" y="41"/>
                    </a:cubicBezTo>
                    <a:cubicBezTo>
                      <a:pt x="52" y="42"/>
                      <a:pt x="52" y="42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3" y="43"/>
                      <a:pt x="54" y="43"/>
                      <a:pt x="54" y="43"/>
                    </a:cubicBezTo>
                    <a:cubicBezTo>
                      <a:pt x="54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5" y="41"/>
                      <a:pt x="54" y="40"/>
                    </a:cubicBezTo>
                    <a:cubicBezTo>
                      <a:pt x="55" y="40"/>
                      <a:pt x="56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7" y="38"/>
                      <a:pt x="57" y="38"/>
                    </a:cubicBezTo>
                    <a:cubicBezTo>
                      <a:pt x="57" y="37"/>
                      <a:pt x="55" y="36"/>
                      <a:pt x="57" y="36"/>
                    </a:cubicBezTo>
                    <a:cubicBezTo>
                      <a:pt x="57" y="36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8" y="34"/>
                      <a:pt x="57" y="34"/>
                    </a:cubicBezTo>
                    <a:cubicBezTo>
                      <a:pt x="58" y="33"/>
                      <a:pt x="57" y="32"/>
                      <a:pt x="58" y="32"/>
                    </a:cubicBezTo>
                    <a:cubicBezTo>
                      <a:pt x="58" y="32"/>
                      <a:pt x="59" y="33"/>
                      <a:pt x="59" y="32"/>
                    </a:cubicBezTo>
                    <a:cubicBezTo>
                      <a:pt x="60" y="33"/>
                      <a:pt x="60" y="32"/>
                      <a:pt x="60" y="33"/>
                    </a:cubicBezTo>
                    <a:cubicBezTo>
                      <a:pt x="60" y="33"/>
                      <a:pt x="61" y="33"/>
                      <a:pt x="61" y="33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4"/>
                      <a:pt x="62" y="35"/>
                      <a:pt x="61" y="35"/>
                    </a:cubicBezTo>
                    <a:cubicBezTo>
                      <a:pt x="62" y="35"/>
                      <a:pt x="62" y="36"/>
                      <a:pt x="61" y="36"/>
                    </a:cubicBezTo>
                    <a:cubicBezTo>
                      <a:pt x="61" y="36"/>
                      <a:pt x="61" y="36"/>
                      <a:pt x="61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6"/>
                      <a:pt x="64" y="36"/>
                      <a:pt x="64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4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2"/>
                      <a:pt x="65" y="42"/>
                      <a:pt x="65" y="43"/>
                    </a:cubicBezTo>
                    <a:cubicBezTo>
                      <a:pt x="66" y="42"/>
                      <a:pt x="67" y="41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7" y="43"/>
                      <a:pt x="68" y="43"/>
                    </a:cubicBezTo>
                    <a:cubicBezTo>
                      <a:pt x="67" y="45"/>
                      <a:pt x="66" y="44"/>
                      <a:pt x="65" y="45"/>
                    </a:cubicBezTo>
                    <a:cubicBezTo>
                      <a:pt x="64" y="45"/>
                      <a:pt x="63" y="45"/>
                      <a:pt x="61" y="45"/>
                    </a:cubicBezTo>
                    <a:cubicBezTo>
                      <a:pt x="61" y="45"/>
                      <a:pt x="61" y="46"/>
                      <a:pt x="60" y="46"/>
                    </a:cubicBezTo>
                    <a:cubicBezTo>
                      <a:pt x="59" y="46"/>
                      <a:pt x="59" y="47"/>
                      <a:pt x="58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60" y="46"/>
                      <a:pt x="62" y="46"/>
                    </a:cubicBezTo>
                    <a:cubicBezTo>
                      <a:pt x="62" y="46"/>
                      <a:pt x="62" y="47"/>
                      <a:pt x="62" y="47"/>
                    </a:cubicBezTo>
                    <a:cubicBezTo>
                      <a:pt x="62" y="47"/>
                      <a:pt x="61" y="47"/>
                      <a:pt x="61" y="47"/>
                    </a:cubicBezTo>
                    <a:cubicBezTo>
                      <a:pt x="61" y="47"/>
                      <a:pt x="61" y="48"/>
                      <a:pt x="62" y="47"/>
                    </a:cubicBezTo>
                    <a:cubicBezTo>
                      <a:pt x="61" y="48"/>
                      <a:pt x="62" y="48"/>
                      <a:pt x="62" y="48"/>
                    </a:cubicBezTo>
                    <a:cubicBezTo>
                      <a:pt x="62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3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61" y="50"/>
                      <a:pt x="61" y="51"/>
                    </a:cubicBezTo>
                    <a:cubicBezTo>
                      <a:pt x="61" y="51"/>
                      <a:pt x="60" y="50"/>
                      <a:pt x="61" y="50"/>
                    </a:cubicBezTo>
                    <a:cubicBezTo>
                      <a:pt x="61" y="50"/>
                      <a:pt x="62" y="50"/>
                      <a:pt x="61" y="49"/>
                    </a:cubicBezTo>
                    <a:cubicBezTo>
                      <a:pt x="61" y="49"/>
                      <a:pt x="60" y="49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9" y="50"/>
                      <a:pt x="58" y="50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7" y="52"/>
                      <a:pt x="57" y="53"/>
                      <a:pt x="57" y="52"/>
                    </a:cubicBezTo>
                    <a:cubicBezTo>
                      <a:pt x="57" y="52"/>
                      <a:pt x="57" y="52"/>
                      <a:pt x="57" y="53"/>
                    </a:cubicBezTo>
                    <a:cubicBezTo>
                      <a:pt x="56" y="52"/>
                      <a:pt x="56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5" y="53"/>
                      <a:pt x="55" y="53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4" y="54"/>
                      <a:pt x="54" y="54"/>
                    </a:cubicBezTo>
                    <a:cubicBezTo>
                      <a:pt x="54" y="55"/>
                      <a:pt x="54" y="55"/>
                      <a:pt x="54" y="56"/>
                    </a:cubicBezTo>
                    <a:cubicBezTo>
                      <a:pt x="54" y="55"/>
                      <a:pt x="53" y="55"/>
                      <a:pt x="54" y="55"/>
                    </a:cubicBezTo>
                    <a:cubicBezTo>
                      <a:pt x="54" y="54"/>
                      <a:pt x="54" y="54"/>
                      <a:pt x="53" y="54"/>
                    </a:cubicBezTo>
                    <a:cubicBezTo>
                      <a:pt x="53" y="55"/>
                      <a:pt x="53" y="55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57"/>
                      <a:pt x="53" y="58"/>
                    </a:cubicBezTo>
                    <a:cubicBezTo>
                      <a:pt x="52" y="58"/>
                      <a:pt x="51" y="58"/>
                      <a:pt x="51" y="59"/>
                    </a:cubicBezTo>
                    <a:cubicBezTo>
                      <a:pt x="50" y="59"/>
                      <a:pt x="50" y="60"/>
                      <a:pt x="49" y="60"/>
                    </a:cubicBezTo>
                    <a:cubicBezTo>
                      <a:pt x="49" y="62"/>
                      <a:pt x="50" y="62"/>
                      <a:pt x="50" y="6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9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9" y="62"/>
                      <a:pt x="48" y="62"/>
                      <a:pt x="48" y="61"/>
                    </a:cubicBezTo>
                    <a:cubicBezTo>
                      <a:pt x="47" y="61"/>
                      <a:pt x="47" y="62"/>
                      <a:pt x="47" y="61"/>
                    </a:cubicBezTo>
                    <a:cubicBezTo>
                      <a:pt x="47" y="61"/>
                      <a:pt x="46" y="61"/>
                      <a:pt x="46" y="61"/>
                    </a:cubicBezTo>
                    <a:cubicBezTo>
                      <a:pt x="46" y="61"/>
                      <a:pt x="45" y="61"/>
                      <a:pt x="45" y="61"/>
                    </a:cubicBezTo>
                    <a:cubicBezTo>
                      <a:pt x="45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2" y="62"/>
                      <a:pt x="41" y="61"/>
                      <a:pt x="41" y="62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0" y="62"/>
                      <a:pt x="39" y="63"/>
                      <a:pt x="39" y="62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4"/>
                      <a:pt x="39" y="65"/>
                    </a:cubicBezTo>
                    <a:cubicBezTo>
                      <a:pt x="38" y="65"/>
                      <a:pt x="38" y="65"/>
                      <a:pt x="38" y="66"/>
                    </a:cubicBezTo>
                    <a:cubicBezTo>
                      <a:pt x="38" y="67"/>
                      <a:pt x="38" y="68"/>
                      <a:pt x="39" y="69"/>
                    </a:cubicBezTo>
                    <a:cubicBezTo>
                      <a:pt x="40" y="70"/>
                      <a:pt x="41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4" y="68"/>
                      <a:pt x="45" y="67"/>
                      <a:pt x="45" y="68"/>
                    </a:cubicBezTo>
                    <a:cubicBezTo>
                      <a:pt x="45" y="68"/>
                      <a:pt x="44" y="69"/>
                      <a:pt x="45" y="69"/>
                    </a:cubicBezTo>
                    <a:cubicBezTo>
                      <a:pt x="44" y="69"/>
                      <a:pt x="45" y="70"/>
                      <a:pt x="45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69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6" y="71"/>
                      <a:pt x="46" y="72"/>
                    </a:cubicBezTo>
                    <a:cubicBezTo>
                      <a:pt x="46" y="72"/>
                      <a:pt x="46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8" y="72"/>
                      <a:pt x="47" y="72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5"/>
                      <a:pt x="47" y="76"/>
                      <a:pt x="48" y="76"/>
                    </a:cubicBezTo>
                    <a:cubicBezTo>
                      <a:pt x="49" y="77"/>
                      <a:pt x="49" y="75"/>
                      <a:pt x="50" y="76"/>
                    </a:cubicBezTo>
                    <a:cubicBezTo>
                      <a:pt x="51" y="76"/>
                      <a:pt x="51" y="76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6"/>
                      <a:pt x="51" y="76"/>
                    </a:cubicBezTo>
                    <a:cubicBezTo>
                      <a:pt x="51" y="76"/>
                      <a:pt x="52" y="76"/>
                      <a:pt x="52" y="75"/>
                    </a:cubicBezTo>
                    <a:cubicBezTo>
                      <a:pt x="52" y="75"/>
                      <a:pt x="52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4" y="75"/>
                      <a:pt x="54" y="74"/>
                      <a:pt x="55" y="74"/>
                    </a:cubicBezTo>
                    <a:cubicBezTo>
                      <a:pt x="55" y="74"/>
                      <a:pt x="54" y="74"/>
                      <a:pt x="55" y="75"/>
                    </a:cubicBezTo>
                    <a:cubicBezTo>
                      <a:pt x="55" y="75"/>
                      <a:pt x="55" y="75"/>
                      <a:pt x="56" y="74"/>
                    </a:cubicBezTo>
                    <a:cubicBezTo>
                      <a:pt x="56" y="74"/>
                      <a:pt x="56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6" y="74"/>
                      <a:pt x="57" y="75"/>
                    </a:cubicBezTo>
                    <a:cubicBezTo>
                      <a:pt x="57" y="74"/>
                      <a:pt x="57" y="75"/>
                      <a:pt x="57" y="75"/>
                    </a:cubicBezTo>
                    <a:cubicBezTo>
                      <a:pt x="58" y="75"/>
                      <a:pt x="58" y="75"/>
                      <a:pt x="59" y="75"/>
                    </a:cubicBezTo>
                    <a:cubicBezTo>
                      <a:pt x="59" y="75"/>
                      <a:pt x="60" y="75"/>
                      <a:pt x="61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6"/>
                      <a:pt x="62" y="75"/>
                      <a:pt x="61" y="76"/>
                    </a:cubicBezTo>
                    <a:cubicBezTo>
                      <a:pt x="62" y="76"/>
                      <a:pt x="62" y="77"/>
                      <a:pt x="63" y="77"/>
                    </a:cubicBezTo>
                    <a:cubicBezTo>
                      <a:pt x="63" y="77"/>
                      <a:pt x="63" y="77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8"/>
                      <a:pt x="66" y="78"/>
                      <a:pt x="67" y="79"/>
                    </a:cubicBezTo>
                    <a:cubicBezTo>
                      <a:pt x="68" y="79"/>
                      <a:pt x="68" y="80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9" y="81"/>
                    </a:cubicBezTo>
                    <a:cubicBezTo>
                      <a:pt x="69" y="82"/>
                      <a:pt x="67" y="82"/>
                      <a:pt x="68" y="83"/>
                    </a:cubicBezTo>
                    <a:cubicBezTo>
                      <a:pt x="68" y="83"/>
                      <a:pt x="68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70" y="83"/>
                    </a:cubicBezTo>
                    <a:cubicBezTo>
                      <a:pt x="70" y="82"/>
                      <a:pt x="70" y="83"/>
                      <a:pt x="71" y="83"/>
                    </a:cubicBezTo>
                    <a:cubicBezTo>
                      <a:pt x="71" y="83"/>
                      <a:pt x="73" y="83"/>
                      <a:pt x="72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4" y="84"/>
                      <a:pt x="75" y="84"/>
                      <a:pt x="75" y="84"/>
                    </a:cubicBezTo>
                    <a:cubicBezTo>
                      <a:pt x="76" y="84"/>
                      <a:pt x="77" y="86"/>
                      <a:pt x="78" y="85"/>
                    </a:cubicBezTo>
                    <a:cubicBezTo>
                      <a:pt x="78" y="86"/>
                      <a:pt x="79" y="87"/>
                      <a:pt x="78" y="87"/>
                    </a:cubicBezTo>
                    <a:cubicBezTo>
                      <a:pt x="78" y="87"/>
                      <a:pt x="78" y="88"/>
                      <a:pt x="78" y="88"/>
                    </a:cubicBezTo>
                    <a:cubicBezTo>
                      <a:pt x="77" y="89"/>
                      <a:pt x="77" y="89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2"/>
                      <a:pt x="76" y="93"/>
                      <a:pt x="75" y="94"/>
                    </a:cubicBezTo>
                    <a:cubicBezTo>
                      <a:pt x="76" y="95"/>
                      <a:pt x="75" y="96"/>
                      <a:pt x="75" y="96"/>
                    </a:cubicBezTo>
                    <a:cubicBezTo>
                      <a:pt x="75" y="96"/>
                      <a:pt x="75" y="96"/>
                      <a:pt x="75" y="97"/>
                    </a:cubicBezTo>
                    <a:cubicBezTo>
                      <a:pt x="74" y="97"/>
                      <a:pt x="74" y="97"/>
                      <a:pt x="73" y="97"/>
                    </a:cubicBezTo>
                    <a:cubicBezTo>
                      <a:pt x="73" y="97"/>
                      <a:pt x="72" y="97"/>
                      <a:pt x="72" y="97"/>
                    </a:cubicBezTo>
                    <a:cubicBezTo>
                      <a:pt x="72" y="98"/>
                      <a:pt x="71" y="98"/>
                      <a:pt x="70" y="99"/>
                    </a:cubicBezTo>
                    <a:cubicBezTo>
                      <a:pt x="70" y="100"/>
                      <a:pt x="70" y="100"/>
                      <a:pt x="70" y="101"/>
                    </a:cubicBezTo>
                    <a:cubicBezTo>
                      <a:pt x="69" y="102"/>
                      <a:pt x="69" y="103"/>
                      <a:pt x="68" y="104"/>
                    </a:cubicBezTo>
                    <a:cubicBezTo>
                      <a:pt x="69" y="104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3"/>
                      <a:pt x="68" y="103"/>
                      <a:pt x="68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7" y="104"/>
                      <a:pt x="67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7" y="105"/>
                      <a:pt x="67" y="106"/>
                    </a:cubicBezTo>
                    <a:cubicBezTo>
                      <a:pt x="66" y="106"/>
                      <a:pt x="66" y="106"/>
                      <a:pt x="65" y="106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5" y="108"/>
                      <a:pt x="66" y="109"/>
                      <a:pt x="65" y="109"/>
                    </a:cubicBezTo>
                    <a:cubicBezTo>
                      <a:pt x="64" y="110"/>
                      <a:pt x="62" y="108"/>
                      <a:pt x="62" y="110"/>
                    </a:cubicBezTo>
                    <a:cubicBezTo>
                      <a:pt x="62" y="110"/>
                      <a:pt x="63" y="111"/>
                      <a:pt x="62" y="111"/>
                    </a:cubicBezTo>
                    <a:cubicBezTo>
                      <a:pt x="62" y="111"/>
                      <a:pt x="61" y="110"/>
                      <a:pt x="61" y="111"/>
                    </a:cubicBezTo>
                    <a:cubicBezTo>
                      <a:pt x="61" y="111"/>
                      <a:pt x="61" y="112"/>
                      <a:pt x="61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2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0" y="115"/>
                      <a:pt x="60" y="115"/>
                    </a:cubicBezTo>
                    <a:cubicBezTo>
                      <a:pt x="60" y="116"/>
                      <a:pt x="60" y="116"/>
                      <a:pt x="61" y="116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8"/>
                      <a:pt x="60" y="118"/>
                      <a:pt x="61" y="119"/>
                    </a:cubicBezTo>
                    <a:cubicBezTo>
                      <a:pt x="60" y="119"/>
                      <a:pt x="60" y="119"/>
                      <a:pt x="60" y="120"/>
                    </a:cubicBezTo>
                    <a:cubicBezTo>
                      <a:pt x="60" y="120"/>
                      <a:pt x="60" y="121"/>
                      <a:pt x="61" y="121"/>
                    </a:cubicBezTo>
                    <a:cubicBezTo>
                      <a:pt x="60" y="121"/>
                      <a:pt x="60" y="121"/>
                      <a:pt x="59" y="122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2"/>
                      <a:pt x="58" y="122"/>
                      <a:pt x="58" y="121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7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0"/>
                      <a:pt x="58" y="121"/>
                      <a:pt x="57" y="121"/>
                    </a:cubicBezTo>
                    <a:cubicBezTo>
                      <a:pt x="58" y="120"/>
                      <a:pt x="57" y="120"/>
                      <a:pt x="57" y="120"/>
                    </a:cubicBezTo>
                    <a:cubicBezTo>
                      <a:pt x="56" y="119"/>
                      <a:pt x="57" y="119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6" y="117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6" y="116"/>
                      <a:pt x="55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6" y="116"/>
                      <a:pt x="56" y="116"/>
                    </a:cubicBezTo>
                    <a:cubicBezTo>
                      <a:pt x="57" y="115"/>
                      <a:pt x="56" y="115"/>
                      <a:pt x="57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7" y="115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3"/>
                      <a:pt x="57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3"/>
                      <a:pt x="56" y="113"/>
                    </a:cubicBezTo>
                    <a:cubicBezTo>
                      <a:pt x="56" y="113"/>
                      <a:pt x="55" y="112"/>
                      <a:pt x="5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5" y="112"/>
                      <a:pt x="56" y="111"/>
                      <a:pt x="55" y="111"/>
                    </a:cubicBezTo>
                    <a:cubicBezTo>
                      <a:pt x="56" y="110"/>
                      <a:pt x="55" y="110"/>
                      <a:pt x="56" y="110"/>
                    </a:cubicBezTo>
                    <a:cubicBezTo>
                      <a:pt x="55" y="109"/>
                      <a:pt x="55" y="109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6" y="107"/>
                      <a:pt x="55" y="106"/>
                      <a:pt x="56" y="106"/>
                    </a:cubicBezTo>
                    <a:cubicBezTo>
                      <a:pt x="56" y="105"/>
                      <a:pt x="56" y="104"/>
                      <a:pt x="56" y="103"/>
                    </a:cubicBezTo>
                    <a:cubicBezTo>
                      <a:pt x="56" y="102"/>
                      <a:pt x="56" y="100"/>
                      <a:pt x="56" y="9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8"/>
                      <a:pt x="56" y="97"/>
                      <a:pt x="56" y="97"/>
                    </a:cubicBezTo>
                    <a:cubicBezTo>
                      <a:pt x="56" y="96"/>
                      <a:pt x="56" y="95"/>
                      <a:pt x="56" y="95"/>
                    </a:cubicBezTo>
                    <a:cubicBezTo>
                      <a:pt x="55" y="93"/>
                      <a:pt x="53" y="93"/>
                      <a:pt x="52" y="91"/>
                    </a:cubicBezTo>
                    <a:cubicBezTo>
                      <a:pt x="52" y="91"/>
                      <a:pt x="51" y="90"/>
                      <a:pt x="51" y="90"/>
                    </a:cubicBezTo>
                    <a:cubicBezTo>
                      <a:pt x="50" y="89"/>
                      <a:pt x="50" y="88"/>
                      <a:pt x="50" y="87"/>
                    </a:cubicBezTo>
                    <a:cubicBezTo>
                      <a:pt x="49" y="87"/>
                      <a:pt x="49" y="86"/>
                      <a:pt x="48" y="86"/>
                    </a:cubicBezTo>
                    <a:cubicBezTo>
                      <a:pt x="49" y="86"/>
                      <a:pt x="48" y="85"/>
                      <a:pt x="48" y="85"/>
                    </a:cubicBezTo>
                    <a:cubicBezTo>
                      <a:pt x="48" y="84"/>
                      <a:pt x="50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8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9" y="82"/>
                      <a:pt x="49" y="81"/>
                      <a:pt x="50" y="81"/>
                    </a:cubicBezTo>
                    <a:cubicBezTo>
                      <a:pt x="50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8"/>
                    </a:cubicBezTo>
                    <a:cubicBezTo>
                      <a:pt x="51" y="78"/>
                      <a:pt x="50" y="77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49" y="76"/>
                      <a:pt x="49" y="76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6"/>
                      <a:pt x="48" y="76"/>
                    </a:cubicBezTo>
                    <a:cubicBezTo>
                      <a:pt x="48" y="77"/>
                      <a:pt x="47" y="76"/>
                      <a:pt x="47" y="76"/>
                    </a:cubicBezTo>
                    <a:cubicBezTo>
                      <a:pt x="47" y="76"/>
                      <a:pt x="46" y="76"/>
                      <a:pt x="46" y="75"/>
                    </a:cubicBezTo>
                    <a:cubicBezTo>
                      <a:pt x="46" y="75"/>
                      <a:pt x="46" y="75"/>
                      <a:pt x="46" y="76"/>
                    </a:cubicBezTo>
                    <a:cubicBezTo>
                      <a:pt x="46" y="75"/>
                      <a:pt x="46" y="76"/>
                      <a:pt x="45" y="75"/>
                    </a:cubicBezTo>
                    <a:cubicBezTo>
                      <a:pt x="46" y="74"/>
                      <a:pt x="44" y="74"/>
                      <a:pt x="44" y="73"/>
                    </a:cubicBezTo>
                    <a:cubicBezTo>
                      <a:pt x="44" y="73"/>
                      <a:pt x="43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2"/>
                      <a:pt x="41" y="71"/>
                      <a:pt x="40" y="71"/>
                    </a:cubicBezTo>
                    <a:cubicBezTo>
                      <a:pt x="39" y="72"/>
                      <a:pt x="38" y="71"/>
                      <a:pt x="37" y="71"/>
                    </a:cubicBezTo>
                    <a:cubicBezTo>
                      <a:pt x="37" y="71"/>
                      <a:pt x="36" y="71"/>
                      <a:pt x="35" y="70"/>
                    </a:cubicBezTo>
                    <a:cubicBezTo>
                      <a:pt x="34" y="70"/>
                      <a:pt x="34" y="69"/>
                      <a:pt x="33" y="69"/>
                    </a:cubicBezTo>
                    <a:cubicBezTo>
                      <a:pt x="32" y="68"/>
                      <a:pt x="34" y="67"/>
                      <a:pt x="33" y="67"/>
                    </a:cubicBezTo>
                    <a:cubicBezTo>
                      <a:pt x="32" y="66"/>
                      <a:pt x="32" y="65"/>
                      <a:pt x="31" y="64"/>
                    </a:cubicBezTo>
                    <a:cubicBezTo>
                      <a:pt x="32" y="63"/>
                      <a:pt x="30" y="63"/>
                      <a:pt x="30" y="63"/>
                    </a:cubicBezTo>
                    <a:cubicBezTo>
                      <a:pt x="30" y="62"/>
                      <a:pt x="29" y="61"/>
                      <a:pt x="29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1"/>
                      <a:pt x="28" y="61"/>
                    </a:cubicBezTo>
                    <a:cubicBezTo>
                      <a:pt x="29" y="62"/>
                      <a:pt x="29" y="63"/>
                      <a:pt x="29" y="63"/>
                    </a:cubicBezTo>
                    <a:cubicBezTo>
                      <a:pt x="30" y="64"/>
                      <a:pt x="30" y="65"/>
                      <a:pt x="30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0" y="66"/>
                      <a:pt x="30" y="65"/>
                      <a:pt x="29" y="65"/>
                    </a:cubicBezTo>
                    <a:cubicBezTo>
                      <a:pt x="30" y="64"/>
                      <a:pt x="29" y="64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1"/>
                      <a:pt x="27" y="61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26" y="58"/>
                      <a:pt x="26" y="57"/>
                      <a:pt x="26" y="57"/>
                    </a:cubicBezTo>
                    <a:cubicBezTo>
                      <a:pt x="26" y="57"/>
                      <a:pt x="25" y="57"/>
                      <a:pt x="25" y="57"/>
                    </a:cubicBezTo>
                    <a:cubicBezTo>
                      <a:pt x="25" y="56"/>
                      <a:pt x="24" y="56"/>
                      <a:pt x="25" y="55"/>
                    </a:cubicBezTo>
                    <a:cubicBezTo>
                      <a:pt x="24" y="55"/>
                      <a:pt x="25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1"/>
                    </a:cubicBezTo>
                    <a:cubicBezTo>
                      <a:pt x="24" y="51"/>
                      <a:pt x="24" y="51"/>
                      <a:pt x="24" y="50"/>
                    </a:cubicBezTo>
                    <a:cubicBezTo>
                      <a:pt x="24" y="49"/>
                      <a:pt x="25" y="48"/>
                      <a:pt x="25" y="47"/>
                    </a:cubicBezTo>
                    <a:cubicBezTo>
                      <a:pt x="26" y="46"/>
                      <a:pt x="25" y="45"/>
                      <a:pt x="26" y="44"/>
                    </a:cubicBezTo>
                    <a:cubicBezTo>
                      <a:pt x="26" y="44"/>
                      <a:pt x="27" y="44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4" y="37"/>
                      <a:pt x="25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4" y="36"/>
                    </a:cubicBezTo>
                    <a:cubicBezTo>
                      <a:pt x="24" y="36"/>
                      <a:pt x="25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4"/>
                      <a:pt x="24" y="34"/>
                    </a:cubicBezTo>
                    <a:cubicBezTo>
                      <a:pt x="24" y="33"/>
                      <a:pt x="25" y="32"/>
                      <a:pt x="24" y="32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1"/>
                      <a:pt x="24" y="31"/>
                      <a:pt x="23" y="32"/>
                    </a:cubicBezTo>
                    <a:cubicBezTo>
                      <a:pt x="23" y="32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1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29"/>
                      <a:pt x="20" y="28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8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6" y="29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7"/>
                      <a:pt x="16" y="27"/>
                    </a:cubicBezTo>
                    <a:cubicBezTo>
                      <a:pt x="16" y="27"/>
                      <a:pt x="16" y="27"/>
                      <a:pt x="17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6" y="26"/>
                      <a:pt x="15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3" y="28"/>
                      <a:pt x="13" y="28"/>
                    </a:cubicBezTo>
                    <a:cubicBezTo>
                      <a:pt x="13" y="28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30"/>
                    </a:cubicBezTo>
                    <a:cubicBezTo>
                      <a:pt x="12" y="30"/>
                      <a:pt x="11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2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1" y="29"/>
                      <a:pt x="11" y="28"/>
                    </a:cubicBezTo>
                    <a:cubicBezTo>
                      <a:pt x="11" y="28"/>
                      <a:pt x="10" y="29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8" y="25"/>
                      <a:pt x="8" y="24"/>
                    </a:cubicBezTo>
                    <a:cubicBezTo>
                      <a:pt x="7" y="23"/>
                      <a:pt x="9" y="23"/>
                      <a:pt x="9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3" y="22"/>
                      <a:pt x="13" y="21"/>
                    </a:cubicBezTo>
                    <a:cubicBezTo>
                      <a:pt x="13" y="20"/>
                      <a:pt x="14" y="20"/>
                      <a:pt x="13" y="20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20"/>
                      <a:pt x="11" y="19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2" y="16"/>
                      <a:pt x="12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6"/>
                      <a:pt x="14" y="16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4" y="17"/>
                      <a:pt x="14" y="18"/>
                      <a:pt x="15" y="17"/>
                    </a:cubicBezTo>
                    <a:cubicBezTo>
                      <a:pt x="15" y="17"/>
                      <a:pt x="15" y="17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4" y="16"/>
                      <a:pt x="15" y="15"/>
                    </a:cubicBezTo>
                    <a:cubicBezTo>
                      <a:pt x="15" y="14"/>
                      <a:pt x="13" y="13"/>
                      <a:pt x="15" y="12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8" y="12"/>
                      <a:pt x="18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1" y="11"/>
                      <a:pt x="22" y="11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lose/>
                    <a:moveTo>
                      <a:pt x="88" y="2"/>
                    </a:moveTo>
                    <a:cubicBezTo>
                      <a:pt x="88" y="1"/>
                      <a:pt x="89" y="2"/>
                      <a:pt x="89" y="2"/>
                    </a:cubicBezTo>
                    <a:cubicBezTo>
                      <a:pt x="90" y="2"/>
                      <a:pt x="90" y="2"/>
                      <a:pt x="91" y="3"/>
                    </a:cubicBezTo>
                    <a:cubicBezTo>
                      <a:pt x="90" y="3"/>
                      <a:pt x="89" y="2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3"/>
                      <a:pt x="88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4"/>
                      <a:pt x="87" y="4"/>
                    </a:cubicBezTo>
                    <a:cubicBezTo>
                      <a:pt x="87" y="4"/>
                      <a:pt x="88" y="3"/>
                      <a:pt x="88" y="3"/>
                    </a:cubicBezTo>
                    <a:cubicBezTo>
                      <a:pt x="89" y="3"/>
                      <a:pt x="89" y="3"/>
                      <a:pt x="90" y="3"/>
                    </a:cubicBezTo>
                    <a:cubicBezTo>
                      <a:pt x="91" y="4"/>
                      <a:pt x="91" y="2"/>
                      <a:pt x="91" y="4"/>
                    </a:cubicBezTo>
                    <a:cubicBezTo>
                      <a:pt x="91" y="4"/>
                      <a:pt x="91" y="4"/>
                      <a:pt x="90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2" y="4"/>
                      <a:pt x="92" y="4"/>
                      <a:pt x="93" y="5"/>
                    </a:cubicBezTo>
                    <a:cubicBezTo>
                      <a:pt x="92" y="6"/>
                      <a:pt x="90" y="6"/>
                      <a:pt x="89" y="5"/>
                    </a:cubicBezTo>
                    <a:cubicBezTo>
                      <a:pt x="88" y="5"/>
                      <a:pt x="88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6"/>
                      <a:pt x="89" y="6"/>
                      <a:pt x="90" y="6"/>
                    </a:cubicBezTo>
                    <a:cubicBezTo>
                      <a:pt x="91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6"/>
                      <a:pt x="92" y="7"/>
                      <a:pt x="91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2" y="8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4" y="7"/>
                      <a:pt x="94" y="7"/>
                    </a:cubicBezTo>
                    <a:cubicBezTo>
                      <a:pt x="95" y="7"/>
                      <a:pt x="95" y="7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3" y="9"/>
                      <a:pt x="93" y="9"/>
                    </a:cubicBezTo>
                    <a:cubicBezTo>
                      <a:pt x="93" y="10"/>
                      <a:pt x="94" y="9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93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3" y="10"/>
                      <a:pt x="93" y="10"/>
                    </a:cubicBezTo>
                    <a:cubicBezTo>
                      <a:pt x="92" y="11"/>
                      <a:pt x="92" y="13"/>
                      <a:pt x="92" y="14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4"/>
                      <a:pt x="91" y="14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6"/>
                      <a:pt x="92" y="16"/>
                    </a:cubicBezTo>
                    <a:cubicBezTo>
                      <a:pt x="91" y="16"/>
                      <a:pt x="91" y="16"/>
                      <a:pt x="90" y="16"/>
                    </a:cubicBezTo>
                    <a:cubicBezTo>
                      <a:pt x="90" y="16"/>
                      <a:pt x="90" y="16"/>
                      <a:pt x="90" y="17"/>
                    </a:cubicBez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0" y="18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1" y="20"/>
                    </a:cubicBezTo>
                    <a:cubicBezTo>
                      <a:pt x="91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0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9" y="21"/>
                      <a:pt x="88" y="21"/>
                      <a:pt x="88" y="21"/>
                    </a:cubicBezTo>
                    <a:cubicBezTo>
                      <a:pt x="88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2"/>
                      <a:pt x="90" y="21"/>
                      <a:pt x="90" y="22"/>
                    </a:cubicBezTo>
                    <a:cubicBezTo>
                      <a:pt x="90" y="22"/>
                      <a:pt x="89" y="22"/>
                      <a:pt x="89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9" y="22"/>
                    </a:cubicBezTo>
                    <a:cubicBezTo>
                      <a:pt x="89" y="22"/>
                      <a:pt x="89" y="21"/>
                      <a:pt x="88" y="21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9" y="22"/>
                      <a:pt x="89" y="23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6"/>
                      <a:pt x="88" y="25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8" y="26"/>
                      <a:pt x="88" y="27"/>
                      <a:pt x="87" y="27"/>
                    </a:cubicBezTo>
                    <a:cubicBezTo>
                      <a:pt x="87" y="27"/>
                      <a:pt x="86" y="27"/>
                      <a:pt x="85" y="28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4" y="27"/>
                    </a:cubicBezTo>
                    <a:cubicBezTo>
                      <a:pt x="84" y="28"/>
                      <a:pt x="84" y="28"/>
                      <a:pt x="83" y="28"/>
                    </a:cubicBezTo>
                    <a:cubicBezTo>
                      <a:pt x="83" y="29"/>
                      <a:pt x="83" y="29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1"/>
                      <a:pt x="79" y="30"/>
                    </a:cubicBezTo>
                    <a:cubicBezTo>
                      <a:pt x="79" y="30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9" y="31"/>
                      <a:pt x="79" y="31"/>
                      <a:pt x="79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9" y="32"/>
                    </a:cubicBezTo>
                    <a:cubicBezTo>
                      <a:pt x="79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4"/>
                      <a:pt x="77" y="33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8" y="35"/>
                      <a:pt x="76" y="35"/>
                      <a:pt x="77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5" y="36"/>
                      <a:pt x="75" y="36"/>
                    </a:cubicBezTo>
                    <a:cubicBezTo>
                      <a:pt x="75" y="35"/>
                      <a:pt x="76" y="35"/>
                      <a:pt x="76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4"/>
                      <a:pt x="74" y="34"/>
                      <a:pt x="73" y="34"/>
                    </a:cubicBezTo>
                    <a:cubicBezTo>
                      <a:pt x="74" y="34"/>
                      <a:pt x="73" y="34"/>
                      <a:pt x="74" y="34"/>
                    </a:cubicBezTo>
                    <a:cubicBezTo>
                      <a:pt x="73" y="34"/>
                      <a:pt x="74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1"/>
                      <a:pt x="74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2" y="31"/>
                      <a:pt x="73" y="31"/>
                      <a:pt x="73" y="30"/>
                    </a:cubicBezTo>
                    <a:cubicBezTo>
                      <a:pt x="73" y="30"/>
                      <a:pt x="72" y="30"/>
                      <a:pt x="73" y="30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3" y="29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3" y="28"/>
                      <a:pt x="73" y="27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4" y="27"/>
                      <a:pt x="73" y="27"/>
                    </a:cubicBezTo>
                    <a:cubicBezTo>
                      <a:pt x="73" y="26"/>
                      <a:pt x="75" y="27"/>
                      <a:pt x="74" y="26"/>
                    </a:cubicBezTo>
                    <a:cubicBezTo>
                      <a:pt x="74" y="26"/>
                      <a:pt x="74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5"/>
                      <a:pt x="74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5"/>
                      <a:pt x="74" y="24"/>
                      <a:pt x="73" y="24"/>
                    </a:cubicBezTo>
                    <a:cubicBezTo>
                      <a:pt x="73" y="24"/>
                      <a:pt x="73" y="23"/>
                      <a:pt x="73" y="23"/>
                    </a:cubicBezTo>
                    <a:cubicBezTo>
                      <a:pt x="74" y="23"/>
                      <a:pt x="74" y="24"/>
                      <a:pt x="75" y="24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2"/>
                      <a:pt x="74" y="23"/>
                      <a:pt x="74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3" y="17"/>
                    </a:cubicBezTo>
                    <a:cubicBezTo>
                      <a:pt x="73" y="16"/>
                      <a:pt x="74" y="16"/>
                      <a:pt x="74" y="16"/>
                    </a:cubicBezTo>
                    <a:cubicBezTo>
                      <a:pt x="73" y="15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2"/>
                    </a:cubicBezTo>
                    <a:cubicBezTo>
                      <a:pt x="69" y="12"/>
                      <a:pt x="70" y="13"/>
                      <a:pt x="70" y="12"/>
                    </a:cubicBezTo>
                    <a:cubicBezTo>
                      <a:pt x="70" y="12"/>
                      <a:pt x="71" y="13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69" y="11"/>
                      <a:pt x="69" y="10"/>
                      <a:pt x="69" y="10"/>
                    </a:cubicBezTo>
                    <a:cubicBezTo>
                      <a:pt x="69" y="9"/>
                      <a:pt x="71" y="10"/>
                      <a:pt x="71" y="9"/>
                    </a:cubicBezTo>
                    <a:cubicBezTo>
                      <a:pt x="72" y="9"/>
                      <a:pt x="72" y="9"/>
                      <a:pt x="73" y="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6" y="6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4"/>
                    </a:cubicBezTo>
                    <a:cubicBezTo>
                      <a:pt x="76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5"/>
                    </a:cubicBezTo>
                    <a:cubicBezTo>
                      <a:pt x="77" y="5"/>
                      <a:pt x="77" y="4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80" y="3"/>
                      <a:pt x="80" y="3"/>
                    </a:cubicBezTo>
                    <a:cubicBezTo>
                      <a:pt x="80" y="4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4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2" y="4"/>
                      <a:pt x="82" y="4"/>
                      <a:pt x="82" y="5"/>
                    </a:cubicBezTo>
                    <a:cubicBezTo>
                      <a:pt x="82" y="5"/>
                      <a:pt x="82" y="5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3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5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4"/>
                      <a:pt x="83" y="4"/>
                    </a:cubicBezTo>
                    <a:cubicBezTo>
                      <a:pt x="83" y="3"/>
                      <a:pt x="84" y="4"/>
                      <a:pt x="84" y="3"/>
                    </a:cubicBezTo>
                    <a:cubicBezTo>
                      <a:pt x="84" y="3"/>
                      <a:pt x="84" y="3"/>
                      <a:pt x="84" y="2"/>
                    </a:cubicBezTo>
                    <a:cubicBezTo>
                      <a:pt x="84" y="2"/>
                      <a:pt x="84" y="2"/>
                      <a:pt x="84" y="3"/>
                    </a:cubicBezTo>
                    <a:cubicBezTo>
                      <a:pt x="84" y="2"/>
                      <a:pt x="85" y="2"/>
                      <a:pt x="85" y="2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86" y="3"/>
                      <a:pt x="86" y="2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2"/>
                      <a:pt x="86" y="1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1"/>
                      <a:pt x="88" y="1"/>
                      <a:pt x="88" y="2"/>
                    </a:cubicBezTo>
                    <a:close/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3" y="0"/>
                      <a:pt x="73" y="0"/>
                    </a:cubicBezTo>
                    <a:cubicBezTo>
                      <a:pt x="73" y="0"/>
                      <a:pt x="74" y="0"/>
                      <a:pt x="74" y="0"/>
                    </a:cubicBezTo>
                    <a:cubicBezTo>
                      <a:pt x="74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6" y="1"/>
                      <a:pt x="76" y="1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2"/>
                    </a:cubicBezTo>
                    <a:cubicBezTo>
                      <a:pt x="76" y="2"/>
                      <a:pt x="77" y="1"/>
                      <a:pt x="77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2"/>
                      <a:pt x="77" y="1"/>
                      <a:pt x="77" y="2"/>
                    </a:cubicBezTo>
                    <a:cubicBezTo>
                      <a:pt x="77" y="2"/>
                      <a:pt x="77" y="2"/>
                      <a:pt x="77" y="3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6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4"/>
                      <a:pt x="73" y="5"/>
                    </a:cubicBezTo>
                    <a:cubicBezTo>
                      <a:pt x="74" y="5"/>
                      <a:pt x="74" y="5"/>
                      <a:pt x="75" y="5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3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7"/>
                    </a:cubicBezTo>
                    <a:cubicBezTo>
                      <a:pt x="71" y="6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8"/>
                      <a:pt x="70" y="8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8" y="8"/>
                      <a:pt x="68" y="8"/>
                    </a:cubicBezTo>
                    <a:cubicBezTo>
                      <a:pt x="68" y="8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7" y="8"/>
                      <a:pt x="67" y="8"/>
                    </a:cubicBezTo>
                    <a:cubicBezTo>
                      <a:pt x="68" y="8"/>
                      <a:pt x="68" y="9"/>
                      <a:pt x="68" y="9"/>
                    </a:cubicBezTo>
                    <a:cubicBezTo>
                      <a:pt x="68" y="9"/>
                      <a:pt x="68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6" y="10"/>
                    </a:cubicBezTo>
                    <a:cubicBezTo>
                      <a:pt x="66" y="10"/>
                      <a:pt x="66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1"/>
                      <a:pt x="66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3"/>
                      <a:pt x="65" y="13"/>
                    </a:cubicBezTo>
                    <a:cubicBezTo>
                      <a:pt x="65" y="12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3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1" y="11"/>
                      <a:pt x="61" y="11"/>
                    </a:cubicBezTo>
                    <a:cubicBezTo>
                      <a:pt x="61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9"/>
                      <a:pt x="62" y="9"/>
                    </a:cubicBezTo>
                    <a:cubicBezTo>
                      <a:pt x="62" y="9"/>
                      <a:pt x="62" y="9"/>
                      <a:pt x="63" y="10"/>
                    </a:cubicBezTo>
                    <a:cubicBezTo>
                      <a:pt x="63" y="10"/>
                      <a:pt x="62" y="10"/>
                      <a:pt x="63" y="10"/>
                    </a:cubicBez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9"/>
                      <a:pt x="63" y="10"/>
                    </a:cubicBezTo>
                    <a:cubicBezTo>
                      <a:pt x="63" y="9"/>
                      <a:pt x="64" y="9"/>
                      <a:pt x="64" y="9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8"/>
                      <a:pt x="63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8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5"/>
                      <a:pt x="68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3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6" y="4"/>
                      <a:pt x="6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5" y="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6" y="2"/>
                      <a:pt x="65" y="1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2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0"/>
                    </a:cubicBezTo>
                    <a:cubicBezTo>
                      <a:pt x="69" y="0"/>
                      <a:pt x="68" y="2"/>
                      <a:pt x="6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1"/>
                      <a:pt x="69" y="1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70" y="0"/>
                      <a:pt x="70" y="1"/>
                      <a:pt x="70" y="1"/>
                    </a:cubicBezTo>
                    <a:cubicBezTo>
                      <a:pt x="70" y="1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1" y="1"/>
                    </a:cubicBezTo>
                    <a:cubicBezTo>
                      <a:pt x="71" y="0"/>
                      <a:pt x="70" y="0"/>
                      <a:pt x="71" y="0"/>
                    </a:cubicBezTo>
                    <a:cubicBezTo>
                      <a:pt x="71" y="0"/>
                      <a:pt x="71" y="0"/>
                      <a:pt x="72" y="0"/>
                    </a:cubicBezTo>
                    <a:close/>
                    <a:moveTo>
                      <a:pt x="63" y="2"/>
                    </a:move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3" y="3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4" y="5"/>
                      <a:pt x="64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5"/>
                      <a:pt x="65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5" y="6"/>
                      <a:pt x="65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6"/>
                      <a:pt x="61" y="7"/>
                      <a:pt x="61" y="6"/>
                    </a:cubicBezTo>
                    <a:cubicBezTo>
                      <a:pt x="61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3" y="3"/>
                    </a:cubicBezTo>
                    <a:cubicBezTo>
                      <a:pt x="63" y="3"/>
                      <a:pt x="62" y="3"/>
                      <a:pt x="63" y="2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lose/>
                    <a:moveTo>
                      <a:pt x="66" y="2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lose/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6"/>
                      <a:pt x="58" y="5"/>
                      <a:pt x="58" y="5"/>
                    </a:cubicBezTo>
                    <a:cubicBezTo>
                      <a:pt x="57" y="6"/>
                      <a:pt x="59" y="6"/>
                      <a:pt x="58" y="6"/>
                    </a:cubicBezTo>
                    <a:cubicBezTo>
                      <a:pt x="57" y="7"/>
                      <a:pt x="58" y="8"/>
                      <a:pt x="57" y="8"/>
                    </a:cubicBezTo>
                    <a:cubicBezTo>
                      <a:pt x="57" y="7"/>
                      <a:pt x="57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6" y="4"/>
                      <a:pt x="57" y="4"/>
                    </a:cubicBezTo>
                    <a:close/>
                    <a:moveTo>
                      <a:pt x="54" y="5"/>
                    </a:moveTo>
                    <a:cubicBezTo>
                      <a:pt x="53" y="5"/>
                      <a:pt x="54" y="5"/>
                      <a:pt x="53" y="6"/>
                    </a:cubicBezTo>
                    <a:cubicBezTo>
                      <a:pt x="53" y="6"/>
                      <a:pt x="53" y="5"/>
                      <a:pt x="53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4"/>
                      <a:pt x="53" y="5"/>
                      <a:pt x="54" y="5"/>
                    </a:cubicBezTo>
                    <a:close/>
                    <a:moveTo>
                      <a:pt x="51" y="6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  <a:moveTo>
                      <a:pt x="53" y="6"/>
                    </a:moveTo>
                    <a:cubicBezTo>
                      <a:pt x="53" y="6"/>
                      <a:pt x="52" y="6"/>
                      <a:pt x="52" y="7"/>
                    </a:cubicBezTo>
                    <a:cubicBezTo>
                      <a:pt x="52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2" y="6"/>
                      <a:pt x="52" y="6"/>
                      <a:pt x="53" y="6"/>
                    </a:cubicBezTo>
                    <a:close/>
                    <a:moveTo>
                      <a:pt x="49" y="6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0" y="7"/>
                      <a:pt x="48" y="6"/>
                      <a:pt x="49" y="7"/>
                    </a:cubicBezTo>
                    <a:cubicBezTo>
                      <a:pt x="49" y="8"/>
                      <a:pt x="47" y="7"/>
                      <a:pt x="47" y="8"/>
                    </a:cubicBezTo>
                    <a:cubicBezTo>
                      <a:pt x="47" y="8"/>
                      <a:pt x="48" y="7"/>
                      <a:pt x="47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5" y="8"/>
                    </a:cubicBezTo>
                    <a:cubicBezTo>
                      <a:pt x="45" y="8"/>
                      <a:pt x="46" y="8"/>
                      <a:pt x="46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6" y="6"/>
                      <a:pt x="46" y="7"/>
                    </a:cubicBezTo>
                    <a:cubicBezTo>
                      <a:pt x="47" y="6"/>
                      <a:pt x="47" y="6"/>
                      <a:pt x="48" y="6"/>
                    </a:cubicBezTo>
                    <a:cubicBezTo>
                      <a:pt x="48" y="6"/>
                      <a:pt x="49" y="6"/>
                      <a:pt x="49" y="6"/>
                    </a:cubicBezTo>
                    <a:close/>
                    <a:moveTo>
                      <a:pt x="60" y="7"/>
                    </a:move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9" y="7"/>
                      <a:pt x="59" y="6"/>
                    </a:cubicBezTo>
                    <a:cubicBezTo>
                      <a:pt x="59" y="6"/>
                      <a:pt x="59" y="7"/>
                      <a:pt x="60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54" y="7"/>
                      <a:pt x="54" y="8"/>
                      <a:pt x="54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8"/>
                    </a:cubicBezTo>
                    <a:close/>
                    <a:moveTo>
                      <a:pt x="69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lose/>
                    <a:moveTo>
                      <a:pt x="49" y="8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49" y="10"/>
                      <a:pt x="49" y="10"/>
                    </a:cubicBezTo>
                    <a:cubicBezTo>
                      <a:pt x="50" y="10"/>
                      <a:pt x="50" y="11"/>
                      <a:pt x="50" y="10"/>
                    </a:cubicBezTo>
                    <a:cubicBezTo>
                      <a:pt x="50" y="10"/>
                      <a:pt x="50" y="10"/>
                      <a:pt x="51" y="9"/>
                    </a:cubicBezTo>
                    <a:cubicBezTo>
                      <a:pt x="50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8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51" y="9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2" y="11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1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1"/>
                      <a:pt x="49" y="12"/>
                      <a:pt x="49" y="12"/>
                    </a:cubicBezTo>
                    <a:cubicBezTo>
                      <a:pt x="48" y="12"/>
                      <a:pt x="48" y="12"/>
                      <a:pt x="47" y="12"/>
                    </a:cubicBezTo>
                    <a:cubicBezTo>
                      <a:pt x="47" y="12"/>
                      <a:pt x="47" y="12"/>
                      <a:pt x="47" y="11"/>
                    </a:cubicBezTo>
                    <a:cubicBezTo>
                      <a:pt x="47" y="11"/>
                      <a:pt x="48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7" y="10"/>
                      <a:pt x="47" y="1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9"/>
                      <a:pt x="4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8" y="9"/>
                    </a:cubicBezTo>
                    <a:cubicBezTo>
                      <a:pt x="48" y="8"/>
                      <a:pt x="49" y="8"/>
                      <a:pt x="49" y="8"/>
                    </a:cubicBezTo>
                    <a:close/>
                    <a:moveTo>
                      <a:pt x="47" y="8"/>
                    </a:move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7" y="8"/>
                    </a:cubicBezTo>
                    <a:close/>
                    <a:moveTo>
                      <a:pt x="60" y="9"/>
                    </a:moveTo>
                    <a:cubicBezTo>
                      <a:pt x="59" y="10"/>
                      <a:pt x="59" y="9"/>
                      <a:pt x="58" y="9"/>
                    </a:cubicBezTo>
                    <a:cubicBezTo>
                      <a:pt x="58" y="8"/>
                      <a:pt x="59" y="9"/>
                      <a:pt x="60" y="9"/>
                    </a:cubicBezTo>
                    <a:close/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3" y="9"/>
                    </a:cubicBezTo>
                    <a:cubicBezTo>
                      <a:pt x="54" y="9"/>
                      <a:pt x="54" y="10"/>
                      <a:pt x="54" y="10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10"/>
                      <a:pt x="55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1" y="10"/>
                      <a:pt x="61" y="10"/>
                    </a:cubicBezTo>
                    <a:cubicBezTo>
                      <a:pt x="61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1"/>
                      <a:pt x="56" y="11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3"/>
                      <a:pt x="54" y="13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1"/>
                      <a:pt x="54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4" y="10"/>
                      <a:pt x="54" y="10"/>
                    </a:cubicBezTo>
                    <a:cubicBezTo>
                      <a:pt x="54" y="10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0"/>
                    </a:cubicBezTo>
                    <a:cubicBezTo>
                      <a:pt x="55" y="10"/>
                      <a:pt x="55" y="11"/>
                      <a:pt x="55" y="11"/>
                    </a:cubicBezTo>
                    <a:cubicBezTo>
                      <a:pt x="55" y="11"/>
                      <a:pt x="54" y="10"/>
                      <a:pt x="55" y="10"/>
                    </a:cubicBezTo>
                    <a:cubicBezTo>
                      <a:pt x="56" y="10"/>
                      <a:pt x="56" y="10"/>
                      <a:pt x="56" y="10"/>
                    </a:cubicBezTo>
                    <a:close/>
                    <a:moveTo>
                      <a:pt x="58" y="10"/>
                    </a:moveTo>
                    <a:cubicBezTo>
                      <a:pt x="59" y="10"/>
                      <a:pt x="58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4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4"/>
                      <a:pt x="62" y="13"/>
                      <a:pt x="62" y="13"/>
                    </a:cubicBezTo>
                    <a:cubicBezTo>
                      <a:pt x="62" y="14"/>
                      <a:pt x="63" y="13"/>
                      <a:pt x="63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6"/>
                      <a:pt x="62" y="15"/>
                    </a:cubicBezTo>
                    <a:cubicBezTo>
                      <a:pt x="62" y="16"/>
                      <a:pt x="62" y="16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4"/>
                    </a:cubicBezTo>
                    <a:cubicBezTo>
                      <a:pt x="59" y="14"/>
                      <a:pt x="58" y="15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8" y="13"/>
                      <a:pt x="58" y="13"/>
                    </a:cubicBezTo>
                    <a:cubicBezTo>
                      <a:pt x="58" y="13"/>
                      <a:pt x="58" y="12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8" y="11"/>
                      <a:pt x="57" y="11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64" y="11"/>
                    </a:moveTo>
                    <a:cubicBezTo>
                      <a:pt x="64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lose/>
                    <a:moveTo>
                      <a:pt x="45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3"/>
                      <a:pt x="45" y="13"/>
                    </a:cubicBezTo>
                    <a:cubicBezTo>
                      <a:pt x="44" y="14"/>
                      <a:pt x="43" y="13"/>
                      <a:pt x="42" y="14"/>
                    </a:cubicBezTo>
                    <a:cubicBezTo>
                      <a:pt x="42" y="14"/>
                      <a:pt x="42" y="15"/>
                      <a:pt x="42" y="14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39" y="1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2"/>
                      <a:pt x="41" y="10"/>
                      <a:pt x="43" y="11"/>
                    </a:cubicBezTo>
                    <a:cubicBezTo>
                      <a:pt x="43" y="11"/>
                      <a:pt x="44" y="12"/>
                      <a:pt x="45" y="12"/>
                    </a:cubicBezTo>
                    <a:close/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lose/>
                    <a:moveTo>
                      <a:pt x="52" y="11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1"/>
                      <a:pt x="52" y="11"/>
                    </a:cubicBezTo>
                    <a:close/>
                    <a:moveTo>
                      <a:pt x="57" y="13"/>
                    </a:move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4"/>
                      <a:pt x="56" y="14"/>
                      <a:pt x="55" y="13"/>
                    </a:cubicBezTo>
                    <a:cubicBezTo>
                      <a:pt x="56" y="13"/>
                      <a:pt x="57" y="12"/>
                      <a:pt x="57" y="13"/>
                    </a:cubicBezTo>
                    <a:close/>
                    <a:moveTo>
                      <a:pt x="45" y="14"/>
                    </a:moveTo>
                    <a:cubicBezTo>
                      <a:pt x="45" y="14"/>
                      <a:pt x="45" y="14"/>
                      <a:pt x="45" y="15"/>
                    </a:cubicBezTo>
                    <a:cubicBezTo>
                      <a:pt x="45" y="15"/>
                      <a:pt x="45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5" y="15"/>
                    </a:cubicBezTo>
                    <a:cubicBezTo>
                      <a:pt x="46" y="16"/>
                      <a:pt x="46" y="15"/>
                      <a:pt x="47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8" y="16"/>
                      <a:pt x="48" y="15"/>
                    </a:cubicBezTo>
                    <a:cubicBezTo>
                      <a:pt x="48" y="15"/>
                      <a:pt x="48" y="15"/>
                      <a:pt x="48" y="14"/>
                    </a:cubicBezTo>
                    <a:cubicBezTo>
                      <a:pt x="48" y="14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6"/>
                      <a:pt x="48" y="17"/>
                      <a:pt x="48" y="18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8" y="20"/>
                      <a:pt x="50" y="20"/>
                      <a:pt x="49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7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2"/>
                    </a:cubicBezTo>
                    <a:cubicBezTo>
                      <a:pt x="48" y="22"/>
                      <a:pt x="47" y="22"/>
                      <a:pt x="47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0"/>
                    </a:cubicBezTo>
                    <a:cubicBezTo>
                      <a:pt x="46" y="20"/>
                      <a:pt x="45" y="21"/>
                      <a:pt x="45" y="21"/>
                    </a:cubicBezTo>
                    <a:cubicBezTo>
                      <a:pt x="45" y="21"/>
                      <a:pt x="44" y="21"/>
                      <a:pt x="44" y="21"/>
                    </a:cubicBezTo>
                    <a:cubicBezTo>
                      <a:pt x="43" y="21"/>
                      <a:pt x="43" y="21"/>
                      <a:pt x="42" y="21"/>
                    </a:cubicBezTo>
                    <a:cubicBezTo>
                      <a:pt x="41" y="21"/>
                      <a:pt x="43" y="20"/>
                      <a:pt x="42" y="20"/>
                    </a:cubicBezTo>
                    <a:cubicBezTo>
                      <a:pt x="41" y="20"/>
                      <a:pt x="41" y="20"/>
                      <a:pt x="41" y="19"/>
                    </a:cubicBezTo>
                    <a:cubicBezTo>
                      <a:pt x="41" y="19"/>
                      <a:pt x="41" y="19"/>
                      <a:pt x="41" y="18"/>
                    </a:cubicBezTo>
                    <a:cubicBezTo>
                      <a:pt x="42" y="18"/>
                      <a:pt x="43" y="19"/>
                      <a:pt x="44" y="19"/>
                    </a:cubicBezTo>
                    <a:cubicBezTo>
                      <a:pt x="44" y="17"/>
                      <a:pt x="42" y="18"/>
                      <a:pt x="41" y="17"/>
                    </a:cubicBezTo>
                    <a:cubicBezTo>
                      <a:pt x="41" y="17"/>
                      <a:pt x="41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lose/>
                    <a:moveTo>
                      <a:pt x="50" y="14"/>
                    </a:move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50" y="14"/>
                      <a:pt x="49" y="14"/>
                    </a:cubicBezTo>
                    <a:cubicBezTo>
                      <a:pt x="49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54" y="14"/>
                    </a:moveTo>
                    <a:cubicBezTo>
                      <a:pt x="54" y="15"/>
                      <a:pt x="54" y="15"/>
                      <a:pt x="53" y="15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5"/>
                      <a:pt x="54" y="14"/>
                      <a:pt x="54" y="14"/>
                    </a:cubicBezTo>
                    <a:close/>
                    <a:moveTo>
                      <a:pt x="53" y="15"/>
                    </a:move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3" y="18"/>
                    </a:cubicBezTo>
                    <a:cubicBezTo>
                      <a:pt x="53" y="18"/>
                      <a:pt x="52" y="19"/>
                      <a:pt x="52" y="18"/>
                    </a:cubicBezTo>
                    <a:cubicBezTo>
                      <a:pt x="52" y="18"/>
                      <a:pt x="52" y="19"/>
                      <a:pt x="52" y="19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1" y="16"/>
                      <a:pt x="50" y="15"/>
                      <a:pt x="51" y="16"/>
                    </a:cubicBezTo>
                    <a:cubicBezTo>
                      <a:pt x="51" y="16"/>
                      <a:pt x="51" y="16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3" y="15"/>
                      <a:pt x="53" y="14"/>
                      <a:pt x="53" y="15"/>
                    </a:cubicBezTo>
                    <a:close/>
                    <a:moveTo>
                      <a:pt x="57" y="16"/>
                    </a:moveTo>
                    <a:cubicBezTo>
                      <a:pt x="57" y="16"/>
                      <a:pt x="56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7"/>
                      <a:pt x="54" y="16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5"/>
                      <a:pt x="56" y="15"/>
                      <a:pt x="56" y="15"/>
                    </a:cubicBezTo>
                    <a:cubicBezTo>
                      <a:pt x="56" y="16"/>
                      <a:pt x="57" y="15"/>
                      <a:pt x="57" y="16"/>
                    </a:cubicBezTo>
                    <a:close/>
                    <a:moveTo>
                      <a:pt x="60" y="16"/>
                    </a:moveTo>
                    <a:cubicBezTo>
                      <a:pt x="59" y="17"/>
                      <a:pt x="59" y="17"/>
                      <a:pt x="58" y="18"/>
                    </a:cubicBezTo>
                    <a:cubicBezTo>
                      <a:pt x="58" y="19"/>
                      <a:pt x="57" y="19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1"/>
                    </a:cubicBezTo>
                    <a:cubicBezTo>
                      <a:pt x="59" y="20"/>
                      <a:pt x="57" y="19"/>
                      <a:pt x="59" y="19"/>
                    </a:cubicBezTo>
                    <a:cubicBezTo>
                      <a:pt x="59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2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9"/>
                      <a:pt x="62" y="20"/>
                      <a:pt x="62" y="20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3" y="19"/>
                      <a:pt x="63" y="19"/>
                    </a:cubicBezTo>
                    <a:cubicBezTo>
                      <a:pt x="63" y="19"/>
                      <a:pt x="64" y="19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1"/>
                      <a:pt x="63" y="20"/>
                      <a:pt x="63" y="21"/>
                    </a:cubicBezTo>
                    <a:cubicBezTo>
                      <a:pt x="63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5"/>
                    </a:cubicBezTo>
                    <a:cubicBezTo>
                      <a:pt x="66" y="25"/>
                      <a:pt x="66" y="25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7"/>
                      <a:pt x="67" y="26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9"/>
                      <a:pt x="68" y="28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29"/>
                      <a:pt x="67" y="30"/>
                      <a:pt x="67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29"/>
                      <a:pt x="65" y="29"/>
                      <a:pt x="66" y="29"/>
                    </a:cubicBezTo>
                    <a:cubicBezTo>
                      <a:pt x="66" y="28"/>
                      <a:pt x="66" y="29"/>
                      <a:pt x="66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8"/>
                      <a:pt x="65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9"/>
                      <a:pt x="64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1"/>
                      <a:pt x="65" y="31"/>
                    </a:cubicBezTo>
                    <a:cubicBezTo>
                      <a:pt x="65" y="31"/>
                      <a:pt x="66" y="31"/>
                      <a:pt x="65" y="32"/>
                    </a:cubicBezTo>
                    <a:cubicBezTo>
                      <a:pt x="65" y="32"/>
                      <a:pt x="65" y="32"/>
                      <a:pt x="65" y="33"/>
                    </a:cubicBezTo>
                    <a:cubicBezTo>
                      <a:pt x="64" y="32"/>
                      <a:pt x="64" y="31"/>
                      <a:pt x="63" y="31"/>
                    </a:cubicBezTo>
                    <a:cubicBezTo>
                      <a:pt x="63" y="32"/>
                      <a:pt x="64" y="32"/>
                      <a:pt x="64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2" y="32"/>
                      <a:pt x="62" y="32"/>
                    </a:cubicBezTo>
                    <a:cubicBezTo>
                      <a:pt x="61" y="31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0"/>
                      <a:pt x="61" y="30"/>
                      <a:pt x="61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59" y="30"/>
                      <a:pt x="59" y="30"/>
                    </a:cubicBezTo>
                    <a:cubicBezTo>
                      <a:pt x="59" y="30"/>
                      <a:pt x="58" y="29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0" y="29"/>
                      <a:pt x="60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29"/>
                      <a:pt x="61" y="28"/>
                      <a:pt x="61" y="28"/>
                    </a:cubicBezTo>
                    <a:cubicBezTo>
                      <a:pt x="62" y="28"/>
                      <a:pt x="62" y="27"/>
                      <a:pt x="63" y="27"/>
                    </a:cubicBezTo>
                    <a:cubicBezTo>
                      <a:pt x="63" y="26"/>
                      <a:pt x="63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2"/>
                      <a:pt x="61" y="23"/>
                      <a:pt x="60" y="23"/>
                    </a:cubicBezTo>
                    <a:cubicBezTo>
                      <a:pt x="60" y="22"/>
                      <a:pt x="60" y="22"/>
                      <a:pt x="59" y="22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8" y="22"/>
                      <a:pt x="57" y="22"/>
                    </a:cubicBezTo>
                    <a:cubicBezTo>
                      <a:pt x="57" y="22"/>
                      <a:pt x="57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1"/>
                      <a:pt x="57" y="20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56" y="18"/>
                      <a:pt x="57" y="17"/>
                      <a:pt x="59" y="16"/>
                    </a:cubicBezTo>
                    <a:cubicBezTo>
                      <a:pt x="59" y="16"/>
                      <a:pt x="60" y="16"/>
                      <a:pt x="60" y="16"/>
                    </a:cubicBezTo>
                    <a:close/>
                    <a:moveTo>
                      <a:pt x="63" y="18"/>
                    </a:moveTo>
                    <a:cubicBezTo>
                      <a:pt x="63" y="18"/>
                      <a:pt x="63" y="19"/>
                      <a:pt x="64" y="19"/>
                    </a:cubicBezTo>
                    <a:cubicBezTo>
                      <a:pt x="63" y="18"/>
                      <a:pt x="61" y="19"/>
                      <a:pt x="62" y="18"/>
                    </a:cubicBezTo>
                    <a:cubicBezTo>
                      <a:pt x="61" y="17"/>
                      <a:pt x="62" y="17"/>
                      <a:pt x="62" y="17"/>
                    </a:cubicBezTo>
                    <a:cubicBezTo>
                      <a:pt x="62" y="17"/>
                      <a:pt x="64" y="17"/>
                      <a:pt x="63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3" y="17"/>
                    </a:cubicBezTo>
                    <a:cubicBezTo>
                      <a:pt x="33" y="17"/>
                      <a:pt x="32" y="17"/>
                      <a:pt x="32" y="18"/>
                    </a:cubicBezTo>
                    <a:cubicBezTo>
                      <a:pt x="33" y="17"/>
                      <a:pt x="33" y="17"/>
                      <a:pt x="34" y="17"/>
                    </a:cubicBezTo>
                    <a:close/>
                    <a:moveTo>
                      <a:pt x="31" y="17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lose/>
                    <a:moveTo>
                      <a:pt x="30" y="20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  <a:moveTo>
                      <a:pt x="62" y="20"/>
                    </a:move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lose/>
                    <a:moveTo>
                      <a:pt x="47" y="21"/>
                    </a:moveTo>
                    <a:cubicBezTo>
                      <a:pt x="47" y="21"/>
                      <a:pt x="46" y="21"/>
                      <a:pt x="46" y="21"/>
                    </a:cubicBezTo>
                    <a:cubicBezTo>
                      <a:pt x="46" y="21"/>
                      <a:pt x="47" y="21"/>
                      <a:pt x="47" y="21"/>
                    </a:cubicBezTo>
                    <a:close/>
                    <a:moveTo>
                      <a:pt x="51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2"/>
                      <a:pt x="50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2"/>
                      <a:pt x="51" y="23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4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4"/>
                    </a:cubicBezTo>
                    <a:cubicBezTo>
                      <a:pt x="35" y="24"/>
                      <a:pt x="35" y="25"/>
                      <a:pt x="34" y="25"/>
                    </a:cubicBezTo>
                    <a:cubicBezTo>
                      <a:pt x="35" y="25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6" y="24"/>
                      <a:pt x="36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5" y="23"/>
                      <a:pt x="36" y="23"/>
                      <a:pt x="37" y="23"/>
                    </a:cubicBezTo>
                    <a:cubicBezTo>
                      <a:pt x="37" y="22"/>
                      <a:pt x="37" y="22"/>
                      <a:pt x="38" y="23"/>
                    </a:cubicBezTo>
                    <a:close/>
                    <a:moveTo>
                      <a:pt x="60" y="24"/>
                    </a:move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lose/>
                    <a:moveTo>
                      <a:pt x="40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4"/>
                      <a:pt x="40" y="24"/>
                      <a:pt x="40" y="24"/>
                    </a:cubicBezTo>
                    <a:close/>
                    <a:moveTo>
                      <a:pt x="74" y="25"/>
                    </a:moveTo>
                    <a:cubicBezTo>
                      <a:pt x="74" y="25"/>
                      <a:pt x="73" y="25"/>
                      <a:pt x="73" y="25"/>
                    </a:cubicBezTo>
                    <a:cubicBezTo>
                      <a:pt x="73" y="25"/>
                      <a:pt x="72" y="25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5"/>
                      <a:pt x="74" y="25"/>
                    </a:cubicBezTo>
                    <a:close/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close/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lose/>
                    <a:moveTo>
                      <a:pt x="40" y="26"/>
                    </a:moveTo>
                    <a:cubicBezTo>
                      <a:pt x="39" y="26"/>
                      <a:pt x="40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5"/>
                      <a:pt x="40" y="26"/>
                    </a:cubicBezTo>
                    <a:close/>
                    <a:moveTo>
                      <a:pt x="42" y="26"/>
                    </a:moveTo>
                    <a:cubicBezTo>
                      <a:pt x="41" y="26"/>
                      <a:pt x="42" y="25"/>
                      <a:pt x="41" y="25"/>
                    </a:cubicBezTo>
                    <a:cubicBezTo>
                      <a:pt x="42" y="26"/>
                      <a:pt x="42" y="26"/>
                      <a:pt x="42" y="26"/>
                    </a:cubicBezTo>
                    <a:close/>
                    <a:moveTo>
                      <a:pt x="61" y="25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1" y="26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lose/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5"/>
                      <a:pt x="62" y="26"/>
                      <a:pt x="62" y="26"/>
                    </a:cubicBezTo>
                    <a:close/>
                    <a:moveTo>
                      <a:pt x="47" y="26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lose/>
                    <a:moveTo>
                      <a:pt x="37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7"/>
                    </a:cubicBezTo>
                    <a:close/>
                    <a:moveTo>
                      <a:pt x="41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7"/>
                      <a:pt x="41" y="27"/>
                    </a:cubicBezTo>
                    <a:close/>
                    <a:moveTo>
                      <a:pt x="36" y="28"/>
                    </a:moveTo>
                    <a:cubicBezTo>
                      <a:pt x="36" y="28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8"/>
                    </a:cubicBezTo>
                    <a:close/>
                    <a:moveTo>
                      <a:pt x="42" y="28"/>
                    </a:move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lose/>
                    <a:moveTo>
                      <a:pt x="74" y="28"/>
                    </a:move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lose/>
                    <a:moveTo>
                      <a:pt x="55" y="28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6" y="29"/>
                      <a:pt x="57" y="29"/>
                      <a:pt x="56" y="30"/>
                    </a:cubicBezTo>
                    <a:cubicBezTo>
                      <a:pt x="56" y="30"/>
                      <a:pt x="57" y="30"/>
                      <a:pt x="57" y="30"/>
                    </a:cubicBezTo>
                    <a:cubicBezTo>
                      <a:pt x="57" y="30"/>
                      <a:pt x="57" y="30"/>
                      <a:pt x="57" y="31"/>
                    </a:cubicBezTo>
                    <a:cubicBezTo>
                      <a:pt x="56" y="31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29"/>
                      <a:pt x="55" y="30"/>
                    </a:cubicBezTo>
                    <a:cubicBezTo>
                      <a:pt x="55" y="30"/>
                      <a:pt x="55" y="31"/>
                      <a:pt x="54" y="3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3" y="29"/>
                      <a:pt x="54" y="30"/>
                      <a:pt x="54" y="29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lose/>
                    <a:moveTo>
                      <a:pt x="47" y="28"/>
                    </a:moveTo>
                    <a:cubicBezTo>
                      <a:pt x="47" y="28"/>
                      <a:pt x="47" y="28"/>
                      <a:pt x="46" y="28"/>
                    </a:cubicBezTo>
                    <a:cubicBezTo>
                      <a:pt x="47" y="28"/>
                      <a:pt x="47" y="28"/>
                      <a:pt x="47" y="28"/>
                    </a:cubicBezTo>
                    <a:close/>
                    <a:moveTo>
                      <a:pt x="48" y="28"/>
                    </a:moveTo>
                    <a:cubicBezTo>
                      <a:pt x="48" y="28"/>
                      <a:pt x="48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lose/>
                    <a:moveTo>
                      <a:pt x="37" y="28"/>
                    </a:moveTo>
                    <a:cubicBezTo>
                      <a:pt x="38" y="29"/>
                      <a:pt x="37" y="30"/>
                      <a:pt x="38" y="30"/>
                    </a:cubicBezTo>
                    <a:cubicBezTo>
                      <a:pt x="39" y="29"/>
                      <a:pt x="39" y="28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30"/>
                      <a:pt x="37" y="30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30"/>
                    </a:cubicBezTo>
                    <a:cubicBezTo>
                      <a:pt x="37" y="30"/>
                      <a:pt x="37" y="29"/>
                      <a:pt x="37" y="29"/>
                    </a:cubicBezTo>
                    <a:cubicBezTo>
                      <a:pt x="37" y="29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lose/>
                    <a:moveTo>
                      <a:pt x="49" y="29"/>
                    </a:moveTo>
                    <a:cubicBezTo>
                      <a:pt x="49" y="29"/>
                      <a:pt x="48" y="29"/>
                      <a:pt x="49" y="28"/>
                    </a:cubicBezTo>
                    <a:cubicBezTo>
                      <a:pt x="49" y="28"/>
                      <a:pt x="49" y="29"/>
                      <a:pt x="49" y="29"/>
                    </a:cubicBezTo>
                    <a:close/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46" y="29"/>
                    </a:moveTo>
                    <a:cubicBezTo>
                      <a:pt x="45" y="29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6" y="29"/>
                    </a:cubicBezTo>
                    <a:close/>
                    <a:moveTo>
                      <a:pt x="63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0"/>
                      <a:pt x="62" y="29"/>
                      <a:pt x="62" y="29"/>
                    </a:cubicBezTo>
                    <a:cubicBezTo>
                      <a:pt x="63" y="29"/>
                      <a:pt x="63" y="30"/>
                      <a:pt x="63" y="30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47" y="30"/>
                    </a:move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lose/>
                    <a:moveTo>
                      <a:pt x="45" y="30"/>
                    </a:moveTo>
                    <a:cubicBezTo>
                      <a:pt x="45" y="30"/>
                      <a:pt x="45" y="30"/>
                      <a:pt x="44" y="31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30"/>
                      <a:pt x="45" y="30"/>
                      <a:pt x="45" y="30"/>
                    </a:cubicBezTo>
                    <a:close/>
                    <a:moveTo>
                      <a:pt x="58" y="31"/>
                    </a:move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lose/>
                    <a:moveTo>
                      <a:pt x="48" y="31"/>
                    </a:move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lose/>
                    <a:moveTo>
                      <a:pt x="56" y="31"/>
                    </a:moveTo>
                    <a:cubicBezTo>
                      <a:pt x="55" y="32"/>
                      <a:pt x="55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32"/>
                      <a:pt x="55" y="31"/>
                      <a:pt x="56" y="31"/>
                    </a:cubicBezTo>
                    <a:close/>
                    <a:moveTo>
                      <a:pt x="47" y="32"/>
                    </a:moveTo>
                    <a:cubicBezTo>
                      <a:pt x="46" y="32"/>
                      <a:pt x="47" y="32"/>
                      <a:pt x="46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lose/>
                    <a:moveTo>
                      <a:pt x="43" y="32"/>
                    </a:moveTo>
                    <a:cubicBezTo>
                      <a:pt x="43" y="32"/>
                      <a:pt x="42" y="32"/>
                      <a:pt x="42" y="32"/>
                    </a:cubicBezTo>
                    <a:cubicBezTo>
                      <a:pt x="43" y="32"/>
                      <a:pt x="42" y="32"/>
                      <a:pt x="43" y="32"/>
                    </a:cubicBezTo>
                    <a:close/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lose/>
                    <a:moveTo>
                      <a:pt x="57" y="32"/>
                    </a:moveTo>
                    <a:cubicBezTo>
                      <a:pt x="57" y="32"/>
                      <a:pt x="56" y="32"/>
                      <a:pt x="56" y="33"/>
                    </a:cubicBezTo>
                    <a:cubicBezTo>
                      <a:pt x="56" y="33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7" y="32"/>
                      <a:pt x="57" y="32"/>
                      <a:pt x="57" y="32"/>
                    </a:cubicBezTo>
                    <a:close/>
                    <a:moveTo>
                      <a:pt x="23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24" y="33"/>
                    </a:moveTo>
                    <a:cubicBezTo>
                      <a:pt x="24" y="33"/>
                      <a:pt x="23" y="33"/>
                      <a:pt x="23" y="33"/>
                    </a:cubicBezTo>
                    <a:cubicBezTo>
                      <a:pt x="24" y="33"/>
                      <a:pt x="23" y="33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lose/>
                    <a:moveTo>
                      <a:pt x="43" y="33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lose/>
                    <a:moveTo>
                      <a:pt x="44" y="33"/>
                    </a:move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4" y="33"/>
                    </a:cubicBezTo>
                    <a:close/>
                    <a:moveTo>
                      <a:pt x="39" y="33"/>
                    </a:moveTo>
                    <a:cubicBezTo>
                      <a:pt x="39" y="33"/>
                      <a:pt x="39" y="33"/>
                      <a:pt x="40" y="33"/>
                    </a:cubicBezTo>
                    <a:cubicBezTo>
                      <a:pt x="39" y="34"/>
                      <a:pt x="38" y="33"/>
                      <a:pt x="38" y="34"/>
                    </a:cubicBezTo>
                    <a:cubicBezTo>
                      <a:pt x="38" y="34"/>
                      <a:pt x="38" y="34"/>
                      <a:pt x="37" y="34"/>
                    </a:cubicBezTo>
                    <a:cubicBezTo>
                      <a:pt x="38" y="34"/>
                      <a:pt x="39" y="32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lose/>
                    <a:moveTo>
                      <a:pt x="23" y="33"/>
                    </a:move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3"/>
                      <a:pt x="23" y="33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37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lose/>
                    <a:moveTo>
                      <a:pt x="24" y="34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42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41" y="35"/>
                      <a:pt x="42" y="35"/>
                      <a:pt x="42" y="35"/>
                    </a:cubicBezTo>
                    <a:close/>
                    <a:moveTo>
                      <a:pt x="24" y="35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4" y="36"/>
                      <a:pt x="23" y="36"/>
                    </a:cubicBezTo>
                    <a:cubicBezTo>
                      <a:pt x="23" y="35"/>
                      <a:pt x="23" y="35"/>
                      <a:pt x="24" y="35"/>
                    </a:cubicBezTo>
                    <a:close/>
                    <a:moveTo>
                      <a:pt x="29" y="36"/>
                    </a:move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5"/>
                      <a:pt x="29" y="36"/>
                      <a:pt x="29" y="36"/>
                    </a:cubicBezTo>
                    <a:close/>
                    <a:moveTo>
                      <a:pt x="43" y="35"/>
                    </a:moveTo>
                    <a:cubicBezTo>
                      <a:pt x="43" y="36"/>
                      <a:pt x="42" y="36"/>
                      <a:pt x="42" y="37"/>
                    </a:cubicBezTo>
                    <a:cubicBezTo>
                      <a:pt x="42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2" y="37"/>
                    </a:cubicBezTo>
                    <a:cubicBezTo>
                      <a:pt x="42" y="36"/>
                      <a:pt x="42" y="35"/>
                      <a:pt x="43" y="35"/>
                    </a:cubicBezTo>
                    <a:close/>
                    <a:moveTo>
                      <a:pt x="40" y="35"/>
                    </a:moveTo>
                    <a:cubicBezTo>
                      <a:pt x="40" y="36"/>
                      <a:pt x="40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40" y="36"/>
                      <a:pt x="40" y="35"/>
                    </a:cubicBezTo>
                    <a:close/>
                    <a:moveTo>
                      <a:pt x="44" y="37"/>
                    </a:moveTo>
                    <a:cubicBezTo>
                      <a:pt x="44" y="36"/>
                      <a:pt x="44" y="37"/>
                      <a:pt x="43" y="37"/>
                    </a:cubicBezTo>
                    <a:cubicBezTo>
                      <a:pt x="44" y="37"/>
                      <a:pt x="44" y="37"/>
                      <a:pt x="44" y="36"/>
                    </a:cubicBezTo>
                    <a:cubicBezTo>
                      <a:pt x="44" y="37"/>
                      <a:pt x="44" y="37"/>
                      <a:pt x="44" y="37"/>
                    </a:cubicBezTo>
                    <a:close/>
                    <a:moveTo>
                      <a:pt x="38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lose/>
                    <a:moveTo>
                      <a:pt x="23" y="37"/>
                    </a:move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43" y="37"/>
                    </a:move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lose/>
                    <a:moveTo>
                      <a:pt x="40" y="38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lose/>
                    <a:moveTo>
                      <a:pt x="38" y="39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lose/>
                    <a:moveTo>
                      <a:pt x="55" y="39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9"/>
                    </a:cubicBezTo>
                    <a:close/>
                    <a:moveTo>
                      <a:pt x="26" y="39"/>
                    </a:moveTo>
                    <a:cubicBezTo>
                      <a:pt x="26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6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9"/>
                      <a:pt x="46" y="39"/>
                      <a:pt x="46" y="39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1"/>
                      <a:pt x="43" y="42"/>
                      <a:pt x="44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0"/>
                      <a:pt x="42" y="39"/>
                      <a:pt x="42" y="40"/>
                    </a:cubicBezTo>
                    <a:close/>
                    <a:moveTo>
                      <a:pt x="59" y="40"/>
                    </a:moveTo>
                    <a:cubicBezTo>
                      <a:pt x="59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lose/>
                    <a:moveTo>
                      <a:pt x="46" y="40"/>
                    </a:move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lose/>
                    <a:moveTo>
                      <a:pt x="50" y="41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lose/>
                    <a:moveTo>
                      <a:pt x="46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lose/>
                    <a:moveTo>
                      <a:pt x="25" y="42"/>
                    </a:moveTo>
                    <a:cubicBezTo>
                      <a:pt x="26" y="43"/>
                      <a:pt x="26" y="43"/>
                      <a:pt x="26" y="44"/>
                    </a:cubicBezTo>
                    <a:cubicBezTo>
                      <a:pt x="26" y="44"/>
                      <a:pt x="26" y="44"/>
                      <a:pt x="25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2"/>
                      <a:pt x="25" y="42"/>
                    </a:cubicBezTo>
                    <a:close/>
                    <a:moveTo>
                      <a:pt x="64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2"/>
                      <a:pt x="64" y="42"/>
                    </a:cubicBezTo>
                    <a:cubicBezTo>
                      <a:pt x="63" y="42"/>
                      <a:pt x="63" y="41"/>
                      <a:pt x="63" y="42"/>
                    </a:cubicBezTo>
                    <a:cubicBezTo>
                      <a:pt x="63" y="42"/>
                      <a:pt x="63" y="42"/>
                      <a:pt x="62" y="41"/>
                    </a:cubicBezTo>
                    <a:cubicBezTo>
                      <a:pt x="63" y="42"/>
                      <a:pt x="63" y="41"/>
                      <a:pt x="64" y="41"/>
                    </a:cubicBezTo>
                    <a:close/>
                    <a:moveTo>
                      <a:pt x="53" y="42"/>
                    </a:move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lose/>
                    <a:moveTo>
                      <a:pt x="37" y="42"/>
                    </a:moveTo>
                    <a:cubicBezTo>
                      <a:pt x="37" y="42"/>
                      <a:pt x="37" y="43"/>
                      <a:pt x="36" y="43"/>
                    </a:cubicBezTo>
                    <a:cubicBezTo>
                      <a:pt x="37" y="43"/>
                      <a:pt x="37" y="42"/>
                      <a:pt x="37" y="42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3" y="43"/>
                      <a:pt x="42" y="44"/>
                    </a:cubicBezTo>
                    <a:cubicBezTo>
                      <a:pt x="42" y="44"/>
                      <a:pt x="42" y="43"/>
                      <a:pt x="42" y="43"/>
                    </a:cubicBezTo>
                    <a:cubicBezTo>
                      <a:pt x="42" y="43"/>
                      <a:pt x="42" y="42"/>
                      <a:pt x="42" y="42"/>
                    </a:cubicBezTo>
                    <a:cubicBezTo>
                      <a:pt x="42" y="42"/>
                      <a:pt x="42" y="43"/>
                      <a:pt x="42" y="43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3"/>
                      <a:pt x="44" y="43"/>
                      <a:pt x="43" y="43"/>
                    </a:cubicBezTo>
                    <a:close/>
                    <a:moveTo>
                      <a:pt x="46" y="43"/>
                    </a:move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lose/>
                    <a:moveTo>
                      <a:pt x="47" y="43"/>
                    </a:move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lose/>
                    <a:moveTo>
                      <a:pt x="46" y="44"/>
                    </a:move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8" y="44"/>
                    </a:cubicBezTo>
                    <a:close/>
                    <a:moveTo>
                      <a:pt x="58" y="44"/>
                    </a:move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7" y="44"/>
                      <a:pt x="58" y="44"/>
                    </a:cubicBezTo>
                    <a:close/>
                    <a:moveTo>
                      <a:pt x="48" y="44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68" y="44"/>
                    </a:moveTo>
                    <a:cubicBezTo>
                      <a:pt x="68" y="45"/>
                      <a:pt x="67" y="45"/>
                      <a:pt x="67" y="46"/>
                    </a:cubicBezTo>
                    <a:cubicBezTo>
                      <a:pt x="67" y="46"/>
                      <a:pt x="67" y="45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69" y="46"/>
                      <a:pt x="68" y="47"/>
                      <a:pt x="68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8" y="48"/>
                      <a:pt x="68" y="48"/>
                    </a:cubicBezTo>
                    <a:cubicBezTo>
                      <a:pt x="69" y="48"/>
                      <a:pt x="69" y="47"/>
                      <a:pt x="69" y="47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9"/>
                      <a:pt x="68" y="48"/>
                    </a:cubicBezTo>
                    <a:cubicBezTo>
                      <a:pt x="68" y="48"/>
                      <a:pt x="69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9" y="48"/>
                      <a:pt x="68" y="47"/>
                    </a:cubicBezTo>
                    <a:cubicBezTo>
                      <a:pt x="68" y="48"/>
                      <a:pt x="67" y="48"/>
                      <a:pt x="67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7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8"/>
                      <a:pt x="66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5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lose/>
                    <a:moveTo>
                      <a:pt x="44" y="44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4"/>
                      <a:pt x="44" y="44"/>
                    </a:cubicBezTo>
                    <a:close/>
                    <a:moveTo>
                      <a:pt x="50" y="46"/>
                    </a:moveTo>
                    <a:cubicBezTo>
                      <a:pt x="49" y="47"/>
                      <a:pt x="50" y="47"/>
                      <a:pt x="50" y="48"/>
                    </a:cubicBezTo>
                    <a:cubicBezTo>
                      <a:pt x="50" y="48"/>
                      <a:pt x="52" y="48"/>
                      <a:pt x="52" y="49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0" y="51"/>
                    </a:cubicBezTo>
                    <a:cubicBezTo>
                      <a:pt x="50" y="50"/>
                      <a:pt x="51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50" y="49"/>
                      <a:pt x="50" y="48"/>
                      <a:pt x="49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7" y="50"/>
                      <a:pt x="49" y="51"/>
                      <a:pt x="47" y="52"/>
                    </a:cubicBezTo>
                    <a:cubicBezTo>
                      <a:pt x="47" y="51"/>
                      <a:pt x="47" y="51"/>
                      <a:pt x="47" y="50"/>
                    </a:cubicBezTo>
                    <a:cubicBezTo>
                      <a:pt x="47" y="50"/>
                      <a:pt x="48" y="50"/>
                      <a:pt x="48" y="49"/>
                    </a:cubicBezTo>
                    <a:cubicBezTo>
                      <a:pt x="48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8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7"/>
                      <a:pt x="49" y="47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6"/>
                      <a:pt x="45" y="47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6"/>
                      <a:pt x="50" y="46"/>
                    </a:cubicBezTo>
                    <a:close/>
                    <a:moveTo>
                      <a:pt x="64" y="46"/>
                    </a:moveTo>
                    <a:cubicBezTo>
                      <a:pt x="64" y="46"/>
                      <a:pt x="63" y="46"/>
                      <a:pt x="63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3" y="45"/>
                      <a:pt x="63" y="46"/>
                      <a:pt x="64" y="46"/>
                    </a:cubicBezTo>
                    <a:close/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lose/>
                    <a:moveTo>
                      <a:pt x="56" y="46"/>
                    </a:move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lose/>
                    <a:moveTo>
                      <a:pt x="63" y="48"/>
                    </a:move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lose/>
                    <a:moveTo>
                      <a:pt x="64" y="48"/>
                    </a:move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lose/>
                    <a:moveTo>
                      <a:pt x="54" y="50"/>
                    </a:move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0"/>
                      <a:pt x="52" y="51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lose/>
                    <a:moveTo>
                      <a:pt x="52" y="51"/>
                    </a:moveTo>
                    <a:cubicBezTo>
                      <a:pt x="52" y="52"/>
                      <a:pt x="51" y="53"/>
                      <a:pt x="50" y="52"/>
                    </a:cubicBezTo>
                    <a:cubicBezTo>
                      <a:pt x="50" y="51"/>
                      <a:pt x="51" y="52"/>
                      <a:pt x="51" y="51"/>
                    </a:cubicBezTo>
                    <a:cubicBezTo>
                      <a:pt x="51" y="52"/>
                      <a:pt x="52" y="51"/>
                      <a:pt x="52" y="51"/>
                    </a:cubicBezTo>
                    <a:close/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8" y="19"/>
                      <a:pt x="8" y="20"/>
                    </a:cubicBezTo>
                    <a:close/>
                    <a:moveTo>
                      <a:pt x="10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8" y="25"/>
                      <a:pt x="7" y="26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8" y="28"/>
                      <a:pt x="18" y="28"/>
                    </a:cubicBezTo>
                    <a:close/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29"/>
                      <a:pt x="14" y="30"/>
                    </a:cubicBezTo>
                    <a:close/>
                    <a:moveTo>
                      <a:pt x="13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1"/>
                      <a:pt x="13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1" y="31"/>
                    </a:cubicBezTo>
                    <a:cubicBezTo>
                      <a:pt x="12" y="31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3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lose/>
                    <a:moveTo>
                      <a:pt x="5" y="33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4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  <a:close/>
                    <a:moveTo>
                      <a:pt x="3" y="34"/>
                    </a:move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3" y="34"/>
                    </a:cubicBezTo>
                    <a:close/>
                    <a:moveTo>
                      <a:pt x="2" y="34"/>
                    </a:moveTo>
                    <a:cubicBezTo>
                      <a:pt x="1" y="34"/>
                      <a:pt x="1" y="35"/>
                      <a:pt x="1" y="35"/>
                    </a:cubicBezTo>
                    <a:cubicBezTo>
                      <a:pt x="1" y="35"/>
                      <a:pt x="1" y="34"/>
                      <a:pt x="2" y="34"/>
                    </a:cubicBezTo>
                    <a:close/>
                    <a:moveTo>
                      <a:pt x="1" y="68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1" y="69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lose/>
                    <a:moveTo>
                      <a:pt x="84" y="3"/>
                    </a:move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lose/>
                    <a:moveTo>
                      <a:pt x="85" y="3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5" y="3"/>
                    </a:cubicBezTo>
                    <a:close/>
                    <a:moveTo>
                      <a:pt x="85" y="4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lose/>
                    <a:moveTo>
                      <a:pt x="92" y="19"/>
                    </a:move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9"/>
                      <a:pt x="92" y="19"/>
                      <a:pt x="92" y="19"/>
                    </a:cubicBezTo>
                    <a:close/>
                    <a:moveTo>
                      <a:pt x="88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lose/>
                    <a:moveTo>
                      <a:pt x="88" y="24"/>
                    </a:moveTo>
                    <a:cubicBezTo>
                      <a:pt x="87" y="24"/>
                      <a:pt x="87" y="24"/>
                      <a:pt x="87" y="23"/>
                    </a:cubicBezTo>
                    <a:cubicBezTo>
                      <a:pt x="87" y="23"/>
                      <a:pt x="87" y="23"/>
                      <a:pt x="88" y="24"/>
                    </a:cubicBezTo>
                    <a:close/>
                    <a:moveTo>
                      <a:pt x="87" y="24"/>
                    </a:moveTo>
                    <a:cubicBezTo>
                      <a:pt x="87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  <a:moveTo>
                      <a:pt x="89" y="31"/>
                    </a:move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0"/>
                      <a:pt x="92" y="30"/>
                      <a:pt x="93" y="30"/>
                    </a:cubicBezTo>
                    <a:cubicBezTo>
                      <a:pt x="92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2"/>
                      <a:pt x="93" y="32"/>
                    </a:cubicBezTo>
                    <a:cubicBezTo>
                      <a:pt x="93" y="32"/>
                      <a:pt x="92" y="32"/>
                      <a:pt x="92" y="32"/>
                    </a:cubicBezTo>
                    <a:cubicBezTo>
                      <a:pt x="92" y="32"/>
                      <a:pt x="92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0" y="34"/>
                      <a:pt x="90" y="33"/>
                    </a:cubicBezTo>
                    <a:cubicBezTo>
                      <a:pt x="90" y="33"/>
                      <a:pt x="90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9" y="33"/>
                      <a:pt x="89" y="33"/>
                    </a:cubicBezTo>
                    <a:cubicBezTo>
                      <a:pt x="89" y="32"/>
                      <a:pt x="88" y="32"/>
                      <a:pt x="88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88" y="30"/>
                      <a:pt x="88" y="31"/>
                      <a:pt x="89" y="31"/>
                    </a:cubicBezTo>
                    <a:cubicBezTo>
                      <a:pt x="89" y="30"/>
                      <a:pt x="88" y="30"/>
                      <a:pt x="89" y="30"/>
                    </a:cubicBezTo>
                    <a:cubicBezTo>
                      <a:pt x="89" y="30"/>
                      <a:pt x="89" y="31"/>
                      <a:pt x="89" y="31"/>
                    </a:cubicBezTo>
                    <a:close/>
                    <a:moveTo>
                      <a:pt x="52" y="64"/>
                    </a:move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8" name="TextBox 168"/>
            <p:cNvSpPr txBox="1"/>
            <p:nvPr/>
          </p:nvSpPr>
          <p:spPr>
            <a:xfrm>
              <a:off x="4346233" y="2617470"/>
              <a:ext cx="438572" cy="18875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100" dirty="0"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54" name="Rectangle 173"/>
          <p:cNvSpPr/>
          <p:nvPr/>
        </p:nvSpPr>
        <p:spPr>
          <a:xfrm>
            <a:off x="5177722" y="1565339"/>
            <a:ext cx="1822669" cy="261610"/>
          </a:xfrm>
          <a:prstGeom prst="rect">
            <a:avLst/>
          </a:prstGeom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Freeform: Shape 175"/>
          <p:cNvSpPr/>
          <p:nvPr/>
        </p:nvSpPr>
        <p:spPr bwMode="auto">
          <a:xfrm>
            <a:off x="4966422" y="4649452"/>
            <a:ext cx="2245276" cy="960859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458" y="196"/>
              </a:cxn>
              <a:cxn ang="0">
                <a:pos x="458" y="84"/>
              </a:cxn>
              <a:cxn ang="0">
                <a:pos x="229" y="0"/>
              </a:cxn>
              <a:cxn ang="0">
                <a:pos x="0" y="84"/>
              </a:cxn>
              <a:cxn ang="0">
                <a:pos x="0" y="196"/>
              </a:cxn>
              <a:cxn ang="0">
                <a:pos x="0" y="196"/>
              </a:cxn>
            </a:cxnLst>
            <a:rect l="0" t="0" r="r" b="b"/>
            <a:pathLst>
              <a:path w="458" h="196">
                <a:moveTo>
                  <a:pt x="0" y="196"/>
                </a:moveTo>
                <a:lnTo>
                  <a:pt x="458" y="196"/>
                </a:lnTo>
                <a:lnTo>
                  <a:pt x="458" y="84"/>
                </a:lnTo>
                <a:lnTo>
                  <a:pt x="229" y="0"/>
                </a:lnTo>
                <a:lnTo>
                  <a:pt x="0" y="84"/>
                </a:lnTo>
                <a:lnTo>
                  <a:pt x="0" y="196"/>
                </a:lnTo>
                <a:lnTo>
                  <a:pt x="0" y="1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176"/>
          <p:cNvSpPr/>
          <p:nvPr/>
        </p:nvSpPr>
        <p:spPr bwMode="auto">
          <a:xfrm>
            <a:off x="4892885" y="4575918"/>
            <a:ext cx="2392347" cy="1103029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488" y="225"/>
              </a:cxn>
              <a:cxn ang="0">
                <a:pos x="488" y="90"/>
              </a:cxn>
              <a:cxn ang="0">
                <a:pos x="244" y="0"/>
              </a:cxn>
              <a:cxn ang="0">
                <a:pos x="0" y="90"/>
              </a:cxn>
              <a:cxn ang="0">
                <a:pos x="0" y="225"/>
              </a:cxn>
              <a:cxn ang="0">
                <a:pos x="0" y="225"/>
              </a:cxn>
            </a:cxnLst>
            <a:rect l="0" t="0" r="r" b="b"/>
            <a:pathLst>
              <a:path w="488" h="225">
                <a:moveTo>
                  <a:pt x="0" y="225"/>
                </a:moveTo>
                <a:lnTo>
                  <a:pt x="488" y="225"/>
                </a:lnTo>
                <a:lnTo>
                  <a:pt x="488" y="90"/>
                </a:lnTo>
                <a:lnTo>
                  <a:pt x="244" y="0"/>
                </a:lnTo>
                <a:lnTo>
                  <a:pt x="0" y="90"/>
                </a:lnTo>
                <a:lnTo>
                  <a:pt x="0" y="225"/>
                </a:lnTo>
                <a:lnTo>
                  <a:pt x="0" y="2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177"/>
          <p:cNvSpPr/>
          <p:nvPr/>
        </p:nvSpPr>
        <p:spPr bwMode="auto">
          <a:xfrm>
            <a:off x="5035053" y="4722988"/>
            <a:ext cx="2108011" cy="818693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430" y="167"/>
              </a:cxn>
              <a:cxn ang="0">
                <a:pos x="430" y="79"/>
              </a:cxn>
              <a:cxn ang="0">
                <a:pos x="215" y="0"/>
              </a:cxn>
              <a:cxn ang="0">
                <a:pos x="0" y="79"/>
              </a:cxn>
              <a:cxn ang="0">
                <a:pos x="0" y="167"/>
              </a:cxn>
              <a:cxn ang="0">
                <a:pos x="0" y="167"/>
              </a:cxn>
            </a:cxnLst>
            <a:rect l="0" t="0" r="r" b="b"/>
            <a:pathLst>
              <a:path w="430" h="167">
                <a:moveTo>
                  <a:pt x="0" y="167"/>
                </a:moveTo>
                <a:lnTo>
                  <a:pt x="430" y="167"/>
                </a:lnTo>
                <a:lnTo>
                  <a:pt x="430" y="79"/>
                </a:lnTo>
                <a:lnTo>
                  <a:pt x="215" y="0"/>
                </a:lnTo>
                <a:lnTo>
                  <a:pt x="0" y="79"/>
                </a:lnTo>
                <a:lnTo>
                  <a:pt x="0" y="167"/>
                </a:lnTo>
                <a:lnTo>
                  <a:pt x="0" y="1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none" lIns="91440" tIns="45720" rIns="91440" bIns="144000" anchor="b" anchorCtr="1" compatLnSpc="1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60" name="Group 99"/>
          <p:cNvGrpSpPr/>
          <p:nvPr/>
        </p:nvGrpSpPr>
        <p:grpSpPr>
          <a:xfrm>
            <a:off x="8064706" y="1341062"/>
            <a:ext cx="2913191" cy="856637"/>
            <a:chOff x="1415480" y="1651350"/>
            <a:chExt cx="2913191" cy="856637"/>
          </a:xfrm>
        </p:grpSpPr>
        <p:sp>
          <p:nvSpPr>
            <p:cNvPr id="101" name="TextBox 100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2" name="TextBox 101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1" name="Group 102"/>
          <p:cNvGrpSpPr/>
          <p:nvPr/>
        </p:nvGrpSpPr>
        <p:grpSpPr>
          <a:xfrm>
            <a:off x="8182363" y="3137715"/>
            <a:ext cx="2913191" cy="856637"/>
            <a:chOff x="1415480" y="1651350"/>
            <a:chExt cx="2913191" cy="856637"/>
          </a:xfrm>
        </p:grpSpPr>
        <p:sp>
          <p:nvSpPr>
            <p:cNvPr id="99" name="TextBox 103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0" name="TextBox 104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7" name="Group 105"/>
          <p:cNvGrpSpPr/>
          <p:nvPr/>
        </p:nvGrpSpPr>
        <p:grpSpPr>
          <a:xfrm>
            <a:off x="8064706" y="4932126"/>
            <a:ext cx="2913191" cy="856637"/>
            <a:chOff x="1415480" y="1651350"/>
            <a:chExt cx="2913191" cy="856637"/>
          </a:xfrm>
        </p:grpSpPr>
        <p:sp>
          <p:nvSpPr>
            <p:cNvPr id="97" name="TextBox 199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TextBox 200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8" name="Group 201"/>
          <p:cNvGrpSpPr/>
          <p:nvPr/>
        </p:nvGrpSpPr>
        <p:grpSpPr>
          <a:xfrm>
            <a:off x="1809268" y="1341062"/>
            <a:ext cx="2299240" cy="866137"/>
            <a:chOff x="793990" y="1227225"/>
            <a:chExt cx="2299240" cy="866137"/>
          </a:xfrm>
        </p:grpSpPr>
        <p:sp>
          <p:nvSpPr>
            <p:cNvPr id="95" name="TextBox 202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6" name="TextBox 203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9" name="Group 204"/>
          <p:cNvGrpSpPr/>
          <p:nvPr/>
        </p:nvGrpSpPr>
        <p:grpSpPr>
          <a:xfrm>
            <a:off x="1691612" y="3113045"/>
            <a:ext cx="2299240" cy="866137"/>
            <a:chOff x="793990" y="1227225"/>
            <a:chExt cx="2299240" cy="866137"/>
          </a:xfrm>
        </p:grpSpPr>
        <p:sp>
          <p:nvSpPr>
            <p:cNvPr id="93" name="TextBox 205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4" name="TextBox 206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0" name="Group 207"/>
          <p:cNvGrpSpPr/>
          <p:nvPr/>
        </p:nvGrpSpPr>
        <p:grpSpPr>
          <a:xfrm>
            <a:off x="1809268" y="4932126"/>
            <a:ext cx="2299240" cy="866137"/>
            <a:chOff x="793990" y="1227225"/>
            <a:chExt cx="2299240" cy="866137"/>
          </a:xfrm>
        </p:grpSpPr>
        <p:sp>
          <p:nvSpPr>
            <p:cNvPr id="91" name="TextBox 208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2" name="TextBox 209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950"/>
                            </p:stCondLst>
                            <p:childTnLst>
                              <p:par>
                                <p:cTn id="2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4" grpId="0"/>
      <p:bldP spid="55" grpId="0" animBg="1"/>
      <p:bldP spid="56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Freeform: Shape 5"/>
          <p:cNvSpPr/>
          <p:nvPr/>
        </p:nvSpPr>
        <p:spPr bwMode="auto">
          <a:xfrm>
            <a:off x="6094420" y="1927681"/>
            <a:ext cx="2133343" cy="725372"/>
          </a:xfrm>
          <a:custGeom>
            <a:avLst/>
            <a:gdLst>
              <a:gd name="T0" fmla="*/ 0 w 2394"/>
              <a:gd name="T1" fmla="*/ 814 h 814"/>
              <a:gd name="T2" fmla="*/ 2083 w 2394"/>
              <a:gd name="T3" fmla="*/ 814 h 814"/>
              <a:gd name="T4" fmla="*/ 2394 w 2394"/>
              <a:gd name="T5" fmla="*/ 444 h 814"/>
              <a:gd name="T6" fmla="*/ 2394 w 2394"/>
              <a:gd name="T7" fmla="*/ 381 h 814"/>
              <a:gd name="T8" fmla="*/ 2083 w 2394"/>
              <a:gd name="T9" fmla="*/ 0 h 814"/>
              <a:gd name="T10" fmla="*/ 0 w 2394"/>
              <a:gd name="T11" fmla="*/ 0 h 814"/>
              <a:gd name="T12" fmla="*/ 0 w 239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4" h="814">
                <a:moveTo>
                  <a:pt x="0" y="814"/>
                </a:moveTo>
                <a:lnTo>
                  <a:pt x="2083" y="814"/>
                </a:lnTo>
                <a:lnTo>
                  <a:pt x="2394" y="444"/>
                </a:lnTo>
                <a:lnTo>
                  <a:pt x="2394" y="381"/>
                </a:lnTo>
                <a:lnTo>
                  <a:pt x="2083" y="0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: Shape 6"/>
          <p:cNvSpPr/>
          <p:nvPr/>
        </p:nvSpPr>
        <p:spPr bwMode="auto">
          <a:xfrm>
            <a:off x="6094420" y="1985605"/>
            <a:ext cx="2133343" cy="723590"/>
          </a:xfrm>
          <a:custGeom>
            <a:avLst/>
            <a:gdLst>
              <a:gd name="T0" fmla="*/ 0 w 2394"/>
              <a:gd name="T1" fmla="*/ 812 h 812"/>
              <a:gd name="T2" fmla="*/ 2083 w 2394"/>
              <a:gd name="T3" fmla="*/ 812 h 812"/>
              <a:gd name="T4" fmla="*/ 2394 w 2394"/>
              <a:gd name="T5" fmla="*/ 379 h 812"/>
              <a:gd name="T6" fmla="*/ 2083 w 2394"/>
              <a:gd name="T7" fmla="*/ 0 h 812"/>
              <a:gd name="T8" fmla="*/ 0 w 2394"/>
              <a:gd name="T9" fmla="*/ 0 h 812"/>
              <a:gd name="T10" fmla="*/ 0 w 2394"/>
              <a:gd name="T11" fmla="*/ 81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4" h="812">
                <a:moveTo>
                  <a:pt x="0" y="812"/>
                </a:moveTo>
                <a:lnTo>
                  <a:pt x="2083" y="812"/>
                </a:lnTo>
                <a:lnTo>
                  <a:pt x="2394" y="379"/>
                </a:lnTo>
                <a:lnTo>
                  <a:pt x="2083" y="0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1" name="Freeform: Shape 7"/>
          <p:cNvSpPr/>
          <p:nvPr/>
        </p:nvSpPr>
        <p:spPr bwMode="auto">
          <a:xfrm>
            <a:off x="6008872" y="1924117"/>
            <a:ext cx="1302818" cy="1547877"/>
          </a:xfrm>
          <a:custGeom>
            <a:avLst/>
            <a:gdLst>
              <a:gd name="T0" fmla="*/ 95 w 1462"/>
              <a:gd name="T1" fmla="*/ 814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4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Freeform: Shape 8"/>
          <p:cNvSpPr/>
          <p:nvPr/>
        </p:nvSpPr>
        <p:spPr bwMode="auto">
          <a:xfrm>
            <a:off x="6008872" y="1924117"/>
            <a:ext cx="1217271" cy="1547877"/>
          </a:xfrm>
          <a:custGeom>
            <a:avLst/>
            <a:gdLst>
              <a:gd name="T0" fmla="*/ 0 w 1366"/>
              <a:gd name="T1" fmla="*/ 814 h 1737"/>
              <a:gd name="T2" fmla="*/ 1366 w 1366"/>
              <a:gd name="T3" fmla="*/ 1737 h 1737"/>
              <a:gd name="T4" fmla="*/ 1366 w 1366"/>
              <a:gd name="T5" fmla="*/ 925 h 1737"/>
              <a:gd name="T6" fmla="*/ 0 w 1366"/>
              <a:gd name="T7" fmla="*/ 0 h 1737"/>
              <a:gd name="T8" fmla="*/ 0 w 1366"/>
              <a:gd name="T9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6" h="1737">
                <a:moveTo>
                  <a:pt x="0" y="814"/>
                </a:moveTo>
                <a:lnTo>
                  <a:pt x="1366" y="1737"/>
                </a:lnTo>
                <a:lnTo>
                  <a:pt x="1366" y="925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Rectangle 9"/>
          <p:cNvSpPr/>
          <p:nvPr/>
        </p:nvSpPr>
        <p:spPr bwMode="auto">
          <a:xfrm>
            <a:off x="5259440" y="2748404"/>
            <a:ext cx="2055816" cy="723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Rectangle 10"/>
          <p:cNvSpPr/>
          <p:nvPr/>
        </p:nvSpPr>
        <p:spPr bwMode="auto">
          <a:xfrm>
            <a:off x="5259440" y="2795633"/>
            <a:ext cx="2055816" cy="7244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5" name="Freeform: Shape 11"/>
          <p:cNvSpPr/>
          <p:nvPr/>
        </p:nvSpPr>
        <p:spPr bwMode="auto">
          <a:xfrm>
            <a:off x="5173001" y="2748404"/>
            <a:ext cx="1302818" cy="1547877"/>
          </a:xfrm>
          <a:custGeom>
            <a:avLst/>
            <a:gdLst>
              <a:gd name="T0" fmla="*/ 95 w 1462"/>
              <a:gd name="T1" fmla="*/ 812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2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Freeform: Shape 12"/>
          <p:cNvSpPr/>
          <p:nvPr/>
        </p:nvSpPr>
        <p:spPr bwMode="auto">
          <a:xfrm>
            <a:off x="5173001" y="2748404"/>
            <a:ext cx="1218162" cy="1547877"/>
          </a:xfrm>
          <a:custGeom>
            <a:avLst/>
            <a:gdLst>
              <a:gd name="T0" fmla="*/ 0 w 1367"/>
              <a:gd name="T1" fmla="*/ 812 h 1737"/>
              <a:gd name="T2" fmla="*/ 1367 w 1367"/>
              <a:gd name="T3" fmla="*/ 1737 h 1737"/>
              <a:gd name="T4" fmla="*/ 1367 w 1367"/>
              <a:gd name="T5" fmla="*/ 925 h 1737"/>
              <a:gd name="T6" fmla="*/ 0 w 1367"/>
              <a:gd name="T7" fmla="*/ 0 h 1737"/>
              <a:gd name="T8" fmla="*/ 0 w 1367"/>
              <a:gd name="T9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7">
                <a:moveTo>
                  <a:pt x="0" y="812"/>
                </a:moveTo>
                <a:lnTo>
                  <a:pt x="1367" y="1737"/>
                </a:lnTo>
                <a:lnTo>
                  <a:pt x="1367" y="925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Rectangle 13"/>
          <p:cNvSpPr/>
          <p:nvPr/>
        </p:nvSpPr>
        <p:spPr bwMode="auto">
          <a:xfrm>
            <a:off x="4483273" y="3572690"/>
            <a:ext cx="1992546" cy="723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Rectangle 14"/>
          <p:cNvSpPr/>
          <p:nvPr/>
        </p:nvSpPr>
        <p:spPr bwMode="auto">
          <a:xfrm>
            <a:off x="4483273" y="3619920"/>
            <a:ext cx="1992546" cy="7235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norm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9" name="Freeform: Shape 15"/>
          <p:cNvSpPr/>
          <p:nvPr/>
        </p:nvSpPr>
        <p:spPr bwMode="auto">
          <a:xfrm>
            <a:off x="4421786" y="3575363"/>
            <a:ext cx="1302818" cy="1549659"/>
          </a:xfrm>
          <a:custGeom>
            <a:avLst/>
            <a:gdLst>
              <a:gd name="T0" fmla="*/ 96 w 1462"/>
              <a:gd name="T1" fmla="*/ 815 h 1739"/>
              <a:gd name="T2" fmla="*/ 1462 w 1462"/>
              <a:gd name="T3" fmla="*/ 1739 h 1739"/>
              <a:gd name="T4" fmla="*/ 1462 w 1462"/>
              <a:gd name="T5" fmla="*/ 925 h 1739"/>
              <a:gd name="T6" fmla="*/ 96 w 1462"/>
              <a:gd name="T7" fmla="*/ 0 h 1739"/>
              <a:gd name="T8" fmla="*/ 0 w 1462"/>
              <a:gd name="T9" fmla="*/ 0 h 1739"/>
              <a:gd name="T10" fmla="*/ 96 w 1462"/>
              <a:gd name="T11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9">
                <a:moveTo>
                  <a:pt x="96" y="815"/>
                </a:moveTo>
                <a:lnTo>
                  <a:pt x="1462" y="1739"/>
                </a:lnTo>
                <a:lnTo>
                  <a:pt x="1462" y="925"/>
                </a:lnTo>
                <a:lnTo>
                  <a:pt x="96" y="0"/>
                </a:lnTo>
                <a:lnTo>
                  <a:pt x="0" y="0"/>
                </a:lnTo>
                <a:lnTo>
                  <a:pt x="96" y="8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Freeform: Shape 16"/>
          <p:cNvSpPr/>
          <p:nvPr/>
        </p:nvSpPr>
        <p:spPr bwMode="auto">
          <a:xfrm>
            <a:off x="4421786" y="3575363"/>
            <a:ext cx="1218162" cy="1549659"/>
          </a:xfrm>
          <a:custGeom>
            <a:avLst/>
            <a:gdLst>
              <a:gd name="T0" fmla="*/ 0 w 1367"/>
              <a:gd name="T1" fmla="*/ 815 h 1739"/>
              <a:gd name="T2" fmla="*/ 1367 w 1367"/>
              <a:gd name="T3" fmla="*/ 1739 h 1739"/>
              <a:gd name="T4" fmla="*/ 1367 w 1367"/>
              <a:gd name="T5" fmla="*/ 925 h 1739"/>
              <a:gd name="T6" fmla="*/ 0 w 1367"/>
              <a:gd name="T7" fmla="*/ 0 h 1739"/>
              <a:gd name="T8" fmla="*/ 0 w 1367"/>
              <a:gd name="T9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9">
                <a:moveTo>
                  <a:pt x="0" y="815"/>
                </a:moveTo>
                <a:lnTo>
                  <a:pt x="1367" y="1739"/>
                </a:lnTo>
                <a:lnTo>
                  <a:pt x="1367" y="925"/>
                </a:lnTo>
                <a:lnTo>
                  <a:pt x="0" y="0"/>
                </a:lnTo>
                <a:lnTo>
                  <a:pt x="0" y="8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Rectangle 17"/>
          <p:cNvSpPr/>
          <p:nvPr/>
        </p:nvSpPr>
        <p:spPr bwMode="auto">
          <a:xfrm>
            <a:off x="4029693" y="4399650"/>
            <a:ext cx="1694912" cy="7253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Rectangle 18"/>
          <p:cNvSpPr/>
          <p:nvPr/>
        </p:nvSpPr>
        <p:spPr bwMode="auto">
          <a:xfrm>
            <a:off x="4029693" y="4437112"/>
            <a:ext cx="1694912" cy="725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73" name="Group 21"/>
          <p:cNvGrpSpPr/>
          <p:nvPr/>
        </p:nvGrpSpPr>
        <p:grpSpPr>
          <a:xfrm>
            <a:off x="1379476" y="1664804"/>
            <a:ext cx="2773448" cy="869469"/>
            <a:chOff x="1379476" y="1664804"/>
            <a:chExt cx="2773448" cy="869469"/>
          </a:xfrm>
        </p:grpSpPr>
        <p:sp>
          <p:nvSpPr>
            <p:cNvPr id="163" name="TextBox 23"/>
            <p:cNvSpPr txBox="1"/>
            <p:nvPr/>
          </p:nvSpPr>
          <p:spPr>
            <a:xfrm>
              <a:off x="1379476" y="1664804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4" name="Rectangle 24"/>
            <p:cNvSpPr/>
            <p:nvPr/>
          </p:nvSpPr>
          <p:spPr>
            <a:xfrm>
              <a:off x="1379476" y="1911025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4" name="Group 22"/>
          <p:cNvGrpSpPr/>
          <p:nvPr/>
        </p:nvGrpSpPr>
        <p:grpSpPr>
          <a:xfrm>
            <a:off x="1379476" y="2852936"/>
            <a:ext cx="2773448" cy="869469"/>
            <a:chOff x="1379476" y="2852936"/>
            <a:chExt cx="2773448" cy="869469"/>
          </a:xfrm>
        </p:grpSpPr>
        <p:sp>
          <p:nvSpPr>
            <p:cNvPr id="161" name="TextBox 25"/>
            <p:cNvSpPr txBox="1"/>
            <p:nvPr/>
          </p:nvSpPr>
          <p:spPr>
            <a:xfrm>
              <a:off x="1379476" y="2852936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2" name="Rectangle 26"/>
            <p:cNvSpPr/>
            <p:nvPr/>
          </p:nvSpPr>
          <p:spPr>
            <a:xfrm>
              <a:off x="1379476" y="3099157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5" name="Group 19"/>
          <p:cNvGrpSpPr/>
          <p:nvPr/>
        </p:nvGrpSpPr>
        <p:grpSpPr>
          <a:xfrm>
            <a:off x="8508268" y="3320988"/>
            <a:ext cx="2773448" cy="869469"/>
            <a:chOff x="8508268" y="3320988"/>
            <a:chExt cx="2773448" cy="869469"/>
          </a:xfrm>
        </p:grpSpPr>
        <p:sp>
          <p:nvSpPr>
            <p:cNvPr id="159" name="TextBox 27"/>
            <p:cNvSpPr txBox="1"/>
            <p:nvPr/>
          </p:nvSpPr>
          <p:spPr>
            <a:xfrm>
              <a:off x="8508268" y="3320988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0" name="Rectangle 28"/>
            <p:cNvSpPr/>
            <p:nvPr/>
          </p:nvSpPr>
          <p:spPr>
            <a:xfrm>
              <a:off x="8508268" y="3567209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6" name="Group 1"/>
          <p:cNvGrpSpPr/>
          <p:nvPr/>
        </p:nvGrpSpPr>
        <p:grpSpPr>
          <a:xfrm>
            <a:off x="8508268" y="4509120"/>
            <a:ext cx="2773448" cy="869469"/>
            <a:chOff x="8508268" y="4509120"/>
            <a:chExt cx="2773448" cy="869469"/>
          </a:xfrm>
        </p:grpSpPr>
        <p:sp>
          <p:nvSpPr>
            <p:cNvPr id="157" name="TextBox 29"/>
            <p:cNvSpPr txBox="1"/>
            <p:nvPr/>
          </p:nvSpPr>
          <p:spPr>
            <a:xfrm>
              <a:off x="8508268" y="4509120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8" name="Rectangle 30"/>
            <p:cNvSpPr/>
            <p:nvPr/>
          </p:nvSpPr>
          <p:spPr>
            <a:xfrm>
              <a:off x="8508268" y="4755341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7" name="Group 31"/>
          <p:cNvGrpSpPr/>
          <p:nvPr/>
        </p:nvGrpSpPr>
        <p:grpSpPr>
          <a:xfrm>
            <a:off x="789630" y="1752243"/>
            <a:ext cx="521049" cy="521049"/>
            <a:chOff x="1606095" y="4060743"/>
            <a:chExt cx="1056120" cy="1056120"/>
          </a:xfrm>
        </p:grpSpPr>
        <p:sp>
          <p:nvSpPr>
            <p:cNvPr id="153" name="Oval 32"/>
            <p:cNvSpPr/>
            <p:nvPr/>
          </p:nvSpPr>
          <p:spPr>
            <a:xfrm>
              <a:off x="1606095" y="4060743"/>
              <a:ext cx="1056120" cy="1056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4" name="Group 33"/>
            <p:cNvGrpSpPr/>
            <p:nvPr/>
          </p:nvGrpSpPr>
          <p:grpSpPr>
            <a:xfrm>
              <a:off x="1918564" y="4271150"/>
              <a:ext cx="427547" cy="559105"/>
              <a:chOff x="812800" y="2401888"/>
              <a:chExt cx="206375" cy="269875"/>
            </a:xfrm>
            <a:solidFill>
              <a:schemeClr val="bg1"/>
            </a:solidFill>
          </p:grpSpPr>
          <p:sp>
            <p:nvSpPr>
              <p:cNvPr id="155" name="Freeform: Shape 34"/>
              <p:cNvSpPr/>
              <p:nvPr/>
            </p:nvSpPr>
            <p:spPr bwMode="auto">
              <a:xfrm>
                <a:off x="812800" y="2401888"/>
                <a:ext cx="206375" cy="269875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35"/>
              <p:cNvSpPr/>
              <p:nvPr/>
            </p:nvSpPr>
            <p:spPr bwMode="auto">
              <a:xfrm>
                <a:off x="903288" y="2586038"/>
                <a:ext cx="25400" cy="60325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36"/>
          <p:cNvGrpSpPr/>
          <p:nvPr/>
        </p:nvGrpSpPr>
        <p:grpSpPr>
          <a:xfrm>
            <a:off x="779810" y="2953786"/>
            <a:ext cx="521049" cy="521049"/>
            <a:chOff x="1586190" y="6496166"/>
            <a:chExt cx="1056120" cy="1056120"/>
          </a:xfrm>
        </p:grpSpPr>
        <p:sp>
          <p:nvSpPr>
            <p:cNvPr id="148" name="Oval 37"/>
            <p:cNvSpPr/>
            <p:nvPr/>
          </p:nvSpPr>
          <p:spPr>
            <a:xfrm>
              <a:off x="1586190" y="6496166"/>
              <a:ext cx="1056120" cy="1056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9" name="Group 38"/>
            <p:cNvGrpSpPr/>
            <p:nvPr/>
          </p:nvGrpSpPr>
          <p:grpSpPr>
            <a:xfrm>
              <a:off x="1844564" y="6751180"/>
              <a:ext cx="538216" cy="546066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150" name="Freeform: Shape 39"/>
              <p:cNvSpPr/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40"/>
              <p:cNvSpPr/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41"/>
              <p:cNvSpPr/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Group 42"/>
          <p:cNvGrpSpPr/>
          <p:nvPr/>
        </p:nvGrpSpPr>
        <p:grpSpPr>
          <a:xfrm>
            <a:off x="7900871" y="3393932"/>
            <a:ext cx="521049" cy="521049"/>
            <a:chOff x="16019957" y="7388303"/>
            <a:chExt cx="1056120" cy="1056120"/>
          </a:xfrm>
        </p:grpSpPr>
        <p:sp>
          <p:nvSpPr>
            <p:cNvPr id="143" name="Oval 43"/>
            <p:cNvSpPr/>
            <p:nvPr/>
          </p:nvSpPr>
          <p:spPr>
            <a:xfrm>
              <a:off x="16019957" y="7388303"/>
              <a:ext cx="1056120" cy="1056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4" name="Group 44"/>
            <p:cNvGrpSpPr/>
            <p:nvPr/>
          </p:nvGrpSpPr>
          <p:grpSpPr>
            <a:xfrm>
              <a:off x="16239153" y="7683306"/>
              <a:ext cx="617770" cy="457609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145" name="Freeform: Shape 45"/>
              <p:cNvSpPr/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46"/>
              <p:cNvSpPr/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47"/>
              <p:cNvSpPr/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Group 48"/>
          <p:cNvGrpSpPr/>
          <p:nvPr/>
        </p:nvGrpSpPr>
        <p:grpSpPr>
          <a:xfrm>
            <a:off x="7891051" y="4595475"/>
            <a:ext cx="521049" cy="521049"/>
            <a:chOff x="16000052" y="9823726"/>
            <a:chExt cx="1056120" cy="1056120"/>
          </a:xfrm>
        </p:grpSpPr>
        <p:sp>
          <p:nvSpPr>
            <p:cNvPr id="141" name="Oval 49"/>
            <p:cNvSpPr/>
            <p:nvPr/>
          </p:nvSpPr>
          <p:spPr>
            <a:xfrm>
              <a:off x="16000052" y="9823726"/>
              <a:ext cx="1056120" cy="1056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50"/>
            <p:cNvSpPr/>
            <p:nvPr/>
          </p:nvSpPr>
          <p:spPr bwMode="auto">
            <a:xfrm>
              <a:off x="16219976" y="10121928"/>
              <a:ext cx="616271" cy="419591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1" name="Rectangle 2"/>
          <p:cNvSpPr/>
          <p:nvPr/>
        </p:nvSpPr>
        <p:spPr>
          <a:xfrm>
            <a:off x="5949916" y="286367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  <a:cs typeface="+mn-ea"/>
                <a:sym typeface="+mn-lt"/>
              </a:rPr>
              <a:t>2002-2004</a:t>
            </a:r>
          </a:p>
        </p:txBody>
      </p:sp>
      <p:sp>
        <p:nvSpPr>
          <p:cNvPr id="82" name="Rectangle 4"/>
          <p:cNvSpPr/>
          <p:nvPr/>
        </p:nvSpPr>
        <p:spPr>
          <a:xfrm>
            <a:off x="5142114" y="3691771"/>
            <a:ext cx="674864" cy="1692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  <a:cs typeface="+mn-ea"/>
                <a:sym typeface="+mn-lt"/>
              </a:rPr>
              <a:t>1999-2002</a:t>
            </a:r>
          </a:p>
        </p:txBody>
      </p:sp>
      <p:sp>
        <p:nvSpPr>
          <p:cNvPr id="85" name="Rectangle 20"/>
          <p:cNvSpPr/>
          <p:nvPr/>
        </p:nvSpPr>
        <p:spPr>
          <a:xfrm>
            <a:off x="4539717" y="4509120"/>
            <a:ext cx="674865" cy="169277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  <a:cs typeface="+mn-ea"/>
                <a:sym typeface="+mn-lt"/>
              </a:rPr>
              <a:t>1998-1999</a:t>
            </a:r>
          </a:p>
        </p:txBody>
      </p:sp>
      <p:sp>
        <p:nvSpPr>
          <p:cNvPr id="140" name="Rectangle 52"/>
          <p:cNvSpPr/>
          <p:nvPr/>
        </p:nvSpPr>
        <p:spPr>
          <a:xfrm>
            <a:off x="6823659" y="204203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  <a:cs typeface="+mn-ea"/>
                <a:sym typeface="+mn-lt"/>
              </a:rPr>
              <a:t>2004-2006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/>
      <p:bldP spid="85" grpId="0"/>
      <p:bldP spid="1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4" name="Oval 20"/>
          <p:cNvSpPr/>
          <p:nvPr/>
        </p:nvSpPr>
        <p:spPr bwMode="auto">
          <a:xfrm>
            <a:off x="5760706" y="2621499"/>
            <a:ext cx="594090" cy="59409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Freeform: Shape 21"/>
          <p:cNvSpPr/>
          <p:nvPr/>
        </p:nvSpPr>
        <p:spPr bwMode="auto">
          <a:xfrm>
            <a:off x="5352483" y="2038813"/>
            <a:ext cx="102626" cy="697856"/>
          </a:xfrm>
          <a:custGeom>
            <a:avLst/>
            <a:gdLst>
              <a:gd name="T0" fmla="*/ 62 w 90"/>
              <a:gd name="T1" fmla="*/ 612 h 612"/>
              <a:gd name="T2" fmla="*/ 0 w 90"/>
              <a:gd name="T3" fmla="*/ 4 h 612"/>
              <a:gd name="T4" fmla="*/ 26 w 90"/>
              <a:gd name="T5" fmla="*/ 0 h 612"/>
              <a:gd name="T6" fmla="*/ 90 w 90"/>
              <a:gd name="T7" fmla="*/ 610 h 612"/>
              <a:gd name="T8" fmla="*/ 62 w 90"/>
              <a:gd name="T9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12">
                <a:moveTo>
                  <a:pt x="62" y="612"/>
                </a:moveTo>
                <a:lnTo>
                  <a:pt x="0" y="4"/>
                </a:lnTo>
                <a:lnTo>
                  <a:pt x="26" y="0"/>
                </a:lnTo>
                <a:lnTo>
                  <a:pt x="90" y="610"/>
                </a:lnTo>
                <a:lnTo>
                  <a:pt x="62" y="6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Freeform: Shape 22"/>
          <p:cNvSpPr/>
          <p:nvPr/>
        </p:nvSpPr>
        <p:spPr bwMode="auto">
          <a:xfrm>
            <a:off x="4849616" y="2720704"/>
            <a:ext cx="595230" cy="263406"/>
          </a:xfrm>
          <a:custGeom>
            <a:avLst/>
            <a:gdLst>
              <a:gd name="T0" fmla="*/ 522 w 522"/>
              <a:gd name="T1" fmla="*/ 26 h 231"/>
              <a:gd name="T2" fmla="*/ 10 w 522"/>
              <a:gd name="T3" fmla="*/ 231 h 231"/>
              <a:gd name="T4" fmla="*/ 0 w 522"/>
              <a:gd name="T5" fmla="*/ 206 h 231"/>
              <a:gd name="T6" fmla="*/ 512 w 522"/>
              <a:gd name="T7" fmla="*/ 0 h 231"/>
              <a:gd name="T8" fmla="*/ 522 w 522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231">
                <a:moveTo>
                  <a:pt x="522" y="26"/>
                </a:moveTo>
                <a:lnTo>
                  <a:pt x="10" y="231"/>
                </a:lnTo>
                <a:lnTo>
                  <a:pt x="0" y="206"/>
                </a:lnTo>
                <a:lnTo>
                  <a:pt x="512" y="0"/>
                </a:lnTo>
                <a:lnTo>
                  <a:pt x="522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Freeform: Shape 23"/>
          <p:cNvSpPr/>
          <p:nvPr/>
        </p:nvSpPr>
        <p:spPr bwMode="auto">
          <a:xfrm>
            <a:off x="5425461" y="2729826"/>
            <a:ext cx="360331" cy="1018276"/>
          </a:xfrm>
          <a:custGeom>
            <a:avLst/>
            <a:gdLst>
              <a:gd name="T0" fmla="*/ 24 w 316"/>
              <a:gd name="T1" fmla="*/ 0 h 893"/>
              <a:gd name="T2" fmla="*/ 316 w 316"/>
              <a:gd name="T3" fmla="*/ 884 h 893"/>
              <a:gd name="T4" fmla="*/ 290 w 316"/>
              <a:gd name="T5" fmla="*/ 893 h 893"/>
              <a:gd name="T6" fmla="*/ 0 w 316"/>
              <a:gd name="T7" fmla="*/ 9 h 893"/>
              <a:gd name="T8" fmla="*/ 24 w 316"/>
              <a:gd name="T9" fmla="*/ 0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893">
                <a:moveTo>
                  <a:pt x="24" y="0"/>
                </a:moveTo>
                <a:lnTo>
                  <a:pt x="316" y="884"/>
                </a:lnTo>
                <a:lnTo>
                  <a:pt x="290" y="893"/>
                </a:lnTo>
                <a:lnTo>
                  <a:pt x="0" y="9"/>
                </a:lnTo>
                <a:lnTo>
                  <a:pt x="2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Freeform: Shape 24"/>
          <p:cNvSpPr/>
          <p:nvPr/>
        </p:nvSpPr>
        <p:spPr bwMode="auto">
          <a:xfrm>
            <a:off x="5700270" y="3742401"/>
            <a:ext cx="85522" cy="832410"/>
          </a:xfrm>
          <a:custGeom>
            <a:avLst/>
            <a:gdLst>
              <a:gd name="T0" fmla="*/ 75 w 75"/>
              <a:gd name="T1" fmla="*/ 2 h 730"/>
              <a:gd name="T2" fmla="*/ 28 w 75"/>
              <a:gd name="T3" fmla="*/ 730 h 730"/>
              <a:gd name="T4" fmla="*/ 0 w 75"/>
              <a:gd name="T5" fmla="*/ 728 h 730"/>
              <a:gd name="T6" fmla="*/ 49 w 75"/>
              <a:gd name="T7" fmla="*/ 0 h 730"/>
              <a:gd name="T8" fmla="*/ 75 w 75"/>
              <a:gd name="T9" fmla="*/ 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0">
                <a:moveTo>
                  <a:pt x="75" y="2"/>
                </a:moveTo>
                <a:lnTo>
                  <a:pt x="28" y="730"/>
                </a:lnTo>
                <a:lnTo>
                  <a:pt x="0" y="728"/>
                </a:lnTo>
                <a:lnTo>
                  <a:pt x="49" y="0"/>
                </a:lnTo>
                <a:lnTo>
                  <a:pt x="75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Freeform: Shape 25"/>
          <p:cNvSpPr/>
          <p:nvPr/>
        </p:nvSpPr>
        <p:spPr bwMode="auto">
          <a:xfrm>
            <a:off x="6607940" y="2949902"/>
            <a:ext cx="556460" cy="558741"/>
          </a:xfrm>
          <a:custGeom>
            <a:avLst/>
            <a:gdLst>
              <a:gd name="T0" fmla="*/ 488 w 488"/>
              <a:gd name="T1" fmla="*/ 19 h 490"/>
              <a:gd name="T2" fmla="*/ 19 w 488"/>
              <a:gd name="T3" fmla="*/ 490 h 490"/>
              <a:gd name="T4" fmla="*/ 0 w 488"/>
              <a:gd name="T5" fmla="*/ 471 h 490"/>
              <a:gd name="T6" fmla="*/ 469 w 488"/>
              <a:gd name="T7" fmla="*/ 0 h 490"/>
              <a:gd name="T8" fmla="*/ 488 w 488"/>
              <a:gd name="T9" fmla="*/ 19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490">
                <a:moveTo>
                  <a:pt x="488" y="19"/>
                </a:moveTo>
                <a:lnTo>
                  <a:pt x="19" y="490"/>
                </a:lnTo>
                <a:lnTo>
                  <a:pt x="0" y="471"/>
                </a:lnTo>
                <a:lnTo>
                  <a:pt x="469" y="0"/>
                </a:lnTo>
                <a:lnTo>
                  <a:pt x="488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Freeform: Shape 26"/>
          <p:cNvSpPr/>
          <p:nvPr/>
        </p:nvSpPr>
        <p:spPr bwMode="auto">
          <a:xfrm>
            <a:off x="5758425" y="2575888"/>
            <a:ext cx="599791" cy="1174496"/>
          </a:xfrm>
          <a:custGeom>
            <a:avLst/>
            <a:gdLst>
              <a:gd name="T0" fmla="*/ 0 w 526"/>
              <a:gd name="T1" fmla="*/ 1018 h 1030"/>
              <a:gd name="T2" fmla="*/ 502 w 526"/>
              <a:gd name="T3" fmla="*/ 0 h 1030"/>
              <a:gd name="T4" fmla="*/ 526 w 526"/>
              <a:gd name="T5" fmla="*/ 10 h 1030"/>
              <a:gd name="T6" fmla="*/ 24 w 526"/>
              <a:gd name="T7" fmla="*/ 1030 h 1030"/>
              <a:gd name="T8" fmla="*/ 0 w 526"/>
              <a:gd name="T9" fmla="*/ 101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1030">
                <a:moveTo>
                  <a:pt x="0" y="1018"/>
                </a:moveTo>
                <a:lnTo>
                  <a:pt x="502" y="0"/>
                </a:lnTo>
                <a:lnTo>
                  <a:pt x="526" y="10"/>
                </a:lnTo>
                <a:lnTo>
                  <a:pt x="24" y="1030"/>
                </a:lnTo>
                <a:lnTo>
                  <a:pt x="0" y="101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Freeform: Shape 27"/>
          <p:cNvSpPr/>
          <p:nvPr/>
        </p:nvSpPr>
        <p:spPr bwMode="auto">
          <a:xfrm>
            <a:off x="5767547" y="3482416"/>
            <a:ext cx="856356" cy="275949"/>
          </a:xfrm>
          <a:custGeom>
            <a:avLst/>
            <a:gdLst>
              <a:gd name="T0" fmla="*/ 0 w 751"/>
              <a:gd name="T1" fmla="*/ 216 h 242"/>
              <a:gd name="T2" fmla="*/ 742 w 751"/>
              <a:gd name="T3" fmla="*/ 0 h 242"/>
              <a:gd name="T4" fmla="*/ 751 w 751"/>
              <a:gd name="T5" fmla="*/ 26 h 242"/>
              <a:gd name="T6" fmla="*/ 7 w 751"/>
              <a:gd name="T7" fmla="*/ 242 h 242"/>
              <a:gd name="T8" fmla="*/ 0 w 751"/>
              <a:gd name="T9" fmla="*/ 2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242">
                <a:moveTo>
                  <a:pt x="0" y="216"/>
                </a:moveTo>
                <a:lnTo>
                  <a:pt x="742" y="0"/>
                </a:lnTo>
                <a:lnTo>
                  <a:pt x="751" y="26"/>
                </a:lnTo>
                <a:lnTo>
                  <a:pt x="7" y="242"/>
                </a:lnTo>
                <a:lnTo>
                  <a:pt x="0" y="21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Freeform: Shape 28"/>
          <p:cNvSpPr/>
          <p:nvPr/>
        </p:nvSpPr>
        <p:spPr bwMode="auto">
          <a:xfrm>
            <a:off x="5427742" y="1764003"/>
            <a:ext cx="706978" cy="979507"/>
          </a:xfrm>
          <a:custGeom>
            <a:avLst/>
            <a:gdLst>
              <a:gd name="T0" fmla="*/ 620 w 620"/>
              <a:gd name="T1" fmla="*/ 15 h 859"/>
              <a:gd name="T2" fmla="*/ 21 w 620"/>
              <a:gd name="T3" fmla="*/ 859 h 859"/>
              <a:gd name="T4" fmla="*/ 0 w 620"/>
              <a:gd name="T5" fmla="*/ 844 h 859"/>
              <a:gd name="T6" fmla="*/ 597 w 620"/>
              <a:gd name="T7" fmla="*/ 0 h 859"/>
              <a:gd name="T8" fmla="*/ 620 w 620"/>
              <a:gd name="T9" fmla="*/ 15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859">
                <a:moveTo>
                  <a:pt x="620" y="15"/>
                </a:moveTo>
                <a:lnTo>
                  <a:pt x="21" y="859"/>
                </a:lnTo>
                <a:lnTo>
                  <a:pt x="0" y="844"/>
                </a:lnTo>
                <a:lnTo>
                  <a:pt x="597" y="0"/>
                </a:lnTo>
                <a:lnTo>
                  <a:pt x="620" y="1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Freeform: Shape 29"/>
          <p:cNvSpPr/>
          <p:nvPr/>
        </p:nvSpPr>
        <p:spPr bwMode="auto">
          <a:xfrm>
            <a:off x="5761846" y="3732139"/>
            <a:ext cx="604353" cy="574705"/>
          </a:xfrm>
          <a:custGeom>
            <a:avLst/>
            <a:gdLst>
              <a:gd name="T0" fmla="*/ 513 w 530"/>
              <a:gd name="T1" fmla="*/ 504 h 504"/>
              <a:gd name="T2" fmla="*/ 0 w 530"/>
              <a:gd name="T3" fmla="*/ 19 h 504"/>
              <a:gd name="T4" fmla="*/ 18 w 530"/>
              <a:gd name="T5" fmla="*/ 0 h 504"/>
              <a:gd name="T6" fmla="*/ 530 w 530"/>
              <a:gd name="T7" fmla="*/ 485 h 504"/>
              <a:gd name="T8" fmla="*/ 513 w 530"/>
              <a:gd name="T9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04">
                <a:moveTo>
                  <a:pt x="513" y="504"/>
                </a:moveTo>
                <a:lnTo>
                  <a:pt x="0" y="19"/>
                </a:lnTo>
                <a:lnTo>
                  <a:pt x="18" y="0"/>
                </a:lnTo>
                <a:lnTo>
                  <a:pt x="530" y="485"/>
                </a:lnTo>
                <a:lnTo>
                  <a:pt x="513" y="50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30"/>
          <p:cNvSpPr/>
          <p:nvPr/>
        </p:nvSpPr>
        <p:spPr bwMode="auto">
          <a:xfrm>
            <a:off x="6938623" y="2203014"/>
            <a:ext cx="229198" cy="760571"/>
          </a:xfrm>
          <a:custGeom>
            <a:avLst/>
            <a:gdLst>
              <a:gd name="T0" fmla="*/ 26 w 201"/>
              <a:gd name="T1" fmla="*/ 0 h 667"/>
              <a:gd name="T2" fmla="*/ 201 w 201"/>
              <a:gd name="T3" fmla="*/ 660 h 667"/>
              <a:gd name="T4" fmla="*/ 175 w 201"/>
              <a:gd name="T5" fmla="*/ 667 h 667"/>
              <a:gd name="T6" fmla="*/ 0 w 201"/>
              <a:gd name="T7" fmla="*/ 7 h 667"/>
              <a:gd name="T8" fmla="*/ 26 w 201"/>
              <a:gd name="T9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667">
                <a:moveTo>
                  <a:pt x="26" y="0"/>
                </a:moveTo>
                <a:lnTo>
                  <a:pt x="201" y="660"/>
                </a:lnTo>
                <a:lnTo>
                  <a:pt x="175" y="667"/>
                </a:lnTo>
                <a:lnTo>
                  <a:pt x="0" y="7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31"/>
          <p:cNvSpPr/>
          <p:nvPr/>
        </p:nvSpPr>
        <p:spPr bwMode="auto">
          <a:xfrm>
            <a:off x="6344533" y="4287459"/>
            <a:ext cx="360331" cy="443572"/>
          </a:xfrm>
          <a:custGeom>
            <a:avLst/>
            <a:gdLst>
              <a:gd name="T0" fmla="*/ 295 w 316"/>
              <a:gd name="T1" fmla="*/ 389 h 389"/>
              <a:gd name="T2" fmla="*/ 0 w 316"/>
              <a:gd name="T3" fmla="*/ 15 h 389"/>
              <a:gd name="T4" fmla="*/ 21 w 316"/>
              <a:gd name="T5" fmla="*/ 0 h 389"/>
              <a:gd name="T6" fmla="*/ 316 w 316"/>
              <a:gd name="T7" fmla="*/ 373 h 389"/>
              <a:gd name="T8" fmla="*/ 295 w 316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389">
                <a:moveTo>
                  <a:pt x="295" y="389"/>
                </a:moveTo>
                <a:lnTo>
                  <a:pt x="0" y="15"/>
                </a:lnTo>
                <a:lnTo>
                  <a:pt x="21" y="0"/>
                </a:lnTo>
                <a:lnTo>
                  <a:pt x="316" y="373"/>
                </a:lnTo>
                <a:lnTo>
                  <a:pt x="295" y="38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6" name="Freeform: Shape 32"/>
          <p:cNvSpPr/>
          <p:nvPr/>
        </p:nvSpPr>
        <p:spPr bwMode="auto">
          <a:xfrm>
            <a:off x="5045745" y="3648898"/>
            <a:ext cx="728644" cy="109468"/>
          </a:xfrm>
          <a:custGeom>
            <a:avLst/>
            <a:gdLst>
              <a:gd name="T0" fmla="*/ 1 w 639"/>
              <a:gd name="T1" fmla="*/ 0 h 96"/>
              <a:gd name="T2" fmla="*/ 639 w 639"/>
              <a:gd name="T3" fmla="*/ 70 h 96"/>
              <a:gd name="T4" fmla="*/ 635 w 639"/>
              <a:gd name="T5" fmla="*/ 96 h 96"/>
              <a:gd name="T6" fmla="*/ 0 w 639"/>
              <a:gd name="T7" fmla="*/ 26 h 96"/>
              <a:gd name="T8" fmla="*/ 1 w 639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9" h="96">
                <a:moveTo>
                  <a:pt x="1" y="0"/>
                </a:moveTo>
                <a:lnTo>
                  <a:pt x="639" y="70"/>
                </a:lnTo>
                <a:lnTo>
                  <a:pt x="635" y="96"/>
                </a:lnTo>
                <a:lnTo>
                  <a:pt x="0" y="26"/>
                </a:lnTo>
                <a:lnTo>
                  <a:pt x="1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7" name="Freeform: Shape 33"/>
          <p:cNvSpPr/>
          <p:nvPr/>
        </p:nvSpPr>
        <p:spPr bwMode="auto">
          <a:xfrm>
            <a:off x="6330850" y="1856367"/>
            <a:ext cx="354630" cy="730924"/>
          </a:xfrm>
          <a:custGeom>
            <a:avLst/>
            <a:gdLst>
              <a:gd name="T0" fmla="*/ 311 w 311"/>
              <a:gd name="T1" fmla="*/ 12 h 641"/>
              <a:gd name="T2" fmla="*/ 24 w 311"/>
              <a:gd name="T3" fmla="*/ 641 h 641"/>
              <a:gd name="T4" fmla="*/ 0 w 311"/>
              <a:gd name="T5" fmla="*/ 631 h 641"/>
              <a:gd name="T6" fmla="*/ 286 w 311"/>
              <a:gd name="T7" fmla="*/ 0 h 641"/>
              <a:gd name="T8" fmla="*/ 311 w 311"/>
              <a:gd name="T9" fmla="*/ 1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641">
                <a:moveTo>
                  <a:pt x="311" y="12"/>
                </a:moveTo>
                <a:lnTo>
                  <a:pt x="24" y="641"/>
                </a:lnTo>
                <a:lnTo>
                  <a:pt x="0" y="631"/>
                </a:lnTo>
                <a:lnTo>
                  <a:pt x="286" y="0"/>
                </a:lnTo>
                <a:lnTo>
                  <a:pt x="311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8" name="Freeform: Shape 34"/>
          <p:cNvSpPr/>
          <p:nvPr/>
        </p:nvSpPr>
        <p:spPr bwMode="auto">
          <a:xfrm>
            <a:off x="5756144" y="2984110"/>
            <a:ext cx="109468" cy="761712"/>
          </a:xfrm>
          <a:custGeom>
            <a:avLst/>
            <a:gdLst>
              <a:gd name="T0" fmla="*/ 96 w 96"/>
              <a:gd name="T1" fmla="*/ 1 h 668"/>
              <a:gd name="T2" fmla="*/ 26 w 96"/>
              <a:gd name="T3" fmla="*/ 668 h 668"/>
              <a:gd name="T4" fmla="*/ 0 w 96"/>
              <a:gd name="T5" fmla="*/ 665 h 668"/>
              <a:gd name="T6" fmla="*/ 70 w 96"/>
              <a:gd name="T7" fmla="*/ 0 h 668"/>
              <a:gd name="T8" fmla="*/ 96 w 96"/>
              <a:gd name="T9" fmla="*/ 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68">
                <a:moveTo>
                  <a:pt x="96" y="1"/>
                </a:moveTo>
                <a:lnTo>
                  <a:pt x="26" y="668"/>
                </a:lnTo>
                <a:lnTo>
                  <a:pt x="0" y="665"/>
                </a:lnTo>
                <a:lnTo>
                  <a:pt x="70" y="0"/>
                </a:lnTo>
                <a:lnTo>
                  <a:pt x="96" y="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35"/>
          <p:cNvSpPr/>
          <p:nvPr/>
        </p:nvSpPr>
        <p:spPr bwMode="auto">
          <a:xfrm>
            <a:off x="5764127" y="1711550"/>
            <a:ext cx="358050" cy="75259"/>
          </a:xfrm>
          <a:custGeom>
            <a:avLst/>
            <a:gdLst>
              <a:gd name="T0" fmla="*/ 3 w 314"/>
              <a:gd name="T1" fmla="*/ 0 h 66"/>
              <a:gd name="T2" fmla="*/ 314 w 314"/>
              <a:gd name="T3" fmla="*/ 40 h 66"/>
              <a:gd name="T4" fmla="*/ 311 w 314"/>
              <a:gd name="T5" fmla="*/ 66 h 66"/>
              <a:gd name="T6" fmla="*/ 0 w 314"/>
              <a:gd name="T7" fmla="*/ 27 h 66"/>
              <a:gd name="T8" fmla="*/ 3 w 31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66">
                <a:moveTo>
                  <a:pt x="3" y="0"/>
                </a:moveTo>
                <a:lnTo>
                  <a:pt x="314" y="40"/>
                </a:lnTo>
                <a:lnTo>
                  <a:pt x="311" y="66"/>
                </a:lnTo>
                <a:lnTo>
                  <a:pt x="0" y="27"/>
                </a:lnTo>
                <a:lnTo>
                  <a:pt x="3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Freeform: Shape 36"/>
          <p:cNvSpPr/>
          <p:nvPr/>
        </p:nvSpPr>
        <p:spPr bwMode="auto">
          <a:xfrm>
            <a:off x="6540663" y="3497240"/>
            <a:ext cx="92363" cy="454975"/>
          </a:xfrm>
          <a:custGeom>
            <a:avLst/>
            <a:gdLst>
              <a:gd name="T0" fmla="*/ 0 w 81"/>
              <a:gd name="T1" fmla="*/ 396 h 399"/>
              <a:gd name="T2" fmla="*/ 55 w 81"/>
              <a:gd name="T3" fmla="*/ 0 h 399"/>
              <a:gd name="T4" fmla="*/ 81 w 81"/>
              <a:gd name="T5" fmla="*/ 3 h 399"/>
              <a:gd name="T6" fmla="*/ 26 w 81"/>
              <a:gd name="T7" fmla="*/ 399 h 399"/>
              <a:gd name="T8" fmla="*/ 0 w 81"/>
              <a:gd name="T9" fmla="*/ 39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9">
                <a:moveTo>
                  <a:pt x="0" y="396"/>
                </a:moveTo>
                <a:lnTo>
                  <a:pt x="55" y="0"/>
                </a:lnTo>
                <a:lnTo>
                  <a:pt x="81" y="3"/>
                </a:lnTo>
                <a:lnTo>
                  <a:pt x="26" y="399"/>
                </a:lnTo>
                <a:lnTo>
                  <a:pt x="0" y="39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37"/>
          <p:cNvSpPr/>
          <p:nvPr/>
        </p:nvSpPr>
        <p:spPr bwMode="auto">
          <a:xfrm>
            <a:off x="6610220" y="3484697"/>
            <a:ext cx="486903" cy="324982"/>
          </a:xfrm>
          <a:custGeom>
            <a:avLst/>
            <a:gdLst>
              <a:gd name="T0" fmla="*/ 413 w 427"/>
              <a:gd name="T1" fmla="*/ 285 h 285"/>
              <a:gd name="T2" fmla="*/ 0 w 427"/>
              <a:gd name="T3" fmla="*/ 23 h 285"/>
              <a:gd name="T4" fmla="*/ 15 w 427"/>
              <a:gd name="T5" fmla="*/ 0 h 285"/>
              <a:gd name="T6" fmla="*/ 427 w 427"/>
              <a:gd name="T7" fmla="*/ 262 h 285"/>
              <a:gd name="T8" fmla="*/ 413 w 427"/>
              <a:gd name="T9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85">
                <a:moveTo>
                  <a:pt x="413" y="285"/>
                </a:moveTo>
                <a:lnTo>
                  <a:pt x="0" y="23"/>
                </a:lnTo>
                <a:lnTo>
                  <a:pt x="15" y="0"/>
                </a:lnTo>
                <a:lnTo>
                  <a:pt x="427" y="262"/>
                </a:lnTo>
                <a:lnTo>
                  <a:pt x="413" y="28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38"/>
          <p:cNvSpPr/>
          <p:nvPr/>
        </p:nvSpPr>
        <p:spPr bwMode="auto">
          <a:xfrm>
            <a:off x="4847335" y="2957884"/>
            <a:ext cx="439011" cy="306737"/>
          </a:xfrm>
          <a:custGeom>
            <a:avLst/>
            <a:gdLst>
              <a:gd name="T0" fmla="*/ 14 w 385"/>
              <a:gd name="T1" fmla="*/ 0 h 269"/>
              <a:gd name="T2" fmla="*/ 385 w 385"/>
              <a:gd name="T3" fmla="*/ 247 h 269"/>
              <a:gd name="T4" fmla="*/ 372 w 385"/>
              <a:gd name="T5" fmla="*/ 269 h 269"/>
              <a:gd name="T6" fmla="*/ 0 w 385"/>
              <a:gd name="T7" fmla="*/ 21 h 269"/>
              <a:gd name="T8" fmla="*/ 14 w 385"/>
              <a:gd name="T9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69">
                <a:moveTo>
                  <a:pt x="14" y="0"/>
                </a:moveTo>
                <a:lnTo>
                  <a:pt x="385" y="247"/>
                </a:lnTo>
                <a:lnTo>
                  <a:pt x="372" y="269"/>
                </a:lnTo>
                <a:lnTo>
                  <a:pt x="0" y="21"/>
                </a:lnTo>
                <a:lnTo>
                  <a:pt x="1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39"/>
          <p:cNvSpPr/>
          <p:nvPr/>
        </p:nvSpPr>
        <p:spPr bwMode="auto">
          <a:xfrm>
            <a:off x="4879263" y="2028550"/>
            <a:ext cx="497166" cy="388838"/>
          </a:xfrm>
          <a:custGeom>
            <a:avLst/>
            <a:gdLst>
              <a:gd name="T0" fmla="*/ 0 w 436"/>
              <a:gd name="T1" fmla="*/ 320 h 341"/>
              <a:gd name="T2" fmla="*/ 420 w 436"/>
              <a:gd name="T3" fmla="*/ 0 h 341"/>
              <a:gd name="T4" fmla="*/ 436 w 436"/>
              <a:gd name="T5" fmla="*/ 21 h 341"/>
              <a:gd name="T6" fmla="*/ 15 w 436"/>
              <a:gd name="T7" fmla="*/ 341 h 341"/>
              <a:gd name="T8" fmla="*/ 0 w 436"/>
              <a:gd name="T9" fmla="*/ 32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341">
                <a:moveTo>
                  <a:pt x="0" y="320"/>
                </a:moveTo>
                <a:lnTo>
                  <a:pt x="420" y="0"/>
                </a:lnTo>
                <a:lnTo>
                  <a:pt x="436" y="21"/>
                </a:lnTo>
                <a:lnTo>
                  <a:pt x="15" y="341"/>
                </a:lnTo>
                <a:lnTo>
                  <a:pt x="0" y="32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40"/>
          <p:cNvSpPr/>
          <p:nvPr/>
        </p:nvSpPr>
        <p:spPr bwMode="auto">
          <a:xfrm>
            <a:off x="4798303" y="3379790"/>
            <a:ext cx="258845" cy="293054"/>
          </a:xfrm>
          <a:custGeom>
            <a:avLst/>
            <a:gdLst>
              <a:gd name="T0" fmla="*/ 20 w 227"/>
              <a:gd name="T1" fmla="*/ 0 h 257"/>
              <a:gd name="T2" fmla="*/ 227 w 227"/>
              <a:gd name="T3" fmla="*/ 240 h 257"/>
              <a:gd name="T4" fmla="*/ 208 w 227"/>
              <a:gd name="T5" fmla="*/ 257 h 257"/>
              <a:gd name="T6" fmla="*/ 0 w 227"/>
              <a:gd name="T7" fmla="*/ 17 h 257"/>
              <a:gd name="T8" fmla="*/ 20 w 227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57">
                <a:moveTo>
                  <a:pt x="20" y="0"/>
                </a:moveTo>
                <a:lnTo>
                  <a:pt x="227" y="240"/>
                </a:lnTo>
                <a:lnTo>
                  <a:pt x="208" y="257"/>
                </a:lnTo>
                <a:lnTo>
                  <a:pt x="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41"/>
          <p:cNvSpPr/>
          <p:nvPr/>
        </p:nvSpPr>
        <p:spPr bwMode="auto">
          <a:xfrm>
            <a:off x="6310324" y="4295441"/>
            <a:ext cx="61576" cy="683032"/>
          </a:xfrm>
          <a:custGeom>
            <a:avLst/>
            <a:gdLst>
              <a:gd name="T0" fmla="*/ 0 w 54"/>
              <a:gd name="T1" fmla="*/ 597 h 599"/>
              <a:gd name="T2" fmla="*/ 26 w 54"/>
              <a:gd name="T3" fmla="*/ 0 h 599"/>
              <a:gd name="T4" fmla="*/ 54 w 54"/>
              <a:gd name="T5" fmla="*/ 1 h 599"/>
              <a:gd name="T6" fmla="*/ 26 w 54"/>
              <a:gd name="T7" fmla="*/ 599 h 599"/>
              <a:gd name="T8" fmla="*/ 0 w 54"/>
              <a:gd name="T9" fmla="*/ 597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99">
                <a:moveTo>
                  <a:pt x="0" y="597"/>
                </a:moveTo>
                <a:lnTo>
                  <a:pt x="26" y="0"/>
                </a:lnTo>
                <a:lnTo>
                  <a:pt x="54" y="1"/>
                </a:lnTo>
                <a:lnTo>
                  <a:pt x="26" y="599"/>
                </a:lnTo>
                <a:lnTo>
                  <a:pt x="0" y="597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42"/>
          <p:cNvSpPr/>
          <p:nvPr/>
        </p:nvSpPr>
        <p:spPr bwMode="auto">
          <a:xfrm>
            <a:off x="5197403" y="3732139"/>
            <a:ext cx="584968" cy="523392"/>
          </a:xfrm>
          <a:custGeom>
            <a:avLst/>
            <a:gdLst>
              <a:gd name="T0" fmla="*/ 513 w 513"/>
              <a:gd name="T1" fmla="*/ 19 h 459"/>
              <a:gd name="T2" fmla="*/ 18 w 513"/>
              <a:gd name="T3" fmla="*/ 459 h 459"/>
              <a:gd name="T4" fmla="*/ 0 w 513"/>
              <a:gd name="T5" fmla="*/ 438 h 459"/>
              <a:gd name="T6" fmla="*/ 495 w 513"/>
              <a:gd name="T7" fmla="*/ 0 h 459"/>
              <a:gd name="T8" fmla="*/ 513 w 513"/>
              <a:gd name="T9" fmla="*/ 1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459">
                <a:moveTo>
                  <a:pt x="513" y="19"/>
                </a:moveTo>
                <a:lnTo>
                  <a:pt x="18" y="459"/>
                </a:lnTo>
                <a:lnTo>
                  <a:pt x="0" y="438"/>
                </a:lnTo>
                <a:lnTo>
                  <a:pt x="495" y="0"/>
                </a:lnTo>
                <a:lnTo>
                  <a:pt x="513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Freeform: Shape 43"/>
          <p:cNvSpPr/>
          <p:nvPr/>
        </p:nvSpPr>
        <p:spPr bwMode="auto">
          <a:xfrm>
            <a:off x="5484756" y="4566829"/>
            <a:ext cx="245162" cy="427608"/>
          </a:xfrm>
          <a:custGeom>
            <a:avLst/>
            <a:gdLst>
              <a:gd name="T0" fmla="*/ 215 w 215"/>
              <a:gd name="T1" fmla="*/ 12 h 375"/>
              <a:gd name="T2" fmla="*/ 24 w 215"/>
              <a:gd name="T3" fmla="*/ 375 h 375"/>
              <a:gd name="T4" fmla="*/ 0 w 215"/>
              <a:gd name="T5" fmla="*/ 363 h 375"/>
              <a:gd name="T6" fmla="*/ 191 w 215"/>
              <a:gd name="T7" fmla="*/ 0 h 375"/>
              <a:gd name="T8" fmla="*/ 215 w 215"/>
              <a:gd name="T9" fmla="*/ 12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375">
                <a:moveTo>
                  <a:pt x="215" y="12"/>
                </a:moveTo>
                <a:lnTo>
                  <a:pt x="24" y="375"/>
                </a:lnTo>
                <a:lnTo>
                  <a:pt x="0" y="363"/>
                </a:lnTo>
                <a:lnTo>
                  <a:pt x="191" y="0"/>
                </a:lnTo>
                <a:lnTo>
                  <a:pt x="215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Freeform: Shape 44"/>
          <p:cNvSpPr/>
          <p:nvPr/>
        </p:nvSpPr>
        <p:spPr bwMode="auto">
          <a:xfrm>
            <a:off x="6457422" y="1748039"/>
            <a:ext cx="225777" cy="145957"/>
          </a:xfrm>
          <a:custGeom>
            <a:avLst/>
            <a:gdLst>
              <a:gd name="T0" fmla="*/ 186 w 198"/>
              <a:gd name="T1" fmla="*/ 128 h 128"/>
              <a:gd name="T2" fmla="*/ 0 w 198"/>
              <a:gd name="T3" fmla="*/ 24 h 128"/>
              <a:gd name="T4" fmla="*/ 14 w 198"/>
              <a:gd name="T5" fmla="*/ 0 h 128"/>
              <a:gd name="T6" fmla="*/ 198 w 198"/>
              <a:gd name="T7" fmla="*/ 106 h 128"/>
              <a:gd name="T8" fmla="*/ 186 w 19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28">
                <a:moveTo>
                  <a:pt x="186" y="128"/>
                </a:moveTo>
                <a:lnTo>
                  <a:pt x="0" y="24"/>
                </a:lnTo>
                <a:lnTo>
                  <a:pt x="14" y="0"/>
                </a:lnTo>
                <a:lnTo>
                  <a:pt x="198" y="106"/>
                </a:lnTo>
                <a:lnTo>
                  <a:pt x="186" y="1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Freeform: Shape 45"/>
          <p:cNvSpPr/>
          <p:nvPr/>
        </p:nvSpPr>
        <p:spPr bwMode="auto">
          <a:xfrm>
            <a:off x="7138173" y="2510891"/>
            <a:ext cx="103766" cy="452694"/>
          </a:xfrm>
          <a:custGeom>
            <a:avLst/>
            <a:gdLst>
              <a:gd name="T0" fmla="*/ 91 w 91"/>
              <a:gd name="T1" fmla="*/ 5 h 397"/>
              <a:gd name="T2" fmla="*/ 26 w 91"/>
              <a:gd name="T3" fmla="*/ 397 h 397"/>
              <a:gd name="T4" fmla="*/ 0 w 91"/>
              <a:gd name="T5" fmla="*/ 392 h 397"/>
              <a:gd name="T6" fmla="*/ 64 w 91"/>
              <a:gd name="T7" fmla="*/ 0 h 397"/>
              <a:gd name="T8" fmla="*/ 91 w 91"/>
              <a:gd name="T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397">
                <a:moveTo>
                  <a:pt x="91" y="5"/>
                </a:moveTo>
                <a:lnTo>
                  <a:pt x="26" y="397"/>
                </a:lnTo>
                <a:lnTo>
                  <a:pt x="0" y="392"/>
                </a:lnTo>
                <a:lnTo>
                  <a:pt x="64" y="0"/>
                </a:lnTo>
                <a:lnTo>
                  <a:pt x="91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Freeform: Shape 46"/>
          <p:cNvSpPr/>
          <p:nvPr/>
        </p:nvSpPr>
        <p:spPr bwMode="auto">
          <a:xfrm>
            <a:off x="6597677" y="3033143"/>
            <a:ext cx="139115" cy="469798"/>
          </a:xfrm>
          <a:custGeom>
            <a:avLst/>
            <a:gdLst>
              <a:gd name="T0" fmla="*/ 122 w 122"/>
              <a:gd name="T1" fmla="*/ 5 h 412"/>
              <a:gd name="T2" fmla="*/ 26 w 122"/>
              <a:gd name="T3" fmla="*/ 412 h 412"/>
              <a:gd name="T4" fmla="*/ 0 w 122"/>
              <a:gd name="T5" fmla="*/ 407 h 412"/>
              <a:gd name="T6" fmla="*/ 96 w 122"/>
              <a:gd name="T7" fmla="*/ 0 h 412"/>
              <a:gd name="T8" fmla="*/ 122 w 122"/>
              <a:gd name="T9" fmla="*/ 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412">
                <a:moveTo>
                  <a:pt x="122" y="5"/>
                </a:moveTo>
                <a:lnTo>
                  <a:pt x="26" y="412"/>
                </a:lnTo>
                <a:lnTo>
                  <a:pt x="0" y="407"/>
                </a:lnTo>
                <a:lnTo>
                  <a:pt x="96" y="0"/>
                </a:lnTo>
                <a:lnTo>
                  <a:pt x="122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47"/>
          <p:cNvSpPr/>
          <p:nvPr/>
        </p:nvSpPr>
        <p:spPr bwMode="auto">
          <a:xfrm>
            <a:off x="6617062" y="3298830"/>
            <a:ext cx="655666" cy="215514"/>
          </a:xfrm>
          <a:custGeom>
            <a:avLst/>
            <a:gdLst>
              <a:gd name="T0" fmla="*/ 575 w 575"/>
              <a:gd name="T1" fmla="*/ 24 h 189"/>
              <a:gd name="T2" fmla="*/ 9 w 575"/>
              <a:gd name="T3" fmla="*/ 189 h 189"/>
              <a:gd name="T4" fmla="*/ 0 w 575"/>
              <a:gd name="T5" fmla="*/ 163 h 189"/>
              <a:gd name="T6" fmla="*/ 567 w 575"/>
              <a:gd name="T7" fmla="*/ 0 h 189"/>
              <a:gd name="T8" fmla="*/ 575 w 575"/>
              <a:gd name="T9" fmla="*/ 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189">
                <a:moveTo>
                  <a:pt x="575" y="24"/>
                </a:moveTo>
                <a:lnTo>
                  <a:pt x="9" y="189"/>
                </a:lnTo>
                <a:lnTo>
                  <a:pt x="0" y="163"/>
                </a:lnTo>
                <a:lnTo>
                  <a:pt x="567" y="0"/>
                </a:lnTo>
                <a:lnTo>
                  <a:pt x="575" y="2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Freeform: Shape 48"/>
          <p:cNvSpPr/>
          <p:nvPr/>
        </p:nvSpPr>
        <p:spPr bwMode="auto">
          <a:xfrm>
            <a:off x="6279537" y="2578168"/>
            <a:ext cx="82101" cy="554180"/>
          </a:xfrm>
          <a:custGeom>
            <a:avLst/>
            <a:gdLst>
              <a:gd name="T0" fmla="*/ 0 w 72"/>
              <a:gd name="T1" fmla="*/ 484 h 486"/>
              <a:gd name="T2" fmla="*/ 45 w 72"/>
              <a:gd name="T3" fmla="*/ 0 h 486"/>
              <a:gd name="T4" fmla="*/ 72 w 72"/>
              <a:gd name="T5" fmla="*/ 1 h 486"/>
              <a:gd name="T6" fmla="*/ 26 w 72"/>
              <a:gd name="T7" fmla="*/ 486 h 486"/>
              <a:gd name="T8" fmla="*/ 0 w 72"/>
              <a:gd name="T9" fmla="*/ 484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86">
                <a:moveTo>
                  <a:pt x="0" y="484"/>
                </a:moveTo>
                <a:lnTo>
                  <a:pt x="45" y="0"/>
                </a:lnTo>
                <a:lnTo>
                  <a:pt x="72" y="1"/>
                </a:lnTo>
                <a:lnTo>
                  <a:pt x="26" y="486"/>
                </a:lnTo>
                <a:lnTo>
                  <a:pt x="0" y="48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3" name="Freeform: Shape 49"/>
          <p:cNvSpPr/>
          <p:nvPr/>
        </p:nvSpPr>
        <p:spPr bwMode="auto">
          <a:xfrm>
            <a:off x="5371867" y="2001183"/>
            <a:ext cx="319281" cy="57014"/>
          </a:xfrm>
          <a:custGeom>
            <a:avLst/>
            <a:gdLst>
              <a:gd name="T0" fmla="*/ 280 w 280"/>
              <a:gd name="T1" fmla="*/ 28 h 50"/>
              <a:gd name="T2" fmla="*/ 4 w 280"/>
              <a:gd name="T3" fmla="*/ 50 h 50"/>
              <a:gd name="T4" fmla="*/ 0 w 280"/>
              <a:gd name="T5" fmla="*/ 24 h 50"/>
              <a:gd name="T6" fmla="*/ 278 w 280"/>
              <a:gd name="T7" fmla="*/ 0 h 50"/>
              <a:gd name="T8" fmla="*/ 280 w 280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50">
                <a:moveTo>
                  <a:pt x="280" y="28"/>
                </a:moveTo>
                <a:lnTo>
                  <a:pt x="4" y="50"/>
                </a:lnTo>
                <a:lnTo>
                  <a:pt x="0" y="24"/>
                </a:lnTo>
                <a:lnTo>
                  <a:pt x="278" y="0"/>
                </a:lnTo>
                <a:lnTo>
                  <a:pt x="280" y="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Freeform: Shape 50"/>
          <p:cNvSpPr/>
          <p:nvPr/>
        </p:nvSpPr>
        <p:spPr bwMode="auto">
          <a:xfrm>
            <a:off x="4761813" y="2712722"/>
            <a:ext cx="85522" cy="272529"/>
          </a:xfrm>
          <a:custGeom>
            <a:avLst/>
            <a:gdLst>
              <a:gd name="T0" fmla="*/ 49 w 75"/>
              <a:gd name="T1" fmla="*/ 239 h 239"/>
              <a:gd name="T2" fmla="*/ 0 w 75"/>
              <a:gd name="T3" fmla="*/ 5 h 239"/>
              <a:gd name="T4" fmla="*/ 26 w 75"/>
              <a:gd name="T5" fmla="*/ 0 h 239"/>
              <a:gd name="T6" fmla="*/ 75 w 75"/>
              <a:gd name="T7" fmla="*/ 234 h 239"/>
              <a:gd name="T8" fmla="*/ 49 w 75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39">
                <a:moveTo>
                  <a:pt x="49" y="239"/>
                </a:moveTo>
                <a:lnTo>
                  <a:pt x="0" y="5"/>
                </a:lnTo>
                <a:lnTo>
                  <a:pt x="26" y="0"/>
                </a:lnTo>
                <a:lnTo>
                  <a:pt x="75" y="234"/>
                </a:lnTo>
                <a:lnTo>
                  <a:pt x="49" y="23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Freeform: Shape 51"/>
          <p:cNvSpPr/>
          <p:nvPr/>
        </p:nvSpPr>
        <p:spPr bwMode="auto">
          <a:xfrm>
            <a:off x="6294360" y="3903182"/>
            <a:ext cx="77540" cy="355770"/>
          </a:xfrm>
          <a:custGeom>
            <a:avLst/>
            <a:gdLst>
              <a:gd name="T0" fmla="*/ 26 w 68"/>
              <a:gd name="T1" fmla="*/ 0 h 312"/>
              <a:gd name="T2" fmla="*/ 68 w 68"/>
              <a:gd name="T3" fmla="*/ 309 h 312"/>
              <a:gd name="T4" fmla="*/ 40 w 68"/>
              <a:gd name="T5" fmla="*/ 312 h 312"/>
              <a:gd name="T6" fmla="*/ 0 w 68"/>
              <a:gd name="T7" fmla="*/ 3 h 312"/>
              <a:gd name="T8" fmla="*/ 26 w 68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2">
                <a:moveTo>
                  <a:pt x="26" y="0"/>
                </a:moveTo>
                <a:lnTo>
                  <a:pt x="68" y="309"/>
                </a:lnTo>
                <a:lnTo>
                  <a:pt x="40" y="312"/>
                </a:lnTo>
                <a:lnTo>
                  <a:pt x="0" y="3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52"/>
          <p:cNvSpPr/>
          <p:nvPr/>
        </p:nvSpPr>
        <p:spPr bwMode="auto">
          <a:xfrm>
            <a:off x="5707112" y="4558847"/>
            <a:ext cx="253144" cy="339806"/>
          </a:xfrm>
          <a:custGeom>
            <a:avLst/>
            <a:gdLst>
              <a:gd name="T0" fmla="*/ 22 w 222"/>
              <a:gd name="T1" fmla="*/ 0 h 298"/>
              <a:gd name="T2" fmla="*/ 222 w 222"/>
              <a:gd name="T3" fmla="*/ 283 h 298"/>
              <a:gd name="T4" fmla="*/ 201 w 222"/>
              <a:gd name="T5" fmla="*/ 298 h 298"/>
              <a:gd name="T6" fmla="*/ 0 w 222"/>
              <a:gd name="T7" fmla="*/ 14 h 298"/>
              <a:gd name="T8" fmla="*/ 22 w 222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98">
                <a:moveTo>
                  <a:pt x="22" y="0"/>
                </a:moveTo>
                <a:lnTo>
                  <a:pt x="222" y="283"/>
                </a:lnTo>
                <a:lnTo>
                  <a:pt x="201" y="298"/>
                </a:lnTo>
                <a:lnTo>
                  <a:pt x="0" y="14"/>
                </a:lnTo>
                <a:lnTo>
                  <a:pt x="22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53"/>
          <p:cNvSpPr/>
          <p:nvPr/>
        </p:nvSpPr>
        <p:spPr bwMode="auto">
          <a:xfrm>
            <a:off x="5360465" y="4548584"/>
            <a:ext cx="350068" cy="41050"/>
          </a:xfrm>
          <a:custGeom>
            <a:avLst/>
            <a:gdLst>
              <a:gd name="T0" fmla="*/ 305 w 307"/>
              <a:gd name="T1" fmla="*/ 36 h 36"/>
              <a:gd name="T2" fmla="*/ 0 w 307"/>
              <a:gd name="T3" fmla="*/ 28 h 36"/>
              <a:gd name="T4" fmla="*/ 0 w 307"/>
              <a:gd name="T5" fmla="*/ 0 h 36"/>
              <a:gd name="T6" fmla="*/ 307 w 307"/>
              <a:gd name="T7" fmla="*/ 10 h 36"/>
              <a:gd name="T8" fmla="*/ 305 w 30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305" y="36"/>
                </a:moveTo>
                <a:lnTo>
                  <a:pt x="0" y="28"/>
                </a:lnTo>
                <a:lnTo>
                  <a:pt x="0" y="0"/>
                </a:lnTo>
                <a:lnTo>
                  <a:pt x="307" y="10"/>
                </a:lnTo>
                <a:lnTo>
                  <a:pt x="305" y="3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54"/>
          <p:cNvSpPr/>
          <p:nvPr/>
        </p:nvSpPr>
        <p:spPr bwMode="auto">
          <a:xfrm>
            <a:off x="5033202" y="3502941"/>
            <a:ext cx="246302" cy="180165"/>
          </a:xfrm>
          <a:custGeom>
            <a:avLst/>
            <a:gdLst>
              <a:gd name="T0" fmla="*/ 0 w 216"/>
              <a:gd name="T1" fmla="*/ 135 h 158"/>
              <a:gd name="T2" fmla="*/ 200 w 216"/>
              <a:gd name="T3" fmla="*/ 0 h 158"/>
              <a:gd name="T4" fmla="*/ 216 w 216"/>
              <a:gd name="T5" fmla="*/ 21 h 158"/>
              <a:gd name="T6" fmla="*/ 16 w 216"/>
              <a:gd name="T7" fmla="*/ 158 h 158"/>
              <a:gd name="T8" fmla="*/ 0 w 216"/>
              <a:gd name="T9" fmla="*/ 1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58">
                <a:moveTo>
                  <a:pt x="0" y="135"/>
                </a:moveTo>
                <a:lnTo>
                  <a:pt x="200" y="0"/>
                </a:lnTo>
                <a:lnTo>
                  <a:pt x="216" y="21"/>
                </a:lnTo>
                <a:lnTo>
                  <a:pt x="16" y="158"/>
                </a:lnTo>
                <a:lnTo>
                  <a:pt x="0" y="1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Freeform: Shape 55"/>
          <p:cNvSpPr/>
          <p:nvPr/>
        </p:nvSpPr>
        <p:spPr bwMode="auto">
          <a:xfrm>
            <a:off x="6376461" y="4242987"/>
            <a:ext cx="470939" cy="50173"/>
          </a:xfrm>
          <a:custGeom>
            <a:avLst/>
            <a:gdLst>
              <a:gd name="T0" fmla="*/ 413 w 413"/>
              <a:gd name="T1" fmla="*/ 26 h 44"/>
              <a:gd name="T2" fmla="*/ 1 w 413"/>
              <a:gd name="T3" fmla="*/ 44 h 44"/>
              <a:gd name="T4" fmla="*/ 0 w 413"/>
              <a:gd name="T5" fmla="*/ 16 h 44"/>
              <a:gd name="T6" fmla="*/ 411 w 413"/>
              <a:gd name="T7" fmla="*/ 0 h 44"/>
              <a:gd name="T8" fmla="*/ 413 w 413"/>
              <a:gd name="T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44">
                <a:moveTo>
                  <a:pt x="413" y="26"/>
                </a:moveTo>
                <a:lnTo>
                  <a:pt x="1" y="44"/>
                </a:lnTo>
                <a:lnTo>
                  <a:pt x="0" y="16"/>
                </a:lnTo>
                <a:lnTo>
                  <a:pt x="411" y="0"/>
                </a:lnTo>
                <a:lnTo>
                  <a:pt x="413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56"/>
          <p:cNvSpPr/>
          <p:nvPr/>
        </p:nvSpPr>
        <p:spPr bwMode="auto">
          <a:xfrm>
            <a:off x="5459670" y="5085660"/>
            <a:ext cx="1191601" cy="1059327"/>
          </a:xfrm>
          <a:custGeom>
            <a:avLst/>
            <a:gdLst>
              <a:gd name="T0" fmla="*/ 293 w 602"/>
              <a:gd name="T1" fmla="*/ 535 h 535"/>
              <a:gd name="T2" fmla="*/ 143 w 602"/>
              <a:gd name="T3" fmla="*/ 515 h 535"/>
              <a:gd name="T4" fmla="*/ 87 w 602"/>
              <a:gd name="T5" fmla="*/ 469 h 535"/>
              <a:gd name="T6" fmla="*/ 38 w 602"/>
              <a:gd name="T7" fmla="*/ 403 h 535"/>
              <a:gd name="T8" fmla="*/ 31 w 602"/>
              <a:gd name="T9" fmla="*/ 368 h 535"/>
              <a:gd name="T10" fmla="*/ 32 w 602"/>
              <a:gd name="T11" fmla="*/ 347 h 535"/>
              <a:gd name="T12" fmla="*/ 38 w 602"/>
              <a:gd name="T13" fmla="*/ 314 h 535"/>
              <a:gd name="T14" fmla="*/ 32 w 602"/>
              <a:gd name="T15" fmla="*/ 293 h 535"/>
              <a:gd name="T16" fmla="*/ 29 w 602"/>
              <a:gd name="T17" fmla="*/ 270 h 535"/>
              <a:gd name="T18" fmla="*/ 37 w 602"/>
              <a:gd name="T19" fmla="*/ 241 h 535"/>
              <a:gd name="T20" fmla="*/ 31 w 602"/>
              <a:gd name="T21" fmla="*/ 214 h 535"/>
              <a:gd name="T22" fmla="*/ 35 w 602"/>
              <a:gd name="T23" fmla="*/ 191 h 535"/>
              <a:gd name="T24" fmla="*/ 41 w 602"/>
              <a:gd name="T25" fmla="*/ 169 h 535"/>
              <a:gd name="T26" fmla="*/ 44 w 602"/>
              <a:gd name="T27" fmla="*/ 145 h 535"/>
              <a:gd name="T28" fmla="*/ 17 w 602"/>
              <a:gd name="T29" fmla="*/ 126 h 535"/>
              <a:gd name="T30" fmla="*/ 0 w 602"/>
              <a:gd name="T31" fmla="*/ 0 h 535"/>
              <a:gd name="T32" fmla="*/ 602 w 602"/>
              <a:gd name="T33" fmla="*/ 0 h 535"/>
              <a:gd name="T34" fmla="*/ 590 w 602"/>
              <a:gd name="T35" fmla="*/ 94 h 535"/>
              <a:gd name="T36" fmla="*/ 563 w 602"/>
              <a:gd name="T37" fmla="*/ 114 h 535"/>
              <a:gd name="T38" fmla="*/ 566 w 602"/>
              <a:gd name="T39" fmla="*/ 138 h 535"/>
              <a:gd name="T40" fmla="*/ 572 w 602"/>
              <a:gd name="T41" fmla="*/ 160 h 535"/>
              <a:gd name="T42" fmla="*/ 577 w 602"/>
              <a:gd name="T43" fmla="*/ 182 h 535"/>
              <a:gd name="T44" fmla="*/ 571 w 602"/>
              <a:gd name="T45" fmla="*/ 209 h 535"/>
              <a:gd name="T46" fmla="*/ 578 w 602"/>
              <a:gd name="T47" fmla="*/ 239 h 535"/>
              <a:gd name="T48" fmla="*/ 575 w 602"/>
              <a:gd name="T49" fmla="*/ 261 h 535"/>
              <a:gd name="T50" fmla="*/ 569 w 602"/>
              <a:gd name="T51" fmla="*/ 282 h 535"/>
              <a:gd name="T52" fmla="*/ 575 w 602"/>
              <a:gd name="T53" fmla="*/ 315 h 535"/>
              <a:gd name="T54" fmla="*/ 577 w 602"/>
              <a:gd name="T55" fmla="*/ 336 h 535"/>
              <a:gd name="T56" fmla="*/ 569 w 602"/>
              <a:gd name="T57" fmla="*/ 372 h 535"/>
              <a:gd name="T58" fmla="*/ 580 w 602"/>
              <a:gd name="T59" fmla="*/ 392 h 535"/>
              <a:gd name="T60" fmla="*/ 524 w 602"/>
              <a:gd name="T61" fmla="*/ 469 h 535"/>
              <a:gd name="T62" fmla="*/ 469 w 602"/>
              <a:gd name="T63" fmla="*/ 515 h 535"/>
              <a:gd name="T64" fmla="*/ 293 w 602"/>
              <a:gd name="T65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2" h="535">
                <a:moveTo>
                  <a:pt x="293" y="535"/>
                </a:moveTo>
                <a:cubicBezTo>
                  <a:pt x="246" y="535"/>
                  <a:pt x="146" y="530"/>
                  <a:pt x="143" y="515"/>
                </a:cubicBezTo>
                <a:cubicBezTo>
                  <a:pt x="140" y="500"/>
                  <a:pt x="125" y="491"/>
                  <a:pt x="87" y="469"/>
                </a:cubicBezTo>
                <a:cubicBezTo>
                  <a:pt x="50" y="447"/>
                  <a:pt x="38" y="420"/>
                  <a:pt x="38" y="403"/>
                </a:cubicBezTo>
                <a:cubicBezTo>
                  <a:pt x="38" y="387"/>
                  <a:pt x="50" y="375"/>
                  <a:pt x="31" y="368"/>
                </a:cubicBezTo>
                <a:cubicBezTo>
                  <a:pt x="11" y="360"/>
                  <a:pt x="16" y="353"/>
                  <a:pt x="32" y="347"/>
                </a:cubicBezTo>
                <a:cubicBezTo>
                  <a:pt x="48" y="341"/>
                  <a:pt x="38" y="330"/>
                  <a:pt x="38" y="314"/>
                </a:cubicBezTo>
                <a:cubicBezTo>
                  <a:pt x="38" y="297"/>
                  <a:pt x="56" y="294"/>
                  <a:pt x="32" y="293"/>
                </a:cubicBezTo>
                <a:cubicBezTo>
                  <a:pt x="8" y="291"/>
                  <a:pt x="11" y="276"/>
                  <a:pt x="29" y="270"/>
                </a:cubicBezTo>
                <a:cubicBezTo>
                  <a:pt x="47" y="264"/>
                  <a:pt x="37" y="254"/>
                  <a:pt x="37" y="241"/>
                </a:cubicBezTo>
                <a:cubicBezTo>
                  <a:pt x="37" y="227"/>
                  <a:pt x="47" y="218"/>
                  <a:pt x="31" y="214"/>
                </a:cubicBezTo>
                <a:cubicBezTo>
                  <a:pt x="14" y="209"/>
                  <a:pt x="16" y="196"/>
                  <a:pt x="35" y="191"/>
                </a:cubicBezTo>
                <a:cubicBezTo>
                  <a:pt x="54" y="187"/>
                  <a:pt x="43" y="179"/>
                  <a:pt x="41" y="169"/>
                </a:cubicBezTo>
                <a:cubicBezTo>
                  <a:pt x="40" y="158"/>
                  <a:pt x="54" y="145"/>
                  <a:pt x="44" y="145"/>
                </a:cubicBezTo>
                <a:cubicBezTo>
                  <a:pt x="34" y="145"/>
                  <a:pt x="19" y="137"/>
                  <a:pt x="17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02" y="0"/>
                  <a:pt x="602" y="0"/>
                  <a:pt x="602" y="0"/>
                </a:cubicBezTo>
                <a:cubicBezTo>
                  <a:pt x="590" y="94"/>
                  <a:pt x="590" y="94"/>
                  <a:pt x="590" y="94"/>
                </a:cubicBezTo>
                <a:cubicBezTo>
                  <a:pt x="589" y="106"/>
                  <a:pt x="574" y="114"/>
                  <a:pt x="563" y="114"/>
                </a:cubicBezTo>
                <a:cubicBezTo>
                  <a:pt x="553" y="114"/>
                  <a:pt x="568" y="127"/>
                  <a:pt x="566" y="138"/>
                </a:cubicBezTo>
                <a:cubicBezTo>
                  <a:pt x="565" y="148"/>
                  <a:pt x="553" y="155"/>
                  <a:pt x="572" y="160"/>
                </a:cubicBezTo>
                <a:cubicBezTo>
                  <a:pt x="592" y="164"/>
                  <a:pt x="593" y="178"/>
                  <a:pt x="577" y="182"/>
                </a:cubicBezTo>
                <a:cubicBezTo>
                  <a:pt x="560" y="187"/>
                  <a:pt x="571" y="196"/>
                  <a:pt x="571" y="209"/>
                </a:cubicBezTo>
                <a:cubicBezTo>
                  <a:pt x="571" y="223"/>
                  <a:pt x="560" y="233"/>
                  <a:pt x="578" y="239"/>
                </a:cubicBezTo>
                <a:cubicBezTo>
                  <a:pt x="596" y="245"/>
                  <a:pt x="599" y="260"/>
                  <a:pt x="575" y="261"/>
                </a:cubicBezTo>
                <a:cubicBezTo>
                  <a:pt x="551" y="263"/>
                  <a:pt x="569" y="266"/>
                  <a:pt x="569" y="282"/>
                </a:cubicBezTo>
                <a:cubicBezTo>
                  <a:pt x="569" y="299"/>
                  <a:pt x="559" y="309"/>
                  <a:pt x="575" y="315"/>
                </a:cubicBezTo>
                <a:cubicBezTo>
                  <a:pt x="592" y="321"/>
                  <a:pt x="596" y="329"/>
                  <a:pt x="577" y="336"/>
                </a:cubicBezTo>
                <a:cubicBezTo>
                  <a:pt x="557" y="344"/>
                  <a:pt x="569" y="356"/>
                  <a:pt x="569" y="372"/>
                </a:cubicBezTo>
                <a:cubicBezTo>
                  <a:pt x="569" y="377"/>
                  <a:pt x="582" y="382"/>
                  <a:pt x="580" y="392"/>
                </a:cubicBezTo>
                <a:cubicBezTo>
                  <a:pt x="576" y="416"/>
                  <a:pt x="553" y="445"/>
                  <a:pt x="524" y="469"/>
                </a:cubicBezTo>
                <a:cubicBezTo>
                  <a:pt x="496" y="493"/>
                  <a:pt x="472" y="500"/>
                  <a:pt x="469" y="515"/>
                </a:cubicBezTo>
                <a:cubicBezTo>
                  <a:pt x="466" y="530"/>
                  <a:pt x="341" y="535"/>
                  <a:pt x="293" y="53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57"/>
          <p:cNvSpPr/>
          <p:nvPr/>
        </p:nvSpPr>
        <p:spPr bwMode="auto">
          <a:xfrm>
            <a:off x="5715094" y="5085660"/>
            <a:ext cx="336385" cy="1059327"/>
          </a:xfrm>
          <a:custGeom>
            <a:avLst/>
            <a:gdLst>
              <a:gd name="T0" fmla="*/ 82 w 170"/>
              <a:gd name="T1" fmla="*/ 535 h 535"/>
              <a:gd name="T2" fmla="*/ 38 w 170"/>
              <a:gd name="T3" fmla="*/ 515 h 535"/>
              <a:gd name="T4" fmla="*/ 22 w 170"/>
              <a:gd name="T5" fmla="*/ 469 h 535"/>
              <a:gd name="T6" fmla="*/ 8 w 170"/>
              <a:gd name="T7" fmla="*/ 403 h 535"/>
              <a:gd name="T8" fmla="*/ 6 w 170"/>
              <a:gd name="T9" fmla="*/ 368 h 535"/>
              <a:gd name="T10" fmla="*/ 7 w 170"/>
              <a:gd name="T11" fmla="*/ 347 h 535"/>
              <a:gd name="T12" fmla="*/ 8 w 170"/>
              <a:gd name="T13" fmla="*/ 314 h 535"/>
              <a:gd name="T14" fmla="*/ 7 w 170"/>
              <a:gd name="T15" fmla="*/ 293 h 535"/>
              <a:gd name="T16" fmla="*/ 6 w 170"/>
              <a:gd name="T17" fmla="*/ 270 h 535"/>
              <a:gd name="T18" fmla="*/ 8 w 170"/>
              <a:gd name="T19" fmla="*/ 241 h 535"/>
              <a:gd name="T20" fmla="*/ 6 w 170"/>
              <a:gd name="T21" fmla="*/ 214 h 535"/>
              <a:gd name="T22" fmla="*/ 7 w 170"/>
              <a:gd name="T23" fmla="*/ 191 h 535"/>
              <a:gd name="T24" fmla="*/ 9 w 170"/>
              <a:gd name="T25" fmla="*/ 169 h 535"/>
              <a:gd name="T26" fmla="*/ 10 w 170"/>
              <a:gd name="T27" fmla="*/ 145 h 535"/>
              <a:gd name="T28" fmla="*/ 2 w 170"/>
              <a:gd name="T29" fmla="*/ 126 h 535"/>
              <a:gd name="T30" fmla="*/ 5 w 170"/>
              <a:gd name="T31" fmla="*/ 90 h 535"/>
              <a:gd name="T32" fmla="*/ 4 w 170"/>
              <a:gd name="T33" fmla="*/ 43 h 535"/>
              <a:gd name="T34" fmla="*/ 0 w 170"/>
              <a:gd name="T35" fmla="*/ 0 h 535"/>
              <a:gd name="T36" fmla="*/ 170 w 170"/>
              <a:gd name="T37" fmla="*/ 0 h 535"/>
              <a:gd name="T38" fmla="*/ 168 w 170"/>
              <a:gd name="T39" fmla="*/ 23 h 535"/>
              <a:gd name="T40" fmla="*/ 164 w 170"/>
              <a:gd name="T41" fmla="*/ 58 h 535"/>
              <a:gd name="T42" fmla="*/ 167 w 170"/>
              <a:gd name="T43" fmla="*/ 94 h 535"/>
              <a:gd name="T44" fmla="*/ 159 w 170"/>
              <a:gd name="T45" fmla="*/ 114 h 535"/>
              <a:gd name="T46" fmla="*/ 160 w 170"/>
              <a:gd name="T47" fmla="*/ 138 h 535"/>
              <a:gd name="T48" fmla="*/ 162 w 170"/>
              <a:gd name="T49" fmla="*/ 160 h 535"/>
              <a:gd name="T50" fmla="*/ 163 w 170"/>
              <a:gd name="T51" fmla="*/ 182 h 535"/>
              <a:gd name="T52" fmla="*/ 161 w 170"/>
              <a:gd name="T53" fmla="*/ 209 h 535"/>
              <a:gd name="T54" fmla="*/ 163 w 170"/>
              <a:gd name="T55" fmla="*/ 239 h 535"/>
              <a:gd name="T56" fmla="*/ 163 w 170"/>
              <a:gd name="T57" fmla="*/ 261 h 535"/>
              <a:gd name="T58" fmla="*/ 161 w 170"/>
              <a:gd name="T59" fmla="*/ 282 h 535"/>
              <a:gd name="T60" fmla="*/ 163 w 170"/>
              <a:gd name="T61" fmla="*/ 315 h 535"/>
              <a:gd name="T62" fmla="*/ 163 w 170"/>
              <a:gd name="T63" fmla="*/ 336 h 535"/>
              <a:gd name="T64" fmla="*/ 161 w 170"/>
              <a:gd name="T65" fmla="*/ 372 h 535"/>
              <a:gd name="T66" fmla="*/ 164 w 170"/>
              <a:gd name="T67" fmla="*/ 392 h 535"/>
              <a:gd name="T68" fmla="*/ 148 w 170"/>
              <a:gd name="T69" fmla="*/ 469 h 535"/>
              <a:gd name="T70" fmla="*/ 132 w 170"/>
              <a:gd name="T71" fmla="*/ 515 h 535"/>
              <a:gd name="T72" fmla="*/ 82 w 170"/>
              <a:gd name="T73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535">
                <a:moveTo>
                  <a:pt x="82" y="535"/>
                </a:moveTo>
                <a:cubicBezTo>
                  <a:pt x="68" y="535"/>
                  <a:pt x="39" y="530"/>
                  <a:pt x="38" y="515"/>
                </a:cubicBezTo>
                <a:cubicBezTo>
                  <a:pt x="37" y="500"/>
                  <a:pt x="33" y="491"/>
                  <a:pt x="22" y="469"/>
                </a:cubicBezTo>
                <a:cubicBezTo>
                  <a:pt x="12" y="447"/>
                  <a:pt x="8" y="420"/>
                  <a:pt x="8" y="403"/>
                </a:cubicBezTo>
                <a:cubicBezTo>
                  <a:pt x="8" y="387"/>
                  <a:pt x="12" y="375"/>
                  <a:pt x="6" y="368"/>
                </a:cubicBezTo>
                <a:cubicBezTo>
                  <a:pt x="1" y="360"/>
                  <a:pt x="2" y="353"/>
                  <a:pt x="7" y="347"/>
                </a:cubicBezTo>
                <a:cubicBezTo>
                  <a:pt x="11" y="341"/>
                  <a:pt x="8" y="330"/>
                  <a:pt x="8" y="314"/>
                </a:cubicBezTo>
                <a:cubicBezTo>
                  <a:pt x="8" y="297"/>
                  <a:pt x="13" y="294"/>
                  <a:pt x="7" y="293"/>
                </a:cubicBezTo>
                <a:cubicBezTo>
                  <a:pt x="0" y="291"/>
                  <a:pt x="1" y="276"/>
                  <a:pt x="6" y="270"/>
                </a:cubicBezTo>
                <a:cubicBezTo>
                  <a:pt x="11" y="264"/>
                  <a:pt x="8" y="254"/>
                  <a:pt x="8" y="241"/>
                </a:cubicBezTo>
                <a:cubicBezTo>
                  <a:pt x="8" y="227"/>
                  <a:pt x="11" y="218"/>
                  <a:pt x="6" y="214"/>
                </a:cubicBezTo>
                <a:cubicBezTo>
                  <a:pt x="1" y="209"/>
                  <a:pt x="2" y="196"/>
                  <a:pt x="7" y="191"/>
                </a:cubicBezTo>
                <a:cubicBezTo>
                  <a:pt x="13" y="187"/>
                  <a:pt x="10" y="179"/>
                  <a:pt x="9" y="169"/>
                </a:cubicBezTo>
                <a:cubicBezTo>
                  <a:pt x="9" y="158"/>
                  <a:pt x="13" y="145"/>
                  <a:pt x="10" y="145"/>
                </a:cubicBezTo>
                <a:cubicBezTo>
                  <a:pt x="7" y="145"/>
                  <a:pt x="2" y="138"/>
                  <a:pt x="2" y="126"/>
                </a:cubicBezTo>
                <a:cubicBezTo>
                  <a:pt x="2" y="114"/>
                  <a:pt x="5" y="106"/>
                  <a:pt x="5" y="90"/>
                </a:cubicBezTo>
                <a:cubicBezTo>
                  <a:pt x="5" y="73"/>
                  <a:pt x="6" y="55"/>
                  <a:pt x="4" y="43"/>
                </a:cubicBezTo>
                <a:cubicBezTo>
                  <a:pt x="3" y="33"/>
                  <a:pt x="1" y="13"/>
                  <a:pt x="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0" y="9"/>
                  <a:pt x="170" y="18"/>
                  <a:pt x="168" y="23"/>
                </a:cubicBezTo>
                <a:cubicBezTo>
                  <a:pt x="164" y="35"/>
                  <a:pt x="164" y="42"/>
                  <a:pt x="164" y="58"/>
                </a:cubicBezTo>
                <a:cubicBezTo>
                  <a:pt x="164" y="75"/>
                  <a:pt x="167" y="82"/>
                  <a:pt x="167" y="94"/>
                </a:cubicBezTo>
                <a:cubicBezTo>
                  <a:pt x="167" y="106"/>
                  <a:pt x="162" y="114"/>
                  <a:pt x="159" y="114"/>
                </a:cubicBezTo>
                <a:cubicBezTo>
                  <a:pt x="156" y="114"/>
                  <a:pt x="160" y="127"/>
                  <a:pt x="160" y="138"/>
                </a:cubicBezTo>
                <a:cubicBezTo>
                  <a:pt x="160" y="148"/>
                  <a:pt x="156" y="155"/>
                  <a:pt x="162" y="160"/>
                </a:cubicBezTo>
                <a:cubicBezTo>
                  <a:pt x="167" y="164"/>
                  <a:pt x="168" y="178"/>
                  <a:pt x="163" y="182"/>
                </a:cubicBezTo>
                <a:cubicBezTo>
                  <a:pt x="158" y="187"/>
                  <a:pt x="161" y="196"/>
                  <a:pt x="161" y="209"/>
                </a:cubicBezTo>
                <a:cubicBezTo>
                  <a:pt x="161" y="223"/>
                  <a:pt x="158" y="233"/>
                  <a:pt x="163" y="239"/>
                </a:cubicBezTo>
                <a:cubicBezTo>
                  <a:pt x="169" y="245"/>
                  <a:pt x="169" y="260"/>
                  <a:pt x="163" y="261"/>
                </a:cubicBezTo>
                <a:cubicBezTo>
                  <a:pt x="156" y="263"/>
                  <a:pt x="161" y="266"/>
                  <a:pt x="161" y="282"/>
                </a:cubicBezTo>
                <a:cubicBezTo>
                  <a:pt x="161" y="299"/>
                  <a:pt x="158" y="309"/>
                  <a:pt x="163" y="315"/>
                </a:cubicBezTo>
                <a:cubicBezTo>
                  <a:pt x="167" y="321"/>
                  <a:pt x="169" y="329"/>
                  <a:pt x="163" y="336"/>
                </a:cubicBezTo>
                <a:cubicBezTo>
                  <a:pt x="157" y="344"/>
                  <a:pt x="161" y="356"/>
                  <a:pt x="161" y="372"/>
                </a:cubicBezTo>
                <a:cubicBezTo>
                  <a:pt x="161" y="377"/>
                  <a:pt x="165" y="382"/>
                  <a:pt x="164" y="392"/>
                </a:cubicBezTo>
                <a:cubicBezTo>
                  <a:pt x="163" y="416"/>
                  <a:pt x="156" y="445"/>
                  <a:pt x="148" y="469"/>
                </a:cubicBezTo>
                <a:cubicBezTo>
                  <a:pt x="140" y="493"/>
                  <a:pt x="133" y="500"/>
                  <a:pt x="132" y="515"/>
                </a:cubicBezTo>
                <a:cubicBezTo>
                  <a:pt x="131" y="530"/>
                  <a:pt x="95" y="535"/>
                  <a:pt x="82" y="535"/>
                </a:cubicBezTo>
                <a:close/>
              </a:path>
            </a:pathLst>
          </a:custGeom>
          <a:solidFill>
            <a:srgbClr val="B2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Oval 58"/>
          <p:cNvSpPr/>
          <p:nvPr/>
        </p:nvSpPr>
        <p:spPr bwMode="auto">
          <a:xfrm>
            <a:off x="5928328" y="6134724"/>
            <a:ext cx="271389" cy="120870"/>
          </a:xfrm>
          <a:prstGeom prst="ellipse">
            <a:avLst/>
          </a:pr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Oval 59"/>
          <p:cNvSpPr/>
          <p:nvPr/>
        </p:nvSpPr>
        <p:spPr bwMode="auto">
          <a:xfrm>
            <a:off x="5827983" y="6081130"/>
            <a:ext cx="473219" cy="131133"/>
          </a:xfrm>
          <a:prstGeom prst="ellipse">
            <a:avLst/>
          </a:pr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4" name="Freeform: Shape 60"/>
          <p:cNvSpPr/>
          <p:nvPr/>
        </p:nvSpPr>
        <p:spPr bwMode="auto">
          <a:xfrm>
            <a:off x="5764127" y="6118760"/>
            <a:ext cx="599791" cy="50173"/>
          </a:xfrm>
          <a:custGeom>
            <a:avLst/>
            <a:gdLst>
              <a:gd name="T0" fmla="*/ 140 w 303"/>
              <a:gd name="T1" fmla="*/ 25 h 25"/>
              <a:gd name="T2" fmla="*/ 2 w 303"/>
              <a:gd name="T3" fmla="*/ 7 h 25"/>
              <a:gd name="T4" fmla="*/ 0 w 303"/>
              <a:gd name="T5" fmla="*/ 1 h 25"/>
              <a:gd name="T6" fmla="*/ 139 w 303"/>
              <a:gd name="T7" fmla="*/ 13 h 25"/>
              <a:gd name="T8" fmla="*/ 303 w 303"/>
              <a:gd name="T9" fmla="*/ 0 h 25"/>
              <a:gd name="T10" fmla="*/ 301 w 303"/>
              <a:gd name="T11" fmla="*/ 7 h 25"/>
              <a:gd name="T12" fmla="*/ 140 w 303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5">
                <a:moveTo>
                  <a:pt x="140" y="25"/>
                </a:moveTo>
                <a:cubicBezTo>
                  <a:pt x="96" y="25"/>
                  <a:pt x="4" y="21"/>
                  <a:pt x="2" y="7"/>
                </a:cubicBezTo>
                <a:cubicBezTo>
                  <a:pt x="1" y="6"/>
                  <a:pt x="1" y="3"/>
                  <a:pt x="0" y="1"/>
                </a:cubicBezTo>
                <a:cubicBezTo>
                  <a:pt x="28" y="10"/>
                  <a:pt x="101" y="13"/>
                  <a:pt x="139" y="13"/>
                </a:cubicBezTo>
                <a:cubicBezTo>
                  <a:pt x="179" y="13"/>
                  <a:pt x="271" y="10"/>
                  <a:pt x="303" y="0"/>
                </a:cubicBezTo>
                <a:cubicBezTo>
                  <a:pt x="302" y="3"/>
                  <a:pt x="302" y="5"/>
                  <a:pt x="301" y="7"/>
                </a:cubicBezTo>
                <a:cubicBezTo>
                  <a:pt x="299" y="21"/>
                  <a:pt x="184" y="25"/>
                  <a:pt x="140" y="25"/>
                </a:cubicBez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Freeform: Shape 61"/>
          <p:cNvSpPr/>
          <p:nvPr/>
        </p:nvSpPr>
        <p:spPr bwMode="auto">
          <a:xfrm>
            <a:off x="5518965" y="5386695"/>
            <a:ext cx="1100378" cy="80960"/>
          </a:xfrm>
          <a:custGeom>
            <a:avLst/>
            <a:gdLst>
              <a:gd name="T0" fmla="*/ 13 w 556"/>
              <a:gd name="T1" fmla="*/ 24 h 41"/>
              <a:gd name="T2" fmla="*/ 531 w 556"/>
              <a:gd name="T3" fmla="*/ 0 h 41"/>
              <a:gd name="T4" fmla="*/ 542 w 556"/>
              <a:gd name="T5" fmla="*/ 8 h 41"/>
              <a:gd name="T6" fmla="*/ 556 w 556"/>
              <a:gd name="T7" fmla="*/ 15 h 41"/>
              <a:gd name="T8" fmla="*/ 0 w 556"/>
              <a:gd name="T9" fmla="*/ 41 h 41"/>
              <a:gd name="T10" fmla="*/ 5 w 556"/>
              <a:gd name="T11" fmla="*/ 39 h 41"/>
              <a:gd name="T12" fmla="*/ 13 w 556"/>
              <a:gd name="T13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1">
                <a:moveTo>
                  <a:pt x="13" y="24"/>
                </a:moveTo>
                <a:cubicBezTo>
                  <a:pt x="531" y="0"/>
                  <a:pt x="531" y="0"/>
                  <a:pt x="531" y="0"/>
                </a:cubicBezTo>
                <a:cubicBezTo>
                  <a:pt x="531" y="3"/>
                  <a:pt x="533" y="6"/>
                  <a:pt x="542" y="8"/>
                </a:cubicBezTo>
                <a:cubicBezTo>
                  <a:pt x="549" y="9"/>
                  <a:pt x="553" y="12"/>
                  <a:pt x="556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5" y="39"/>
                </a:cubicBezTo>
                <a:cubicBezTo>
                  <a:pt x="20" y="36"/>
                  <a:pt x="16" y="31"/>
                  <a:pt x="13" y="24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62"/>
          <p:cNvSpPr/>
          <p:nvPr/>
        </p:nvSpPr>
        <p:spPr bwMode="auto">
          <a:xfrm>
            <a:off x="5497299" y="5295472"/>
            <a:ext cx="1118622" cy="83241"/>
          </a:xfrm>
          <a:custGeom>
            <a:avLst/>
            <a:gdLst>
              <a:gd name="T0" fmla="*/ 0 w 565"/>
              <a:gd name="T1" fmla="*/ 27 h 42"/>
              <a:gd name="T2" fmla="*/ 565 w 565"/>
              <a:gd name="T3" fmla="*/ 0 h 42"/>
              <a:gd name="T4" fmla="*/ 544 w 565"/>
              <a:gd name="T5" fmla="*/ 8 h 42"/>
              <a:gd name="T6" fmla="*/ 543 w 565"/>
              <a:gd name="T7" fmla="*/ 17 h 42"/>
              <a:gd name="T8" fmla="*/ 29 w 565"/>
              <a:gd name="T9" fmla="*/ 42 h 42"/>
              <a:gd name="T10" fmla="*/ 25 w 565"/>
              <a:gd name="T11" fmla="*/ 39 h 42"/>
              <a:gd name="T12" fmla="*/ 0 w 565"/>
              <a:gd name="T13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42">
                <a:moveTo>
                  <a:pt x="0" y="27"/>
                </a:moveTo>
                <a:cubicBezTo>
                  <a:pt x="565" y="0"/>
                  <a:pt x="565" y="0"/>
                  <a:pt x="565" y="0"/>
                </a:cubicBezTo>
                <a:cubicBezTo>
                  <a:pt x="559" y="5"/>
                  <a:pt x="551" y="8"/>
                  <a:pt x="544" y="8"/>
                </a:cubicBezTo>
                <a:cubicBezTo>
                  <a:pt x="538" y="8"/>
                  <a:pt x="540" y="12"/>
                  <a:pt x="543" y="17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0"/>
                  <a:pt x="28" y="39"/>
                  <a:pt x="25" y="39"/>
                </a:cubicBezTo>
                <a:cubicBezTo>
                  <a:pt x="17" y="39"/>
                  <a:pt x="5" y="34"/>
                  <a:pt x="0" y="27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7" name="Freeform: Shape 63"/>
          <p:cNvSpPr/>
          <p:nvPr/>
        </p:nvSpPr>
        <p:spPr bwMode="auto">
          <a:xfrm>
            <a:off x="5522385" y="5459674"/>
            <a:ext cx="1065029" cy="80960"/>
          </a:xfrm>
          <a:custGeom>
            <a:avLst/>
            <a:gdLst>
              <a:gd name="T0" fmla="*/ 0 w 538"/>
              <a:gd name="T1" fmla="*/ 25 h 41"/>
              <a:gd name="T2" fmla="*/ 536 w 538"/>
              <a:gd name="T3" fmla="*/ 0 h 41"/>
              <a:gd name="T4" fmla="*/ 538 w 538"/>
              <a:gd name="T5" fmla="*/ 16 h 41"/>
              <a:gd name="T6" fmla="*/ 6 w 538"/>
              <a:gd name="T7" fmla="*/ 41 h 41"/>
              <a:gd name="T8" fmla="*/ 0 w 538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1">
                <a:moveTo>
                  <a:pt x="0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5" y="4"/>
                  <a:pt x="537" y="9"/>
                  <a:pt x="538" y="16"/>
                </a:cubicBezTo>
                <a:cubicBezTo>
                  <a:pt x="6" y="41"/>
                  <a:pt x="6" y="41"/>
                  <a:pt x="6" y="41"/>
                </a:cubicBezTo>
                <a:cubicBezTo>
                  <a:pt x="8" y="34"/>
                  <a:pt x="10" y="28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Freeform: Shape 64"/>
          <p:cNvSpPr/>
          <p:nvPr/>
        </p:nvSpPr>
        <p:spPr bwMode="auto">
          <a:xfrm>
            <a:off x="5530368" y="5531512"/>
            <a:ext cx="1083273" cy="82101"/>
          </a:xfrm>
          <a:custGeom>
            <a:avLst/>
            <a:gdLst>
              <a:gd name="T0" fmla="*/ 2 w 547"/>
              <a:gd name="T1" fmla="*/ 25 h 42"/>
              <a:gd name="T2" fmla="*/ 532 w 547"/>
              <a:gd name="T3" fmla="*/ 0 h 42"/>
              <a:gd name="T4" fmla="*/ 542 w 547"/>
              <a:gd name="T5" fmla="*/ 14 h 42"/>
              <a:gd name="T6" fmla="*/ 547 w 547"/>
              <a:gd name="T7" fmla="*/ 16 h 42"/>
              <a:gd name="T8" fmla="*/ 0 w 547"/>
              <a:gd name="T9" fmla="*/ 42 h 42"/>
              <a:gd name="T10" fmla="*/ 2 w 547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7" h="42">
                <a:moveTo>
                  <a:pt x="2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1" y="6"/>
                  <a:pt x="532" y="11"/>
                  <a:pt x="542" y="14"/>
                </a:cubicBezTo>
                <a:cubicBezTo>
                  <a:pt x="544" y="15"/>
                  <a:pt x="545" y="15"/>
                  <a:pt x="547" y="16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38"/>
                  <a:pt x="4" y="32"/>
                  <a:pt x="2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9" name="Freeform: Shape 65"/>
          <p:cNvSpPr/>
          <p:nvPr/>
        </p:nvSpPr>
        <p:spPr bwMode="auto">
          <a:xfrm>
            <a:off x="5522385" y="5615893"/>
            <a:ext cx="1063889" cy="80960"/>
          </a:xfrm>
          <a:custGeom>
            <a:avLst/>
            <a:gdLst>
              <a:gd name="T0" fmla="*/ 0 w 537"/>
              <a:gd name="T1" fmla="*/ 25 h 41"/>
              <a:gd name="T2" fmla="*/ 532 w 537"/>
              <a:gd name="T3" fmla="*/ 0 h 41"/>
              <a:gd name="T4" fmla="*/ 537 w 537"/>
              <a:gd name="T5" fmla="*/ 14 h 41"/>
              <a:gd name="T6" fmla="*/ 537 w 537"/>
              <a:gd name="T7" fmla="*/ 16 h 41"/>
              <a:gd name="T8" fmla="*/ 7 w 537"/>
              <a:gd name="T9" fmla="*/ 41 h 41"/>
              <a:gd name="T10" fmla="*/ 0 w 537"/>
              <a:gd name="T11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41">
                <a:moveTo>
                  <a:pt x="0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4" y="3"/>
                  <a:pt x="537" y="7"/>
                  <a:pt x="537" y="14"/>
                </a:cubicBezTo>
                <a:cubicBezTo>
                  <a:pt x="537" y="15"/>
                  <a:pt x="537" y="15"/>
                  <a:pt x="537" y="16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29"/>
                  <a:pt x="21" y="26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0" name="Freeform: Shape 66"/>
          <p:cNvSpPr/>
          <p:nvPr/>
        </p:nvSpPr>
        <p:spPr bwMode="auto">
          <a:xfrm>
            <a:off x="5518965" y="5691152"/>
            <a:ext cx="1102658" cy="80960"/>
          </a:xfrm>
          <a:custGeom>
            <a:avLst/>
            <a:gdLst>
              <a:gd name="T0" fmla="*/ 11 w 557"/>
              <a:gd name="T1" fmla="*/ 25 h 41"/>
              <a:gd name="T2" fmla="*/ 536 w 557"/>
              <a:gd name="T3" fmla="*/ 0 h 41"/>
              <a:gd name="T4" fmla="*/ 545 w 557"/>
              <a:gd name="T5" fmla="*/ 9 h 41"/>
              <a:gd name="T6" fmla="*/ 557 w 557"/>
              <a:gd name="T7" fmla="*/ 15 h 41"/>
              <a:gd name="T8" fmla="*/ 0 w 557"/>
              <a:gd name="T9" fmla="*/ 41 h 41"/>
              <a:gd name="T10" fmla="*/ 2 w 557"/>
              <a:gd name="T11" fmla="*/ 41 h 41"/>
              <a:gd name="T12" fmla="*/ 11 w 557"/>
              <a:gd name="T13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41">
                <a:moveTo>
                  <a:pt x="11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6" y="4"/>
                  <a:pt x="539" y="7"/>
                  <a:pt x="545" y="9"/>
                </a:cubicBezTo>
                <a:cubicBezTo>
                  <a:pt x="550" y="11"/>
                  <a:pt x="554" y="13"/>
                  <a:pt x="557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ubicBezTo>
                  <a:pt x="12" y="37"/>
                  <a:pt x="12" y="32"/>
                  <a:pt x="11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67"/>
          <p:cNvSpPr/>
          <p:nvPr/>
        </p:nvSpPr>
        <p:spPr bwMode="auto">
          <a:xfrm>
            <a:off x="5530367" y="5768691"/>
            <a:ext cx="1053626" cy="80960"/>
          </a:xfrm>
          <a:custGeom>
            <a:avLst/>
            <a:gdLst>
              <a:gd name="T0" fmla="*/ 0 w 532"/>
              <a:gd name="T1" fmla="*/ 25 h 41"/>
              <a:gd name="T2" fmla="*/ 530 w 532"/>
              <a:gd name="T3" fmla="*/ 0 h 41"/>
              <a:gd name="T4" fmla="*/ 532 w 532"/>
              <a:gd name="T5" fmla="*/ 17 h 41"/>
              <a:gd name="T6" fmla="*/ 5 w 532"/>
              <a:gd name="T7" fmla="*/ 41 h 41"/>
              <a:gd name="T8" fmla="*/ 0 w 532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41">
                <a:moveTo>
                  <a:pt x="0" y="25"/>
                </a:moveTo>
                <a:cubicBezTo>
                  <a:pt x="530" y="0"/>
                  <a:pt x="530" y="0"/>
                  <a:pt x="530" y="0"/>
                </a:cubicBezTo>
                <a:cubicBezTo>
                  <a:pt x="529" y="5"/>
                  <a:pt x="530" y="10"/>
                  <a:pt x="532" y="17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5"/>
                  <a:pt x="6" y="30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Freeform: Shape 68"/>
          <p:cNvSpPr/>
          <p:nvPr/>
        </p:nvSpPr>
        <p:spPr bwMode="auto">
          <a:xfrm>
            <a:off x="5548612" y="5881580"/>
            <a:ext cx="1053626" cy="263406"/>
          </a:xfrm>
          <a:custGeom>
            <a:avLst/>
            <a:gdLst>
              <a:gd name="T0" fmla="*/ 248 w 532"/>
              <a:gd name="T1" fmla="*/ 133 h 133"/>
              <a:gd name="T2" fmla="*/ 98 w 532"/>
              <a:gd name="T3" fmla="*/ 113 h 133"/>
              <a:gd name="T4" fmla="*/ 42 w 532"/>
              <a:gd name="T5" fmla="*/ 67 h 133"/>
              <a:gd name="T6" fmla="*/ 0 w 532"/>
              <a:gd name="T7" fmla="*/ 25 h 133"/>
              <a:gd name="T8" fmla="*/ 532 w 532"/>
              <a:gd name="T9" fmla="*/ 0 h 133"/>
              <a:gd name="T10" fmla="*/ 479 w 532"/>
              <a:gd name="T11" fmla="*/ 67 h 133"/>
              <a:gd name="T12" fmla="*/ 424 w 532"/>
              <a:gd name="T13" fmla="*/ 113 h 133"/>
              <a:gd name="T14" fmla="*/ 248 w 532"/>
              <a:gd name="T1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2" h="133">
                <a:moveTo>
                  <a:pt x="248" y="133"/>
                </a:moveTo>
                <a:cubicBezTo>
                  <a:pt x="201" y="133"/>
                  <a:pt x="101" y="128"/>
                  <a:pt x="98" y="113"/>
                </a:cubicBezTo>
                <a:cubicBezTo>
                  <a:pt x="95" y="98"/>
                  <a:pt x="80" y="89"/>
                  <a:pt x="42" y="67"/>
                </a:cubicBezTo>
                <a:cubicBezTo>
                  <a:pt x="20" y="54"/>
                  <a:pt x="7" y="38"/>
                  <a:pt x="0" y="25"/>
                </a:cubicBezTo>
                <a:cubicBezTo>
                  <a:pt x="532" y="0"/>
                  <a:pt x="532" y="0"/>
                  <a:pt x="532" y="0"/>
                </a:cubicBezTo>
                <a:cubicBezTo>
                  <a:pt x="525" y="22"/>
                  <a:pt x="504" y="46"/>
                  <a:pt x="479" y="67"/>
                </a:cubicBezTo>
                <a:cubicBezTo>
                  <a:pt x="451" y="91"/>
                  <a:pt x="427" y="98"/>
                  <a:pt x="424" y="113"/>
                </a:cubicBezTo>
                <a:cubicBezTo>
                  <a:pt x="421" y="128"/>
                  <a:pt x="296" y="133"/>
                  <a:pt x="248" y="133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Freeform: Shape 69"/>
          <p:cNvSpPr/>
          <p:nvPr/>
        </p:nvSpPr>
        <p:spPr bwMode="auto">
          <a:xfrm>
            <a:off x="5734479" y="5907806"/>
            <a:ext cx="304457" cy="237180"/>
          </a:xfrm>
          <a:custGeom>
            <a:avLst/>
            <a:gdLst>
              <a:gd name="T0" fmla="*/ 55 w 154"/>
              <a:gd name="T1" fmla="*/ 115 h 120"/>
              <a:gd name="T2" fmla="*/ 24 w 154"/>
              <a:gd name="T3" fmla="*/ 55 h 120"/>
              <a:gd name="T4" fmla="*/ 0 w 154"/>
              <a:gd name="T5" fmla="*/ 8 h 120"/>
              <a:gd name="T6" fmla="*/ 152 w 154"/>
              <a:gd name="T7" fmla="*/ 0 h 120"/>
              <a:gd name="T8" fmla="*/ 154 w 154"/>
              <a:gd name="T9" fmla="*/ 55 h 120"/>
              <a:gd name="T10" fmla="*/ 153 w 154"/>
              <a:gd name="T11" fmla="*/ 117 h 120"/>
              <a:gd name="T12" fmla="*/ 153 w 154"/>
              <a:gd name="T13" fmla="*/ 120 h 120"/>
              <a:gd name="T14" fmla="*/ 55 w 154"/>
              <a:gd name="T15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20">
                <a:moveTo>
                  <a:pt x="55" y="115"/>
                </a:moveTo>
                <a:cubicBezTo>
                  <a:pt x="49" y="96"/>
                  <a:pt x="41" y="84"/>
                  <a:pt x="24" y="55"/>
                </a:cubicBezTo>
                <a:cubicBezTo>
                  <a:pt x="14" y="40"/>
                  <a:pt x="6" y="23"/>
                  <a:pt x="0" y="8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19"/>
                  <a:pt x="154" y="38"/>
                  <a:pt x="154" y="55"/>
                </a:cubicBezTo>
                <a:cubicBezTo>
                  <a:pt x="153" y="87"/>
                  <a:pt x="149" y="97"/>
                  <a:pt x="153" y="117"/>
                </a:cubicBezTo>
                <a:cubicBezTo>
                  <a:pt x="153" y="118"/>
                  <a:pt x="153" y="119"/>
                  <a:pt x="153" y="120"/>
                </a:cubicBezTo>
                <a:cubicBezTo>
                  <a:pt x="127" y="120"/>
                  <a:pt x="87" y="118"/>
                  <a:pt x="55" y="11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Oval 70"/>
          <p:cNvSpPr/>
          <p:nvPr/>
        </p:nvSpPr>
        <p:spPr bwMode="auto">
          <a:xfrm>
            <a:off x="5457389" y="4312545"/>
            <a:ext cx="521112" cy="521111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5" name="Oval 71"/>
          <p:cNvSpPr/>
          <p:nvPr/>
        </p:nvSpPr>
        <p:spPr bwMode="auto">
          <a:xfrm>
            <a:off x="6156386" y="4097031"/>
            <a:ext cx="397960" cy="39796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6" name="Oval 72"/>
          <p:cNvSpPr/>
          <p:nvPr/>
        </p:nvSpPr>
        <p:spPr bwMode="auto">
          <a:xfrm>
            <a:off x="5409497" y="3382071"/>
            <a:ext cx="722943" cy="722942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7" name="Oval 73"/>
          <p:cNvSpPr/>
          <p:nvPr/>
        </p:nvSpPr>
        <p:spPr bwMode="auto">
          <a:xfrm>
            <a:off x="6358216" y="3237254"/>
            <a:ext cx="521112" cy="521111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8" name="Oval 74"/>
          <p:cNvSpPr/>
          <p:nvPr/>
        </p:nvSpPr>
        <p:spPr bwMode="auto">
          <a:xfrm>
            <a:off x="6954587" y="2761755"/>
            <a:ext cx="397960" cy="39796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Oval 75"/>
          <p:cNvSpPr/>
          <p:nvPr/>
        </p:nvSpPr>
        <p:spPr bwMode="auto">
          <a:xfrm>
            <a:off x="6815472" y="2068460"/>
            <a:ext cx="277090" cy="277090"/>
          </a:xfrm>
          <a:prstGeom prst="ellipse">
            <a:avLst/>
          </a:prstGeom>
          <a:solidFill>
            <a:srgbClr val="449E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Oval 76"/>
          <p:cNvSpPr/>
          <p:nvPr/>
        </p:nvSpPr>
        <p:spPr bwMode="auto">
          <a:xfrm>
            <a:off x="5981921" y="2218978"/>
            <a:ext cx="722943" cy="72522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1" name="Oval 77"/>
          <p:cNvSpPr/>
          <p:nvPr/>
        </p:nvSpPr>
        <p:spPr bwMode="auto">
          <a:xfrm>
            <a:off x="5180299" y="2474402"/>
            <a:ext cx="518831" cy="521111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2" name="Oval 78"/>
          <p:cNvSpPr/>
          <p:nvPr/>
        </p:nvSpPr>
        <p:spPr bwMode="auto">
          <a:xfrm>
            <a:off x="5167756" y="1842683"/>
            <a:ext cx="397960" cy="39796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Oval 79"/>
          <p:cNvSpPr/>
          <p:nvPr/>
        </p:nvSpPr>
        <p:spPr bwMode="auto">
          <a:xfrm>
            <a:off x="4906630" y="3524607"/>
            <a:ext cx="277090" cy="27709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Oval 80"/>
          <p:cNvSpPr/>
          <p:nvPr/>
        </p:nvSpPr>
        <p:spPr bwMode="auto">
          <a:xfrm>
            <a:off x="5981921" y="1635151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5" name="Oval 81"/>
          <p:cNvSpPr/>
          <p:nvPr/>
        </p:nvSpPr>
        <p:spPr bwMode="auto">
          <a:xfrm>
            <a:off x="4716202" y="2831312"/>
            <a:ext cx="277090" cy="2770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6" name="Oval 82"/>
          <p:cNvSpPr/>
          <p:nvPr/>
        </p:nvSpPr>
        <p:spPr bwMode="auto">
          <a:xfrm>
            <a:off x="6554346" y="4581653"/>
            <a:ext cx="277090" cy="27823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7" name="Oval 83"/>
          <p:cNvSpPr/>
          <p:nvPr/>
        </p:nvSpPr>
        <p:spPr bwMode="auto">
          <a:xfrm>
            <a:off x="7019583" y="3728718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8" name="Oval 84"/>
          <p:cNvSpPr/>
          <p:nvPr/>
        </p:nvSpPr>
        <p:spPr bwMode="auto">
          <a:xfrm>
            <a:off x="5696850" y="1659097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9" name="Oval 85"/>
          <p:cNvSpPr/>
          <p:nvPr/>
        </p:nvSpPr>
        <p:spPr bwMode="auto">
          <a:xfrm>
            <a:off x="4740148" y="3320495"/>
            <a:ext cx="13911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0" name="Oval 86"/>
          <p:cNvSpPr/>
          <p:nvPr/>
        </p:nvSpPr>
        <p:spPr bwMode="auto">
          <a:xfrm>
            <a:off x="4817688" y="2336427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1" name="Oval 87"/>
          <p:cNvSpPr/>
          <p:nvPr/>
        </p:nvSpPr>
        <p:spPr bwMode="auto">
          <a:xfrm>
            <a:off x="6602238" y="1793651"/>
            <a:ext cx="13797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2" name="Oval 88"/>
          <p:cNvSpPr/>
          <p:nvPr/>
        </p:nvSpPr>
        <p:spPr bwMode="auto">
          <a:xfrm>
            <a:off x="5430022" y="4919178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3" name="Oval 89"/>
          <p:cNvSpPr/>
          <p:nvPr/>
        </p:nvSpPr>
        <p:spPr bwMode="auto">
          <a:xfrm>
            <a:off x="6255591" y="4906634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4" name="Oval 90"/>
          <p:cNvSpPr/>
          <p:nvPr/>
        </p:nvSpPr>
        <p:spPr bwMode="auto">
          <a:xfrm>
            <a:off x="5138108" y="4174570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5" name="Oval 91"/>
          <p:cNvSpPr/>
          <p:nvPr/>
        </p:nvSpPr>
        <p:spPr bwMode="auto">
          <a:xfrm>
            <a:off x="5780091" y="2914553"/>
            <a:ext cx="14025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6" name="Oval 92"/>
          <p:cNvSpPr/>
          <p:nvPr/>
        </p:nvSpPr>
        <p:spPr bwMode="auto">
          <a:xfrm>
            <a:off x="6484788" y="3881516"/>
            <a:ext cx="14025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7" name="Oval 93"/>
          <p:cNvSpPr/>
          <p:nvPr/>
        </p:nvSpPr>
        <p:spPr bwMode="auto">
          <a:xfrm>
            <a:off x="5209947" y="3181380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8" name="Freeform: Shape 94"/>
          <p:cNvSpPr/>
          <p:nvPr/>
        </p:nvSpPr>
        <p:spPr bwMode="auto">
          <a:xfrm>
            <a:off x="6374181" y="1694446"/>
            <a:ext cx="100345" cy="10262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5" y="37"/>
                  <a:pt x="45" y="26"/>
                </a:cubicBezTo>
                <a:cubicBezTo>
                  <a:pt x="45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9" name="Freeform: Shape 95"/>
          <p:cNvSpPr/>
          <p:nvPr/>
        </p:nvSpPr>
        <p:spPr bwMode="auto">
          <a:xfrm>
            <a:off x="4718483" y="2619219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5" y="36"/>
                  <a:pt x="45" y="26"/>
                </a:cubicBezTo>
                <a:cubicBezTo>
                  <a:pt x="45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0" name="Freeform: Shape 96"/>
          <p:cNvSpPr/>
          <p:nvPr/>
        </p:nvSpPr>
        <p:spPr bwMode="auto">
          <a:xfrm>
            <a:off x="5266961" y="4514376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45 h 51"/>
              <a:gd name="T8" fmla="*/ 45 w 51"/>
              <a:gd name="T9" fmla="*/ 26 h 51"/>
              <a:gd name="T10" fmla="*/ 25 w 51"/>
              <a:gd name="T11" fmla="*/ 6 h 51"/>
              <a:gd name="T12" fmla="*/ 25 w 51"/>
              <a:gd name="T13" fmla="*/ 0 h 51"/>
              <a:gd name="T14" fmla="*/ 25 w 51"/>
              <a:gd name="T15" fmla="*/ 51 h 51"/>
              <a:gd name="T16" fmla="*/ 0 w 51"/>
              <a:gd name="T17" fmla="*/ 26 h 51"/>
              <a:gd name="T18" fmla="*/ 25 w 51"/>
              <a:gd name="T19" fmla="*/ 0 h 51"/>
              <a:gd name="T20" fmla="*/ 25 w 51"/>
              <a:gd name="T21" fmla="*/ 6 h 51"/>
              <a:gd name="T22" fmla="*/ 6 w 51"/>
              <a:gd name="T23" fmla="*/ 26 h 51"/>
              <a:gd name="T24" fmla="*/ 25 w 51"/>
              <a:gd name="T25" fmla="*/ 45 h 51"/>
              <a:gd name="T26" fmla="*/ 25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1" name="Freeform: Shape 97"/>
          <p:cNvSpPr/>
          <p:nvPr/>
        </p:nvSpPr>
        <p:spPr bwMode="auto">
          <a:xfrm>
            <a:off x="5918065" y="48712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5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5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5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5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5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1" y="51"/>
                  <a:pt x="0" y="40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4"/>
                  <a:pt x="6" y="25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2" name="Freeform: Shape 98"/>
          <p:cNvSpPr/>
          <p:nvPr/>
        </p:nvSpPr>
        <p:spPr bwMode="auto">
          <a:xfrm>
            <a:off x="6839418" y="4207638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2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7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3" name="Freeform: Shape 99"/>
          <p:cNvSpPr/>
          <p:nvPr/>
        </p:nvSpPr>
        <p:spPr bwMode="auto">
          <a:xfrm>
            <a:off x="7261324" y="3248657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4" name="Freeform: Shape 100"/>
          <p:cNvSpPr/>
          <p:nvPr/>
        </p:nvSpPr>
        <p:spPr bwMode="auto">
          <a:xfrm>
            <a:off x="7183785" y="2420809"/>
            <a:ext cx="101486" cy="10376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5" name="Freeform: Shape 101"/>
          <p:cNvSpPr/>
          <p:nvPr/>
        </p:nvSpPr>
        <p:spPr bwMode="auto">
          <a:xfrm>
            <a:off x="6239627" y="3122085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6" name="Freeform: Shape 102"/>
          <p:cNvSpPr/>
          <p:nvPr/>
        </p:nvSpPr>
        <p:spPr bwMode="auto">
          <a:xfrm>
            <a:off x="5680886" y="1965834"/>
            <a:ext cx="101486" cy="102626"/>
          </a:xfrm>
          <a:custGeom>
            <a:avLst/>
            <a:gdLst>
              <a:gd name="T0" fmla="*/ 25 w 51"/>
              <a:gd name="T1" fmla="*/ 0 h 52"/>
              <a:gd name="T2" fmla="*/ 51 w 51"/>
              <a:gd name="T3" fmla="*/ 26 h 52"/>
              <a:gd name="T4" fmla="*/ 25 w 51"/>
              <a:gd name="T5" fmla="*/ 52 h 52"/>
              <a:gd name="T6" fmla="*/ 25 w 51"/>
              <a:gd name="T7" fmla="*/ 46 h 52"/>
              <a:gd name="T8" fmla="*/ 45 w 51"/>
              <a:gd name="T9" fmla="*/ 26 h 52"/>
              <a:gd name="T10" fmla="*/ 25 w 51"/>
              <a:gd name="T11" fmla="*/ 6 h 52"/>
              <a:gd name="T12" fmla="*/ 25 w 51"/>
              <a:gd name="T13" fmla="*/ 0 h 52"/>
              <a:gd name="T14" fmla="*/ 25 w 51"/>
              <a:gd name="T15" fmla="*/ 52 h 52"/>
              <a:gd name="T16" fmla="*/ 0 w 51"/>
              <a:gd name="T17" fmla="*/ 26 h 52"/>
              <a:gd name="T18" fmla="*/ 25 w 51"/>
              <a:gd name="T19" fmla="*/ 0 h 52"/>
              <a:gd name="T20" fmla="*/ 25 w 51"/>
              <a:gd name="T21" fmla="*/ 6 h 52"/>
              <a:gd name="T22" fmla="*/ 6 w 51"/>
              <a:gd name="T23" fmla="*/ 26 h 52"/>
              <a:gd name="T24" fmla="*/ 25 w 51"/>
              <a:gd name="T25" fmla="*/ 46 h 52"/>
              <a:gd name="T26" fmla="*/ 25 w 51"/>
              <a:gd name="T2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2">
                <a:moveTo>
                  <a:pt x="25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5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5" y="46"/>
                </a:cubicBezTo>
                <a:lnTo>
                  <a:pt x="25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7" name="Freeform: Shape 103"/>
          <p:cNvSpPr/>
          <p:nvPr/>
        </p:nvSpPr>
        <p:spPr bwMode="auto">
          <a:xfrm>
            <a:off x="5248716" y="34447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6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8" name="Freeform: Shape 104"/>
          <p:cNvSpPr/>
          <p:nvPr/>
        </p:nvSpPr>
        <p:spPr bwMode="auto">
          <a:xfrm>
            <a:off x="6678637" y="2939639"/>
            <a:ext cx="103766" cy="103766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26 w 52"/>
              <a:gd name="T7" fmla="*/ 52 h 52"/>
              <a:gd name="T8" fmla="*/ 26 w 52"/>
              <a:gd name="T9" fmla="*/ 46 h 52"/>
              <a:gd name="T10" fmla="*/ 26 w 52"/>
              <a:gd name="T11" fmla="*/ 46 h 52"/>
              <a:gd name="T12" fmla="*/ 46 w 52"/>
              <a:gd name="T13" fmla="*/ 26 h 52"/>
              <a:gd name="T14" fmla="*/ 26 w 52"/>
              <a:gd name="T15" fmla="*/ 6 h 52"/>
              <a:gd name="T16" fmla="*/ 26 w 52"/>
              <a:gd name="T17" fmla="*/ 6 h 52"/>
              <a:gd name="T18" fmla="*/ 26 w 52"/>
              <a:gd name="T19" fmla="*/ 0 h 52"/>
              <a:gd name="T20" fmla="*/ 26 w 52"/>
              <a:gd name="T21" fmla="*/ 52 h 52"/>
              <a:gd name="T22" fmla="*/ 0 w 52"/>
              <a:gd name="T23" fmla="*/ 26 h 52"/>
              <a:gd name="T24" fmla="*/ 26 w 52"/>
              <a:gd name="T25" fmla="*/ 0 h 52"/>
              <a:gd name="T26" fmla="*/ 26 w 52"/>
              <a:gd name="T27" fmla="*/ 6 h 52"/>
              <a:gd name="T28" fmla="*/ 6 w 52"/>
              <a:gd name="T29" fmla="*/ 26 h 52"/>
              <a:gd name="T30" fmla="*/ 26 w 52"/>
              <a:gd name="T31" fmla="*/ 46 h 52"/>
              <a:gd name="T32" fmla="*/ 26 w 52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9" name="Freeform: Shape 105"/>
          <p:cNvSpPr/>
          <p:nvPr/>
        </p:nvSpPr>
        <p:spPr bwMode="auto">
          <a:xfrm>
            <a:off x="6248749" y="3813099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5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5 h 51"/>
              <a:gd name="T14" fmla="*/ 25 w 51"/>
              <a:gd name="T15" fmla="*/ 5 h 51"/>
              <a:gd name="T16" fmla="*/ 25 w 51"/>
              <a:gd name="T17" fmla="*/ 5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5 h 51"/>
              <a:gd name="T24" fmla="*/ 25 w 51"/>
              <a:gd name="T25" fmla="*/ 0 h 51"/>
              <a:gd name="T26" fmla="*/ 25 w 51"/>
              <a:gd name="T27" fmla="*/ 5 h 51"/>
              <a:gd name="T28" fmla="*/ 6 w 51"/>
              <a:gd name="T29" fmla="*/ 25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5"/>
                </a:cubicBezTo>
                <a:cubicBezTo>
                  <a:pt x="51" y="39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14" y="5"/>
                  <a:pt x="6" y="14"/>
                  <a:pt x="6" y="25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0" name="Freeform: Shape 106"/>
          <p:cNvSpPr/>
          <p:nvPr/>
        </p:nvSpPr>
        <p:spPr bwMode="auto">
          <a:xfrm>
            <a:off x="5740180" y="2490366"/>
            <a:ext cx="168763" cy="126572"/>
          </a:xfrm>
          <a:custGeom>
            <a:avLst/>
            <a:gdLst>
              <a:gd name="T0" fmla="*/ 43 w 85"/>
              <a:gd name="T1" fmla="*/ 0 h 64"/>
              <a:gd name="T2" fmla="*/ 0 w 85"/>
              <a:gd name="T3" fmla="*/ 43 h 64"/>
              <a:gd name="T4" fmla="*/ 5 w 85"/>
              <a:gd name="T5" fmla="*/ 63 h 64"/>
              <a:gd name="T6" fmla="*/ 5 w 85"/>
              <a:gd name="T7" fmla="*/ 52 h 64"/>
              <a:gd name="T8" fmla="*/ 7 w 85"/>
              <a:gd name="T9" fmla="*/ 46 h 64"/>
              <a:gd name="T10" fmla="*/ 7 w 85"/>
              <a:gd name="T11" fmla="*/ 43 h 64"/>
              <a:gd name="T12" fmla="*/ 43 w 85"/>
              <a:gd name="T13" fmla="*/ 7 h 64"/>
              <a:gd name="T14" fmla="*/ 78 w 85"/>
              <a:gd name="T15" fmla="*/ 43 h 64"/>
              <a:gd name="T16" fmla="*/ 78 w 85"/>
              <a:gd name="T17" fmla="*/ 47 h 64"/>
              <a:gd name="T18" fmla="*/ 80 w 85"/>
              <a:gd name="T19" fmla="*/ 52 h 64"/>
              <a:gd name="T20" fmla="*/ 80 w 85"/>
              <a:gd name="T21" fmla="*/ 64 h 64"/>
              <a:gd name="T22" fmla="*/ 85 w 85"/>
              <a:gd name="T23" fmla="*/ 43 h 64"/>
              <a:gd name="T24" fmla="*/ 43 w 85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64"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62" y="7"/>
                  <a:pt x="78" y="23"/>
                  <a:pt x="78" y="43"/>
                </a:cubicBezTo>
                <a:cubicBezTo>
                  <a:pt x="78" y="44"/>
                  <a:pt x="78" y="46"/>
                  <a:pt x="78" y="47"/>
                </a:cubicBezTo>
                <a:cubicBezTo>
                  <a:pt x="79" y="48"/>
                  <a:pt x="80" y="50"/>
                  <a:pt x="80" y="52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58"/>
                  <a:pt x="85" y="50"/>
                  <a:pt x="85" y="43"/>
                </a:cubicBezTo>
                <a:cubicBezTo>
                  <a:pt x="85" y="19"/>
                  <a:pt x="66" y="0"/>
                  <a:pt x="4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1" name="Freeform: Shape 107"/>
          <p:cNvSpPr/>
          <p:nvPr/>
        </p:nvSpPr>
        <p:spPr bwMode="auto">
          <a:xfrm>
            <a:off x="5753864" y="2575888"/>
            <a:ext cx="37630" cy="67277"/>
          </a:xfrm>
          <a:custGeom>
            <a:avLst/>
            <a:gdLst>
              <a:gd name="T0" fmla="*/ 1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4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4 w 19"/>
              <a:gd name="T15" fmla="*/ 0 h 34"/>
              <a:gd name="T16" fmla="*/ 1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" y="7"/>
                </a:moveTo>
                <a:cubicBezTo>
                  <a:pt x="1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2" y="3"/>
                  <a:pt x="1" y="7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2" name="Freeform: Shape 108"/>
          <p:cNvSpPr/>
          <p:nvPr/>
        </p:nvSpPr>
        <p:spPr bwMode="auto">
          <a:xfrm>
            <a:off x="5857630" y="2575888"/>
            <a:ext cx="35349" cy="67277"/>
          </a:xfrm>
          <a:custGeom>
            <a:avLst/>
            <a:gdLst>
              <a:gd name="T0" fmla="*/ 18 w 18"/>
              <a:gd name="T1" fmla="*/ 25 h 34"/>
              <a:gd name="T2" fmla="*/ 18 w 18"/>
              <a:gd name="T3" fmla="*/ 20 h 34"/>
              <a:gd name="T4" fmla="*/ 18 w 18"/>
              <a:gd name="T5" fmla="*/ 9 h 34"/>
              <a:gd name="T6" fmla="*/ 18 w 18"/>
              <a:gd name="T7" fmla="*/ 8 h 34"/>
              <a:gd name="T8" fmla="*/ 5 w 18"/>
              <a:gd name="T9" fmla="*/ 0 h 34"/>
              <a:gd name="T10" fmla="*/ 0 w 18"/>
              <a:gd name="T11" fmla="*/ 0 h 34"/>
              <a:gd name="T12" fmla="*/ 0 w 18"/>
              <a:gd name="T13" fmla="*/ 34 h 34"/>
              <a:gd name="T14" fmla="*/ 5 w 18"/>
              <a:gd name="T15" fmla="*/ 34 h 34"/>
              <a:gd name="T16" fmla="*/ 18 w 18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4">
                <a:moveTo>
                  <a:pt x="18" y="25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4"/>
                  <a:pt x="12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13" y="34"/>
                  <a:pt x="18" y="30"/>
                  <a:pt x="18" y="2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3" name="Freeform: Shape 109"/>
          <p:cNvSpPr/>
          <p:nvPr/>
        </p:nvSpPr>
        <p:spPr bwMode="auto">
          <a:xfrm>
            <a:off x="6744774" y="3920286"/>
            <a:ext cx="43331" cy="88942"/>
          </a:xfrm>
          <a:custGeom>
            <a:avLst/>
            <a:gdLst>
              <a:gd name="T0" fmla="*/ 0 w 38"/>
              <a:gd name="T1" fmla="*/ 78 h 78"/>
              <a:gd name="T2" fmla="*/ 38 w 38"/>
              <a:gd name="T3" fmla="*/ 32 h 78"/>
              <a:gd name="T4" fmla="*/ 0 w 38"/>
              <a:gd name="T5" fmla="*/ 0 h 78"/>
              <a:gd name="T6" fmla="*/ 0 w 3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8">
                <a:moveTo>
                  <a:pt x="0" y="78"/>
                </a:moveTo>
                <a:lnTo>
                  <a:pt x="38" y="32"/>
                </a:lnTo>
                <a:lnTo>
                  <a:pt x="0" y="0"/>
                </a:lnTo>
                <a:lnTo>
                  <a:pt x="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4" name="Freeform: Shape 110"/>
          <p:cNvSpPr/>
          <p:nvPr/>
        </p:nvSpPr>
        <p:spPr bwMode="auto">
          <a:xfrm>
            <a:off x="6849681" y="3920286"/>
            <a:ext cx="45612" cy="88942"/>
          </a:xfrm>
          <a:custGeom>
            <a:avLst/>
            <a:gdLst>
              <a:gd name="T0" fmla="*/ 40 w 40"/>
              <a:gd name="T1" fmla="*/ 78 h 78"/>
              <a:gd name="T2" fmla="*/ 40 w 40"/>
              <a:gd name="T3" fmla="*/ 0 h 78"/>
              <a:gd name="T4" fmla="*/ 0 w 40"/>
              <a:gd name="T5" fmla="*/ 32 h 78"/>
              <a:gd name="T6" fmla="*/ 40 w 40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78">
                <a:moveTo>
                  <a:pt x="40" y="78"/>
                </a:moveTo>
                <a:lnTo>
                  <a:pt x="40" y="0"/>
                </a:lnTo>
                <a:lnTo>
                  <a:pt x="0" y="32"/>
                </a:lnTo>
                <a:lnTo>
                  <a:pt x="4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5" name="Freeform: Shape 111"/>
          <p:cNvSpPr/>
          <p:nvPr/>
        </p:nvSpPr>
        <p:spPr bwMode="auto">
          <a:xfrm>
            <a:off x="6895292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6" name="Freeform: Shape 112"/>
          <p:cNvSpPr/>
          <p:nvPr/>
        </p:nvSpPr>
        <p:spPr bwMode="auto">
          <a:xfrm>
            <a:off x="6744774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7" name="Freeform: Shape 113"/>
          <p:cNvSpPr/>
          <p:nvPr/>
        </p:nvSpPr>
        <p:spPr bwMode="auto">
          <a:xfrm>
            <a:off x="6745914" y="3957916"/>
            <a:ext cx="144817" cy="55874"/>
          </a:xfrm>
          <a:custGeom>
            <a:avLst/>
            <a:gdLst>
              <a:gd name="T0" fmla="*/ 127 w 127"/>
              <a:gd name="T1" fmla="*/ 49 h 49"/>
              <a:gd name="T2" fmla="*/ 127 w 127"/>
              <a:gd name="T3" fmla="*/ 47 h 49"/>
              <a:gd name="T4" fmla="*/ 89 w 127"/>
              <a:gd name="T5" fmla="*/ 0 h 49"/>
              <a:gd name="T6" fmla="*/ 65 w 127"/>
              <a:gd name="T7" fmla="*/ 21 h 49"/>
              <a:gd name="T8" fmla="*/ 40 w 127"/>
              <a:gd name="T9" fmla="*/ 0 h 49"/>
              <a:gd name="T10" fmla="*/ 0 w 127"/>
              <a:gd name="T11" fmla="*/ 47 h 49"/>
              <a:gd name="T12" fmla="*/ 0 w 127"/>
              <a:gd name="T13" fmla="*/ 49 h 49"/>
              <a:gd name="T14" fmla="*/ 127 w 127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49">
                <a:moveTo>
                  <a:pt x="127" y="49"/>
                </a:moveTo>
                <a:lnTo>
                  <a:pt x="127" y="47"/>
                </a:lnTo>
                <a:lnTo>
                  <a:pt x="89" y="0"/>
                </a:lnTo>
                <a:lnTo>
                  <a:pt x="65" y="21"/>
                </a:lnTo>
                <a:lnTo>
                  <a:pt x="40" y="0"/>
                </a:lnTo>
                <a:lnTo>
                  <a:pt x="0" y="47"/>
                </a:lnTo>
                <a:lnTo>
                  <a:pt x="0" y="49"/>
                </a:lnTo>
                <a:lnTo>
                  <a:pt x="127" y="4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8" name="Freeform: Shape 114"/>
          <p:cNvSpPr/>
          <p:nvPr/>
        </p:nvSpPr>
        <p:spPr bwMode="auto">
          <a:xfrm>
            <a:off x="6748195" y="3919146"/>
            <a:ext cx="142536" cy="57014"/>
          </a:xfrm>
          <a:custGeom>
            <a:avLst/>
            <a:gdLst>
              <a:gd name="T0" fmla="*/ 37 w 125"/>
              <a:gd name="T1" fmla="*/ 29 h 50"/>
              <a:gd name="T2" fmla="*/ 38 w 125"/>
              <a:gd name="T3" fmla="*/ 31 h 50"/>
              <a:gd name="T4" fmla="*/ 40 w 125"/>
              <a:gd name="T5" fmla="*/ 33 h 50"/>
              <a:gd name="T6" fmla="*/ 63 w 125"/>
              <a:gd name="T7" fmla="*/ 50 h 50"/>
              <a:gd name="T8" fmla="*/ 83 w 125"/>
              <a:gd name="T9" fmla="*/ 33 h 50"/>
              <a:gd name="T10" fmla="*/ 85 w 125"/>
              <a:gd name="T11" fmla="*/ 31 h 50"/>
              <a:gd name="T12" fmla="*/ 87 w 125"/>
              <a:gd name="T13" fmla="*/ 29 h 50"/>
              <a:gd name="T14" fmla="*/ 125 w 125"/>
              <a:gd name="T15" fmla="*/ 0 h 50"/>
              <a:gd name="T16" fmla="*/ 0 w 125"/>
              <a:gd name="T17" fmla="*/ 0 h 50"/>
              <a:gd name="T18" fmla="*/ 37 w 125"/>
              <a:gd name="T19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0">
                <a:moveTo>
                  <a:pt x="37" y="29"/>
                </a:moveTo>
                <a:lnTo>
                  <a:pt x="38" y="31"/>
                </a:lnTo>
                <a:lnTo>
                  <a:pt x="40" y="33"/>
                </a:lnTo>
                <a:lnTo>
                  <a:pt x="63" y="50"/>
                </a:lnTo>
                <a:lnTo>
                  <a:pt x="83" y="33"/>
                </a:lnTo>
                <a:lnTo>
                  <a:pt x="85" y="31"/>
                </a:lnTo>
                <a:lnTo>
                  <a:pt x="87" y="29"/>
                </a:lnTo>
                <a:lnTo>
                  <a:pt x="125" y="0"/>
                </a:lnTo>
                <a:lnTo>
                  <a:pt x="0" y="0"/>
                </a:lnTo>
                <a:lnTo>
                  <a:pt x="37" y="2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9" name="Freeform: Shape 115"/>
          <p:cNvSpPr/>
          <p:nvPr/>
        </p:nvSpPr>
        <p:spPr bwMode="auto">
          <a:xfrm>
            <a:off x="4933997" y="2532557"/>
            <a:ext cx="155079" cy="145957"/>
          </a:xfrm>
          <a:custGeom>
            <a:avLst/>
            <a:gdLst>
              <a:gd name="T0" fmla="*/ 13 w 78"/>
              <a:gd name="T1" fmla="*/ 74 h 74"/>
              <a:gd name="T2" fmla="*/ 27 w 78"/>
              <a:gd name="T3" fmla="*/ 61 h 74"/>
              <a:gd name="T4" fmla="*/ 27 w 78"/>
              <a:gd name="T5" fmla="*/ 61 h 74"/>
              <a:gd name="T6" fmla="*/ 27 w 78"/>
              <a:gd name="T7" fmla="*/ 17 h 74"/>
              <a:gd name="T8" fmla="*/ 70 w 78"/>
              <a:gd name="T9" fmla="*/ 17 h 74"/>
              <a:gd name="T10" fmla="*/ 70 w 78"/>
              <a:gd name="T11" fmla="*/ 48 h 74"/>
              <a:gd name="T12" fmla="*/ 65 w 78"/>
              <a:gd name="T13" fmla="*/ 47 h 74"/>
              <a:gd name="T14" fmla="*/ 51 w 78"/>
              <a:gd name="T15" fmla="*/ 61 h 74"/>
              <a:gd name="T16" fmla="*/ 65 w 78"/>
              <a:gd name="T17" fmla="*/ 74 h 74"/>
              <a:gd name="T18" fmla="*/ 78 w 78"/>
              <a:gd name="T19" fmla="*/ 61 h 74"/>
              <a:gd name="T20" fmla="*/ 78 w 78"/>
              <a:gd name="T21" fmla="*/ 61 h 74"/>
              <a:gd name="T22" fmla="*/ 78 w 78"/>
              <a:gd name="T23" fmla="*/ 61 h 74"/>
              <a:gd name="T24" fmla="*/ 78 w 78"/>
              <a:gd name="T25" fmla="*/ 17 h 74"/>
              <a:gd name="T26" fmla="*/ 78 w 78"/>
              <a:gd name="T27" fmla="*/ 0 h 74"/>
              <a:gd name="T28" fmla="*/ 70 w 78"/>
              <a:gd name="T29" fmla="*/ 0 h 74"/>
              <a:gd name="T30" fmla="*/ 27 w 78"/>
              <a:gd name="T31" fmla="*/ 0 h 74"/>
              <a:gd name="T32" fmla="*/ 18 w 78"/>
              <a:gd name="T33" fmla="*/ 0 h 74"/>
              <a:gd name="T34" fmla="*/ 18 w 78"/>
              <a:gd name="T35" fmla="*/ 17 h 74"/>
              <a:gd name="T36" fmla="*/ 18 w 78"/>
              <a:gd name="T37" fmla="*/ 48 h 74"/>
              <a:gd name="T38" fmla="*/ 13 w 78"/>
              <a:gd name="T39" fmla="*/ 47 h 74"/>
              <a:gd name="T40" fmla="*/ 0 w 78"/>
              <a:gd name="T41" fmla="*/ 61 h 74"/>
              <a:gd name="T42" fmla="*/ 13 w 78"/>
              <a:gd name="T4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4">
                <a:moveTo>
                  <a:pt x="13" y="74"/>
                </a:moveTo>
                <a:cubicBezTo>
                  <a:pt x="21" y="74"/>
                  <a:pt x="27" y="68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17"/>
                  <a:pt x="27" y="17"/>
                  <a:pt x="2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6" y="47"/>
                  <a:pt x="65" y="47"/>
                </a:cubicBezTo>
                <a:cubicBezTo>
                  <a:pt x="57" y="47"/>
                  <a:pt x="51" y="53"/>
                  <a:pt x="51" y="61"/>
                </a:cubicBezTo>
                <a:cubicBezTo>
                  <a:pt x="51" y="68"/>
                  <a:pt x="57" y="74"/>
                  <a:pt x="65" y="74"/>
                </a:cubicBezTo>
                <a:cubicBezTo>
                  <a:pt x="72" y="74"/>
                  <a:pt x="78" y="68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0"/>
                  <a:pt x="78" y="0"/>
                  <a:pt x="7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8"/>
                  <a:pt x="15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6" y="74"/>
                  <a:pt x="13" y="7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0" name="Freeform: Shape 116"/>
          <p:cNvSpPr/>
          <p:nvPr/>
        </p:nvSpPr>
        <p:spPr bwMode="auto">
          <a:xfrm>
            <a:off x="6427774" y="3005776"/>
            <a:ext cx="76399" cy="129993"/>
          </a:xfrm>
          <a:custGeom>
            <a:avLst/>
            <a:gdLst>
              <a:gd name="T0" fmla="*/ 0 w 39"/>
              <a:gd name="T1" fmla="*/ 46 h 66"/>
              <a:gd name="T2" fmla="*/ 0 w 39"/>
              <a:gd name="T3" fmla="*/ 55 h 66"/>
              <a:gd name="T4" fmla="*/ 11 w 39"/>
              <a:gd name="T5" fmla="*/ 66 h 66"/>
              <a:gd name="T6" fmla="*/ 27 w 39"/>
              <a:gd name="T7" fmla="*/ 66 h 66"/>
              <a:gd name="T8" fmla="*/ 39 w 39"/>
              <a:gd name="T9" fmla="*/ 55 h 66"/>
              <a:gd name="T10" fmla="*/ 39 w 39"/>
              <a:gd name="T11" fmla="*/ 46 h 66"/>
              <a:gd name="T12" fmla="*/ 25 w 39"/>
              <a:gd name="T13" fmla="*/ 46 h 66"/>
              <a:gd name="T14" fmla="*/ 25 w 39"/>
              <a:gd name="T15" fmla="*/ 38 h 66"/>
              <a:gd name="T16" fmla="*/ 39 w 39"/>
              <a:gd name="T17" fmla="*/ 38 h 66"/>
              <a:gd name="T18" fmla="*/ 39 w 39"/>
              <a:gd name="T19" fmla="*/ 25 h 66"/>
              <a:gd name="T20" fmla="*/ 25 w 39"/>
              <a:gd name="T21" fmla="*/ 25 h 66"/>
              <a:gd name="T22" fmla="*/ 25 w 39"/>
              <a:gd name="T23" fmla="*/ 17 h 66"/>
              <a:gd name="T24" fmla="*/ 39 w 39"/>
              <a:gd name="T25" fmla="*/ 17 h 66"/>
              <a:gd name="T26" fmla="*/ 39 w 39"/>
              <a:gd name="T27" fmla="*/ 11 h 66"/>
              <a:gd name="T28" fmla="*/ 27 w 39"/>
              <a:gd name="T29" fmla="*/ 0 h 66"/>
              <a:gd name="T30" fmla="*/ 11 w 39"/>
              <a:gd name="T31" fmla="*/ 0 h 66"/>
              <a:gd name="T32" fmla="*/ 0 w 39"/>
              <a:gd name="T33" fmla="*/ 11 h 66"/>
              <a:gd name="T34" fmla="*/ 0 w 39"/>
              <a:gd name="T35" fmla="*/ 17 h 66"/>
              <a:gd name="T36" fmla="*/ 14 w 39"/>
              <a:gd name="T37" fmla="*/ 17 h 66"/>
              <a:gd name="T38" fmla="*/ 14 w 39"/>
              <a:gd name="T39" fmla="*/ 25 h 66"/>
              <a:gd name="T40" fmla="*/ 0 w 39"/>
              <a:gd name="T41" fmla="*/ 25 h 66"/>
              <a:gd name="T42" fmla="*/ 0 w 39"/>
              <a:gd name="T43" fmla="*/ 38 h 66"/>
              <a:gd name="T44" fmla="*/ 14 w 39"/>
              <a:gd name="T45" fmla="*/ 38 h 66"/>
              <a:gd name="T46" fmla="*/ 14 w 39"/>
              <a:gd name="T47" fmla="*/ 46 h 66"/>
              <a:gd name="T48" fmla="*/ 0 w 39"/>
              <a:gd name="T49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66">
                <a:moveTo>
                  <a:pt x="0" y="46"/>
                </a:move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34" y="66"/>
                  <a:pt x="39" y="61"/>
                  <a:pt x="39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38"/>
                  <a:pt x="25" y="38"/>
                  <a:pt x="25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25"/>
                  <a:pt x="39" y="25"/>
                  <a:pt x="39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7"/>
                  <a:pt x="25" y="17"/>
                  <a:pt x="2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5"/>
                  <a:pt x="14" y="25"/>
                  <a:pt x="14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6"/>
                  <a:pt x="14" y="46"/>
                  <a:pt x="14" y="46"/>
                </a:cubicBezTo>
                <a:lnTo>
                  <a:pt x="0" y="4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1" name="Freeform: Shape 117"/>
          <p:cNvSpPr/>
          <p:nvPr/>
        </p:nvSpPr>
        <p:spPr bwMode="auto">
          <a:xfrm>
            <a:off x="6403828" y="3122085"/>
            <a:ext cx="123151" cy="80960"/>
          </a:xfrm>
          <a:custGeom>
            <a:avLst/>
            <a:gdLst>
              <a:gd name="T0" fmla="*/ 0 w 62"/>
              <a:gd name="T1" fmla="*/ 2 h 41"/>
              <a:gd name="T2" fmla="*/ 20 w 62"/>
              <a:gd name="T3" fmla="*/ 19 h 41"/>
              <a:gd name="T4" fmla="*/ 27 w 62"/>
              <a:gd name="T5" fmla="*/ 19 h 41"/>
              <a:gd name="T6" fmla="*/ 27 w 62"/>
              <a:gd name="T7" fmla="*/ 32 h 41"/>
              <a:gd name="T8" fmla="*/ 19 w 62"/>
              <a:gd name="T9" fmla="*/ 32 h 41"/>
              <a:gd name="T10" fmla="*/ 19 w 62"/>
              <a:gd name="T11" fmla="*/ 41 h 41"/>
              <a:gd name="T12" fmla="*/ 43 w 62"/>
              <a:gd name="T13" fmla="*/ 41 h 41"/>
              <a:gd name="T14" fmla="*/ 43 w 62"/>
              <a:gd name="T15" fmla="*/ 32 h 41"/>
              <a:gd name="T16" fmla="*/ 35 w 62"/>
              <a:gd name="T17" fmla="*/ 32 h 41"/>
              <a:gd name="T18" fmla="*/ 35 w 62"/>
              <a:gd name="T19" fmla="*/ 19 h 41"/>
              <a:gd name="T20" fmla="*/ 42 w 62"/>
              <a:gd name="T21" fmla="*/ 19 h 41"/>
              <a:gd name="T22" fmla="*/ 62 w 62"/>
              <a:gd name="T23" fmla="*/ 2 h 41"/>
              <a:gd name="T24" fmla="*/ 54 w 62"/>
              <a:gd name="T25" fmla="*/ 0 h 41"/>
              <a:gd name="T26" fmla="*/ 42 w 62"/>
              <a:gd name="T27" fmla="*/ 11 h 41"/>
              <a:gd name="T28" fmla="*/ 20 w 62"/>
              <a:gd name="T29" fmla="*/ 11 h 41"/>
              <a:gd name="T30" fmla="*/ 8 w 62"/>
              <a:gd name="T31" fmla="*/ 0 h 41"/>
              <a:gd name="T32" fmla="*/ 0 w 62"/>
              <a:gd name="T33" fmla="*/ 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41">
                <a:moveTo>
                  <a:pt x="0" y="2"/>
                </a:moveTo>
                <a:cubicBezTo>
                  <a:pt x="2" y="12"/>
                  <a:pt x="11" y="19"/>
                  <a:pt x="20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2"/>
                  <a:pt x="27" y="32"/>
                  <a:pt x="27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41"/>
                  <a:pt x="19" y="41"/>
                  <a:pt x="19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2"/>
                  <a:pt x="43" y="32"/>
                  <a:pt x="43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19"/>
                  <a:pt x="35" y="19"/>
                  <a:pt x="35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52" y="19"/>
                  <a:pt x="60" y="10"/>
                  <a:pt x="62" y="2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5"/>
                  <a:pt x="48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5" y="11"/>
                  <a:pt x="9" y="6"/>
                  <a:pt x="8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2" name="Freeform: Shape 118"/>
          <p:cNvSpPr/>
          <p:nvPr/>
        </p:nvSpPr>
        <p:spPr bwMode="auto">
          <a:xfrm>
            <a:off x="5425461" y="4162027"/>
            <a:ext cx="147097" cy="136834"/>
          </a:xfrm>
          <a:custGeom>
            <a:avLst/>
            <a:gdLst>
              <a:gd name="T0" fmla="*/ 70 w 74"/>
              <a:gd name="T1" fmla="*/ 69 h 69"/>
              <a:gd name="T2" fmla="*/ 70 w 74"/>
              <a:gd name="T3" fmla="*/ 64 h 69"/>
              <a:gd name="T4" fmla="*/ 74 w 74"/>
              <a:gd name="T5" fmla="*/ 10 h 69"/>
              <a:gd name="T6" fmla="*/ 65 w 74"/>
              <a:gd name="T7" fmla="*/ 18 h 69"/>
              <a:gd name="T8" fmla="*/ 65 w 74"/>
              <a:gd name="T9" fmla="*/ 27 h 69"/>
              <a:gd name="T10" fmla="*/ 65 w 74"/>
              <a:gd name="T11" fmla="*/ 33 h 69"/>
              <a:gd name="T12" fmla="*/ 65 w 74"/>
              <a:gd name="T13" fmla="*/ 41 h 69"/>
              <a:gd name="T14" fmla="*/ 32 w 74"/>
              <a:gd name="T15" fmla="*/ 3 h 69"/>
              <a:gd name="T16" fmla="*/ 31 w 74"/>
              <a:gd name="T17" fmla="*/ 4 h 69"/>
              <a:gd name="T18" fmla="*/ 31 w 74"/>
              <a:gd name="T19" fmla="*/ 64 h 69"/>
              <a:gd name="T20" fmla="*/ 61 w 74"/>
              <a:gd name="T21" fmla="*/ 64 h 69"/>
              <a:gd name="T22" fmla="*/ 65 w 74"/>
              <a:gd name="T23" fmla="*/ 69 h 69"/>
              <a:gd name="T24" fmla="*/ 61 w 74"/>
              <a:gd name="T25" fmla="*/ 37 h 69"/>
              <a:gd name="T26" fmla="*/ 65 w 74"/>
              <a:gd name="T27" fmla="*/ 27 h 69"/>
              <a:gd name="T28" fmla="*/ 61 w 74"/>
              <a:gd name="T29" fmla="*/ 23 h 69"/>
              <a:gd name="T30" fmla="*/ 65 w 74"/>
              <a:gd name="T31" fmla="*/ 10 h 69"/>
              <a:gd name="T32" fmla="*/ 31 w 74"/>
              <a:gd name="T33" fmla="*/ 17 h 69"/>
              <a:gd name="T34" fmla="*/ 53 w 74"/>
              <a:gd name="T35" fmla="*/ 57 h 69"/>
              <a:gd name="T36" fmla="*/ 31 w 74"/>
              <a:gd name="T37" fmla="*/ 57 h 69"/>
              <a:gd name="T38" fmla="*/ 65 w 74"/>
              <a:gd name="T39" fmla="*/ 33 h 69"/>
              <a:gd name="T40" fmla="*/ 31 w 74"/>
              <a:gd name="T41" fmla="*/ 2 h 69"/>
              <a:gd name="T42" fmla="*/ 16 w 74"/>
              <a:gd name="T43" fmla="*/ 10 h 69"/>
              <a:gd name="T44" fmla="*/ 0 w 74"/>
              <a:gd name="T45" fmla="*/ 3 h 69"/>
              <a:gd name="T46" fmla="*/ 10 w 74"/>
              <a:gd name="T47" fmla="*/ 10 h 69"/>
              <a:gd name="T48" fmla="*/ 1 w 74"/>
              <a:gd name="T49" fmla="*/ 64 h 69"/>
              <a:gd name="T50" fmla="*/ 7 w 74"/>
              <a:gd name="T51" fmla="*/ 64 h 69"/>
              <a:gd name="T52" fmla="*/ 16 w 74"/>
              <a:gd name="T53" fmla="*/ 69 h 69"/>
              <a:gd name="T54" fmla="*/ 16 w 74"/>
              <a:gd name="T55" fmla="*/ 64 h 69"/>
              <a:gd name="T56" fmla="*/ 31 w 74"/>
              <a:gd name="T57" fmla="*/ 57 h 69"/>
              <a:gd name="T58" fmla="*/ 8 w 74"/>
              <a:gd name="T59" fmla="*/ 17 h 69"/>
              <a:gd name="T60" fmla="*/ 31 w 74"/>
              <a:gd name="T61" fmla="*/ 10 h 69"/>
              <a:gd name="T62" fmla="*/ 23 w 74"/>
              <a:gd name="T63" fmla="*/ 10 h 69"/>
              <a:gd name="T64" fmla="*/ 31 w 74"/>
              <a:gd name="T65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69">
                <a:moveTo>
                  <a:pt x="65" y="69"/>
                </a:moveTo>
                <a:cubicBezTo>
                  <a:pt x="70" y="69"/>
                  <a:pt x="70" y="69"/>
                  <a:pt x="70" y="69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10"/>
                  <a:pt x="74" y="10"/>
                  <a:pt x="7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8"/>
                  <a:pt x="65" y="18"/>
                  <a:pt x="65" y="18"/>
                </a:cubicBezTo>
                <a:cubicBezTo>
                  <a:pt x="67" y="18"/>
                  <a:pt x="69" y="20"/>
                  <a:pt x="69" y="23"/>
                </a:cubicBezTo>
                <a:cubicBezTo>
                  <a:pt x="69" y="25"/>
                  <a:pt x="67" y="27"/>
                  <a:pt x="65" y="27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7" y="33"/>
                  <a:pt x="69" y="35"/>
                  <a:pt x="69" y="37"/>
                </a:cubicBezTo>
                <a:cubicBezTo>
                  <a:pt x="69" y="39"/>
                  <a:pt x="67" y="41"/>
                  <a:pt x="65" y="41"/>
                </a:cubicBezTo>
                <a:lnTo>
                  <a:pt x="65" y="69"/>
                </a:lnTo>
                <a:close/>
                <a:moveTo>
                  <a:pt x="32" y="3"/>
                </a:move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31" y="64"/>
                </a:move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41"/>
                  <a:pt x="65" y="41"/>
                  <a:pt x="65" y="41"/>
                </a:cubicBezTo>
                <a:cubicBezTo>
                  <a:pt x="63" y="41"/>
                  <a:pt x="61" y="39"/>
                  <a:pt x="61" y="37"/>
                </a:cubicBezTo>
                <a:cubicBezTo>
                  <a:pt x="61" y="35"/>
                  <a:pt x="63" y="33"/>
                  <a:pt x="65" y="33"/>
                </a:cubicBezTo>
                <a:cubicBezTo>
                  <a:pt x="65" y="27"/>
                  <a:pt x="65" y="27"/>
                  <a:pt x="65" y="27"/>
                </a:cubicBezTo>
                <a:cubicBezTo>
                  <a:pt x="63" y="27"/>
                  <a:pt x="61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0"/>
                  <a:pt x="63" y="18"/>
                  <a:pt x="65" y="18"/>
                </a:cubicBezTo>
                <a:cubicBezTo>
                  <a:pt x="65" y="10"/>
                  <a:pt x="65" y="10"/>
                  <a:pt x="6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4"/>
                  <a:pt x="31" y="64"/>
                  <a:pt x="31" y="64"/>
                </a:cubicBezTo>
                <a:close/>
                <a:moveTo>
                  <a:pt x="65" y="33"/>
                </a:moveTo>
                <a:cubicBezTo>
                  <a:pt x="65" y="33"/>
                  <a:pt x="65" y="33"/>
                  <a:pt x="65" y="33"/>
                </a:cubicBezTo>
                <a:moveTo>
                  <a:pt x="31" y="2"/>
                </a:moveTo>
                <a:cubicBezTo>
                  <a:pt x="29" y="0"/>
                  <a:pt x="29" y="0"/>
                  <a:pt x="29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64"/>
                  <a:pt x="1" y="64"/>
                  <a:pt x="1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17"/>
                  <a:pt x="8" y="17"/>
                  <a:pt x="8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4"/>
                  <a:pt x="31" y="4"/>
                  <a:pt x="31" y="4"/>
                </a:cubicBezTo>
                <a:lnTo>
                  <a:pt x="31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3" name="Oval 119"/>
          <p:cNvSpPr/>
          <p:nvPr/>
        </p:nvSpPr>
        <p:spPr bwMode="auto">
          <a:xfrm>
            <a:off x="6807490" y="2554222"/>
            <a:ext cx="3991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4" name="Freeform: Shape 120"/>
          <p:cNvSpPr/>
          <p:nvPr/>
        </p:nvSpPr>
        <p:spPr bwMode="auto">
          <a:xfrm>
            <a:off x="6780123" y="2600974"/>
            <a:ext cx="93504" cy="142536"/>
          </a:xfrm>
          <a:custGeom>
            <a:avLst/>
            <a:gdLst>
              <a:gd name="T0" fmla="*/ 14 w 82"/>
              <a:gd name="T1" fmla="*/ 23 h 125"/>
              <a:gd name="T2" fmla="*/ 19 w 82"/>
              <a:gd name="T3" fmla="*/ 23 h 125"/>
              <a:gd name="T4" fmla="*/ 19 w 82"/>
              <a:gd name="T5" fmla="*/ 65 h 125"/>
              <a:gd name="T6" fmla="*/ 19 w 82"/>
              <a:gd name="T7" fmla="*/ 65 h 125"/>
              <a:gd name="T8" fmla="*/ 19 w 82"/>
              <a:gd name="T9" fmla="*/ 125 h 125"/>
              <a:gd name="T10" fmla="*/ 38 w 82"/>
              <a:gd name="T11" fmla="*/ 125 h 125"/>
              <a:gd name="T12" fmla="*/ 38 w 82"/>
              <a:gd name="T13" fmla="*/ 59 h 125"/>
              <a:gd name="T14" fmla="*/ 45 w 82"/>
              <a:gd name="T15" fmla="*/ 59 h 125"/>
              <a:gd name="T16" fmla="*/ 45 w 82"/>
              <a:gd name="T17" fmla="*/ 125 h 125"/>
              <a:gd name="T18" fmla="*/ 64 w 82"/>
              <a:gd name="T19" fmla="*/ 125 h 125"/>
              <a:gd name="T20" fmla="*/ 64 w 82"/>
              <a:gd name="T21" fmla="*/ 59 h 125"/>
              <a:gd name="T22" fmla="*/ 64 w 82"/>
              <a:gd name="T23" fmla="*/ 59 h 125"/>
              <a:gd name="T24" fmla="*/ 64 w 82"/>
              <a:gd name="T25" fmla="*/ 23 h 125"/>
              <a:gd name="T26" fmla="*/ 69 w 82"/>
              <a:gd name="T27" fmla="*/ 23 h 125"/>
              <a:gd name="T28" fmla="*/ 69 w 82"/>
              <a:gd name="T29" fmla="*/ 59 h 125"/>
              <a:gd name="T30" fmla="*/ 82 w 82"/>
              <a:gd name="T31" fmla="*/ 59 h 125"/>
              <a:gd name="T32" fmla="*/ 82 w 82"/>
              <a:gd name="T33" fmla="*/ 0 h 125"/>
              <a:gd name="T34" fmla="*/ 0 w 82"/>
              <a:gd name="T35" fmla="*/ 0 h 125"/>
              <a:gd name="T36" fmla="*/ 0 w 82"/>
              <a:gd name="T37" fmla="*/ 59 h 125"/>
              <a:gd name="T38" fmla="*/ 14 w 82"/>
              <a:gd name="T39" fmla="*/ 59 h 125"/>
              <a:gd name="T40" fmla="*/ 14 w 82"/>
              <a:gd name="T41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125">
                <a:moveTo>
                  <a:pt x="14" y="23"/>
                </a:moveTo>
                <a:lnTo>
                  <a:pt x="19" y="23"/>
                </a:lnTo>
                <a:lnTo>
                  <a:pt x="19" y="65"/>
                </a:lnTo>
                <a:lnTo>
                  <a:pt x="19" y="65"/>
                </a:lnTo>
                <a:lnTo>
                  <a:pt x="19" y="125"/>
                </a:lnTo>
                <a:lnTo>
                  <a:pt x="38" y="125"/>
                </a:lnTo>
                <a:lnTo>
                  <a:pt x="38" y="59"/>
                </a:lnTo>
                <a:lnTo>
                  <a:pt x="45" y="59"/>
                </a:lnTo>
                <a:lnTo>
                  <a:pt x="45" y="125"/>
                </a:lnTo>
                <a:lnTo>
                  <a:pt x="64" y="125"/>
                </a:lnTo>
                <a:lnTo>
                  <a:pt x="64" y="59"/>
                </a:lnTo>
                <a:lnTo>
                  <a:pt x="64" y="59"/>
                </a:lnTo>
                <a:lnTo>
                  <a:pt x="64" y="23"/>
                </a:lnTo>
                <a:lnTo>
                  <a:pt x="69" y="23"/>
                </a:lnTo>
                <a:lnTo>
                  <a:pt x="69" y="59"/>
                </a:lnTo>
                <a:lnTo>
                  <a:pt x="82" y="59"/>
                </a:lnTo>
                <a:lnTo>
                  <a:pt x="82" y="0"/>
                </a:lnTo>
                <a:lnTo>
                  <a:pt x="0" y="0"/>
                </a:lnTo>
                <a:lnTo>
                  <a:pt x="0" y="59"/>
                </a:lnTo>
                <a:lnTo>
                  <a:pt x="14" y="59"/>
                </a:lnTo>
                <a:lnTo>
                  <a:pt x="14" y="2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5" name="Oval 121"/>
          <p:cNvSpPr/>
          <p:nvPr/>
        </p:nvSpPr>
        <p:spPr bwMode="auto">
          <a:xfrm>
            <a:off x="6914677" y="2554222"/>
            <a:ext cx="3763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6" name="Freeform: Shape 122"/>
          <p:cNvSpPr/>
          <p:nvPr/>
        </p:nvSpPr>
        <p:spPr bwMode="auto">
          <a:xfrm>
            <a:off x="6879328" y="2600974"/>
            <a:ext cx="106047" cy="142536"/>
          </a:xfrm>
          <a:custGeom>
            <a:avLst/>
            <a:gdLst>
              <a:gd name="T0" fmla="*/ 81 w 93"/>
              <a:gd name="T1" fmla="*/ 59 h 125"/>
              <a:gd name="T2" fmla="*/ 93 w 93"/>
              <a:gd name="T3" fmla="*/ 59 h 125"/>
              <a:gd name="T4" fmla="*/ 78 w 93"/>
              <a:gd name="T5" fmla="*/ 0 h 125"/>
              <a:gd name="T6" fmla="*/ 17 w 93"/>
              <a:gd name="T7" fmla="*/ 0 h 125"/>
              <a:gd name="T8" fmla="*/ 0 w 93"/>
              <a:gd name="T9" fmla="*/ 59 h 125"/>
              <a:gd name="T10" fmla="*/ 14 w 93"/>
              <a:gd name="T11" fmla="*/ 59 h 125"/>
              <a:gd name="T12" fmla="*/ 24 w 93"/>
              <a:gd name="T13" fmla="*/ 23 h 125"/>
              <a:gd name="T14" fmla="*/ 28 w 93"/>
              <a:gd name="T15" fmla="*/ 23 h 125"/>
              <a:gd name="T16" fmla="*/ 10 w 93"/>
              <a:gd name="T17" fmla="*/ 89 h 125"/>
              <a:gd name="T18" fmla="*/ 24 w 93"/>
              <a:gd name="T19" fmla="*/ 89 h 125"/>
              <a:gd name="T20" fmla="*/ 24 w 93"/>
              <a:gd name="T21" fmla="*/ 125 h 125"/>
              <a:gd name="T22" fmla="*/ 45 w 93"/>
              <a:gd name="T23" fmla="*/ 125 h 125"/>
              <a:gd name="T24" fmla="*/ 45 w 93"/>
              <a:gd name="T25" fmla="*/ 89 h 125"/>
              <a:gd name="T26" fmla="*/ 50 w 93"/>
              <a:gd name="T27" fmla="*/ 89 h 125"/>
              <a:gd name="T28" fmla="*/ 50 w 93"/>
              <a:gd name="T29" fmla="*/ 125 h 125"/>
              <a:gd name="T30" fmla="*/ 69 w 93"/>
              <a:gd name="T31" fmla="*/ 125 h 125"/>
              <a:gd name="T32" fmla="*/ 69 w 93"/>
              <a:gd name="T33" fmla="*/ 89 h 125"/>
              <a:gd name="T34" fmla="*/ 85 w 93"/>
              <a:gd name="T35" fmla="*/ 89 h 125"/>
              <a:gd name="T36" fmla="*/ 66 w 93"/>
              <a:gd name="T37" fmla="*/ 23 h 125"/>
              <a:gd name="T38" fmla="*/ 71 w 93"/>
              <a:gd name="T39" fmla="*/ 23 h 125"/>
              <a:gd name="T40" fmla="*/ 81 w 93"/>
              <a:gd name="T41" fmla="*/ 5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25">
                <a:moveTo>
                  <a:pt x="81" y="59"/>
                </a:moveTo>
                <a:lnTo>
                  <a:pt x="93" y="59"/>
                </a:lnTo>
                <a:lnTo>
                  <a:pt x="78" y="0"/>
                </a:lnTo>
                <a:lnTo>
                  <a:pt x="17" y="0"/>
                </a:lnTo>
                <a:lnTo>
                  <a:pt x="0" y="59"/>
                </a:lnTo>
                <a:lnTo>
                  <a:pt x="14" y="59"/>
                </a:lnTo>
                <a:lnTo>
                  <a:pt x="24" y="23"/>
                </a:lnTo>
                <a:lnTo>
                  <a:pt x="28" y="23"/>
                </a:lnTo>
                <a:lnTo>
                  <a:pt x="10" y="89"/>
                </a:lnTo>
                <a:lnTo>
                  <a:pt x="24" y="89"/>
                </a:lnTo>
                <a:lnTo>
                  <a:pt x="24" y="125"/>
                </a:lnTo>
                <a:lnTo>
                  <a:pt x="45" y="125"/>
                </a:lnTo>
                <a:lnTo>
                  <a:pt x="45" y="89"/>
                </a:lnTo>
                <a:lnTo>
                  <a:pt x="50" y="89"/>
                </a:lnTo>
                <a:lnTo>
                  <a:pt x="50" y="125"/>
                </a:lnTo>
                <a:lnTo>
                  <a:pt x="69" y="125"/>
                </a:lnTo>
                <a:lnTo>
                  <a:pt x="69" y="89"/>
                </a:lnTo>
                <a:lnTo>
                  <a:pt x="85" y="89"/>
                </a:lnTo>
                <a:lnTo>
                  <a:pt x="66" y="23"/>
                </a:lnTo>
                <a:lnTo>
                  <a:pt x="71" y="23"/>
                </a:lnTo>
                <a:lnTo>
                  <a:pt x="81" y="5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7" name="Freeform: Shape 123"/>
          <p:cNvSpPr/>
          <p:nvPr/>
        </p:nvSpPr>
        <p:spPr bwMode="auto">
          <a:xfrm>
            <a:off x="6046918" y="4532620"/>
            <a:ext cx="149378" cy="182446"/>
          </a:xfrm>
          <a:custGeom>
            <a:avLst/>
            <a:gdLst>
              <a:gd name="T0" fmla="*/ 52 w 75"/>
              <a:gd name="T1" fmla="*/ 84 h 92"/>
              <a:gd name="T2" fmla="*/ 75 w 75"/>
              <a:gd name="T3" fmla="*/ 92 h 92"/>
              <a:gd name="T4" fmla="*/ 52 w 75"/>
              <a:gd name="T5" fmla="*/ 52 h 92"/>
              <a:gd name="T6" fmla="*/ 47 w 75"/>
              <a:gd name="T7" fmla="*/ 45 h 92"/>
              <a:gd name="T8" fmla="*/ 43 w 75"/>
              <a:gd name="T9" fmla="*/ 63 h 92"/>
              <a:gd name="T10" fmla="*/ 45 w 75"/>
              <a:gd name="T11" fmla="*/ 69 h 92"/>
              <a:gd name="T12" fmla="*/ 43 w 75"/>
              <a:gd name="T13" fmla="*/ 67 h 92"/>
              <a:gd name="T14" fmla="*/ 46 w 75"/>
              <a:gd name="T15" fmla="*/ 78 h 92"/>
              <a:gd name="T16" fmla="*/ 43 w 75"/>
              <a:gd name="T17" fmla="*/ 84 h 92"/>
              <a:gd name="T18" fmla="*/ 43 w 75"/>
              <a:gd name="T19" fmla="*/ 84 h 92"/>
              <a:gd name="T20" fmla="*/ 37 w 75"/>
              <a:gd name="T21" fmla="*/ 78 h 92"/>
              <a:gd name="T22" fmla="*/ 43 w 75"/>
              <a:gd name="T23" fmla="*/ 24 h 92"/>
              <a:gd name="T24" fmla="*/ 40 w 75"/>
              <a:gd name="T25" fmla="*/ 14 h 92"/>
              <a:gd name="T26" fmla="*/ 37 w 75"/>
              <a:gd name="T27" fmla="*/ 27 h 92"/>
              <a:gd name="T28" fmla="*/ 37 w 75"/>
              <a:gd name="T29" fmla="*/ 45 h 92"/>
              <a:gd name="T30" fmla="*/ 41 w 75"/>
              <a:gd name="T31" fmla="*/ 52 h 92"/>
              <a:gd name="T32" fmla="*/ 37 w 75"/>
              <a:gd name="T33" fmla="*/ 62 h 92"/>
              <a:gd name="T34" fmla="*/ 43 w 75"/>
              <a:gd name="T35" fmla="*/ 74 h 92"/>
              <a:gd name="T36" fmla="*/ 41 w 75"/>
              <a:gd name="T37" fmla="*/ 65 h 92"/>
              <a:gd name="T38" fmla="*/ 43 w 75"/>
              <a:gd name="T39" fmla="*/ 24 h 92"/>
              <a:gd name="T40" fmla="*/ 37 w 75"/>
              <a:gd name="T41" fmla="*/ 84 h 92"/>
              <a:gd name="T42" fmla="*/ 37 w 75"/>
              <a:gd name="T43" fmla="*/ 78 h 92"/>
              <a:gd name="T44" fmla="*/ 37 w 75"/>
              <a:gd name="T45" fmla="*/ 78 h 92"/>
              <a:gd name="T46" fmla="*/ 32 w 75"/>
              <a:gd name="T47" fmla="*/ 84 h 92"/>
              <a:gd name="T48" fmla="*/ 37 w 75"/>
              <a:gd name="T49" fmla="*/ 0 h 92"/>
              <a:gd name="T50" fmla="*/ 34 w 75"/>
              <a:gd name="T51" fmla="*/ 14 h 92"/>
              <a:gd name="T52" fmla="*/ 32 w 75"/>
              <a:gd name="T53" fmla="*/ 63 h 92"/>
              <a:gd name="T54" fmla="*/ 32 w 75"/>
              <a:gd name="T55" fmla="*/ 67 h 92"/>
              <a:gd name="T56" fmla="*/ 37 w 75"/>
              <a:gd name="T57" fmla="*/ 69 h 92"/>
              <a:gd name="T58" fmla="*/ 37 w 75"/>
              <a:gd name="T59" fmla="*/ 62 h 92"/>
              <a:gd name="T60" fmla="*/ 33 w 75"/>
              <a:gd name="T61" fmla="*/ 58 h 92"/>
              <a:gd name="T62" fmla="*/ 37 w 75"/>
              <a:gd name="T63" fmla="*/ 52 h 92"/>
              <a:gd name="T64" fmla="*/ 37 w 75"/>
              <a:gd name="T65" fmla="*/ 52 h 92"/>
              <a:gd name="T66" fmla="*/ 37 w 75"/>
              <a:gd name="T67" fmla="*/ 45 h 92"/>
              <a:gd name="T68" fmla="*/ 37 w 75"/>
              <a:gd name="T69" fmla="*/ 27 h 92"/>
              <a:gd name="T70" fmla="*/ 37 w 75"/>
              <a:gd name="T71" fmla="*/ 27 h 92"/>
              <a:gd name="T72" fmla="*/ 0 w 75"/>
              <a:gd name="T73" fmla="*/ 92 h 92"/>
              <a:gd name="T74" fmla="*/ 23 w 75"/>
              <a:gd name="T75" fmla="*/ 84 h 92"/>
              <a:gd name="T76" fmla="*/ 32 w 75"/>
              <a:gd name="T77" fmla="*/ 78 h 92"/>
              <a:gd name="T78" fmla="*/ 32 w 75"/>
              <a:gd name="T79" fmla="*/ 74 h 92"/>
              <a:gd name="T80" fmla="*/ 30 w 75"/>
              <a:gd name="T81" fmla="*/ 69 h 92"/>
              <a:gd name="T82" fmla="*/ 32 w 75"/>
              <a:gd name="T83" fmla="*/ 63 h 92"/>
              <a:gd name="T84" fmla="*/ 32 w 75"/>
              <a:gd name="T85" fmla="*/ 24 h 92"/>
              <a:gd name="T86" fmla="*/ 23 w 75"/>
              <a:gd name="T87" fmla="*/ 45 h 92"/>
              <a:gd name="T88" fmla="*/ 25 w 75"/>
              <a:gd name="T89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92">
                <a:moveTo>
                  <a:pt x="43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60" y="92"/>
                  <a:pt x="60" y="92"/>
                  <a:pt x="60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63" y="85"/>
                  <a:pt x="55" y="69"/>
                  <a:pt x="5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37"/>
                  <a:pt x="44" y="30"/>
                  <a:pt x="43" y="2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5"/>
                  <a:pt x="44" y="67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4"/>
                  <a:pt x="43" y="74"/>
                  <a:pt x="43" y="74"/>
                </a:cubicBezTo>
                <a:cubicBezTo>
                  <a:pt x="46" y="78"/>
                  <a:pt x="46" y="78"/>
                  <a:pt x="4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4"/>
                </a:lnTo>
                <a:close/>
                <a:moveTo>
                  <a:pt x="37" y="84"/>
                </a:moveTo>
                <a:cubicBezTo>
                  <a:pt x="43" y="84"/>
                  <a:pt x="43" y="84"/>
                  <a:pt x="43" y="84"/>
                </a:cubicBezTo>
                <a:cubicBezTo>
                  <a:pt x="43" y="78"/>
                  <a:pt x="43" y="78"/>
                  <a:pt x="4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84"/>
                  <a:pt x="37" y="84"/>
                  <a:pt x="37" y="84"/>
                </a:cubicBezTo>
                <a:close/>
                <a:moveTo>
                  <a:pt x="43" y="24"/>
                </a:moveTo>
                <a:cubicBezTo>
                  <a:pt x="42" y="18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8"/>
                  <a:pt x="38" y="41"/>
                  <a:pt x="3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4"/>
                  <a:pt x="42" y="58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9"/>
                  <a:pt x="37" y="69"/>
                  <a:pt x="37" y="69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67"/>
                  <a:pt x="43" y="67"/>
                  <a:pt x="43" y="67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3"/>
                  <a:pt x="43" y="63"/>
                  <a:pt x="43" y="63"/>
                </a:cubicBezTo>
                <a:lnTo>
                  <a:pt x="43" y="24"/>
                </a:lnTo>
                <a:close/>
                <a:moveTo>
                  <a:pt x="32" y="84"/>
                </a:moveTo>
                <a:cubicBezTo>
                  <a:pt x="37" y="84"/>
                  <a:pt x="37" y="84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4"/>
                  <a:pt x="32" y="84"/>
                  <a:pt x="32" y="84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8"/>
                  <a:pt x="32" y="24"/>
                </a:cubicBezTo>
                <a:cubicBezTo>
                  <a:pt x="32" y="63"/>
                  <a:pt x="32" y="63"/>
                  <a:pt x="32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4"/>
                  <a:pt x="32" y="74"/>
                  <a:pt x="32" y="74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4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7" y="40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lnTo>
                  <a:pt x="37" y="0"/>
                </a:lnTo>
                <a:close/>
                <a:moveTo>
                  <a:pt x="0" y="92"/>
                </a:moveTo>
                <a:cubicBezTo>
                  <a:pt x="15" y="92"/>
                  <a:pt x="15" y="92"/>
                  <a:pt x="15" y="92"/>
                </a:cubicBezTo>
                <a:cubicBezTo>
                  <a:pt x="23" y="84"/>
                  <a:pt x="23" y="84"/>
                  <a:pt x="23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78"/>
                  <a:pt x="32" y="78"/>
                  <a:pt x="32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67"/>
                  <a:pt x="32" y="67"/>
                  <a:pt x="32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1" y="67"/>
                  <a:pt x="31" y="65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30"/>
                  <a:pt x="30" y="37"/>
                  <a:pt x="28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0" y="69"/>
                  <a:pt x="12" y="85"/>
                  <a:pt x="0" y="92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8" name="Freeform: Shape 124"/>
          <p:cNvSpPr/>
          <p:nvPr/>
        </p:nvSpPr>
        <p:spPr bwMode="auto">
          <a:xfrm>
            <a:off x="5583961" y="2135737"/>
            <a:ext cx="115169" cy="71838"/>
          </a:xfrm>
          <a:custGeom>
            <a:avLst/>
            <a:gdLst>
              <a:gd name="T0" fmla="*/ 78 w 101"/>
              <a:gd name="T1" fmla="*/ 63 h 63"/>
              <a:gd name="T2" fmla="*/ 101 w 101"/>
              <a:gd name="T3" fmla="*/ 63 h 63"/>
              <a:gd name="T4" fmla="*/ 101 w 101"/>
              <a:gd name="T5" fmla="*/ 35 h 63"/>
              <a:gd name="T6" fmla="*/ 89 w 101"/>
              <a:gd name="T7" fmla="*/ 35 h 63"/>
              <a:gd name="T8" fmla="*/ 89 w 101"/>
              <a:gd name="T9" fmla="*/ 0 h 63"/>
              <a:gd name="T10" fmla="*/ 78 w 101"/>
              <a:gd name="T11" fmla="*/ 0 h 63"/>
              <a:gd name="T12" fmla="*/ 78 w 101"/>
              <a:gd name="T13" fmla="*/ 44 h 63"/>
              <a:gd name="T14" fmla="*/ 87 w 101"/>
              <a:gd name="T15" fmla="*/ 44 h 63"/>
              <a:gd name="T16" fmla="*/ 87 w 101"/>
              <a:gd name="T17" fmla="*/ 56 h 63"/>
              <a:gd name="T18" fmla="*/ 87 w 101"/>
              <a:gd name="T19" fmla="*/ 56 h 63"/>
              <a:gd name="T20" fmla="*/ 78 w 101"/>
              <a:gd name="T21" fmla="*/ 56 h 63"/>
              <a:gd name="T22" fmla="*/ 78 w 101"/>
              <a:gd name="T23" fmla="*/ 63 h 63"/>
              <a:gd name="T24" fmla="*/ 64 w 101"/>
              <a:gd name="T25" fmla="*/ 0 h 63"/>
              <a:gd name="T26" fmla="*/ 64 w 101"/>
              <a:gd name="T27" fmla="*/ 35 h 63"/>
              <a:gd name="T28" fmla="*/ 50 w 101"/>
              <a:gd name="T29" fmla="*/ 35 h 63"/>
              <a:gd name="T30" fmla="*/ 50 w 101"/>
              <a:gd name="T31" fmla="*/ 44 h 63"/>
              <a:gd name="T32" fmla="*/ 59 w 101"/>
              <a:gd name="T33" fmla="*/ 44 h 63"/>
              <a:gd name="T34" fmla="*/ 59 w 101"/>
              <a:gd name="T35" fmla="*/ 56 h 63"/>
              <a:gd name="T36" fmla="*/ 59 w 101"/>
              <a:gd name="T37" fmla="*/ 56 h 63"/>
              <a:gd name="T38" fmla="*/ 50 w 101"/>
              <a:gd name="T39" fmla="*/ 56 h 63"/>
              <a:gd name="T40" fmla="*/ 50 w 101"/>
              <a:gd name="T41" fmla="*/ 63 h 63"/>
              <a:gd name="T42" fmla="*/ 78 w 101"/>
              <a:gd name="T43" fmla="*/ 63 h 63"/>
              <a:gd name="T44" fmla="*/ 78 w 101"/>
              <a:gd name="T45" fmla="*/ 56 h 63"/>
              <a:gd name="T46" fmla="*/ 69 w 101"/>
              <a:gd name="T47" fmla="*/ 56 h 63"/>
              <a:gd name="T48" fmla="*/ 69 w 101"/>
              <a:gd name="T49" fmla="*/ 44 h 63"/>
              <a:gd name="T50" fmla="*/ 78 w 101"/>
              <a:gd name="T51" fmla="*/ 44 h 63"/>
              <a:gd name="T52" fmla="*/ 78 w 101"/>
              <a:gd name="T53" fmla="*/ 0 h 63"/>
              <a:gd name="T54" fmla="*/ 64 w 101"/>
              <a:gd name="T55" fmla="*/ 0 h 63"/>
              <a:gd name="T56" fmla="*/ 50 w 101"/>
              <a:gd name="T57" fmla="*/ 35 h 63"/>
              <a:gd name="T58" fmla="*/ 21 w 101"/>
              <a:gd name="T59" fmla="*/ 35 h 63"/>
              <a:gd name="T60" fmla="*/ 21 w 101"/>
              <a:gd name="T61" fmla="*/ 44 h 63"/>
              <a:gd name="T62" fmla="*/ 29 w 101"/>
              <a:gd name="T63" fmla="*/ 44 h 63"/>
              <a:gd name="T64" fmla="*/ 29 w 101"/>
              <a:gd name="T65" fmla="*/ 56 h 63"/>
              <a:gd name="T66" fmla="*/ 29 w 101"/>
              <a:gd name="T67" fmla="*/ 56 h 63"/>
              <a:gd name="T68" fmla="*/ 21 w 101"/>
              <a:gd name="T69" fmla="*/ 56 h 63"/>
              <a:gd name="T70" fmla="*/ 21 w 101"/>
              <a:gd name="T71" fmla="*/ 63 h 63"/>
              <a:gd name="T72" fmla="*/ 50 w 101"/>
              <a:gd name="T73" fmla="*/ 63 h 63"/>
              <a:gd name="T74" fmla="*/ 50 w 101"/>
              <a:gd name="T75" fmla="*/ 56 h 63"/>
              <a:gd name="T76" fmla="*/ 42 w 101"/>
              <a:gd name="T77" fmla="*/ 56 h 63"/>
              <a:gd name="T78" fmla="*/ 42 w 101"/>
              <a:gd name="T79" fmla="*/ 44 h 63"/>
              <a:gd name="T80" fmla="*/ 50 w 101"/>
              <a:gd name="T81" fmla="*/ 44 h 63"/>
              <a:gd name="T82" fmla="*/ 50 w 101"/>
              <a:gd name="T83" fmla="*/ 35 h 63"/>
              <a:gd name="T84" fmla="*/ 21 w 101"/>
              <a:gd name="T85" fmla="*/ 35 h 63"/>
              <a:gd name="T86" fmla="*/ 0 w 101"/>
              <a:gd name="T87" fmla="*/ 35 h 63"/>
              <a:gd name="T88" fmla="*/ 0 w 101"/>
              <a:gd name="T89" fmla="*/ 63 h 63"/>
              <a:gd name="T90" fmla="*/ 21 w 101"/>
              <a:gd name="T91" fmla="*/ 63 h 63"/>
              <a:gd name="T92" fmla="*/ 21 w 101"/>
              <a:gd name="T93" fmla="*/ 56 h 63"/>
              <a:gd name="T94" fmla="*/ 12 w 101"/>
              <a:gd name="T95" fmla="*/ 56 h 63"/>
              <a:gd name="T96" fmla="*/ 12 w 101"/>
              <a:gd name="T97" fmla="*/ 44 h 63"/>
              <a:gd name="T98" fmla="*/ 21 w 101"/>
              <a:gd name="T99" fmla="*/ 44 h 63"/>
              <a:gd name="T100" fmla="*/ 21 w 101"/>
              <a:gd name="T101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63">
                <a:moveTo>
                  <a:pt x="78" y="63"/>
                </a:moveTo>
                <a:lnTo>
                  <a:pt x="101" y="63"/>
                </a:lnTo>
                <a:lnTo>
                  <a:pt x="101" y="35"/>
                </a:lnTo>
                <a:lnTo>
                  <a:pt x="89" y="35"/>
                </a:lnTo>
                <a:lnTo>
                  <a:pt x="89" y="0"/>
                </a:lnTo>
                <a:lnTo>
                  <a:pt x="78" y="0"/>
                </a:lnTo>
                <a:lnTo>
                  <a:pt x="78" y="44"/>
                </a:lnTo>
                <a:lnTo>
                  <a:pt x="87" y="44"/>
                </a:lnTo>
                <a:lnTo>
                  <a:pt x="87" y="56"/>
                </a:lnTo>
                <a:lnTo>
                  <a:pt x="87" y="56"/>
                </a:lnTo>
                <a:lnTo>
                  <a:pt x="78" y="56"/>
                </a:lnTo>
                <a:lnTo>
                  <a:pt x="78" y="63"/>
                </a:lnTo>
                <a:close/>
                <a:moveTo>
                  <a:pt x="64" y="0"/>
                </a:moveTo>
                <a:lnTo>
                  <a:pt x="64" y="35"/>
                </a:lnTo>
                <a:lnTo>
                  <a:pt x="50" y="35"/>
                </a:lnTo>
                <a:lnTo>
                  <a:pt x="50" y="44"/>
                </a:lnTo>
                <a:lnTo>
                  <a:pt x="59" y="44"/>
                </a:lnTo>
                <a:lnTo>
                  <a:pt x="59" y="56"/>
                </a:lnTo>
                <a:lnTo>
                  <a:pt x="59" y="56"/>
                </a:lnTo>
                <a:lnTo>
                  <a:pt x="50" y="56"/>
                </a:lnTo>
                <a:lnTo>
                  <a:pt x="50" y="63"/>
                </a:lnTo>
                <a:lnTo>
                  <a:pt x="78" y="63"/>
                </a:lnTo>
                <a:lnTo>
                  <a:pt x="78" y="56"/>
                </a:lnTo>
                <a:lnTo>
                  <a:pt x="69" y="56"/>
                </a:lnTo>
                <a:lnTo>
                  <a:pt x="69" y="44"/>
                </a:lnTo>
                <a:lnTo>
                  <a:pt x="78" y="44"/>
                </a:lnTo>
                <a:lnTo>
                  <a:pt x="78" y="0"/>
                </a:lnTo>
                <a:lnTo>
                  <a:pt x="64" y="0"/>
                </a:lnTo>
                <a:close/>
                <a:moveTo>
                  <a:pt x="50" y="35"/>
                </a:moveTo>
                <a:lnTo>
                  <a:pt x="21" y="35"/>
                </a:lnTo>
                <a:lnTo>
                  <a:pt x="21" y="44"/>
                </a:lnTo>
                <a:lnTo>
                  <a:pt x="29" y="44"/>
                </a:lnTo>
                <a:lnTo>
                  <a:pt x="29" y="56"/>
                </a:lnTo>
                <a:lnTo>
                  <a:pt x="29" y="56"/>
                </a:lnTo>
                <a:lnTo>
                  <a:pt x="21" y="56"/>
                </a:lnTo>
                <a:lnTo>
                  <a:pt x="21" y="63"/>
                </a:lnTo>
                <a:lnTo>
                  <a:pt x="50" y="63"/>
                </a:lnTo>
                <a:lnTo>
                  <a:pt x="50" y="56"/>
                </a:lnTo>
                <a:lnTo>
                  <a:pt x="42" y="56"/>
                </a:lnTo>
                <a:lnTo>
                  <a:pt x="42" y="44"/>
                </a:lnTo>
                <a:lnTo>
                  <a:pt x="50" y="44"/>
                </a:lnTo>
                <a:lnTo>
                  <a:pt x="50" y="35"/>
                </a:lnTo>
                <a:close/>
                <a:moveTo>
                  <a:pt x="21" y="35"/>
                </a:moveTo>
                <a:lnTo>
                  <a:pt x="0" y="35"/>
                </a:lnTo>
                <a:lnTo>
                  <a:pt x="0" y="63"/>
                </a:lnTo>
                <a:lnTo>
                  <a:pt x="21" y="63"/>
                </a:lnTo>
                <a:lnTo>
                  <a:pt x="21" y="56"/>
                </a:lnTo>
                <a:lnTo>
                  <a:pt x="12" y="56"/>
                </a:lnTo>
                <a:lnTo>
                  <a:pt x="12" y="44"/>
                </a:lnTo>
                <a:lnTo>
                  <a:pt x="21" y="44"/>
                </a:lnTo>
                <a:lnTo>
                  <a:pt x="21" y="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9" name="Freeform: Shape 125"/>
          <p:cNvSpPr/>
          <p:nvPr/>
        </p:nvSpPr>
        <p:spPr bwMode="auto">
          <a:xfrm>
            <a:off x="5556594" y="2210996"/>
            <a:ext cx="153939" cy="50173"/>
          </a:xfrm>
          <a:custGeom>
            <a:avLst/>
            <a:gdLst>
              <a:gd name="T0" fmla="*/ 130 w 135"/>
              <a:gd name="T1" fmla="*/ 44 h 44"/>
              <a:gd name="T2" fmla="*/ 135 w 135"/>
              <a:gd name="T3" fmla="*/ 0 h 44"/>
              <a:gd name="T4" fmla="*/ 0 w 135"/>
              <a:gd name="T5" fmla="*/ 0 h 44"/>
              <a:gd name="T6" fmla="*/ 15 w 135"/>
              <a:gd name="T7" fmla="*/ 44 h 44"/>
              <a:gd name="T8" fmla="*/ 130 w 1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4">
                <a:moveTo>
                  <a:pt x="130" y="44"/>
                </a:moveTo>
                <a:lnTo>
                  <a:pt x="135" y="0"/>
                </a:lnTo>
                <a:lnTo>
                  <a:pt x="0" y="0"/>
                </a:lnTo>
                <a:lnTo>
                  <a:pt x="15" y="44"/>
                </a:lnTo>
                <a:lnTo>
                  <a:pt x="130" y="4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0" name="Freeform: Shape 126"/>
          <p:cNvSpPr/>
          <p:nvPr/>
        </p:nvSpPr>
        <p:spPr bwMode="auto">
          <a:xfrm>
            <a:off x="4985310" y="3234974"/>
            <a:ext cx="144817" cy="115169"/>
          </a:xfrm>
          <a:custGeom>
            <a:avLst/>
            <a:gdLst>
              <a:gd name="T0" fmla="*/ 58 w 73"/>
              <a:gd name="T1" fmla="*/ 58 h 58"/>
              <a:gd name="T2" fmla="*/ 58 w 73"/>
              <a:gd name="T3" fmla="*/ 38 h 58"/>
              <a:gd name="T4" fmla="*/ 67 w 73"/>
              <a:gd name="T5" fmla="*/ 29 h 58"/>
              <a:gd name="T6" fmla="*/ 73 w 73"/>
              <a:gd name="T7" fmla="*/ 29 h 58"/>
              <a:gd name="T8" fmla="*/ 73 w 73"/>
              <a:gd name="T9" fmla="*/ 8 h 58"/>
              <a:gd name="T10" fmla="*/ 65 w 73"/>
              <a:gd name="T11" fmla="*/ 0 h 58"/>
              <a:gd name="T12" fmla="*/ 47 w 73"/>
              <a:gd name="T13" fmla="*/ 0 h 58"/>
              <a:gd name="T14" fmla="*/ 47 w 73"/>
              <a:gd name="T15" fmla="*/ 9 h 58"/>
              <a:gd name="T16" fmla="*/ 54 w 73"/>
              <a:gd name="T17" fmla="*/ 16 h 58"/>
              <a:gd name="T18" fmla="*/ 47 w 73"/>
              <a:gd name="T19" fmla="*/ 22 h 58"/>
              <a:gd name="T20" fmla="*/ 47 w 73"/>
              <a:gd name="T21" fmla="*/ 26 h 58"/>
              <a:gd name="T22" fmla="*/ 54 w 73"/>
              <a:gd name="T23" fmla="*/ 33 h 58"/>
              <a:gd name="T24" fmla="*/ 47 w 73"/>
              <a:gd name="T25" fmla="*/ 39 h 58"/>
              <a:gd name="T26" fmla="*/ 47 w 73"/>
              <a:gd name="T27" fmla="*/ 58 h 58"/>
              <a:gd name="T28" fmla="*/ 58 w 73"/>
              <a:gd name="T29" fmla="*/ 58 h 58"/>
              <a:gd name="T30" fmla="*/ 47 w 73"/>
              <a:gd name="T31" fmla="*/ 0 h 58"/>
              <a:gd name="T32" fmla="*/ 26 w 73"/>
              <a:gd name="T33" fmla="*/ 0 h 58"/>
              <a:gd name="T34" fmla="*/ 26 w 73"/>
              <a:gd name="T35" fmla="*/ 9 h 58"/>
              <a:gd name="T36" fmla="*/ 33 w 73"/>
              <a:gd name="T37" fmla="*/ 16 h 58"/>
              <a:gd name="T38" fmla="*/ 26 w 73"/>
              <a:gd name="T39" fmla="*/ 22 h 58"/>
              <a:gd name="T40" fmla="*/ 26 w 73"/>
              <a:gd name="T41" fmla="*/ 26 h 58"/>
              <a:gd name="T42" fmla="*/ 33 w 73"/>
              <a:gd name="T43" fmla="*/ 33 h 58"/>
              <a:gd name="T44" fmla="*/ 26 w 73"/>
              <a:gd name="T45" fmla="*/ 39 h 58"/>
              <a:gd name="T46" fmla="*/ 26 w 73"/>
              <a:gd name="T47" fmla="*/ 58 h 58"/>
              <a:gd name="T48" fmla="*/ 47 w 73"/>
              <a:gd name="T49" fmla="*/ 58 h 58"/>
              <a:gd name="T50" fmla="*/ 47 w 73"/>
              <a:gd name="T51" fmla="*/ 39 h 58"/>
              <a:gd name="T52" fmla="*/ 47 w 73"/>
              <a:gd name="T53" fmla="*/ 39 h 58"/>
              <a:gd name="T54" fmla="*/ 41 w 73"/>
              <a:gd name="T55" fmla="*/ 33 h 58"/>
              <a:gd name="T56" fmla="*/ 47 w 73"/>
              <a:gd name="T57" fmla="*/ 26 h 58"/>
              <a:gd name="T58" fmla="*/ 47 w 73"/>
              <a:gd name="T59" fmla="*/ 26 h 58"/>
              <a:gd name="T60" fmla="*/ 47 w 73"/>
              <a:gd name="T61" fmla="*/ 26 h 58"/>
              <a:gd name="T62" fmla="*/ 47 w 73"/>
              <a:gd name="T63" fmla="*/ 22 h 58"/>
              <a:gd name="T64" fmla="*/ 47 w 73"/>
              <a:gd name="T65" fmla="*/ 22 h 58"/>
              <a:gd name="T66" fmla="*/ 41 w 73"/>
              <a:gd name="T67" fmla="*/ 16 h 58"/>
              <a:gd name="T68" fmla="*/ 47 w 73"/>
              <a:gd name="T69" fmla="*/ 9 h 58"/>
              <a:gd name="T70" fmla="*/ 47 w 73"/>
              <a:gd name="T71" fmla="*/ 9 h 58"/>
              <a:gd name="T72" fmla="*/ 47 w 73"/>
              <a:gd name="T73" fmla="*/ 9 h 58"/>
              <a:gd name="T74" fmla="*/ 47 w 73"/>
              <a:gd name="T75" fmla="*/ 0 h 58"/>
              <a:gd name="T76" fmla="*/ 26 w 73"/>
              <a:gd name="T77" fmla="*/ 0 h 58"/>
              <a:gd name="T78" fmla="*/ 8 w 73"/>
              <a:gd name="T79" fmla="*/ 0 h 58"/>
              <a:gd name="T80" fmla="*/ 0 w 73"/>
              <a:gd name="T81" fmla="*/ 8 h 58"/>
              <a:gd name="T82" fmla="*/ 0 w 73"/>
              <a:gd name="T83" fmla="*/ 29 h 58"/>
              <a:gd name="T84" fmla="*/ 6 w 73"/>
              <a:gd name="T85" fmla="*/ 29 h 58"/>
              <a:gd name="T86" fmla="*/ 15 w 73"/>
              <a:gd name="T87" fmla="*/ 38 h 58"/>
              <a:gd name="T88" fmla="*/ 15 w 73"/>
              <a:gd name="T89" fmla="*/ 58 h 58"/>
              <a:gd name="T90" fmla="*/ 26 w 73"/>
              <a:gd name="T91" fmla="*/ 58 h 58"/>
              <a:gd name="T92" fmla="*/ 26 w 73"/>
              <a:gd name="T93" fmla="*/ 39 h 58"/>
              <a:gd name="T94" fmla="*/ 26 w 73"/>
              <a:gd name="T95" fmla="*/ 39 h 58"/>
              <a:gd name="T96" fmla="*/ 20 w 73"/>
              <a:gd name="T97" fmla="*/ 33 h 58"/>
              <a:gd name="T98" fmla="*/ 26 w 73"/>
              <a:gd name="T99" fmla="*/ 26 h 58"/>
              <a:gd name="T100" fmla="*/ 26 w 73"/>
              <a:gd name="T101" fmla="*/ 26 h 58"/>
              <a:gd name="T102" fmla="*/ 26 w 73"/>
              <a:gd name="T103" fmla="*/ 26 h 58"/>
              <a:gd name="T104" fmla="*/ 26 w 73"/>
              <a:gd name="T105" fmla="*/ 22 h 58"/>
              <a:gd name="T106" fmla="*/ 26 w 73"/>
              <a:gd name="T107" fmla="*/ 22 h 58"/>
              <a:gd name="T108" fmla="*/ 20 w 73"/>
              <a:gd name="T109" fmla="*/ 16 h 58"/>
              <a:gd name="T110" fmla="*/ 26 w 73"/>
              <a:gd name="T111" fmla="*/ 9 h 58"/>
              <a:gd name="T112" fmla="*/ 26 w 73"/>
              <a:gd name="T113" fmla="*/ 9 h 58"/>
              <a:gd name="T114" fmla="*/ 26 w 73"/>
              <a:gd name="T115" fmla="*/ 9 h 58"/>
              <a:gd name="T116" fmla="*/ 26 w 73"/>
              <a:gd name="T1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58">
                <a:moveTo>
                  <a:pt x="58" y="58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9"/>
                  <a:pt x="6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70" y="0"/>
                  <a:pt x="6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4" y="12"/>
                  <a:pt x="54" y="16"/>
                </a:cubicBezTo>
                <a:cubicBezTo>
                  <a:pt x="54" y="19"/>
                  <a:pt x="51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1" y="26"/>
                  <a:pt x="54" y="29"/>
                  <a:pt x="54" y="33"/>
                </a:cubicBezTo>
                <a:cubicBezTo>
                  <a:pt x="54" y="37"/>
                  <a:pt x="51" y="39"/>
                  <a:pt x="47" y="39"/>
                </a:cubicBezTo>
                <a:cubicBezTo>
                  <a:pt x="47" y="58"/>
                  <a:pt x="47" y="58"/>
                  <a:pt x="47" y="58"/>
                </a:cubicBezTo>
                <a:lnTo>
                  <a:pt x="58" y="58"/>
                </a:lnTo>
                <a:close/>
                <a:moveTo>
                  <a:pt x="47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30" y="9"/>
                  <a:pt x="33" y="12"/>
                  <a:pt x="33" y="16"/>
                </a:cubicBezTo>
                <a:cubicBezTo>
                  <a:pt x="33" y="19"/>
                  <a:pt x="30" y="22"/>
                  <a:pt x="26" y="22"/>
                </a:cubicBezTo>
                <a:cubicBezTo>
                  <a:pt x="26" y="26"/>
                  <a:pt x="26" y="26"/>
                  <a:pt x="26" y="26"/>
                </a:cubicBezTo>
                <a:cubicBezTo>
                  <a:pt x="30" y="26"/>
                  <a:pt x="33" y="29"/>
                  <a:pt x="33" y="33"/>
                </a:cubicBezTo>
                <a:cubicBezTo>
                  <a:pt x="33" y="37"/>
                  <a:pt x="30" y="39"/>
                  <a:pt x="26" y="39"/>
                </a:cubicBezTo>
                <a:cubicBezTo>
                  <a:pt x="26" y="58"/>
                  <a:pt x="26" y="58"/>
                  <a:pt x="26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1" y="37"/>
                  <a:pt x="41" y="33"/>
                </a:cubicBezTo>
                <a:cubicBezTo>
                  <a:pt x="41" y="29"/>
                  <a:pt x="44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4" y="22"/>
                  <a:pt x="41" y="19"/>
                  <a:pt x="41" y="16"/>
                </a:cubicBezTo>
                <a:cubicBezTo>
                  <a:pt x="41" y="12"/>
                  <a:pt x="44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lnTo>
                  <a:pt x="47" y="0"/>
                </a:lnTo>
                <a:close/>
                <a:moveTo>
                  <a:pt x="2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2" y="29"/>
                  <a:pt x="15" y="32"/>
                  <a:pt x="15" y="3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3" y="39"/>
                  <a:pt x="20" y="37"/>
                  <a:pt x="20" y="33"/>
                </a:cubicBezTo>
                <a:cubicBezTo>
                  <a:pt x="20" y="29"/>
                  <a:pt x="23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3" y="22"/>
                  <a:pt x="20" y="19"/>
                  <a:pt x="20" y="16"/>
                </a:cubicBezTo>
                <a:cubicBezTo>
                  <a:pt x="20" y="12"/>
                  <a:pt x="23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1" name="Freeform: Shape 127"/>
          <p:cNvSpPr/>
          <p:nvPr/>
        </p:nvSpPr>
        <p:spPr bwMode="auto">
          <a:xfrm>
            <a:off x="4960224" y="3298830"/>
            <a:ext cx="196130" cy="104906"/>
          </a:xfrm>
          <a:custGeom>
            <a:avLst/>
            <a:gdLst>
              <a:gd name="T0" fmla="*/ 93 w 99"/>
              <a:gd name="T1" fmla="*/ 0 h 53"/>
              <a:gd name="T2" fmla="*/ 86 w 99"/>
              <a:gd name="T3" fmla="*/ 0 h 53"/>
              <a:gd name="T4" fmla="*/ 80 w 99"/>
              <a:gd name="T5" fmla="*/ 0 h 53"/>
              <a:gd name="T6" fmla="*/ 73 w 99"/>
              <a:gd name="T7" fmla="*/ 6 h 53"/>
              <a:gd name="T8" fmla="*/ 73 w 99"/>
              <a:gd name="T9" fmla="*/ 28 h 53"/>
              <a:gd name="T10" fmla="*/ 26 w 99"/>
              <a:gd name="T11" fmla="*/ 28 h 53"/>
              <a:gd name="T12" fmla="*/ 26 w 99"/>
              <a:gd name="T13" fmla="*/ 6 h 53"/>
              <a:gd name="T14" fmla="*/ 19 w 99"/>
              <a:gd name="T15" fmla="*/ 0 h 53"/>
              <a:gd name="T16" fmla="*/ 13 w 99"/>
              <a:gd name="T17" fmla="*/ 0 h 53"/>
              <a:gd name="T18" fmla="*/ 7 w 99"/>
              <a:gd name="T19" fmla="*/ 0 h 53"/>
              <a:gd name="T20" fmla="*/ 0 w 99"/>
              <a:gd name="T21" fmla="*/ 6 h 53"/>
              <a:gd name="T22" fmla="*/ 0 w 99"/>
              <a:gd name="T23" fmla="*/ 39 h 53"/>
              <a:gd name="T24" fmla="*/ 10 w 99"/>
              <a:gd name="T25" fmla="*/ 48 h 53"/>
              <a:gd name="T26" fmla="*/ 10 w 99"/>
              <a:gd name="T27" fmla="*/ 49 h 53"/>
              <a:gd name="T28" fmla="*/ 10 w 99"/>
              <a:gd name="T29" fmla="*/ 51 h 53"/>
              <a:gd name="T30" fmla="*/ 14 w 99"/>
              <a:gd name="T31" fmla="*/ 53 h 53"/>
              <a:gd name="T32" fmla="*/ 15 w 99"/>
              <a:gd name="T33" fmla="*/ 53 h 53"/>
              <a:gd name="T34" fmla="*/ 19 w 99"/>
              <a:gd name="T35" fmla="*/ 51 h 53"/>
              <a:gd name="T36" fmla="*/ 19 w 99"/>
              <a:gd name="T37" fmla="*/ 49 h 53"/>
              <a:gd name="T38" fmla="*/ 19 w 99"/>
              <a:gd name="T39" fmla="*/ 48 h 53"/>
              <a:gd name="T40" fmla="*/ 80 w 99"/>
              <a:gd name="T41" fmla="*/ 48 h 53"/>
              <a:gd name="T42" fmla="*/ 80 w 99"/>
              <a:gd name="T43" fmla="*/ 49 h 53"/>
              <a:gd name="T44" fmla="*/ 81 w 99"/>
              <a:gd name="T45" fmla="*/ 51 h 53"/>
              <a:gd name="T46" fmla="*/ 84 w 99"/>
              <a:gd name="T47" fmla="*/ 53 h 53"/>
              <a:gd name="T48" fmla="*/ 86 w 99"/>
              <a:gd name="T49" fmla="*/ 53 h 53"/>
              <a:gd name="T50" fmla="*/ 89 w 99"/>
              <a:gd name="T51" fmla="*/ 51 h 53"/>
              <a:gd name="T52" fmla="*/ 90 w 99"/>
              <a:gd name="T53" fmla="*/ 49 h 53"/>
              <a:gd name="T54" fmla="*/ 90 w 99"/>
              <a:gd name="T55" fmla="*/ 48 h 53"/>
              <a:gd name="T56" fmla="*/ 93 w 99"/>
              <a:gd name="T57" fmla="*/ 48 h 53"/>
              <a:gd name="T58" fmla="*/ 99 w 99"/>
              <a:gd name="T59" fmla="*/ 39 h 53"/>
              <a:gd name="T60" fmla="*/ 99 w 99"/>
              <a:gd name="T61" fmla="*/ 6 h 53"/>
              <a:gd name="T62" fmla="*/ 93 w 99"/>
              <a:gd name="T6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53">
                <a:moveTo>
                  <a:pt x="93" y="0"/>
                </a:moveTo>
                <a:cubicBezTo>
                  <a:pt x="86" y="0"/>
                  <a:pt x="86" y="0"/>
                  <a:pt x="8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6" y="0"/>
                  <a:pt x="73" y="2"/>
                  <a:pt x="73" y="6"/>
                </a:cubicBezTo>
                <a:cubicBezTo>
                  <a:pt x="73" y="28"/>
                  <a:pt x="73" y="28"/>
                  <a:pt x="73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4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5" y="48"/>
                  <a:pt x="10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1"/>
                  <a:pt x="10" y="51"/>
                </a:cubicBezTo>
                <a:cubicBezTo>
                  <a:pt x="11" y="52"/>
                  <a:pt x="12" y="53"/>
                  <a:pt x="14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1"/>
                  <a:pt x="19" y="50"/>
                  <a:pt x="19" y="49"/>
                </a:cubicBezTo>
                <a:cubicBezTo>
                  <a:pt x="19" y="49"/>
                  <a:pt x="19" y="49"/>
                  <a:pt x="19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0"/>
                  <a:pt x="80" y="51"/>
                  <a:pt x="81" y="51"/>
                </a:cubicBezTo>
                <a:cubicBezTo>
                  <a:pt x="81" y="52"/>
                  <a:pt x="83" y="53"/>
                  <a:pt x="84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7" y="53"/>
                  <a:pt x="88" y="52"/>
                  <a:pt x="89" y="51"/>
                </a:cubicBezTo>
                <a:cubicBezTo>
                  <a:pt x="89" y="51"/>
                  <a:pt x="89" y="50"/>
                  <a:pt x="90" y="49"/>
                </a:cubicBezTo>
                <a:cubicBezTo>
                  <a:pt x="90" y="49"/>
                  <a:pt x="90" y="49"/>
                  <a:pt x="90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7" y="48"/>
                  <a:pt x="99" y="43"/>
                  <a:pt x="99" y="39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2"/>
                  <a:pt x="97" y="0"/>
                  <a:pt x="9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2" name="Oval 128"/>
          <p:cNvSpPr/>
          <p:nvPr/>
        </p:nvSpPr>
        <p:spPr bwMode="auto">
          <a:xfrm>
            <a:off x="502978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3" name="Oval 129"/>
          <p:cNvSpPr/>
          <p:nvPr/>
        </p:nvSpPr>
        <p:spPr bwMode="auto">
          <a:xfrm>
            <a:off x="507083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4" name="Oval 130"/>
          <p:cNvSpPr/>
          <p:nvPr/>
        </p:nvSpPr>
        <p:spPr bwMode="auto">
          <a:xfrm>
            <a:off x="502978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5" name="Oval 131"/>
          <p:cNvSpPr/>
          <p:nvPr/>
        </p:nvSpPr>
        <p:spPr bwMode="auto">
          <a:xfrm>
            <a:off x="507083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6" name="Freeform: Shape 132"/>
          <p:cNvSpPr/>
          <p:nvPr/>
        </p:nvSpPr>
        <p:spPr bwMode="auto">
          <a:xfrm>
            <a:off x="6235065" y="1917942"/>
            <a:ext cx="147097" cy="150518"/>
          </a:xfrm>
          <a:custGeom>
            <a:avLst/>
            <a:gdLst>
              <a:gd name="T0" fmla="*/ 72 w 74"/>
              <a:gd name="T1" fmla="*/ 54 h 76"/>
              <a:gd name="T2" fmla="*/ 58 w 74"/>
              <a:gd name="T3" fmla="*/ 39 h 76"/>
              <a:gd name="T4" fmla="*/ 55 w 74"/>
              <a:gd name="T5" fmla="*/ 36 h 76"/>
              <a:gd name="T6" fmla="*/ 41 w 74"/>
              <a:gd name="T7" fmla="*/ 19 h 76"/>
              <a:gd name="T8" fmla="*/ 34 w 74"/>
              <a:gd name="T9" fmla="*/ 5 h 76"/>
              <a:gd name="T10" fmla="*/ 26 w 74"/>
              <a:gd name="T11" fmla="*/ 4 h 76"/>
              <a:gd name="T12" fmla="*/ 24 w 74"/>
              <a:gd name="T13" fmla="*/ 11 h 76"/>
              <a:gd name="T14" fmla="*/ 28 w 74"/>
              <a:gd name="T15" fmla="*/ 22 h 76"/>
              <a:gd name="T16" fmla="*/ 29 w 74"/>
              <a:gd name="T17" fmla="*/ 29 h 76"/>
              <a:gd name="T18" fmla="*/ 6 w 74"/>
              <a:gd name="T19" fmla="*/ 29 h 76"/>
              <a:gd name="T20" fmla="*/ 1 w 74"/>
              <a:gd name="T21" fmla="*/ 37 h 76"/>
              <a:gd name="T22" fmla="*/ 12 w 74"/>
              <a:gd name="T23" fmla="*/ 68 h 76"/>
              <a:gd name="T24" fmla="*/ 17 w 74"/>
              <a:gd name="T25" fmla="*/ 71 h 76"/>
              <a:gd name="T26" fmla="*/ 44 w 74"/>
              <a:gd name="T27" fmla="*/ 71 h 76"/>
              <a:gd name="T28" fmla="*/ 50 w 74"/>
              <a:gd name="T29" fmla="*/ 74 h 76"/>
              <a:gd name="T30" fmla="*/ 51 w 74"/>
              <a:gd name="T31" fmla="*/ 75 h 76"/>
              <a:gd name="T32" fmla="*/ 56 w 74"/>
              <a:gd name="T33" fmla="*/ 75 h 76"/>
              <a:gd name="T34" fmla="*/ 72 w 74"/>
              <a:gd name="T35" fmla="*/ 58 h 76"/>
              <a:gd name="T36" fmla="*/ 72 w 74"/>
              <a:gd name="T37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6">
                <a:moveTo>
                  <a:pt x="72" y="54"/>
                </a:moveTo>
                <a:cubicBezTo>
                  <a:pt x="58" y="39"/>
                  <a:pt x="58" y="39"/>
                  <a:pt x="58" y="39"/>
                </a:cubicBezTo>
                <a:cubicBezTo>
                  <a:pt x="56" y="38"/>
                  <a:pt x="55" y="36"/>
                  <a:pt x="55" y="36"/>
                </a:cubicBezTo>
                <a:cubicBezTo>
                  <a:pt x="55" y="36"/>
                  <a:pt x="49" y="25"/>
                  <a:pt x="41" y="19"/>
                </a:cubicBezTo>
                <a:cubicBezTo>
                  <a:pt x="32" y="14"/>
                  <a:pt x="34" y="10"/>
                  <a:pt x="34" y="5"/>
                </a:cubicBezTo>
                <a:cubicBezTo>
                  <a:pt x="34" y="1"/>
                  <a:pt x="30" y="0"/>
                  <a:pt x="26" y="4"/>
                </a:cubicBezTo>
                <a:cubicBezTo>
                  <a:pt x="25" y="6"/>
                  <a:pt x="24" y="9"/>
                  <a:pt x="24" y="11"/>
                </a:cubicBezTo>
                <a:cubicBezTo>
                  <a:pt x="23" y="16"/>
                  <a:pt x="27" y="20"/>
                  <a:pt x="28" y="22"/>
                </a:cubicBezTo>
                <a:cubicBezTo>
                  <a:pt x="29" y="23"/>
                  <a:pt x="30" y="26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9"/>
                  <a:pt x="0" y="33"/>
                  <a:pt x="1" y="37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70"/>
                  <a:pt x="15" y="71"/>
                  <a:pt x="17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6" y="71"/>
                  <a:pt x="48" y="73"/>
                  <a:pt x="50" y="74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6"/>
                  <a:pt x="54" y="76"/>
                  <a:pt x="56" y="75"/>
                </a:cubicBezTo>
                <a:cubicBezTo>
                  <a:pt x="72" y="58"/>
                  <a:pt x="72" y="58"/>
                  <a:pt x="72" y="58"/>
                </a:cubicBezTo>
                <a:cubicBezTo>
                  <a:pt x="74" y="57"/>
                  <a:pt x="74" y="55"/>
                  <a:pt x="72" y="5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7" name="Freeform: Shape 133"/>
          <p:cNvSpPr/>
          <p:nvPr/>
        </p:nvSpPr>
        <p:spPr bwMode="auto">
          <a:xfrm>
            <a:off x="6346814" y="2035392"/>
            <a:ext cx="49032" cy="49032"/>
          </a:xfrm>
          <a:custGeom>
            <a:avLst/>
            <a:gdLst>
              <a:gd name="T0" fmla="*/ 8 w 43"/>
              <a:gd name="T1" fmla="*/ 43 h 43"/>
              <a:gd name="T2" fmla="*/ 0 w 43"/>
              <a:gd name="T3" fmla="*/ 34 h 43"/>
              <a:gd name="T4" fmla="*/ 34 w 43"/>
              <a:gd name="T5" fmla="*/ 0 h 43"/>
              <a:gd name="T6" fmla="*/ 43 w 43"/>
              <a:gd name="T7" fmla="*/ 8 h 43"/>
              <a:gd name="T8" fmla="*/ 8 w 4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8" y="43"/>
                </a:moveTo>
                <a:lnTo>
                  <a:pt x="0" y="34"/>
                </a:lnTo>
                <a:lnTo>
                  <a:pt x="34" y="0"/>
                </a:lnTo>
                <a:lnTo>
                  <a:pt x="43" y="8"/>
                </a:lnTo>
                <a:lnTo>
                  <a:pt x="8" y="4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8" name="Freeform: Shape 134"/>
          <p:cNvSpPr/>
          <p:nvPr/>
        </p:nvSpPr>
        <p:spPr bwMode="auto">
          <a:xfrm>
            <a:off x="6151824" y="3302251"/>
            <a:ext cx="44471" cy="77540"/>
          </a:xfrm>
          <a:custGeom>
            <a:avLst/>
            <a:gdLst>
              <a:gd name="T0" fmla="*/ 22 w 22"/>
              <a:gd name="T1" fmla="*/ 20 h 39"/>
              <a:gd name="T2" fmla="*/ 11 w 22"/>
              <a:gd name="T3" fmla="*/ 0 h 39"/>
              <a:gd name="T4" fmla="*/ 0 w 22"/>
              <a:gd name="T5" fmla="*/ 20 h 39"/>
              <a:gd name="T6" fmla="*/ 11 w 22"/>
              <a:gd name="T7" fmla="*/ 39 h 39"/>
              <a:gd name="T8" fmla="*/ 22 w 22"/>
              <a:gd name="T9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20"/>
                </a:moveTo>
                <a:cubicBezTo>
                  <a:pt x="22" y="13"/>
                  <a:pt x="18" y="3"/>
                  <a:pt x="11" y="0"/>
                </a:cubicBezTo>
                <a:cubicBezTo>
                  <a:pt x="5" y="3"/>
                  <a:pt x="0" y="13"/>
                  <a:pt x="0" y="20"/>
                </a:cubicBezTo>
                <a:cubicBezTo>
                  <a:pt x="0" y="26"/>
                  <a:pt x="5" y="36"/>
                  <a:pt x="11" y="39"/>
                </a:cubicBezTo>
                <a:cubicBezTo>
                  <a:pt x="18" y="36"/>
                  <a:pt x="22" y="26"/>
                  <a:pt x="22" y="2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9" name="Freeform: Shape 135"/>
          <p:cNvSpPr/>
          <p:nvPr/>
        </p:nvSpPr>
        <p:spPr bwMode="auto">
          <a:xfrm>
            <a:off x="6183752" y="3352423"/>
            <a:ext cx="69558" cy="54734"/>
          </a:xfrm>
          <a:custGeom>
            <a:avLst/>
            <a:gdLst>
              <a:gd name="T0" fmla="*/ 1 w 35"/>
              <a:gd name="T1" fmla="*/ 23 h 28"/>
              <a:gd name="T2" fmla="*/ 23 w 35"/>
              <a:gd name="T3" fmla="*/ 24 h 28"/>
              <a:gd name="T4" fmla="*/ 34 w 35"/>
              <a:gd name="T5" fmla="*/ 4 h 28"/>
              <a:gd name="T6" fmla="*/ 12 w 35"/>
              <a:gd name="T7" fmla="*/ 4 h 28"/>
              <a:gd name="T8" fmla="*/ 1 w 35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1" y="23"/>
                </a:moveTo>
                <a:cubicBezTo>
                  <a:pt x="6" y="28"/>
                  <a:pt x="17" y="27"/>
                  <a:pt x="23" y="24"/>
                </a:cubicBezTo>
                <a:cubicBezTo>
                  <a:pt x="29" y="20"/>
                  <a:pt x="35" y="12"/>
                  <a:pt x="34" y="4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0" name="Freeform: Shape 136"/>
          <p:cNvSpPr/>
          <p:nvPr/>
        </p:nvSpPr>
        <p:spPr bwMode="auto">
          <a:xfrm>
            <a:off x="6183752" y="3407157"/>
            <a:ext cx="69558" cy="55874"/>
          </a:xfrm>
          <a:custGeom>
            <a:avLst/>
            <a:gdLst>
              <a:gd name="T0" fmla="*/ 23 w 35"/>
              <a:gd name="T1" fmla="*/ 24 h 28"/>
              <a:gd name="T2" fmla="*/ 34 w 35"/>
              <a:gd name="T3" fmla="*/ 5 h 28"/>
              <a:gd name="T4" fmla="*/ 12 w 35"/>
              <a:gd name="T5" fmla="*/ 4 h 28"/>
              <a:gd name="T6" fmla="*/ 1 w 35"/>
              <a:gd name="T7" fmla="*/ 23 h 28"/>
              <a:gd name="T8" fmla="*/ 23 w 35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23" y="24"/>
                </a:moveTo>
                <a:cubicBezTo>
                  <a:pt x="29" y="20"/>
                  <a:pt x="35" y="12"/>
                  <a:pt x="34" y="5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ubicBezTo>
                  <a:pt x="6" y="28"/>
                  <a:pt x="17" y="27"/>
                  <a:pt x="2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1" name="Freeform: Shape 137"/>
          <p:cNvSpPr/>
          <p:nvPr/>
        </p:nvSpPr>
        <p:spPr bwMode="auto">
          <a:xfrm>
            <a:off x="6094810" y="3352423"/>
            <a:ext cx="71838" cy="5473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4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4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2" name="Freeform: Shape 138"/>
          <p:cNvSpPr/>
          <p:nvPr/>
        </p:nvSpPr>
        <p:spPr bwMode="auto">
          <a:xfrm>
            <a:off x="6094810" y="3407157"/>
            <a:ext cx="71838" cy="5587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5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5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3" name="Freeform: Shape 139"/>
          <p:cNvSpPr/>
          <p:nvPr/>
        </p:nvSpPr>
        <p:spPr bwMode="auto">
          <a:xfrm>
            <a:off x="6170069" y="3387772"/>
            <a:ext cx="7982" cy="88942"/>
          </a:xfrm>
          <a:custGeom>
            <a:avLst/>
            <a:gdLst>
              <a:gd name="T0" fmla="*/ 0 w 4"/>
              <a:gd name="T1" fmla="*/ 1 h 45"/>
              <a:gd name="T2" fmla="*/ 0 w 4"/>
              <a:gd name="T3" fmla="*/ 44 h 45"/>
              <a:gd name="T4" fmla="*/ 2 w 4"/>
              <a:gd name="T5" fmla="*/ 45 h 45"/>
              <a:gd name="T6" fmla="*/ 4 w 4"/>
              <a:gd name="T7" fmla="*/ 44 h 45"/>
              <a:gd name="T8" fmla="*/ 4 w 4"/>
              <a:gd name="T9" fmla="*/ 1 h 45"/>
              <a:gd name="T10" fmla="*/ 2 w 4"/>
              <a:gd name="T11" fmla="*/ 0 h 45"/>
              <a:gd name="T12" fmla="*/ 0 w 4"/>
              <a:gd name="T13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5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2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4" name="Freeform: Shape 140"/>
          <p:cNvSpPr/>
          <p:nvPr/>
        </p:nvSpPr>
        <p:spPr bwMode="auto">
          <a:xfrm>
            <a:off x="5186001" y="3896340"/>
            <a:ext cx="104906" cy="95784"/>
          </a:xfrm>
          <a:custGeom>
            <a:avLst/>
            <a:gdLst>
              <a:gd name="T0" fmla="*/ 6 w 53"/>
              <a:gd name="T1" fmla="*/ 5 h 48"/>
              <a:gd name="T2" fmla="*/ 1 w 53"/>
              <a:gd name="T3" fmla="*/ 14 h 48"/>
              <a:gd name="T4" fmla="*/ 0 w 53"/>
              <a:gd name="T5" fmla="*/ 17 h 48"/>
              <a:gd name="T6" fmla="*/ 0 w 53"/>
              <a:gd name="T7" fmla="*/ 17 h 48"/>
              <a:gd name="T8" fmla="*/ 0 w 53"/>
              <a:gd name="T9" fmla="*/ 20 h 48"/>
              <a:gd name="T10" fmla="*/ 0 w 53"/>
              <a:gd name="T11" fmla="*/ 22 h 48"/>
              <a:gd name="T12" fmla="*/ 2 w 53"/>
              <a:gd name="T13" fmla="*/ 31 h 48"/>
              <a:gd name="T14" fmla="*/ 8 w 53"/>
              <a:gd name="T15" fmla="*/ 42 h 48"/>
              <a:gd name="T16" fmla="*/ 8 w 53"/>
              <a:gd name="T17" fmla="*/ 42 h 48"/>
              <a:gd name="T18" fmla="*/ 12 w 53"/>
              <a:gd name="T19" fmla="*/ 46 h 48"/>
              <a:gd name="T20" fmla="*/ 13 w 53"/>
              <a:gd name="T21" fmla="*/ 46 h 48"/>
              <a:gd name="T22" fmla="*/ 19 w 53"/>
              <a:gd name="T23" fmla="*/ 47 h 48"/>
              <a:gd name="T24" fmla="*/ 19 w 53"/>
              <a:gd name="T25" fmla="*/ 47 h 48"/>
              <a:gd name="T26" fmla="*/ 22 w 53"/>
              <a:gd name="T27" fmla="*/ 46 h 48"/>
              <a:gd name="T28" fmla="*/ 23 w 53"/>
              <a:gd name="T29" fmla="*/ 45 h 48"/>
              <a:gd name="T30" fmla="*/ 27 w 53"/>
              <a:gd name="T31" fmla="*/ 45 h 48"/>
              <a:gd name="T32" fmla="*/ 27 w 53"/>
              <a:gd name="T33" fmla="*/ 45 h 48"/>
              <a:gd name="T34" fmla="*/ 30 w 53"/>
              <a:gd name="T35" fmla="*/ 45 h 48"/>
              <a:gd name="T36" fmla="*/ 32 w 53"/>
              <a:gd name="T37" fmla="*/ 46 h 48"/>
              <a:gd name="T38" fmla="*/ 35 w 53"/>
              <a:gd name="T39" fmla="*/ 47 h 48"/>
              <a:gd name="T40" fmla="*/ 35 w 53"/>
              <a:gd name="T41" fmla="*/ 47 h 48"/>
              <a:gd name="T42" fmla="*/ 41 w 53"/>
              <a:gd name="T43" fmla="*/ 46 h 48"/>
              <a:gd name="T44" fmla="*/ 42 w 53"/>
              <a:gd name="T45" fmla="*/ 46 h 48"/>
              <a:gd name="T46" fmla="*/ 45 w 53"/>
              <a:gd name="T47" fmla="*/ 42 h 48"/>
              <a:gd name="T48" fmla="*/ 46 w 53"/>
              <a:gd name="T49" fmla="*/ 42 h 48"/>
              <a:gd name="T50" fmla="*/ 51 w 53"/>
              <a:gd name="T51" fmla="*/ 31 h 48"/>
              <a:gd name="T52" fmla="*/ 53 w 53"/>
              <a:gd name="T53" fmla="*/ 22 h 48"/>
              <a:gd name="T54" fmla="*/ 53 w 53"/>
              <a:gd name="T55" fmla="*/ 20 h 48"/>
              <a:gd name="T56" fmla="*/ 53 w 53"/>
              <a:gd name="T57" fmla="*/ 17 h 48"/>
              <a:gd name="T58" fmla="*/ 53 w 53"/>
              <a:gd name="T59" fmla="*/ 17 h 48"/>
              <a:gd name="T60" fmla="*/ 53 w 53"/>
              <a:gd name="T61" fmla="*/ 14 h 48"/>
              <a:gd name="T62" fmla="*/ 48 w 53"/>
              <a:gd name="T63" fmla="*/ 5 h 48"/>
              <a:gd name="T64" fmla="*/ 47 w 53"/>
              <a:gd name="T65" fmla="*/ 3 h 48"/>
              <a:gd name="T66" fmla="*/ 39 w 53"/>
              <a:gd name="T67" fmla="*/ 0 h 48"/>
              <a:gd name="T68" fmla="*/ 31 w 53"/>
              <a:gd name="T69" fmla="*/ 1 h 48"/>
              <a:gd name="T70" fmla="*/ 27 w 53"/>
              <a:gd name="T71" fmla="*/ 3 h 48"/>
              <a:gd name="T72" fmla="*/ 23 w 53"/>
              <a:gd name="T73" fmla="*/ 1 h 48"/>
              <a:gd name="T74" fmla="*/ 14 w 53"/>
              <a:gd name="T75" fmla="*/ 0 h 48"/>
              <a:gd name="T76" fmla="*/ 7 w 53"/>
              <a:gd name="T77" fmla="*/ 3 h 48"/>
              <a:gd name="T78" fmla="*/ 6 w 53"/>
              <a:gd name="T7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8">
                <a:moveTo>
                  <a:pt x="6" y="5"/>
                </a:moveTo>
                <a:cubicBezTo>
                  <a:pt x="3" y="7"/>
                  <a:pt x="1" y="11"/>
                  <a:pt x="1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1" y="25"/>
                  <a:pt x="1" y="28"/>
                  <a:pt x="2" y="31"/>
                </a:cubicBezTo>
                <a:cubicBezTo>
                  <a:pt x="4" y="35"/>
                  <a:pt x="6" y="38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5" y="48"/>
                  <a:pt x="17" y="48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1" y="46"/>
                  <a:pt x="22" y="46"/>
                </a:cubicBezTo>
                <a:cubicBezTo>
                  <a:pt x="22" y="46"/>
                  <a:pt x="23" y="46"/>
                  <a:pt x="23" y="45"/>
                </a:cubicBezTo>
                <a:cubicBezTo>
                  <a:pt x="25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1" y="46"/>
                  <a:pt x="31" y="46"/>
                  <a:pt x="32" y="46"/>
                </a:cubicBezTo>
                <a:cubicBezTo>
                  <a:pt x="33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8"/>
                  <a:pt x="39" y="48"/>
                  <a:pt x="41" y="46"/>
                </a:cubicBezTo>
                <a:cubicBezTo>
                  <a:pt x="41" y="46"/>
                  <a:pt x="41" y="46"/>
                  <a:pt x="42" y="46"/>
                </a:cubicBezTo>
                <a:cubicBezTo>
                  <a:pt x="43" y="45"/>
                  <a:pt x="44" y="43"/>
                  <a:pt x="45" y="42"/>
                </a:cubicBezTo>
                <a:cubicBezTo>
                  <a:pt x="45" y="42"/>
                  <a:pt x="45" y="42"/>
                  <a:pt x="46" y="42"/>
                </a:cubicBezTo>
                <a:cubicBezTo>
                  <a:pt x="48" y="38"/>
                  <a:pt x="50" y="35"/>
                  <a:pt x="51" y="31"/>
                </a:cubicBezTo>
                <a:cubicBezTo>
                  <a:pt x="52" y="28"/>
                  <a:pt x="53" y="25"/>
                  <a:pt x="53" y="22"/>
                </a:cubicBezTo>
                <a:cubicBezTo>
                  <a:pt x="53" y="22"/>
                  <a:pt x="53" y="21"/>
                  <a:pt x="53" y="20"/>
                </a:cubicBez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3" y="15"/>
                  <a:pt x="53" y="14"/>
                </a:cubicBezTo>
                <a:cubicBezTo>
                  <a:pt x="52" y="11"/>
                  <a:pt x="51" y="7"/>
                  <a:pt x="48" y="5"/>
                </a:cubicBezTo>
                <a:cubicBezTo>
                  <a:pt x="48" y="4"/>
                  <a:pt x="47" y="4"/>
                  <a:pt x="47" y="3"/>
                </a:cubicBezTo>
                <a:cubicBezTo>
                  <a:pt x="45" y="2"/>
                  <a:pt x="42" y="1"/>
                  <a:pt x="39" y="0"/>
                </a:cubicBezTo>
                <a:cubicBezTo>
                  <a:pt x="36" y="0"/>
                  <a:pt x="34" y="0"/>
                  <a:pt x="31" y="1"/>
                </a:cubicBezTo>
                <a:cubicBezTo>
                  <a:pt x="30" y="2"/>
                  <a:pt x="27" y="3"/>
                  <a:pt x="27" y="3"/>
                </a:cubicBezTo>
                <a:cubicBezTo>
                  <a:pt x="27" y="3"/>
                  <a:pt x="24" y="2"/>
                  <a:pt x="23" y="1"/>
                </a:cubicBezTo>
                <a:cubicBezTo>
                  <a:pt x="20" y="0"/>
                  <a:pt x="17" y="0"/>
                  <a:pt x="14" y="0"/>
                </a:cubicBezTo>
                <a:cubicBezTo>
                  <a:pt x="11" y="1"/>
                  <a:pt x="9" y="2"/>
                  <a:pt x="7" y="3"/>
                </a:cubicBezTo>
                <a:cubicBezTo>
                  <a:pt x="6" y="4"/>
                  <a:pt x="6" y="4"/>
                  <a:pt x="6" y="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5" name="Freeform: Shape 141"/>
          <p:cNvSpPr/>
          <p:nvPr/>
        </p:nvSpPr>
        <p:spPr bwMode="auto">
          <a:xfrm>
            <a:off x="5213367" y="3866693"/>
            <a:ext cx="26227" cy="29647"/>
          </a:xfrm>
          <a:custGeom>
            <a:avLst/>
            <a:gdLst>
              <a:gd name="T0" fmla="*/ 4 w 13"/>
              <a:gd name="T1" fmla="*/ 11 h 15"/>
              <a:gd name="T2" fmla="*/ 9 w 13"/>
              <a:gd name="T3" fmla="*/ 14 h 15"/>
              <a:gd name="T4" fmla="*/ 12 w 13"/>
              <a:gd name="T5" fmla="*/ 14 h 15"/>
              <a:gd name="T6" fmla="*/ 13 w 13"/>
              <a:gd name="T7" fmla="*/ 14 h 15"/>
              <a:gd name="T8" fmla="*/ 10 w 13"/>
              <a:gd name="T9" fmla="*/ 6 h 15"/>
              <a:gd name="T10" fmla="*/ 1 w 13"/>
              <a:gd name="T11" fmla="*/ 0 h 15"/>
              <a:gd name="T12" fmla="*/ 1 w 13"/>
              <a:gd name="T13" fmla="*/ 0 h 15"/>
              <a:gd name="T14" fmla="*/ 0 w 13"/>
              <a:gd name="T15" fmla="*/ 0 h 15"/>
              <a:gd name="T16" fmla="*/ 0 w 13"/>
              <a:gd name="T17" fmla="*/ 4 h 15"/>
              <a:gd name="T18" fmla="*/ 4 w 13"/>
              <a:gd name="T1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5">
                <a:moveTo>
                  <a:pt x="4" y="11"/>
                </a:moveTo>
                <a:cubicBezTo>
                  <a:pt x="6" y="12"/>
                  <a:pt x="7" y="14"/>
                  <a:pt x="9" y="14"/>
                </a:cubicBezTo>
                <a:cubicBezTo>
                  <a:pt x="10" y="14"/>
                  <a:pt x="11" y="15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1"/>
                  <a:pt x="12" y="8"/>
                  <a:pt x="10" y="6"/>
                </a:cubicBezTo>
                <a:cubicBezTo>
                  <a:pt x="8" y="3"/>
                  <a:pt x="5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1" y="6"/>
                  <a:pt x="2" y="9"/>
                  <a:pt x="4" y="1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6" name="Oval 142"/>
          <p:cNvSpPr/>
          <p:nvPr/>
        </p:nvSpPr>
        <p:spPr bwMode="auto">
          <a:xfrm>
            <a:off x="3536004" y="3196204"/>
            <a:ext cx="532514" cy="53479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7" name="Oval 143"/>
          <p:cNvSpPr/>
          <p:nvPr/>
        </p:nvSpPr>
        <p:spPr bwMode="auto">
          <a:xfrm>
            <a:off x="3993259" y="4892951"/>
            <a:ext cx="529094" cy="5268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8" name="Oval 144"/>
          <p:cNvSpPr/>
          <p:nvPr/>
        </p:nvSpPr>
        <p:spPr bwMode="auto">
          <a:xfrm>
            <a:off x="7589727" y="1329554"/>
            <a:ext cx="531374" cy="53251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9" name="Oval 145"/>
          <p:cNvSpPr/>
          <p:nvPr/>
        </p:nvSpPr>
        <p:spPr bwMode="auto">
          <a:xfrm>
            <a:off x="3992119" y="1329554"/>
            <a:ext cx="532514" cy="5325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0" name="Oval 146"/>
          <p:cNvSpPr/>
          <p:nvPr/>
        </p:nvSpPr>
        <p:spPr bwMode="auto">
          <a:xfrm>
            <a:off x="7592008" y="4890670"/>
            <a:ext cx="529094" cy="531374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1" name="Oval 147"/>
          <p:cNvSpPr/>
          <p:nvPr/>
        </p:nvSpPr>
        <p:spPr bwMode="auto">
          <a:xfrm>
            <a:off x="8046983" y="3197344"/>
            <a:ext cx="531374" cy="53137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0" tIns="0" rIns="0" bIns="0" anchor="ctr" anchorCtr="1" compatLnSpc="1"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2" name="Freeform: Shape 148"/>
          <p:cNvSpPr/>
          <p:nvPr/>
        </p:nvSpPr>
        <p:spPr bwMode="auto">
          <a:xfrm>
            <a:off x="7306936" y="1842683"/>
            <a:ext cx="317000" cy="340946"/>
          </a:xfrm>
          <a:custGeom>
            <a:avLst/>
            <a:gdLst>
              <a:gd name="T0" fmla="*/ 0 w 278"/>
              <a:gd name="T1" fmla="*/ 282 h 299"/>
              <a:gd name="T2" fmla="*/ 259 w 278"/>
              <a:gd name="T3" fmla="*/ 0 h 299"/>
              <a:gd name="T4" fmla="*/ 278 w 278"/>
              <a:gd name="T5" fmla="*/ 17 h 299"/>
              <a:gd name="T6" fmla="*/ 19 w 278"/>
              <a:gd name="T7" fmla="*/ 299 h 299"/>
              <a:gd name="T8" fmla="*/ 0 w 278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282"/>
                </a:moveTo>
                <a:lnTo>
                  <a:pt x="259" y="0"/>
                </a:lnTo>
                <a:lnTo>
                  <a:pt x="278" y="17"/>
                </a:lnTo>
                <a:lnTo>
                  <a:pt x="19" y="299"/>
                </a:lnTo>
                <a:lnTo>
                  <a:pt x="0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3" name="Freeform: Shape 149"/>
          <p:cNvSpPr/>
          <p:nvPr/>
        </p:nvSpPr>
        <p:spPr bwMode="auto">
          <a:xfrm>
            <a:off x="7290972" y="2103809"/>
            <a:ext cx="91223" cy="98065"/>
          </a:xfrm>
          <a:custGeom>
            <a:avLst/>
            <a:gdLst>
              <a:gd name="T0" fmla="*/ 2 w 80"/>
              <a:gd name="T1" fmla="*/ 0 h 86"/>
              <a:gd name="T2" fmla="*/ 80 w 80"/>
              <a:gd name="T3" fmla="*/ 80 h 86"/>
              <a:gd name="T4" fmla="*/ 0 w 80"/>
              <a:gd name="T5" fmla="*/ 86 h 86"/>
              <a:gd name="T6" fmla="*/ 2 w 80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6">
                <a:moveTo>
                  <a:pt x="2" y="0"/>
                </a:moveTo>
                <a:lnTo>
                  <a:pt x="80" y="80"/>
                </a:lnTo>
                <a:lnTo>
                  <a:pt x="0" y="8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4" name="Freeform: Shape 150"/>
          <p:cNvSpPr/>
          <p:nvPr/>
        </p:nvSpPr>
        <p:spPr bwMode="auto">
          <a:xfrm>
            <a:off x="7538414" y="3468732"/>
            <a:ext cx="435590" cy="31928"/>
          </a:xfrm>
          <a:custGeom>
            <a:avLst/>
            <a:gdLst>
              <a:gd name="T0" fmla="*/ 0 w 382"/>
              <a:gd name="T1" fmla="*/ 0 h 28"/>
              <a:gd name="T2" fmla="*/ 382 w 382"/>
              <a:gd name="T3" fmla="*/ 2 h 28"/>
              <a:gd name="T4" fmla="*/ 382 w 382"/>
              <a:gd name="T5" fmla="*/ 28 h 28"/>
              <a:gd name="T6" fmla="*/ 0 w 382"/>
              <a:gd name="T7" fmla="*/ 26 h 28"/>
              <a:gd name="T8" fmla="*/ 0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0" y="0"/>
                </a:moveTo>
                <a:lnTo>
                  <a:pt x="382" y="2"/>
                </a:lnTo>
                <a:lnTo>
                  <a:pt x="382" y="28"/>
                </a:ln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5" name="Freeform: Shape 151"/>
          <p:cNvSpPr/>
          <p:nvPr/>
        </p:nvSpPr>
        <p:spPr bwMode="auto">
          <a:xfrm>
            <a:off x="7500785" y="3419700"/>
            <a:ext cx="71838" cy="126572"/>
          </a:xfrm>
          <a:custGeom>
            <a:avLst/>
            <a:gdLst>
              <a:gd name="T0" fmla="*/ 63 w 63"/>
              <a:gd name="T1" fmla="*/ 0 h 111"/>
              <a:gd name="T2" fmla="*/ 59 w 63"/>
              <a:gd name="T3" fmla="*/ 111 h 111"/>
              <a:gd name="T4" fmla="*/ 0 w 63"/>
              <a:gd name="T5" fmla="*/ 55 h 111"/>
              <a:gd name="T6" fmla="*/ 63 w 63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11">
                <a:moveTo>
                  <a:pt x="63" y="0"/>
                </a:moveTo>
                <a:lnTo>
                  <a:pt x="59" y="111"/>
                </a:lnTo>
                <a:lnTo>
                  <a:pt x="0" y="55"/>
                </a:lnTo>
                <a:lnTo>
                  <a:pt x="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6" name="Freeform: Shape 152"/>
          <p:cNvSpPr/>
          <p:nvPr/>
        </p:nvSpPr>
        <p:spPr bwMode="auto">
          <a:xfrm>
            <a:off x="4177986" y="3468732"/>
            <a:ext cx="435590" cy="31928"/>
          </a:xfrm>
          <a:custGeom>
            <a:avLst/>
            <a:gdLst>
              <a:gd name="T0" fmla="*/ 382 w 382"/>
              <a:gd name="T1" fmla="*/ 0 h 28"/>
              <a:gd name="T2" fmla="*/ 0 w 382"/>
              <a:gd name="T3" fmla="*/ 2 h 28"/>
              <a:gd name="T4" fmla="*/ 0 w 382"/>
              <a:gd name="T5" fmla="*/ 28 h 28"/>
              <a:gd name="T6" fmla="*/ 382 w 382"/>
              <a:gd name="T7" fmla="*/ 26 h 28"/>
              <a:gd name="T8" fmla="*/ 382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382" y="0"/>
                </a:moveTo>
                <a:lnTo>
                  <a:pt x="0" y="2"/>
                </a:lnTo>
                <a:lnTo>
                  <a:pt x="0" y="28"/>
                </a:lnTo>
                <a:lnTo>
                  <a:pt x="382" y="26"/>
                </a:lnTo>
                <a:lnTo>
                  <a:pt x="3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7" name="Freeform: Shape 153"/>
          <p:cNvSpPr/>
          <p:nvPr/>
        </p:nvSpPr>
        <p:spPr bwMode="auto">
          <a:xfrm>
            <a:off x="4579367" y="3419700"/>
            <a:ext cx="74119" cy="126572"/>
          </a:xfrm>
          <a:custGeom>
            <a:avLst/>
            <a:gdLst>
              <a:gd name="T0" fmla="*/ 0 w 65"/>
              <a:gd name="T1" fmla="*/ 0 h 111"/>
              <a:gd name="T2" fmla="*/ 6 w 65"/>
              <a:gd name="T3" fmla="*/ 111 h 111"/>
              <a:gd name="T4" fmla="*/ 65 w 65"/>
              <a:gd name="T5" fmla="*/ 55 h 111"/>
              <a:gd name="T6" fmla="*/ 0 w 65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11">
                <a:moveTo>
                  <a:pt x="0" y="0"/>
                </a:moveTo>
                <a:lnTo>
                  <a:pt x="6" y="111"/>
                </a:lnTo>
                <a:lnTo>
                  <a:pt x="65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8" name="Freeform: Shape 154"/>
          <p:cNvSpPr/>
          <p:nvPr/>
        </p:nvSpPr>
        <p:spPr bwMode="auto">
          <a:xfrm>
            <a:off x="4457357" y="1842683"/>
            <a:ext cx="318140" cy="340946"/>
          </a:xfrm>
          <a:custGeom>
            <a:avLst/>
            <a:gdLst>
              <a:gd name="T0" fmla="*/ 279 w 279"/>
              <a:gd name="T1" fmla="*/ 282 h 299"/>
              <a:gd name="T2" fmla="*/ 21 w 279"/>
              <a:gd name="T3" fmla="*/ 0 h 299"/>
              <a:gd name="T4" fmla="*/ 0 w 279"/>
              <a:gd name="T5" fmla="*/ 17 h 299"/>
              <a:gd name="T6" fmla="*/ 259 w 279"/>
              <a:gd name="T7" fmla="*/ 299 h 299"/>
              <a:gd name="T8" fmla="*/ 279 w 279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282"/>
                </a:moveTo>
                <a:lnTo>
                  <a:pt x="21" y="0"/>
                </a:lnTo>
                <a:lnTo>
                  <a:pt x="0" y="17"/>
                </a:lnTo>
                <a:lnTo>
                  <a:pt x="259" y="299"/>
                </a:lnTo>
                <a:lnTo>
                  <a:pt x="279" y="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9" name="Freeform: Shape 155"/>
          <p:cNvSpPr/>
          <p:nvPr/>
        </p:nvSpPr>
        <p:spPr bwMode="auto">
          <a:xfrm>
            <a:off x="4699098" y="2103809"/>
            <a:ext cx="92363" cy="98065"/>
          </a:xfrm>
          <a:custGeom>
            <a:avLst/>
            <a:gdLst>
              <a:gd name="T0" fmla="*/ 80 w 81"/>
              <a:gd name="T1" fmla="*/ 0 h 86"/>
              <a:gd name="T2" fmla="*/ 0 w 81"/>
              <a:gd name="T3" fmla="*/ 80 h 86"/>
              <a:gd name="T4" fmla="*/ 81 w 81"/>
              <a:gd name="T5" fmla="*/ 86 h 86"/>
              <a:gd name="T6" fmla="*/ 80 w 81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6">
                <a:moveTo>
                  <a:pt x="80" y="0"/>
                </a:moveTo>
                <a:lnTo>
                  <a:pt x="0" y="80"/>
                </a:lnTo>
                <a:lnTo>
                  <a:pt x="81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0" name="Freeform: Shape 156"/>
          <p:cNvSpPr/>
          <p:nvPr/>
        </p:nvSpPr>
        <p:spPr bwMode="auto">
          <a:xfrm>
            <a:off x="7306936" y="4564548"/>
            <a:ext cx="317000" cy="340946"/>
          </a:xfrm>
          <a:custGeom>
            <a:avLst/>
            <a:gdLst>
              <a:gd name="T0" fmla="*/ 0 w 278"/>
              <a:gd name="T1" fmla="*/ 17 h 299"/>
              <a:gd name="T2" fmla="*/ 259 w 278"/>
              <a:gd name="T3" fmla="*/ 299 h 299"/>
              <a:gd name="T4" fmla="*/ 278 w 278"/>
              <a:gd name="T5" fmla="*/ 279 h 299"/>
              <a:gd name="T6" fmla="*/ 19 w 278"/>
              <a:gd name="T7" fmla="*/ 0 h 299"/>
              <a:gd name="T8" fmla="*/ 0 w 278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17"/>
                </a:moveTo>
                <a:lnTo>
                  <a:pt x="259" y="299"/>
                </a:lnTo>
                <a:lnTo>
                  <a:pt x="278" y="279"/>
                </a:lnTo>
                <a:lnTo>
                  <a:pt x="19" y="0"/>
                </a:lnTo>
                <a:lnTo>
                  <a:pt x="0" y="17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1" name="Freeform: Shape 157"/>
          <p:cNvSpPr/>
          <p:nvPr/>
        </p:nvSpPr>
        <p:spPr bwMode="auto">
          <a:xfrm>
            <a:off x="7290972" y="4546304"/>
            <a:ext cx="91223" cy="96924"/>
          </a:xfrm>
          <a:custGeom>
            <a:avLst/>
            <a:gdLst>
              <a:gd name="T0" fmla="*/ 2 w 80"/>
              <a:gd name="T1" fmla="*/ 85 h 85"/>
              <a:gd name="T2" fmla="*/ 80 w 80"/>
              <a:gd name="T3" fmla="*/ 5 h 85"/>
              <a:gd name="T4" fmla="*/ 0 w 80"/>
              <a:gd name="T5" fmla="*/ 0 h 85"/>
              <a:gd name="T6" fmla="*/ 2 w 8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2" y="85"/>
                </a:moveTo>
                <a:lnTo>
                  <a:pt x="80" y="5"/>
                </a:lnTo>
                <a:lnTo>
                  <a:pt x="0" y="0"/>
                </a:lnTo>
                <a:lnTo>
                  <a:pt x="2" y="85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2" name="Freeform: Shape 158"/>
          <p:cNvSpPr/>
          <p:nvPr/>
        </p:nvSpPr>
        <p:spPr bwMode="auto">
          <a:xfrm>
            <a:off x="4457357" y="4564548"/>
            <a:ext cx="318140" cy="340946"/>
          </a:xfrm>
          <a:custGeom>
            <a:avLst/>
            <a:gdLst>
              <a:gd name="T0" fmla="*/ 279 w 279"/>
              <a:gd name="T1" fmla="*/ 17 h 299"/>
              <a:gd name="T2" fmla="*/ 21 w 279"/>
              <a:gd name="T3" fmla="*/ 299 h 299"/>
              <a:gd name="T4" fmla="*/ 0 w 279"/>
              <a:gd name="T5" fmla="*/ 279 h 299"/>
              <a:gd name="T6" fmla="*/ 259 w 279"/>
              <a:gd name="T7" fmla="*/ 0 h 299"/>
              <a:gd name="T8" fmla="*/ 279 w 279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17"/>
                </a:moveTo>
                <a:lnTo>
                  <a:pt x="21" y="299"/>
                </a:lnTo>
                <a:lnTo>
                  <a:pt x="0" y="279"/>
                </a:lnTo>
                <a:lnTo>
                  <a:pt x="259" y="0"/>
                </a:lnTo>
                <a:lnTo>
                  <a:pt x="279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3" name="Freeform: Shape 159"/>
          <p:cNvSpPr/>
          <p:nvPr/>
        </p:nvSpPr>
        <p:spPr bwMode="auto">
          <a:xfrm>
            <a:off x="4699098" y="4546304"/>
            <a:ext cx="92363" cy="96924"/>
          </a:xfrm>
          <a:custGeom>
            <a:avLst/>
            <a:gdLst>
              <a:gd name="T0" fmla="*/ 80 w 81"/>
              <a:gd name="T1" fmla="*/ 85 h 85"/>
              <a:gd name="T2" fmla="*/ 0 w 81"/>
              <a:gd name="T3" fmla="*/ 5 h 85"/>
              <a:gd name="T4" fmla="*/ 81 w 81"/>
              <a:gd name="T5" fmla="*/ 0 h 85"/>
              <a:gd name="T6" fmla="*/ 80 w 8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5">
                <a:moveTo>
                  <a:pt x="80" y="85"/>
                </a:moveTo>
                <a:lnTo>
                  <a:pt x="0" y="5"/>
                </a:lnTo>
                <a:lnTo>
                  <a:pt x="81" y="0"/>
                </a:lnTo>
                <a:lnTo>
                  <a:pt x="80" y="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TextBox 14"/>
          <p:cNvSpPr txBox="1"/>
          <p:nvPr/>
        </p:nvSpPr>
        <p:spPr>
          <a:xfrm>
            <a:off x="8219895" y="4919526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19" name="TextBox 15"/>
          <p:cNvSpPr txBox="1"/>
          <p:nvPr/>
        </p:nvSpPr>
        <p:spPr>
          <a:xfrm>
            <a:off x="8651336" y="324420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0" name="TextBox 16"/>
          <p:cNvSpPr txBox="1"/>
          <p:nvPr/>
        </p:nvSpPr>
        <p:spPr>
          <a:xfrm>
            <a:off x="8321448" y="126352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1" name="TextBox 17"/>
          <p:cNvSpPr txBox="1"/>
          <p:nvPr/>
        </p:nvSpPr>
        <p:spPr>
          <a:xfrm>
            <a:off x="1595500" y="4869690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2" name="TextBox 18"/>
          <p:cNvSpPr txBox="1"/>
          <p:nvPr/>
        </p:nvSpPr>
        <p:spPr>
          <a:xfrm>
            <a:off x="1058590" y="3132348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3" name="TextBox 19"/>
          <p:cNvSpPr txBox="1"/>
          <p:nvPr/>
        </p:nvSpPr>
        <p:spPr>
          <a:xfrm>
            <a:off x="1574633" y="1285194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9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4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9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4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9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4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4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34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395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4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495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54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595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64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695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74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795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84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895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94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995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304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95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14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195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24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295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334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395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44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495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354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595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364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695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374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795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384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895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394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995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404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095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414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195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424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4295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434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4395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444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4495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454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4595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464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4695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474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4795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484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4895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494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4995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504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5095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514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5195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52450"/>
                            </p:stCondLst>
                            <p:childTnLst>
                              <p:par>
                                <p:cTn id="6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5295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534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5395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544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5495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554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595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564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5695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574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57950"/>
                            </p:stCondLst>
                            <p:childTnLst>
                              <p:par>
                                <p:cTn id="6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5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6" fill="hold">
                            <p:stCondLst>
                              <p:cond delay="58450"/>
                            </p:stCondLst>
                            <p:childTnLst>
                              <p:par>
                                <p:cTn id="6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2" fill="hold">
                            <p:stCondLst>
                              <p:cond delay="58950"/>
                            </p:stCondLst>
                            <p:childTnLst>
                              <p:par>
                                <p:cTn id="6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5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7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59450"/>
                            </p:stCondLst>
                            <p:childTnLst>
                              <p:par>
                                <p:cTn id="6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3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4" fill="hold">
                            <p:stCondLst>
                              <p:cond delay="59950"/>
                            </p:stCondLst>
                            <p:childTnLst>
                              <p:par>
                                <p:cTn id="7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>
                            <p:stCondLst>
                              <p:cond delay="60450"/>
                            </p:stCondLst>
                            <p:childTnLst>
                              <p:par>
                                <p:cTn id="7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5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60950"/>
                            </p:stCondLst>
                            <p:childTnLst>
                              <p:par>
                                <p:cTn id="7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1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61450"/>
                            </p:stCondLst>
                            <p:childTnLst>
                              <p:par>
                                <p:cTn id="7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5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7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61950"/>
                            </p:stCondLst>
                            <p:childTnLst>
                              <p:par>
                                <p:cTn id="7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62450"/>
                            </p:stCondLst>
                            <p:childTnLst>
                              <p:par>
                                <p:cTn id="7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62950"/>
                            </p:stCondLst>
                            <p:childTnLst>
                              <p:par>
                                <p:cTn id="7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3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5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63450"/>
                            </p:stCondLst>
                            <p:childTnLst>
                              <p:par>
                                <p:cTn id="7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63950"/>
                            </p:stCondLst>
                            <p:childTnLst>
                              <p:par>
                                <p:cTn id="7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7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64450"/>
                            </p:stCondLst>
                            <p:childTnLst>
                              <p:par>
                                <p:cTn id="7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3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64950"/>
                            </p:stCondLst>
                            <p:childTnLst>
                              <p:par>
                                <p:cTn id="7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9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5450"/>
                            </p:stCondLst>
                            <p:childTnLst>
                              <p:par>
                                <p:cTn id="7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5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65950"/>
                            </p:stCondLst>
                            <p:childTnLst>
                              <p:par>
                                <p:cTn id="7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66450"/>
                            </p:stCondLst>
                            <p:childTnLst>
                              <p:par>
                                <p:cTn id="7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7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66950"/>
                            </p:stCondLst>
                            <p:childTnLst>
                              <p:par>
                                <p:cTn id="7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3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67450"/>
                            </p:stCondLst>
                            <p:childTnLst>
                              <p:par>
                                <p:cTn id="7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9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0" fill="hold">
                            <p:stCondLst>
                              <p:cond delay="67950"/>
                            </p:stCondLst>
                            <p:childTnLst>
                              <p:par>
                                <p:cTn id="8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3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5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6" fill="hold">
                            <p:stCondLst>
                              <p:cond delay="68450"/>
                            </p:stCondLst>
                            <p:childTnLst>
                              <p:par>
                                <p:cTn id="8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2" fill="hold">
                            <p:stCondLst>
                              <p:cond delay="68950"/>
                            </p:stCondLst>
                            <p:childTnLst>
                              <p:par>
                                <p:cTn id="8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5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7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8" fill="hold">
                            <p:stCondLst>
                              <p:cond delay="69450"/>
                            </p:stCondLst>
                            <p:childTnLst>
                              <p:par>
                                <p:cTn id="8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1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3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4" fill="hold">
                            <p:stCondLst>
                              <p:cond delay="69950"/>
                            </p:stCondLst>
                            <p:childTnLst>
                              <p:par>
                                <p:cTn id="8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9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0" fill="hold">
                            <p:stCondLst>
                              <p:cond delay="70450"/>
                            </p:stCondLst>
                            <p:childTnLst>
                              <p:par>
                                <p:cTn id="8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5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70950"/>
                            </p:stCondLst>
                            <p:childTnLst>
                              <p:par>
                                <p:cTn id="8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2" fill="hold">
                            <p:stCondLst>
                              <p:cond delay="71450"/>
                            </p:stCondLst>
                            <p:childTnLst>
                              <p:par>
                                <p:cTn id="8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7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8" fill="hold">
                            <p:stCondLst>
                              <p:cond delay="71950"/>
                            </p:stCondLst>
                            <p:childTnLst>
                              <p:par>
                                <p:cTn id="8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3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4" fill="hold">
                            <p:stCondLst>
                              <p:cond delay="72450"/>
                            </p:stCondLst>
                            <p:childTnLst>
                              <p:par>
                                <p:cTn id="8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0" fill="hold">
                            <p:stCondLst>
                              <p:cond delay="72950"/>
                            </p:stCondLst>
                            <p:childTnLst>
                              <p:par>
                                <p:cTn id="8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5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6" fill="hold">
                            <p:stCondLst>
                              <p:cond delay="73450"/>
                            </p:stCondLst>
                            <p:childTnLst>
                              <p:par>
                                <p:cTn id="8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2" fill="hold">
                            <p:stCondLst>
                              <p:cond delay="73950"/>
                            </p:stCondLst>
                            <p:childTnLst>
                              <p:par>
                                <p:cTn id="8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8" fill="hold">
                            <p:stCondLst>
                              <p:cond delay="74450"/>
                            </p:stCondLst>
                            <p:childTnLst>
                              <p:par>
                                <p:cTn id="8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3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4" fill="hold">
                            <p:stCondLst>
                              <p:cond delay="74950"/>
                            </p:stCondLst>
                            <p:childTnLst>
                              <p:par>
                                <p:cTn id="8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5339923" y="1703037"/>
            <a:ext cx="2710984" cy="2111066"/>
            <a:chOff x="4814101" y="1314952"/>
            <a:chExt cx="3614505" cy="2814638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61" name="任意多边形 155"/>
            <p:cNvSpPr/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任意多边形 156"/>
            <p:cNvSpPr/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任意多边形 157"/>
            <p:cNvSpPr/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任意多边形 158"/>
            <p:cNvSpPr/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任意多边形 159"/>
            <p:cNvSpPr/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任意多边形 160"/>
            <p:cNvSpPr/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任意多边形 161"/>
            <p:cNvSpPr/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任意多边形 162"/>
            <p:cNvSpPr/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任意多边形 163"/>
            <p:cNvSpPr/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任意多边形 164"/>
            <p:cNvSpPr/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任意多边形 165"/>
            <p:cNvSpPr/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任意多边形 166"/>
            <p:cNvSpPr/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任意多边形 167"/>
            <p:cNvSpPr/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任意多边形 168"/>
            <p:cNvSpPr/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任意多边形 169"/>
            <p:cNvSpPr/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任意多边形 170"/>
            <p:cNvSpPr/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任意多边形 171"/>
            <p:cNvSpPr/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任意多边形 172"/>
            <p:cNvSpPr/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任意多边形 173"/>
            <p:cNvSpPr/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任意多边形 174"/>
            <p:cNvSpPr/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880859" y="1289048"/>
            <a:ext cx="3916759" cy="4537758"/>
            <a:chOff x="6868614" y="762985"/>
            <a:chExt cx="5222153" cy="6050102"/>
          </a:xfrm>
          <a:solidFill>
            <a:schemeClr val="tx2"/>
          </a:solidFill>
        </p:grpSpPr>
        <p:sp>
          <p:nvSpPr>
            <p:cNvPr id="121" name="任意多边形 15"/>
            <p:cNvSpPr/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任意多边形 16"/>
            <p:cNvSpPr/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任意多边形 17"/>
            <p:cNvSpPr/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任意多边形 18"/>
            <p:cNvSpPr/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任意多边形 19"/>
            <p:cNvSpPr/>
            <p:nvPr/>
          </p:nvSpPr>
          <p:spPr bwMode="auto">
            <a:xfrm>
              <a:off x="11572076" y="392015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任意多边形 20"/>
            <p:cNvSpPr/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任意多边形 21"/>
            <p:cNvSpPr/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任意多边形 22"/>
            <p:cNvSpPr/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任意多边形 23"/>
            <p:cNvSpPr/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任意多边形 24"/>
            <p:cNvSpPr/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任意多边形 25"/>
            <p:cNvSpPr/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任意多边形 26"/>
            <p:cNvSpPr/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任意多边形 27"/>
            <p:cNvSpPr/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任意多边形 28"/>
            <p:cNvSpPr/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任意多边形 29"/>
            <p:cNvSpPr/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任意多边形 30"/>
            <p:cNvSpPr/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任意多边形 31"/>
            <p:cNvSpPr/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任意多边形 32"/>
            <p:cNvSpPr/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任意多边形 33"/>
            <p:cNvSpPr/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任意多边形 34"/>
            <p:cNvSpPr/>
            <p:nvPr/>
          </p:nvSpPr>
          <p:spPr bwMode="auto">
            <a:xfrm>
              <a:off x="11413531" y="2853412"/>
              <a:ext cx="201605" cy="2016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任意多边形 35"/>
            <p:cNvSpPr/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任意多边形 36"/>
            <p:cNvSpPr/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任意多边形 37"/>
            <p:cNvSpPr/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任意多边形 38"/>
            <p:cNvSpPr/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任意多边形 39"/>
            <p:cNvSpPr/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任意多边形 40"/>
            <p:cNvSpPr/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任意多边形 41"/>
            <p:cNvSpPr/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任意多边形 42"/>
            <p:cNvSpPr/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任意多边形 43"/>
            <p:cNvSpPr/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任意多边形 44"/>
            <p:cNvSpPr/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任意多边形 45"/>
            <p:cNvSpPr/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任意多边形 46"/>
            <p:cNvSpPr/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任意多边形 47"/>
            <p:cNvSpPr/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任意多边形 48"/>
            <p:cNvSpPr/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任意多边形 49"/>
            <p:cNvSpPr/>
            <p:nvPr/>
          </p:nvSpPr>
          <p:spPr bwMode="auto">
            <a:xfrm>
              <a:off x="10906584" y="4526927"/>
              <a:ext cx="246623" cy="2016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 50"/>
            <p:cNvSpPr/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任意多边形 51"/>
            <p:cNvSpPr/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 52"/>
            <p:cNvSpPr/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 53"/>
            <p:cNvSpPr/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 54"/>
            <p:cNvSpPr/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 55"/>
            <p:cNvSpPr/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 56"/>
            <p:cNvSpPr/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 57"/>
            <p:cNvSpPr/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任意多边形 58"/>
            <p:cNvSpPr/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任意多边形 59"/>
            <p:cNvSpPr/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任意多边形 60"/>
            <p:cNvSpPr/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任意多边形 61"/>
            <p:cNvSpPr/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任意多边形 62"/>
            <p:cNvSpPr/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任意多边形 63"/>
            <p:cNvSpPr/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任意多边形 64"/>
            <p:cNvSpPr/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任意多边形 65"/>
            <p:cNvSpPr/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任意多边形 66"/>
            <p:cNvSpPr/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任意多边形 67"/>
            <p:cNvSpPr/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任意多边形 68"/>
            <p:cNvSpPr/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任意多边形 69"/>
            <p:cNvSpPr/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任意多边形 70"/>
            <p:cNvSpPr/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任意多边形 71"/>
            <p:cNvSpPr/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任意多边形 72"/>
            <p:cNvSpPr/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任意多边形 73"/>
            <p:cNvSpPr/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任意多边形 74"/>
            <p:cNvSpPr/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任意多边形 75"/>
            <p:cNvSpPr/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任意多边形 76"/>
            <p:cNvSpPr/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任意多边形 77"/>
            <p:cNvSpPr/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任意多边形 78"/>
            <p:cNvSpPr/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任意多边形 79"/>
            <p:cNvSpPr/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任意多边形 80"/>
            <p:cNvSpPr/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任意多边形 81"/>
            <p:cNvSpPr/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任意多边形 82"/>
            <p:cNvSpPr/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任意多边形 83"/>
            <p:cNvSpPr/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任意多边形 84"/>
            <p:cNvSpPr/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任意多边形 85"/>
            <p:cNvSpPr/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任意多边形 86"/>
            <p:cNvSpPr/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任意多边形 87"/>
            <p:cNvSpPr/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任意多边形 88"/>
            <p:cNvSpPr/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任意多边形 89"/>
            <p:cNvSpPr/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任意多边形 90"/>
            <p:cNvSpPr/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任意多边形 91"/>
            <p:cNvSpPr/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任意多边形 92"/>
            <p:cNvSpPr/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任意多边形 93"/>
            <p:cNvSpPr/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任意多边形 94"/>
            <p:cNvSpPr/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任意多边形 95"/>
            <p:cNvSpPr/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任意多边形 96"/>
            <p:cNvSpPr/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任意多边形 97"/>
            <p:cNvSpPr/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任意多边形 98"/>
            <p:cNvSpPr/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任意多边形 99"/>
            <p:cNvSpPr/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任意多边形 100"/>
            <p:cNvSpPr/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任意多边形 101"/>
            <p:cNvSpPr/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任意多边形 102"/>
            <p:cNvSpPr/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任意多边形 103"/>
            <p:cNvSpPr/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任意多边形 104"/>
            <p:cNvSpPr/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任意多边形 105"/>
            <p:cNvSpPr/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任意多边形 106"/>
            <p:cNvSpPr/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任意多边形 107"/>
            <p:cNvSpPr/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任意多边形 108"/>
            <p:cNvSpPr/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任意多边形 109"/>
            <p:cNvSpPr/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任意多边形 110"/>
            <p:cNvSpPr/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任意多边形 111"/>
            <p:cNvSpPr/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任意多边形 112"/>
            <p:cNvSpPr/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任意多边形 113"/>
            <p:cNvSpPr/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任意多边形 114"/>
            <p:cNvSpPr/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任意多边形 115"/>
            <p:cNvSpPr/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任意多边形 116"/>
            <p:cNvSpPr/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任意多边形 117"/>
            <p:cNvSpPr/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任意多边形 118"/>
            <p:cNvSpPr/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任意多边形 119"/>
            <p:cNvSpPr/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任意多边形 120"/>
            <p:cNvSpPr/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任意多边形 121"/>
            <p:cNvSpPr/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任意多边形 122"/>
            <p:cNvSpPr/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任意多边形 123"/>
            <p:cNvSpPr/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任意多边形 124"/>
            <p:cNvSpPr/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任意多边形 125"/>
            <p:cNvSpPr/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任意多边形 126"/>
            <p:cNvSpPr/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任意多边形 127"/>
            <p:cNvSpPr/>
            <p:nvPr/>
          </p:nvSpPr>
          <p:spPr bwMode="auto">
            <a:xfrm>
              <a:off x="7763114" y="4108059"/>
              <a:ext cx="227050" cy="2016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任意多边形 128"/>
            <p:cNvSpPr/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任意多边形 129"/>
            <p:cNvSpPr/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任意多边形 130"/>
            <p:cNvSpPr/>
            <p:nvPr/>
          </p:nvSpPr>
          <p:spPr bwMode="auto">
            <a:xfrm>
              <a:off x="7489088" y="3493458"/>
              <a:ext cx="2016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任意多边形 131"/>
            <p:cNvSpPr/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任意多边形 132"/>
            <p:cNvSpPr/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任意多边形 133"/>
            <p:cNvSpPr/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任意多边形 134"/>
            <p:cNvSpPr/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任意多边形 135"/>
            <p:cNvSpPr/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任意多边形 136"/>
            <p:cNvSpPr/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任意多边形 137"/>
            <p:cNvSpPr/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任意多边形 138"/>
            <p:cNvSpPr/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任意多边形 139"/>
            <p:cNvSpPr/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任意多边形 140"/>
            <p:cNvSpPr/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任意多边形 141"/>
            <p:cNvSpPr/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任意多边形 142"/>
            <p:cNvSpPr/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任意多边形 143"/>
            <p:cNvSpPr/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任意多边形 144"/>
            <p:cNvSpPr/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任意多边形 145"/>
            <p:cNvSpPr/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任意多边形 146"/>
            <p:cNvSpPr/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任意多边形 147"/>
            <p:cNvSpPr/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任意多边形 148"/>
            <p:cNvSpPr/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任意多边形 149"/>
            <p:cNvSpPr/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任意多边形 150"/>
            <p:cNvSpPr/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任意多边形 151"/>
            <p:cNvSpPr/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任意多边形 152"/>
            <p:cNvSpPr/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任意多边形 153"/>
            <p:cNvSpPr/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任意多边形 154"/>
            <p:cNvSpPr/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219911" y="1500333"/>
            <a:ext cx="3767566" cy="751287"/>
            <a:chOff x="5871033" y="1810977"/>
            <a:chExt cx="3767559" cy="751285"/>
          </a:xfrm>
        </p:grpSpPr>
        <p:sp>
          <p:nvSpPr>
            <p:cNvPr id="117" name="矩形 116"/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8" name="圆角矩形 1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219911" y="2418980"/>
            <a:ext cx="3767566" cy="751287"/>
            <a:chOff x="5871033" y="1810977"/>
            <a:chExt cx="3767559" cy="751285"/>
          </a:xfrm>
        </p:grpSpPr>
        <p:sp>
          <p:nvSpPr>
            <p:cNvPr id="115" name="矩形 114"/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cs typeface="+mn-ea"/>
                  <a:sym typeface="+mn-lt"/>
                </a:rPr>
              </a:b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6" name="圆角矩形 10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19911" y="3354784"/>
            <a:ext cx="3767566" cy="751287"/>
            <a:chOff x="5871033" y="1810977"/>
            <a:chExt cx="3767559" cy="751285"/>
          </a:xfrm>
        </p:grpSpPr>
        <p:sp>
          <p:nvSpPr>
            <p:cNvPr id="113" name="矩形 112"/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4" name="圆角矩形 8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219911" y="4276073"/>
            <a:ext cx="3767566" cy="751287"/>
            <a:chOff x="5871033" y="1810977"/>
            <a:chExt cx="3767559" cy="751285"/>
          </a:xfrm>
        </p:grpSpPr>
        <p:sp>
          <p:nvSpPr>
            <p:cNvPr id="111" name="矩形 110"/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2" name="圆角矩形 177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219911" y="5211877"/>
            <a:ext cx="3767566" cy="751287"/>
            <a:chOff x="5871033" y="1810977"/>
            <a:chExt cx="3767559" cy="751285"/>
          </a:xfrm>
        </p:grpSpPr>
        <p:sp>
          <p:nvSpPr>
            <p:cNvPr id="109" name="矩形 108"/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0" name="圆角矩形 180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第四章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353507" y="4361773"/>
            <a:ext cx="3834625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2"/>
          <p:cNvSpPr txBox="1"/>
          <p:nvPr/>
        </p:nvSpPr>
        <p:spPr>
          <a:xfrm rot="5400000">
            <a:off x="1650955" y="3815613"/>
            <a:ext cx="1850780" cy="609399"/>
          </a:xfrm>
          <a:prstGeom prst="rect">
            <a:avLst/>
          </a:prstGeom>
        </p:spPr>
        <p:txBody>
          <a:bodyPr vert="horz" lIns="121712" tIns="60856" rIns="121712" bIns="60856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03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en-US" sz="203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57"/>
          <p:cNvSpPr/>
          <p:nvPr/>
        </p:nvSpPr>
        <p:spPr>
          <a:xfrm>
            <a:off x="6520018" y="1881564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sz="203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58"/>
          <p:cNvSpPr/>
          <p:nvPr/>
        </p:nvSpPr>
        <p:spPr>
          <a:xfrm>
            <a:off x="6520018" y="2374203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2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2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52"/>
          <p:cNvSpPr/>
          <p:nvPr/>
        </p:nvSpPr>
        <p:spPr>
          <a:xfrm>
            <a:off x="6520018" y="2741258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53"/>
          <p:cNvSpPr/>
          <p:nvPr/>
        </p:nvSpPr>
        <p:spPr>
          <a:xfrm>
            <a:off x="6520018" y="3233895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2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2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47"/>
          <p:cNvSpPr/>
          <p:nvPr/>
        </p:nvSpPr>
        <p:spPr>
          <a:xfrm>
            <a:off x="6520018" y="3644197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48"/>
          <p:cNvSpPr/>
          <p:nvPr/>
        </p:nvSpPr>
        <p:spPr>
          <a:xfrm>
            <a:off x="6520018" y="4136836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2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2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42"/>
          <p:cNvSpPr/>
          <p:nvPr/>
        </p:nvSpPr>
        <p:spPr>
          <a:xfrm>
            <a:off x="6520018" y="4607196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43"/>
          <p:cNvSpPr/>
          <p:nvPr/>
        </p:nvSpPr>
        <p:spPr>
          <a:xfrm>
            <a:off x="6520018" y="5099835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2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2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3"/>
          <p:cNvGrpSpPr/>
          <p:nvPr/>
        </p:nvGrpSpPr>
        <p:grpSpPr>
          <a:xfrm>
            <a:off x="5446214" y="1989424"/>
            <a:ext cx="800894" cy="607013"/>
            <a:chOff x="1749703" y="2330672"/>
            <a:chExt cx="585945" cy="446111"/>
          </a:xfrm>
          <a:solidFill>
            <a:srgbClr val="FBB1AF"/>
          </a:solidFill>
        </p:grpSpPr>
        <p:sp>
          <p:nvSpPr>
            <p:cNvPr id="59" name="Right Triangle 62"/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rgbClr val="023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1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6"/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rgbClr val="02307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1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61" name="Group 4"/>
          <p:cNvGrpSpPr/>
          <p:nvPr/>
        </p:nvGrpSpPr>
        <p:grpSpPr>
          <a:xfrm>
            <a:off x="5446214" y="2849116"/>
            <a:ext cx="800894" cy="607013"/>
            <a:chOff x="1749703" y="3176187"/>
            <a:chExt cx="585945" cy="446111"/>
          </a:xfrm>
          <a:solidFill>
            <a:srgbClr val="9BC790"/>
          </a:solidFill>
        </p:grpSpPr>
        <p:sp>
          <p:nvSpPr>
            <p:cNvPr id="62" name="Right Triangle 61"/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rgbClr val="268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1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51"/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rgbClr val="268BB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1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5446214" y="3752056"/>
            <a:ext cx="800894" cy="607013"/>
            <a:chOff x="1749703" y="4016321"/>
            <a:chExt cx="585945" cy="446111"/>
          </a:xfrm>
          <a:solidFill>
            <a:srgbClr val="CEC4C4"/>
          </a:solidFill>
        </p:grpSpPr>
        <p:sp>
          <p:nvSpPr>
            <p:cNvPr id="65" name="Right Triangle 60"/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rgbClr val="023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1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46"/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rgbClr val="02307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1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67" name="Group 6"/>
          <p:cNvGrpSpPr/>
          <p:nvPr/>
        </p:nvGrpSpPr>
        <p:grpSpPr>
          <a:xfrm>
            <a:off x="5446214" y="4714894"/>
            <a:ext cx="800894" cy="607174"/>
            <a:chOff x="1749703" y="4844727"/>
            <a:chExt cx="585945" cy="446228"/>
          </a:xfrm>
          <a:solidFill>
            <a:srgbClr val="FFCF8F"/>
          </a:solidFill>
        </p:grpSpPr>
        <p:sp>
          <p:nvSpPr>
            <p:cNvPr id="68" name="Right Triangle 59"/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rgbClr val="369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1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41"/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rgbClr val="3693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1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70" name="Title 2"/>
          <p:cNvSpPr txBox="1"/>
          <p:nvPr/>
        </p:nvSpPr>
        <p:spPr>
          <a:xfrm>
            <a:off x="2735688" y="2301018"/>
            <a:ext cx="794444" cy="1758081"/>
          </a:xfrm>
          <a:prstGeom prst="rect">
            <a:avLst/>
          </a:prstGeom>
        </p:spPr>
        <p:txBody>
          <a:bodyPr vert="horz" lIns="121712" tIns="60856" rIns="121712" bIns="60856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93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sz="393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08221" y="2916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569180" y="260213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302940" y="183343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797904" y="22043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220054" y="286566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529523" y="31180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756339" y="93366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279927" y="37201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179754" y="213178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573204" y="5333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583181" y="13915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0774841" y="156572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107184" y="9416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859675" y="377562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605018" y="6597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755276" y="364295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617718" y="361188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329497" y="25769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490958" y="7939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320165" y="-1388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024914" y="104865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17522" y="366122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446758" y="35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4499" y="41759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490892" y="228338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463428" y="280340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1114677" y="530712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363470" y="23752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1287814" y="50613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663578" y="20521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8978357" y="12084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0154014" y="225477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853749" y="143802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535741" y="220483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609764" y="98103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11522671" y="172653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324588" y="174843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0367998" y="55112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762010" y="189865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10524831" y="540330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11350779" y="264666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528539" y="19986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889529" y="6649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774886" y="109305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068939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956750" y="3918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724490" y="3619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7619593" y="6845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8708074" y="301605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0949544" y="394701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10187745" y="13616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39836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648594" y="3320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8993256" y="223351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9916656" y="1782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9941278" y="161940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6718524" y="33973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8702444" y="26798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11676771" y="23602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11270728" y="214121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10025060" y="365048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7681523" y="524059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10611593" y="253921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9429697" y="178268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153098" y="194564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6297334" y="5058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10198907" y="29610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9302609" y="3134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9171932" y="241214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10719518" y="25037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0656907" y="307622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7923735" y="210707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9846877" y="67626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1411699" y="945933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929493" y="3388127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9166753" y="197021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4493959" y="83531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0319052" y="292908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6708407" y="126623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1653932" y="37174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10215737" y="49180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8742512" y="27971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8088291" y="160384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9806622" y="266302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10011279" y="45868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11620531" y="2503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1082665" y="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11818462" y="97972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11779058" y="24790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11971702" y="134258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10744979" y="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11985529" y="3601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11779058" y="4241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11732455" y="3297362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11677724" y="205730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5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6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8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7122 -0.04398 0.06237 -0.16273 0.0901 -0.27847 " pathEditMode="relative" rAng="0" ptsTypes="AA">
                                      <p:cBhvr>
                                        <p:cTn id="80" dur="2714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C -0.01133 -0.10579 -0.06198 -0.18449 -0.00768 -0.31459 " pathEditMode="relative" rAng="0" ptsTypes="AA">
                                      <p:cBhvr>
                                        <p:cTn id="88" dur="3409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1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2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3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4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6472 -0.13541 0.07722 -0.05138 0.13164 -0.18125 " pathEditMode="relative" rAng="0" ptsTypes="AA">
                                      <p:cBhvr>
                                        <p:cTn id="96" dur="306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9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0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2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C 0.05521 -0.12708 0.00586 -0.14954 0.06198 -0.26921 " pathEditMode="relative" rAng="3840000" ptsTypes="AA">
                                      <p:cBhvr>
                                        <p:cTn id="104" dur="3515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1347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7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8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0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8373 -0.1206 0.14375 -0.01111 0.19831 -0.14097 " pathEditMode="relative" rAng="0" ptsTypes="AA">
                                      <p:cBhvr>
                                        <p:cTn id="112" dur="2924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5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6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7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8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20" dur="2415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3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4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5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6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C -0.04024 -0.14421 0.01732 -0.1956 -0.003 -0.34421 " pathEditMode="relative" rAng="0" ptsTypes="AA">
                                      <p:cBhvr>
                                        <p:cTn id="128" dur="2191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1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2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3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4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0377 -0.22477 0.15403 -0.14283 0.13372 -0.29121 " pathEditMode="relative" rAng="0" ptsTypes="AA">
                                      <p:cBhvr>
                                        <p:cTn id="136" dur="234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9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2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3229 -0.19769 0.04193 -0.19838 0.13359 -0.2912 " pathEditMode="relative" rAng="0" ptsTypes="AA">
                                      <p:cBhvr>
                                        <p:cTn id="144" dur="2196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7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8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0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C 0.10703 -0.07315 0.10599 -0.1625 0.13359 -0.2912 " pathEditMode="relative" rAng="0" ptsTypes="AA">
                                      <p:cBhvr>
                                        <p:cTn id="152" dur="2546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5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6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7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8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C 0.00104 -0.11574 -0.11797 -0.13287 -0.09037 -0.26158 " pathEditMode="relative" rAng="0" ptsTypes="AA">
                                      <p:cBhvr>
                                        <p:cTn id="160" dur="3501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6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6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C 0.07604 -0.05301 0.06667 -0.19607 0.09636 -0.33519 " pathEditMode="relative" rAng="0" ptsTypes="AA">
                                      <p:cBhvr>
                                        <p:cTn id="168" dur="3347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1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2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3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4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C 0.06432 -0.17315 0.07669 -0.06574 0.13086 -0.23171 " pathEditMode="relative" rAng="0" ptsTypes="AA">
                                      <p:cBhvr>
                                        <p:cTn id="176" dur="218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9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1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2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1471 -0.12338 -0.08021 -0.21551 -0.01003 -0.36713 " pathEditMode="relative" rAng="0" ptsTypes="AA">
                                      <p:cBhvr>
                                        <p:cTn id="184" dur="2645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7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8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9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0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C 0.00287 -0.24885 0.12018 -0.15834 0.10443 -0.32223 " pathEditMode="relative" rAng="0" ptsTypes="AA">
                                      <p:cBhvr>
                                        <p:cTn id="192" dur="2595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95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6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7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8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5547 0.15463 0.08659 0.06782 0.1375 0.22152 " pathEditMode="relative" rAng="10380000" ptsTypes="AA">
                                      <p:cBhvr>
                                        <p:cTn id="200" dur="2961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11088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3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4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5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06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7 C -0.07162 -0.28356 0.12161 -0.16806 0.11159 -0.39653 " pathEditMode="relative" rAng="1740000" ptsTypes="AA">
                                      <p:cBhvr>
                                        <p:cTn id="208" dur="2681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-21366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1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3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4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10482 -0.20695 0.17995 -0.01922 0.24831 -0.2419 " pathEditMode="relative" rAng="0" ptsTypes="AA">
                                      <p:cBhvr>
                                        <p:cTn id="216" dur="2965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9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0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1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2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24" dur="3729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03321 -0.23588 0.0431 -0.23704 0.13763 -0.34769 " pathEditMode="relative" rAng="0" ptsTypes="AA">
                                      <p:cBhvr>
                                        <p:cTn id="232" dur="351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35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3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7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8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111E-6 C 0.07317 0.08403 0.17187 -0.1537 0.23307 -0.00486 " pathEditMode="relative" rAng="7320000" ptsTypes="AA">
                                      <p:cBhvr>
                                        <p:cTn id="240" dur="2662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694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3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4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45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46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0023 C 0.11016 -0.09722 0.10912 -0.21551 0.13763 -0.38565 " pathEditMode="relative" rAng="0" ptsTypes="AA">
                                      <p:cBhvr>
                                        <p:cTn id="248" dur="2161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59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1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2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3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4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0.07123 -0.04398 0.06237 -0.16273 0.09011 -0.27847 " pathEditMode="relative" rAng="0" ptsTypes="AA">
                                      <p:cBhvr>
                                        <p:cTn id="256" dur="282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9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0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1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2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0.09414 -0.05973 0.08112 0.02407 0.16497 -0.04005 " pathEditMode="relative" rAng="1800000" ptsTypes="AA">
                                      <p:cBhvr>
                                        <p:cTn id="264" dur="2229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2" y="-2014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7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8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9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0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C -0.01133 -0.10579 -0.06198 -0.1845 -0.00769 -0.31459 " pathEditMode="relative" rAng="0" ptsTypes="AA">
                                      <p:cBhvr>
                                        <p:cTn id="272" dur="324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75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6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7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8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378 -0.22477 0.15404 -0.14305 0.13372 -0.2912 " pathEditMode="relative" rAng="0" ptsTypes="AA">
                                      <p:cBhvr>
                                        <p:cTn id="280" dur="2298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3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4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5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86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C -0.04011 -0.14375 -0.07305 -0.07477 -0.10899 -0.21713 " pathEditMode="relative" rAng="0" ptsTypes="AA">
                                      <p:cBhvr>
                                        <p:cTn id="288" dur="2439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1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2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3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4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11111E-6 C -0.04062 -0.14421 0.01771 -0.1956 -0.00286 -0.34421 " pathEditMode="relative" rAng="0" ptsTypes="AA">
                                      <p:cBhvr>
                                        <p:cTn id="296" dur="2261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9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1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2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8373 -0.1206 0.14375 -0.01111 0.19831 -0.14097 " pathEditMode="relative" rAng="0" ptsTypes="AA">
                                      <p:cBhvr>
                                        <p:cTn id="304" dur="2691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7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8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9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0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312" dur="3846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15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16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7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8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C 0.03229 -0.19768 0.04193 -0.19838 0.13359 -0.2912 " pathEditMode="relative" rAng="0" ptsTypes="AA">
                                      <p:cBhvr>
                                        <p:cTn id="320" dur="2813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3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4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5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26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C 0.00104 -0.11574 -0.11797 -0.13287 -0.09036 -0.26158 " pathEditMode="relative" rAng="0" ptsTypes="AA">
                                      <p:cBhvr>
                                        <p:cTn id="328" dur="3652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1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2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3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4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0.1069 -0.07315 0.10586 -0.1625 0.1336 -0.29121 " pathEditMode="relative" rAng="0" ptsTypes="AA">
                                      <p:cBhvr>
                                        <p:cTn id="336" dur="3444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C 0.07123 -0.04398 0.06237 -0.16273 0.09011 -0.27847 " pathEditMode="relative" rAng="0" ptsTypes="AA">
                                      <p:cBhvr>
                                        <p:cTn id="344" dur="2714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7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8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9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0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3 -0.1206 0.14375 -0.01111 0.19831 -0.14097 " pathEditMode="relative" rAng="0" ptsTypes="AA">
                                      <p:cBhvr>
                                        <p:cTn id="352" dur="2924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55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6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7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8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C 0.07604 -0.05301 0.06667 -0.19606 0.09635 -0.33518 " pathEditMode="relative" rAng="0" ptsTypes="AA">
                                      <p:cBhvr>
                                        <p:cTn id="360" dur="3347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3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4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5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66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0.0332 -0.23611 0.0431 -0.23704 0.13763 -0.34769 " pathEditMode="relative" rAng="0" ptsTypes="AA">
                                      <p:cBhvr>
                                        <p:cTn id="368" dur="351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1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2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3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4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C 0.00143 -0.15486 -0.16406 -0.17778 -0.12565 -0.34954 " pathEditMode="relative" rAng="0" ptsTypes="AA">
                                      <p:cBhvr>
                                        <p:cTn id="376" dur="2662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9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0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1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2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1 -0.13519 0.07708 -0.05139 0.13151 -0.18125 " pathEditMode="relative" rAng="0" ptsTypes="AA">
                                      <p:cBhvr>
                                        <p:cTn id="384" dur="2229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7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8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9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0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22222E-6 C -0.04036 -0.14422 0.01758 -0.1956 -0.00286 -0.34422 " pathEditMode="relative" rAng="0" ptsTypes="AA">
                                      <p:cBhvr>
                                        <p:cTn id="392" dur="2261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95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96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7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8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400" dur="3846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3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4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05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06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C 0.1069 -0.07315 0.10586 -0.1625 0.13359 -0.2912 " pathEditMode="relative" rAng="0" ptsTypes="AA">
                                      <p:cBhvr>
                                        <p:cTn id="408" dur="3444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416" dur="23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C -0.01133 -0.10578 -0.06198 -0.18449 -0.00768 -0.31458 " pathEditMode="relative" rAng="0" ptsTypes="AA">
                                      <p:cBhvr>
                                        <p:cTn id="424" dur="23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59259E-6 C 0.06471 -0.13518 0.07708 -0.05139 0.13151 -0.18125 " pathEditMode="relative" rAng="0" ptsTypes="AA">
                                      <p:cBhvr>
                                        <p:cTn id="432" dur="23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3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440" dur="23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4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8372 -0.1206 0.14375 -0.01111 0.19831 -0.14097 " pathEditMode="relative" rAng="0" ptsTypes="AA">
                                      <p:cBhvr>
                                        <p:cTn id="448" dur="23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456" dur="23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464" dur="23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C 0.00378 -0.22477 0.15391 -0.14306 0.13373 -0.29121 " pathEditMode="relative" rAng="0" ptsTypes="AA">
                                      <p:cBhvr>
                                        <p:cTn id="472" dur="23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7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7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C 0.0323 -0.19768 0.04193 -0.19838 0.1336 -0.2912 " pathEditMode="relative" rAng="0" ptsTypes="AA">
                                      <p:cBhvr>
                                        <p:cTn id="480" dur="23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8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488" dur="23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0105 -0.11574 -0.11797 -0.13287 -0.09036 -0.26157 " pathEditMode="relative" rAng="0" ptsTypes="AA">
                                      <p:cBhvr>
                                        <p:cTn id="496" dur="23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7123 -0.04398 0.06237 -0.16273 0.09011 -0.27847 " pathEditMode="relative" rAng="0" ptsTypes="AA">
                                      <p:cBhvr>
                                        <p:cTn id="504" dur="2714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C -0.01132 -0.10579 -0.06198 -0.18449 -0.00768 -0.31458 " pathEditMode="relative" rAng="0" ptsTypes="AA">
                                      <p:cBhvr>
                                        <p:cTn id="512" dur="3409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18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15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7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8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2 -0.13542 0.07722 -0.05139 0.13164 -0.18125 " pathEditMode="relative" rAng="0" ptsTypes="AA">
                                      <p:cBhvr>
                                        <p:cTn id="520" dur="306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3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5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26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33333E-6 C -0.0401 -0.14375 -0.07305 -0.07477 -0.10898 -0.21713 " pathEditMode="relative" rAng="0" ptsTypes="AA">
                                      <p:cBhvr>
                                        <p:cTn id="528" dur="3515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536" dur="2924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9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0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1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2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44" dur="2415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7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8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9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0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-0.04024 -0.14421 0.01731 -0.1956 -0.003 -0.34421 " pathEditMode="relative" rAng="0" ptsTypes="AA">
                                      <p:cBhvr>
                                        <p:cTn id="552" dur="2191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55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56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7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8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C 0.00378 -0.22477 0.15404 -0.14282 0.13372 -0.2912 " pathEditMode="relative" rAng="0" ptsTypes="AA">
                                      <p:cBhvr>
                                        <p:cTn id="560" dur="234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6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C 0.07604 -0.05301 0.06666 -0.19606 0.09635 -0.33518 " pathEditMode="relative" rAng="0" ptsTypes="AA">
                                      <p:cBhvr>
                                        <p:cTn id="568" dur="3347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1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2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3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4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6 C 0.06432 -0.17315 0.07669 -0.06574 0.13086 -0.23172 " pathEditMode="relative" rAng="0" ptsTypes="AA">
                                      <p:cBhvr>
                                        <p:cTn id="576" dur="218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9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1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2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C -0.01471 -0.12338 -0.08021 -0.21551 -0.01003 -0.36713 " pathEditMode="relative" rAng="0" ptsTypes="AA">
                                      <p:cBhvr>
                                        <p:cTn id="584" dur="2645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7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8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9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0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13985 -0.01227 0.09727 0.20209 0.18815 0.16227 " pathEditMode="relative" rAng="5160000" ptsTypes="AA">
                                      <p:cBhvr>
                                        <p:cTn id="592" dur="2595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4" y="8241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95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6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7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8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-0.04479 -0.16551 -0.08151 -0.08611 -0.12148 -0.25023 " pathEditMode="relative" rAng="0" ptsTypes="AA">
                                      <p:cBhvr>
                                        <p:cTn id="600" dur="2961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00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3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5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06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608" dur="2965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083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1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1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1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C 0.0332 -0.23611 0.04309 -0.23703 0.13763 -0.34768 " pathEditMode="relative" rAng="0" ptsTypes="AA">
                                      <p:cBhvr>
                                        <p:cTn id="616" dur="351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19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2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22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19 -0.17778 -0.12565 -0.34954 " pathEditMode="relative" rAng="0" ptsTypes="AA">
                                      <p:cBhvr>
                                        <p:cTn id="624" dur="2662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27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28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9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0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C 0.07122 -0.04398 0.06237 -0.16273 0.0901 -0.27847 " pathEditMode="relative" rAng="0" ptsTypes="AA">
                                      <p:cBhvr>
                                        <p:cTn id="632" dur="282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35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36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37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8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C 0.00377 -0.22477 0.15403 -0.14282 0.13372 -0.2912 " pathEditMode="relative" rAng="0" ptsTypes="AA">
                                      <p:cBhvr>
                                        <p:cTn id="640" dur="2298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43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44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45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46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648" dur="3846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51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52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53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54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C 0.00104 -0.11574 -0.11797 -0.13287 -0.09036 -0.26157 " pathEditMode="relative" rAng="0" ptsTypes="AA">
                                      <p:cBhvr>
                                        <p:cTn id="656" dur="3652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59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60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1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62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1069 -0.07315 0.10586 -0.1625 0.1336 -0.29121 " pathEditMode="relative" rAng="0" ptsTypes="AA">
                                      <p:cBhvr>
                                        <p:cTn id="664" dur="3444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6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6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7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C 0.07604 -0.05301 0.06667 -0.19606 0.09636 -0.33518 " pathEditMode="relative" rAng="0" ptsTypes="AA">
                                      <p:cBhvr>
                                        <p:cTn id="672" dur="3347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75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76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77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78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680" dur="351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8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8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8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0.00143 -0.15486 -0.16406 -0.17778 -0.12565 -0.34954 " pathEditMode="relative" rAng="0" ptsTypes="AA">
                                      <p:cBhvr>
                                        <p:cTn id="688" dur="2662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91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92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93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94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48148E-6 C 0.06472 -0.13518 0.07709 -0.05139 0.13151 -0.18125 " pathEditMode="relative" rAng="0" ptsTypes="AA">
                                      <p:cBhvr>
                                        <p:cTn id="696" dur="2229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9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0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0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94 0.16644 C -0.10872 0.10903 -0.13464 0.19514 -0.04518 0.1294 " pathEditMode="relative" rAng="0" ptsTypes="AA">
                                      <p:cBhvr>
                                        <p:cTn id="704" dur="3846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C 0.07122 -0.04398 0.06237 -0.16273 0.0901 -0.27847 " pathEditMode="relative" rAng="0" ptsTypes="AA">
                                      <p:cBhvr>
                                        <p:cTn id="712" dur="23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1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1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2 -0.13541 0.07709 -0.05139 0.13152 -0.18125 " pathEditMode="relative" rAng="0" ptsTypes="AA">
                                      <p:cBhvr>
                                        <p:cTn id="720" dur="23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2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2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728" dur="23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3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3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36" dur="23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3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4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4.81481E-6 C 0.00286 0.20578 -0.00625 0.2118 -0.07735 0.35046 " pathEditMode="relative" rAng="9720000" ptsTypes="AA">
                                      <p:cBhvr>
                                        <p:cTn id="744" dur="2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17523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023 C -0.0655 0.01505 -0.05847 0.22593 -0.13412 0.19514 " pathEditMode="relative" rAng="15720000" ptsTypes="AA">
                                      <p:cBhvr>
                                        <p:cTn id="752" dur="2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28" y="10162"/>
                                    </p:animMotion>
                                  </p:childTnLst>
                                </p:cTn>
                              </p:par>
                              <p:par>
                                <p:cTn id="7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5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5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760" dur="23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6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6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6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6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C 0.08658 -0.01875 0.0763 -0.31366 0.17695 -0.26991 " pathEditMode="relative" rAng="4920000" ptsTypes="AA">
                                      <p:cBhvr>
                                        <p:cTn id="768" dur="2662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4028"/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7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76" dur="23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7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8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8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784" dur="23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8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8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92" dur="23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9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9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800" dur="23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0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0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808" dur="23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8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1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1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816" dur="23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1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2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824" dur="23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2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2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2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3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832" dur="351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70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2" name="Group 1"/>
          <p:cNvGrpSpPr/>
          <p:nvPr/>
        </p:nvGrpSpPr>
        <p:grpSpPr>
          <a:xfrm>
            <a:off x="4460875" y="1910406"/>
            <a:ext cx="3256795" cy="2918413"/>
            <a:chOff x="4460875" y="1910406"/>
            <a:chExt cx="3256795" cy="2918413"/>
          </a:xfrm>
        </p:grpSpPr>
        <p:grpSp>
          <p:nvGrpSpPr>
            <p:cNvPr id="96" name="Group 4"/>
            <p:cNvGrpSpPr/>
            <p:nvPr/>
          </p:nvGrpSpPr>
          <p:grpSpPr>
            <a:xfrm>
              <a:off x="4460875" y="1910406"/>
              <a:ext cx="3256795" cy="2918413"/>
              <a:chOff x="4432036" y="2388521"/>
              <a:chExt cx="3327929" cy="2982159"/>
            </a:xfrm>
          </p:grpSpPr>
          <p:sp>
            <p:nvSpPr>
              <p:cNvPr id="99" name="Right Triangle 45"/>
              <p:cNvSpPr/>
              <p:nvPr/>
            </p:nvSpPr>
            <p:spPr>
              <a:xfrm rot="9000000">
                <a:off x="4729341" y="2388521"/>
                <a:ext cx="1608427" cy="1102924"/>
              </a:xfrm>
              <a:prstGeom prst="rtTriangle">
                <a:avLst/>
              </a:prstGeom>
              <a:gradFill>
                <a:gsLst>
                  <a:gs pos="95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9980000" scaled="0"/>
              </a:gra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Right Triangle 46"/>
              <p:cNvSpPr/>
              <p:nvPr/>
            </p:nvSpPr>
            <p:spPr>
              <a:xfrm rot="5400000">
                <a:off x="4179282" y="3327820"/>
                <a:ext cx="1608429" cy="110292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Right Triangle 47"/>
              <p:cNvSpPr/>
              <p:nvPr/>
            </p:nvSpPr>
            <p:spPr>
              <a:xfrm rot="1638681">
                <a:off x="4740438" y="4247970"/>
                <a:ext cx="1608430" cy="1102924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Right Triangle 48"/>
              <p:cNvSpPr/>
              <p:nvPr/>
            </p:nvSpPr>
            <p:spPr>
              <a:xfrm rot="19790647">
                <a:off x="5893099" y="4267756"/>
                <a:ext cx="1608431" cy="1102924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Right Triangle 49"/>
              <p:cNvSpPr/>
              <p:nvPr/>
            </p:nvSpPr>
            <p:spPr>
              <a:xfrm rot="16200000">
                <a:off x="6404290" y="3340418"/>
                <a:ext cx="1608429" cy="1102921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Right Triangle 50"/>
              <p:cNvSpPr/>
              <p:nvPr/>
            </p:nvSpPr>
            <p:spPr>
              <a:xfrm rot="12445070">
                <a:off x="5872191" y="2424556"/>
                <a:ext cx="1608429" cy="1102921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7" name="TextBox 5"/>
            <p:cNvSpPr txBox="1"/>
            <p:nvPr/>
          </p:nvSpPr>
          <p:spPr>
            <a:xfrm>
              <a:off x="5254331" y="35164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Freeform: Shape 6"/>
            <p:cNvSpPr>
              <a:spLocks noChangeAspect="1"/>
            </p:cNvSpPr>
            <p:nvPr/>
          </p:nvSpPr>
          <p:spPr bwMode="auto">
            <a:xfrm>
              <a:off x="5754085" y="2646147"/>
              <a:ext cx="704999" cy="719506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8" name="Oval 7"/>
          <p:cNvSpPr/>
          <p:nvPr/>
        </p:nvSpPr>
        <p:spPr>
          <a:xfrm>
            <a:off x="7774316" y="2405579"/>
            <a:ext cx="672318" cy="672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9" name="Group 8"/>
          <p:cNvGrpSpPr/>
          <p:nvPr/>
        </p:nvGrpSpPr>
        <p:grpSpPr>
          <a:xfrm>
            <a:off x="7939769" y="2570739"/>
            <a:ext cx="341411" cy="341995"/>
            <a:chOff x="9145588" y="4435475"/>
            <a:chExt cx="464344" cy="465138"/>
          </a:xfrm>
          <a:solidFill>
            <a:schemeClr val="bg1">
              <a:lumMod val="95000"/>
            </a:schemeClr>
          </a:solidFill>
        </p:grpSpPr>
        <p:sp>
          <p:nvSpPr>
            <p:cNvPr id="87" name="Freeform: Shape 36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37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38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39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40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41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42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43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44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0" name="Oval 9"/>
          <p:cNvSpPr/>
          <p:nvPr/>
        </p:nvSpPr>
        <p:spPr>
          <a:xfrm>
            <a:off x="7774830" y="3507635"/>
            <a:ext cx="672318" cy="672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1" name="Group 10"/>
          <p:cNvGrpSpPr/>
          <p:nvPr/>
        </p:nvGrpSpPr>
        <p:grpSpPr>
          <a:xfrm>
            <a:off x="7940001" y="3687396"/>
            <a:ext cx="341996" cy="287720"/>
            <a:chOff x="5368132" y="2625725"/>
            <a:chExt cx="465138" cy="391319"/>
          </a:xfrm>
          <a:solidFill>
            <a:schemeClr val="bg1">
              <a:lumMod val="95000"/>
            </a:schemeClr>
          </a:solidFill>
        </p:grpSpPr>
        <p:sp>
          <p:nvSpPr>
            <p:cNvPr id="84" name="Freeform: Shape 33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34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35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Group 11"/>
          <p:cNvGrpSpPr/>
          <p:nvPr/>
        </p:nvGrpSpPr>
        <p:grpSpPr>
          <a:xfrm>
            <a:off x="8489751" y="2287544"/>
            <a:ext cx="2982848" cy="804640"/>
            <a:chOff x="2316564" y="2455555"/>
            <a:chExt cx="3352800" cy="904437"/>
          </a:xfrm>
        </p:grpSpPr>
        <p:sp>
          <p:nvSpPr>
            <p:cNvPr id="82" name="TextBox 31"/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3" name="Rectangle 32"/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3" name="Oval 12"/>
          <p:cNvSpPr/>
          <p:nvPr/>
        </p:nvSpPr>
        <p:spPr>
          <a:xfrm flipH="1">
            <a:off x="3745659" y="3516400"/>
            <a:ext cx="672318" cy="672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4" name="Group 13"/>
          <p:cNvGrpSpPr/>
          <p:nvPr/>
        </p:nvGrpSpPr>
        <p:grpSpPr>
          <a:xfrm flipH="1">
            <a:off x="3911112" y="3682145"/>
            <a:ext cx="341411" cy="341411"/>
            <a:chOff x="4439444" y="2582069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79" name="Freeform: Shape 28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29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30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" name="Group 14"/>
          <p:cNvGrpSpPr/>
          <p:nvPr/>
        </p:nvGrpSpPr>
        <p:grpSpPr>
          <a:xfrm flipH="1">
            <a:off x="719401" y="3398657"/>
            <a:ext cx="2982848" cy="804640"/>
            <a:chOff x="2316564" y="2455555"/>
            <a:chExt cx="3352800" cy="904437"/>
          </a:xfrm>
        </p:grpSpPr>
        <p:sp>
          <p:nvSpPr>
            <p:cNvPr id="77" name="TextBox 26"/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8" name="Rectangle 27"/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6" name="Group 15"/>
          <p:cNvGrpSpPr/>
          <p:nvPr/>
        </p:nvGrpSpPr>
        <p:grpSpPr>
          <a:xfrm>
            <a:off x="8489751" y="3398657"/>
            <a:ext cx="2982848" cy="804640"/>
            <a:chOff x="2316564" y="2455555"/>
            <a:chExt cx="3352800" cy="904437"/>
          </a:xfrm>
        </p:grpSpPr>
        <p:sp>
          <p:nvSpPr>
            <p:cNvPr id="75" name="TextBox 24"/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Rectangle 25"/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7" name="Oval 16"/>
          <p:cNvSpPr/>
          <p:nvPr/>
        </p:nvSpPr>
        <p:spPr>
          <a:xfrm flipH="1">
            <a:off x="3766378" y="2400904"/>
            <a:ext cx="672318" cy="672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8" name="Group 17"/>
          <p:cNvGrpSpPr/>
          <p:nvPr/>
        </p:nvGrpSpPr>
        <p:grpSpPr>
          <a:xfrm flipH="1">
            <a:off x="3985232" y="2566065"/>
            <a:ext cx="234611" cy="341995"/>
            <a:chOff x="3582988" y="3510757"/>
            <a:chExt cx="319088" cy="465138"/>
          </a:xfrm>
          <a:solidFill>
            <a:schemeClr val="bg1">
              <a:lumMod val="95000"/>
            </a:schemeClr>
          </a:solidFill>
        </p:grpSpPr>
        <p:sp>
          <p:nvSpPr>
            <p:cNvPr id="73" name="Freeform: Shape 22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23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9" name="Group 18"/>
          <p:cNvGrpSpPr/>
          <p:nvPr/>
        </p:nvGrpSpPr>
        <p:grpSpPr>
          <a:xfrm flipH="1">
            <a:off x="738593" y="2287545"/>
            <a:ext cx="2982848" cy="820606"/>
            <a:chOff x="2316564" y="2455555"/>
            <a:chExt cx="3352800" cy="922383"/>
          </a:xfrm>
        </p:grpSpPr>
        <p:sp>
          <p:nvSpPr>
            <p:cNvPr id="71" name="TextBox 20"/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2" name="Rectangle 21"/>
            <p:cNvSpPr/>
            <p:nvPr/>
          </p:nvSpPr>
          <p:spPr>
            <a:xfrm>
              <a:off x="2316564" y="2737283"/>
              <a:ext cx="3352800" cy="6406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70" name="Rectangle 19"/>
          <p:cNvSpPr/>
          <p:nvPr/>
        </p:nvSpPr>
        <p:spPr>
          <a:xfrm>
            <a:off x="705939" y="5197275"/>
            <a:ext cx="10766659" cy="91936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8" grpId="0" animBg="1"/>
      <p:bldP spid="60" grpId="0" animBg="1"/>
      <p:bldP spid="63" grpId="0" animBg="1"/>
      <p:bldP spid="67" grpId="0" animBg="1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Freeform: Shape 40"/>
          <p:cNvSpPr/>
          <p:nvPr/>
        </p:nvSpPr>
        <p:spPr bwMode="auto">
          <a:xfrm>
            <a:off x="5507790" y="3476794"/>
            <a:ext cx="1125015" cy="1652932"/>
          </a:xfrm>
          <a:custGeom>
            <a:avLst/>
            <a:gdLst/>
            <a:ahLst/>
            <a:cxnLst>
              <a:cxn ang="0">
                <a:pos x="200" y="557"/>
              </a:cxn>
              <a:cxn ang="0">
                <a:pos x="178" y="556"/>
              </a:cxn>
              <a:cxn ang="0">
                <a:pos x="177" y="556"/>
              </a:cxn>
              <a:cxn ang="0">
                <a:pos x="177" y="556"/>
              </a:cxn>
              <a:cxn ang="0">
                <a:pos x="144" y="551"/>
              </a:cxn>
              <a:cxn ang="0">
                <a:pos x="113" y="539"/>
              </a:cxn>
              <a:cxn ang="0">
                <a:pos x="35" y="471"/>
              </a:cxn>
              <a:cxn ang="0">
                <a:pos x="32" y="467"/>
              </a:cxn>
              <a:cxn ang="0">
                <a:pos x="9" y="419"/>
              </a:cxn>
              <a:cxn ang="0">
                <a:pos x="2" y="383"/>
              </a:cxn>
              <a:cxn ang="0">
                <a:pos x="2" y="382"/>
              </a:cxn>
              <a:cxn ang="0">
                <a:pos x="0" y="350"/>
              </a:cxn>
              <a:cxn ang="0">
                <a:pos x="7" y="305"/>
              </a:cxn>
              <a:cxn ang="0">
                <a:pos x="19" y="268"/>
              </a:cxn>
              <a:cxn ang="0">
                <a:pos x="31" y="241"/>
              </a:cxn>
              <a:cxn ang="0">
                <a:pos x="69" y="176"/>
              </a:cxn>
              <a:cxn ang="0">
                <a:pos x="87" y="150"/>
              </a:cxn>
              <a:cxn ang="0">
                <a:pos x="93" y="140"/>
              </a:cxn>
              <a:cxn ang="0">
                <a:pos x="114" y="105"/>
              </a:cxn>
              <a:cxn ang="0">
                <a:pos x="128" y="80"/>
              </a:cxn>
              <a:cxn ang="0">
                <a:pos x="128" y="80"/>
              </a:cxn>
              <a:cxn ang="0">
                <a:pos x="130" y="75"/>
              </a:cxn>
              <a:cxn ang="0">
                <a:pos x="162" y="0"/>
              </a:cxn>
              <a:cxn ang="0">
                <a:pos x="167" y="19"/>
              </a:cxn>
              <a:cxn ang="0">
                <a:pos x="178" y="50"/>
              </a:cxn>
              <a:cxn ang="0">
                <a:pos x="178" y="50"/>
              </a:cxn>
              <a:cxn ang="0">
                <a:pos x="184" y="63"/>
              </a:cxn>
              <a:cxn ang="0">
                <a:pos x="199" y="89"/>
              </a:cxn>
              <a:cxn ang="0">
                <a:pos x="256" y="159"/>
              </a:cxn>
              <a:cxn ang="0">
                <a:pos x="271" y="175"/>
              </a:cxn>
              <a:cxn ang="0">
                <a:pos x="272" y="176"/>
              </a:cxn>
              <a:cxn ang="0">
                <a:pos x="288" y="193"/>
              </a:cxn>
              <a:cxn ang="0">
                <a:pos x="306" y="213"/>
              </a:cxn>
              <a:cxn ang="0">
                <a:pos x="317" y="226"/>
              </a:cxn>
              <a:cxn ang="0">
                <a:pos x="338" y="255"/>
              </a:cxn>
              <a:cxn ang="0">
                <a:pos x="358" y="288"/>
              </a:cxn>
              <a:cxn ang="0">
                <a:pos x="379" y="363"/>
              </a:cxn>
              <a:cxn ang="0">
                <a:pos x="379" y="378"/>
              </a:cxn>
              <a:cxn ang="0">
                <a:pos x="374" y="411"/>
              </a:cxn>
              <a:cxn ang="0">
                <a:pos x="374" y="411"/>
              </a:cxn>
              <a:cxn ang="0">
                <a:pos x="374" y="412"/>
              </a:cxn>
              <a:cxn ang="0">
                <a:pos x="331" y="496"/>
              </a:cxn>
              <a:cxn ang="0">
                <a:pos x="330" y="497"/>
              </a:cxn>
              <a:cxn ang="0">
                <a:pos x="294" y="528"/>
              </a:cxn>
              <a:cxn ang="0">
                <a:pos x="240" y="552"/>
              </a:cxn>
              <a:cxn ang="0">
                <a:pos x="226" y="555"/>
              </a:cxn>
              <a:cxn ang="0">
                <a:pos x="200" y="557"/>
              </a:cxn>
            </a:cxnLst>
            <a:rect l="0" t="0" r="r" b="b"/>
            <a:pathLst>
              <a:path w="379" h="557">
                <a:moveTo>
                  <a:pt x="200" y="557"/>
                </a:moveTo>
                <a:cubicBezTo>
                  <a:pt x="193" y="557"/>
                  <a:pt x="185" y="557"/>
                  <a:pt x="178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66" y="555"/>
                  <a:pt x="155" y="554"/>
                  <a:pt x="144" y="551"/>
                </a:cubicBezTo>
                <a:cubicBezTo>
                  <a:pt x="134" y="548"/>
                  <a:pt x="123" y="544"/>
                  <a:pt x="113" y="539"/>
                </a:cubicBezTo>
                <a:cubicBezTo>
                  <a:pt x="83" y="524"/>
                  <a:pt x="56" y="500"/>
                  <a:pt x="35" y="471"/>
                </a:cubicBezTo>
                <a:cubicBezTo>
                  <a:pt x="34" y="469"/>
                  <a:pt x="33" y="468"/>
                  <a:pt x="32" y="467"/>
                </a:cubicBezTo>
                <a:cubicBezTo>
                  <a:pt x="23" y="452"/>
                  <a:pt x="15" y="436"/>
                  <a:pt x="9" y="419"/>
                </a:cubicBezTo>
                <a:cubicBezTo>
                  <a:pt x="5" y="407"/>
                  <a:pt x="3" y="395"/>
                  <a:pt x="2" y="383"/>
                </a:cubicBezTo>
                <a:cubicBezTo>
                  <a:pt x="2" y="382"/>
                  <a:pt x="2" y="382"/>
                  <a:pt x="2" y="382"/>
                </a:cubicBezTo>
                <a:cubicBezTo>
                  <a:pt x="0" y="372"/>
                  <a:pt x="0" y="361"/>
                  <a:pt x="0" y="350"/>
                </a:cubicBezTo>
                <a:cubicBezTo>
                  <a:pt x="1" y="336"/>
                  <a:pt x="3" y="320"/>
                  <a:pt x="7" y="305"/>
                </a:cubicBezTo>
                <a:cubicBezTo>
                  <a:pt x="10" y="293"/>
                  <a:pt x="14" y="281"/>
                  <a:pt x="19" y="268"/>
                </a:cubicBezTo>
                <a:cubicBezTo>
                  <a:pt x="23" y="259"/>
                  <a:pt x="27" y="250"/>
                  <a:pt x="31" y="241"/>
                </a:cubicBezTo>
                <a:cubicBezTo>
                  <a:pt x="41" y="220"/>
                  <a:pt x="54" y="199"/>
                  <a:pt x="69" y="176"/>
                </a:cubicBezTo>
                <a:cubicBezTo>
                  <a:pt x="75" y="167"/>
                  <a:pt x="81" y="159"/>
                  <a:pt x="87" y="150"/>
                </a:cubicBezTo>
                <a:cubicBezTo>
                  <a:pt x="89" y="147"/>
                  <a:pt x="91" y="144"/>
                  <a:pt x="93" y="140"/>
                </a:cubicBezTo>
                <a:cubicBezTo>
                  <a:pt x="101" y="128"/>
                  <a:pt x="108" y="116"/>
                  <a:pt x="114" y="105"/>
                </a:cubicBezTo>
                <a:cubicBezTo>
                  <a:pt x="119" y="97"/>
                  <a:pt x="124" y="8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0" y="53"/>
                  <a:pt x="152" y="28"/>
                  <a:pt x="162" y="0"/>
                </a:cubicBezTo>
                <a:cubicBezTo>
                  <a:pt x="163" y="6"/>
                  <a:pt x="165" y="12"/>
                  <a:pt x="167" y="19"/>
                </a:cubicBezTo>
                <a:cubicBezTo>
                  <a:pt x="170" y="29"/>
                  <a:pt x="173" y="39"/>
                  <a:pt x="178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80" y="54"/>
                  <a:pt x="182" y="58"/>
                  <a:pt x="184" y="63"/>
                </a:cubicBezTo>
                <a:cubicBezTo>
                  <a:pt x="189" y="71"/>
                  <a:pt x="193" y="80"/>
                  <a:pt x="199" y="89"/>
                </a:cubicBezTo>
                <a:cubicBezTo>
                  <a:pt x="215" y="117"/>
                  <a:pt x="236" y="138"/>
                  <a:pt x="256" y="159"/>
                </a:cubicBezTo>
                <a:cubicBezTo>
                  <a:pt x="261" y="164"/>
                  <a:pt x="266" y="169"/>
                  <a:pt x="271" y="175"/>
                </a:cubicBezTo>
                <a:cubicBezTo>
                  <a:pt x="272" y="176"/>
                  <a:pt x="272" y="176"/>
                  <a:pt x="272" y="176"/>
                </a:cubicBezTo>
                <a:cubicBezTo>
                  <a:pt x="278" y="182"/>
                  <a:pt x="283" y="187"/>
                  <a:pt x="288" y="193"/>
                </a:cubicBezTo>
                <a:cubicBezTo>
                  <a:pt x="295" y="200"/>
                  <a:pt x="301" y="207"/>
                  <a:pt x="306" y="213"/>
                </a:cubicBezTo>
                <a:cubicBezTo>
                  <a:pt x="310" y="218"/>
                  <a:pt x="314" y="222"/>
                  <a:pt x="317" y="226"/>
                </a:cubicBezTo>
                <a:cubicBezTo>
                  <a:pt x="325" y="236"/>
                  <a:pt x="332" y="245"/>
                  <a:pt x="338" y="255"/>
                </a:cubicBezTo>
                <a:cubicBezTo>
                  <a:pt x="346" y="266"/>
                  <a:pt x="352" y="277"/>
                  <a:pt x="358" y="288"/>
                </a:cubicBezTo>
                <a:cubicBezTo>
                  <a:pt x="370" y="314"/>
                  <a:pt x="377" y="339"/>
                  <a:pt x="379" y="363"/>
                </a:cubicBezTo>
                <a:cubicBezTo>
                  <a:pt x="379" y="368"/>
                  <a:pt x="379" y="373"/>
                  <a:pt x="379" y="378"/>
                </a:cubicBezTo>
                <a:cubicBezTo>
                  <a:pt x="378" y="390"/>
                  <a:pt x="377" y="401"/>
                  <a:pt x="374" y="411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68" y="441"/>
                  <a:pt x="352" y="471"/>
                  <a:pt x="331" y="496"/>
                </a:cubicBezTo>
                <a:cubicBezTo>
                  <a:pt x="330" y="496"/>
                  <a:pt x="330" y="496"/>
                  <a:pt x="330" y="497"/>
                </a:cubicBezTo>
                <a:cubicBezTo>
                  <a:pt x="319" y="509"/>
                  <a:pt x="307" y="519"/>
                  <a:pt x="294" y="528"/>
                </a:cubicBezTo>
                <a:cubicBezTo>
                  <a:pt x="277" y="539"/>
                  <a:pt x="259" y="547"/>
                  <a:pt x="240" y="552"/>
                </a:cubicBezTo>
                <a:cubicBezTo>
                  <a:pt x="236" y="553"/>
                  <a:pt x="231" y="554"/>
                  <a:pt x="226" y="555"/>
                </a:cubicBezTo>
                <a:cubicBezTo>
                  <a:pt x="218" y="557"/>
                  <a:pt x="209" y="557"/>
                  <a:pt x="200" y="55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78"/>
          <p:cNvSpPr/>
          <p:nvPr/>
        </p:nvSpPr>
        <p:spPr bwMode="auto">
          <a:xfrm>
            <a:off x="6144932" y="3342083"/>
            <a:ext cx="1558271" cy="1103169"/>
          </a:xfrm>
          <a:custGeom>
            <a:avLst/>
            <a:gdLst/>
            <a:ahLst/>
            <a:cxnLst>
              <a:cxn ang="0">
                <a:pos x="502" y="272"/>
              </a:cxn>
              <a:cxn ang="0">
                <a:pos x="490" y="290"/>
              </a:cxn>
              <a:cxn ang="0">
                <a:pos x="489" y="291"/>
              </a:cxn>
              <a:cxn ang="0">
                <a:pos x="489" y="291"/>
              </a:cxn>
              <a:cxn ang="0">
                <a:pos x="469" y="317"/>
              </a:cxn>
              <a:cxn ang="0">
                <a:pos x="442" y="338"/>
              </a:cxn>
              <a:cxn ang="0">
                <a:pos x="344" y="372"/>
              </a:cxn>
              <a:cxn ang="0">
                <a:pos x="339" y="372"/>
              </a:cxn>
              <a:cxn ang="0">
                <a:pos x="287" y="368"/>
              </a:cxn>
              <a:cxn ang="0">
                <a:pos x="251" y="356"/>
              </a:cxn>
              <a:cxn ang="0">
                <a:pos x="251" y="356"/>
              </a:cxn>
              <a:cxn ang="0">
                <a:pos x="223" y="342"/>
              </a:cxn>
              <a:cxn ang="0">
                <a:pos x="187" y="313"/>
              </a:cxn>
              <a:cxn ang="0">
                <a:pos x="161" y="285"/>
              </a:cxn>
              <a:cxn ang="0">
                <a:pos x="143" y="260"/>
              </a:cxn>
              <a:cxn ang="0">
                <a:pos x="106" y="195"/>
              </a:cxn>
              <a:cxn ang="0">
                <a:pos x="93" y="167"/>
              </a:cxn>
              <a:cxn ang="0">
                <a:pos x="87" y="156"/>
              </a:cxn>
              <a:cxn ang="0">
                <a:pos x="67" y="120"/>
              </a:cxn>
              <a:cxn ang="0">
                <a:pos x="53" y="96"/>
              </a:cxn>
              <a:cxn ang="0">
                <a:pos x="53" y="96"/>
              </a:cxn>
              <a:cxn ang="0">
                <a:pos x="50" y="92"/>
              </a:cxn>
              <a:cxn ang="0">
                <a:pos x="0" y="26"/>
              </a:cxn>
              <a:cxn ang="0">
                <a:pos x="19" y="32"/>
              </a:cxn>
              <a:cxn ang="0">
                <a:pos x="52" y="37"/>
              </a:cxn>
              <a:cxn ang="0">
                <a:pos x="52" y="37"/>
              </a:cxn>
              <a:cxn ang="0">
                <a:pos x="66" y="38"/>
              </a:cxn>
              <a:cxn ang="0">
                <a:pos x="96" y="39"/>
              </a:cxn>
              <a:cxn ang="0">
                <a:pos x="185" y="25"/>
              </a:cxn>
              <a:cxn ang="0">
                <a:pos x="206" y="19"/>
              </a:cxn>
              <a:cxn ang="0">
                <a:pos x="208" y="19"/>
              </a:cxn>
              <a:cxn ang="0">
                <a:pos x="231" y="13"/>
              </a:cxn>
              <a:cxn ang="0">
                <a:pos x="257" y="8"/>
              </a:cxn>
              <a:cxn ang="0">
                <a:pos x="274" y="5"/>
              </a:cxn>
              <a:cxn ang="0">
                <a:pos x="309" y="1"/>
              </a:cxn>
              <a:cxn ang="0">
                <a:pos x="347" y="1"/>
              </a:cxn>
              <a:cxn ang="0">
                <a:pos x="423" y="20"/>
              </a:cxn>
              <a:cxn ang="0">
                <a:pos x="436" y="28"/>
              </a:cxn>
              <a:cxn ang="0">
                <a:pos x="462" y="49"/>
              </a:cxn>
              <a:cxn ang="0">
                <a:pos x="463" y="49"/>
              </a:cxn>
              <a:cxn ang="0">
                <a:pos x="463" y="49"/>
              </a:cxn>
              <a:cxn ang="0">
                <a:pos x="514" y="128"/>
              </a:cxn>
              <a:cxn ang="0">
                <a:pos x="514" y="129"/>
              </a:cxn>
              <a:cxn ang="0">
                <a:pos x="523" y="176"/>
              </a:cxn>
              <a:cxn ang="0">
                <a:pos x="518" y="235"/>
              </a:cxn>
              <a:cxn ang="0">
                <a:pos x="513" y="248"/>
              </a:cxn>
              <a:cxn ang="0">
                <a:pos x="502" y="272"/>
              </a:cxn>
            </a:cxnLst>
            <a:rect l="0" t="0" r="r" b="b"/>
            <a:pathLst>
              <a:path w="525" h="373">
                <a:moveTo>
                  <a:pt x="502" y="272"/>
                </a:moveTo>
                <a:cubicBezTo>
                  <a:pt x="498" y="278"/>
                  <a:pt x="494" y="285"/>
                  <a:pt x="490" y="290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3" y="300"/>
                  <a:pt x="477" y="309"/>
                  <a:pt x="469" y="317"/>
                </a:cubicBezTo>
                <a:cubicBezTo>
                  <a:pt x="461" y="325"/>
                  <a:pt x="452" y="332"/>
                  <a:pt x="442" y="338"/>
                </a:cubicBezTo>
                <a:cubicBezTo>
                  <a:pt x="415" y="356"/>
                  <a:pt x="380" y="368"/>
                  <a:pt x="344" y="372"/>
                </a:cubicBezTo>
                <a:cubicBezTo>
                  <a:pt x="343" y="372"/>
                  <a:pt x="341" y="372"/>
                  <a:pt x="339" y="372"/>
                </a:cubicBezTo>
                <a:cubicBezTo>
                  <a:pt x="322" y="373"/>
                  <a:pt x="304" y="372"/>
                  <a:pt x="287" y="368"/>
                </a:cubicBezTo>
                <a:cubicBezTo>
                  <a:pt x="275" y="365"/>
                  <a:pt x="263" y="362"/>
                  <a:pt x="251" y="356"/>
                </a:cubicBezTo>
                <a:cubicBezTo>
                  <a:pt x="251" y="356"/>
                  <a:pt x="251" y="356"/>
                  <a:pt x="251" y="356"/>
                </a:cubicBezTo>
                <a:cubicBezTo>
                  <a:pt x="241" y="352"/>
                  <a:pt x="232" y="347"/>
                  <a:pt x="223" y="342"/>
                </a:cubicBezTo>
                <a:cubicBezTo>
                  <a:pt x="210" y="334"/>
                  <a:pt x="198" y="324"/>
                  <a:pt x="187" y="313"/>
                </a:cubicBezTo>
                <a:cubicBezTo>
                  <a:pt x="178" y="305"/>
                  <a:pt x="169" y="295"/>
                  <a:pt x="161" y="285"/>
                </a:cubicBezTo>
                <a:cubicBezTo>
                  <a:pt x="155" y="277"/>
                  <a:pt x="149" y="269"/>
                  <a:pt x="143" y="260"/>
                </a:cubicBezTo>
                <a:cubicBezTo>
                  <a:pt x="131" y="241"/>
                  <a:pt x="118" y="220"/>
                  <a:pt x="106" y="195"/>
                </a:cubicBezTo>
                <a:cubicBezTo>
                  <a:pt x="102" y="185"/>
                  <a:pt x="97" y="176"/>
                  <a:pt x="93" y="167"/>
                </a:cubicBezTo>
                <a:cubicBezTo>
                  <a:pt x="91" y="163"/>
                  <a:pt x="89" y="160"/>
                  <a:pt x="87" y="156"/>
                </a:cubicBezTo>
                <a:cubicBezTo>
                  <a:pt x="81" y="144"/>
                  <a:pt x="74" y="132"/>
                  <a:pt x="67" y="120"/>
                </a:cubicBezTo>
                <a:cubicBezTo>
                  <a:pt x="63" y="112"/>
                  <a:pt x="58" y="104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0" y="92"/>
                  <a:pt x="50" y="92"/>
                  <a:pt x="50" y="92"/>
                </a:cubicBezTo>
                <a:cubicBezTo>
                  <a:pt x="36" y="72"/>
                  <a:pt x="20" y="49"/>
                  <a:pt x="0" y="26"/>
                </a:cubicBezTo>
                <a:cubicBezTo>
                  <a:pt x="6" y="28"/>
                  <a:pt x="13" y="30"/>
                  <a:pt x="19" y="32"/>
                </a:cubicBezTo>
                <a:cubicBezTo>
                  <a:pt x="29" y="34"/>
                  <a:pt x="40" y="36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6" y="38"/>
                  <a:pt x="61" y="38"/>
                  <a:pt x="66" y="38"/>
                </a:cubicBezTo>
                <a:cubicBezTo>
                  <a:pt x="75" y="39"/>
                  <a:pt x="85" y="39"/>
                  <a:pt x="96" y="39"/>
                </a:cubicBezTo>
                <a:cubicBezTo>
                  <a:pt x="128" y="39"/>
                  <a:pt x="157" y="32"/>
                  <a:pt x="185" y="25"/>
                </a:cubicBezTo>
                <a:cubicBezTo>
                  <a:pt x="192" y="23"/>
                  <a:pt x="199" y="21"/>
                  <a:pt x="206" y="19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6" y="17"/>
                  <a:pt x="223" y="15"/>
                  <a:pt x="231" y="13"/>
                </a:cubicBezTo>
                <a:cubicBezTo>
                  <a:pt x="240" y="11"/>
                  <a:pt x="249" y="10"/>
                  <a:pt x="257" y="8"/>
                </a:cubicBezTo>
                <a:cubicBezTo>
                  <a:pt x="263" y="7"/>
                  <a:pt x="269" y="6"/>
                  <a:pt x="274" y="5"/>
                </a:cubicBezTo>
                <a:cubicBezTo>
                  <a:pt x="286" y="3"/>
                  <a:pt x="298" y="2"/>
                  <a:pt x="309" y="1"/>
                </a:cubicBezTo>
                <a:cubicBezTo>
                  <a:pt x="323" y="0"/>
                  <a:pt x="335" y="0"/>
                  <a:pt x="347" y="1"/>
                </a:cubicBezTo>
                <a:cubicBezTo>
                  <a:pt x="376" y="3"/>
                  <a:pt x="402" y="9"/>
                  <a:pt x="423" y="20"/>
                </a:cubicBezTo>
                <a:cubicBezTo>
                  <a:pt x="428" y="23"/>
                  <a:pt x="432" y="25"/>
                  <a:pt x="436" y="28"/>
                </a:cubicBezTo>
                <a:cubicBezTo>
                  <a:pt x="446" y="34"/>
                  <a:pt x="454" y="41"/>
                  <a:pt x="462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85" y="69"/>
                  <a:pt x="503" y="97"/>
                  <a:pt x="514" y="128"/>
                </a:cubicBezTo>
                <a:cubicBezTo>
                  <a:pt x="514" y="129"/>
                  <a:pt x="514" y="129"/>
                  <a:pt x="514" y="129"/>
                </a:cubicBezTo>
                <a:cubicBezTo>
                  <a:pt x="519" y="145"/>
                  <a:pt x="522" y="160"/>
                  <a:pt x="523" y="176"/>
                </a:cubicBezTo>
                <a:cubicBezTo>
                  <a:pt x="525" y="196"/>
                  <a:pt x="523" y="216"/>
                  <a:pt x="518" y="235"/>
                </a:cubicBezTo>
                <a:cubicBezTo>
                  <a:pt x="516" y="239"/>
                  <a:pt x="515" y="244"/>
                  <a:pt x="513" y="248"/>
                </a:cubicBezTo>
                <a:cubicBezTo>
                  <a:pt x="510" y="256"/>
                  <a:pt x="506" y="264"/>
                  <a:pt x="502" y="27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82"/>
          <p:cNvSpPr/>
          <p:nvPr/>
        </p:nvSpPr>
        <p:spPr bwMode="auto">
          <a:xfrm>
            <a:off x="6174058" y="2064156"/>
            <a:ext cx="1463610" cy="1186907"/>
          </a:xfrm>
          <a:custGeom>
            <a:avLst/>
            <a:gdLst/>
            <a:ahLst/>
            <a:cxnLst>
              <a:cxn ang="0">
                <a:pos x="464" y="89"/>
              </a:cxn>
              <a:cxn ang="0">
                <a:pos x="473" y="109"/>
              </a:cxn>
              <a:cxn ang="0">
                <a:pos x="474" y="109"/>
              </a:cxn>
              <a:cxn ang="0">
                <a:pos x="474" y="110"/>
              </a:cxn>
              <a:cxn ang="0">
                <a:pos x="486" y="140"/>
              </a:cxn>
              <a:cxn ang="0">
                <a:pos x="491" y="174"/>
              </a:cxn>
              <a:cxn ang="0">
                <a:pos x="471" y="275"/>
              </a:cxn>
              <a:cxn ang="0">
                <a:pos x="469" y="280"/>
              </a:cxn>
              <a:cxn ang="0">
                <a:pos x="439" y="323"/>
              </a:cxn>
              <a:cxn ang="0">
                <a:pos x="411" y="348"/>
              </a:cxn>
              <a:cxn ang="0">
                <a:pos x="411" y="348"/>
              </a:cxn>
              <a:cxn ang="0">
                <a:pos x="384" y="365"/>
              </a:cxn>
              <a:cxn ang="0">
                <a:pos x="342" y="382"/>
              </a:cxn>
              <a:cxn ang="0">
                <a:pos x="304" y="390"/>
              </a:cxn>
              <a:cxn ang="0">
                <a:pos x="274" y="393"/>
              </a:cxn>
              <a:cxn ang="0">
                <a:pos x="199" y="393"/>
              </a:cxn>
              <a:cxn ang="0">
                <a:pos x="168" y="391"/>
              </a:cxn>
              <a:cxn ang="0">
                <a:pos x="156" y="390"/>
              </a:cxn>
              <a:cxn ang="0">
                <a:pos x="115" y="389"/>
              </a:cxn>
              <a:cxn ang="0">
                <a:pos x="87" y="390"/>
              </a:cxn>
              <a:cxn ang="0">
                <a:pos x="86" y="390"/>
              </a:cxn>
              <a:cxn ang="0">
                <a:pos x="81" y="390"/>
              </a:cxn>
              <a:cxn ang="0">
                <a:pos x="0" y="400"/>
              </a:cxn>
              <a:cxn ang="0">
                <a:pos x="14" y="387"/>
              </a:cxn>
              <a:cxn ang="0">
                <a:pos x="35" y="361"/>
              </a:cxn>
              <a:cxn ang="0">
                <a:pos x="35" y="361"/>
              </a:cxn>
              <a:cxn ang="0">
                <a:pos x="43" y="350"/>
              </a:cxn>
              <a:cxn ang="0">
                <a:pos x="58" y="324"/>
              </a:cxn>
              <a:cxn ang="0">
                <a:pos x="91" y="239"/>
              </a:cxn>
              <a:cxn ang="0">
                <a:pos x="97" y="219"/>
              </a:cxn>
              <a:cxn ang="0">
                <a:pos x="97" y="217"/>
              </a:cxn>
              <a:cxn ang="0">
                <a:pos x="104" y="194"/>
              </a:cxn>
              <a:cxn ang="0">
                <a:pos x="113" y="169"/>
              </a:cxn>
              <a:cxn ang="0">
                <a:pos x="119" y="153"/>
              </a:cxn>
              <a:cxn ang="0">
                <a:pos x="133" y="120"/>
              </a:cxn>
              <a:cxn ang="0">
                <a:pos x="151" y="87"/>
              </a:cxn>
              <a:cxn ang="0">
                <a:pos x="206" y="31"/>
              </a:cxn>
              <a:cxn ang="0">
                <a:pos x="219" y="23"/>
              </a:cxn>
              <a:cxn ang="0">
                <a:pos x="250" y="11"/>
              </a:cxn>
              <a:cxn ang="0">
                <a:pos x="251" y="11"/>
              </a:cxn>
              <a:cxn ang="0">
                <a:pos x="251" y="11"/>
              </a:cxn>
              <a:cxn ang="0">
                <a:pos x="345" y="7"/>
              </a:cxn>
              <a:cxn ang="0">
                <a:pos x="346" y="7"/>
              </a:cxn>
              <a:cxn ang="0">
                <a:pos x="391" y="22"/>
              </a:cxn>
              <a:cxn ang="0">
                <a:pos x="439" y="57"/>
              </a:cxn>
              <a:cxn ang="0">
                <a:pos x="449" y="67"/>
              </a:cxn>
              <a:cxn ang="0">
                <a:pos x="464" y="89"/>
              </a:cxn>
            </a:cxnLst>
            <a:rect l="0" t="0" r="r" b="b"/>
            <a:pathLst>
              <a:path w="493" h="400">
                <a:moveTo>
                  <a:pt x="464" y="89"/>
                </a:moveTo>
                <a:cubicBezTo>
                  <a:pt x="467" y="95"/>
                  <a:pt x="471" y="102"/>
                  <a:pt x="473" y="109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9" y="119"/>
                  <a:pt x="483" y="129"/>
                  <a:pt x="486" y="140"/>
                </a:cubicBezTo>
                <a:cubicBezTo>
                  <a:pt x="489" y="151"/>
                  <a:pt x="490" y="162"/>
                  <a:pt x="491" y="174"/>
                </a:cubicBezTo>
                <a:cubicBezTo>
                  <a:pt x="493" y="207"/>
                  <a:pt x="486" y="243"/>
                  <a:pt x="471" y="275"/>
                </a:cubicBezTo>
                <a:cubicBezTo>
                  <a:pt x="470" y="277"/>
                  <a:pt x="470" y="278"/>
                  <a:pt x="469" y="280"/>
                </a:cubicBezTo>
                <a:cubicBezTo>
                  <a:pt x="461" y="295"/>
                  <a:pt x="451" y="310"/>
                  <a:pt x="439" y="323"/>
                </a:cubicBezTo>
                <a:cubicBezTo>
                  <a:pt x="431" y="333"/>
                  <a:pt x="421" y="341"/>
                  <a:pt x="411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03" y="355"/>
                  <a:pt x="394" y="360"/>
                  <a:pt x="384" y="365"/>
                </a:cubicBezTo>
                <a:cubicBezTo>
                  <a:pt x="371" y="372"/>
                  <a:pt x="357" y="378"/>
                  <a:pt x="342" y="382"/>
                </a:cubicBezTo>
                <a:cubicBezTo>
                  <a:pt x="330" y="386"/>
                  <a:pt x="317" y="388"/>
                  <a:pt x="304" y="390"/>
                </a:cubicBezTo>
                <a:cubicBezTo>
                  <a:pt x="294" y="392"/>
                  <a:pt x="284" y="393"/>
                  <a:pt x="274" y="393"/>
                </a:cubicBezTo>
                <a:cubicBezTo>
                  <a:pt x="251" y="395"/>
                  <a:pt x="226" y="395"/>
                  <a:pt x="199" y="393"/>
                </a:cubicBezTo>
                <a:cubicBezTo>
                  <a:pt x="188" y="392"/>
                  <a:pt x="178" y="391"/>
                  <a:pt x="168" y="391"/>
                </a:cubicBezTo>
                <a:cubicBezTo>
                  <a:pt x="164" y="390"/>
                  <a:pt x="160" y="390"/>
                  <a:pt x="156" y="390"/>
                </a:cubicBezTo>
                <a:cubicBezTo>
                  <a:pt x="142" y="389"/>
                  <a:pt x="128" y="389"/>
                  <a:pt x="115" y="389"/>
                </a:cubicBezTo>
                <a:cubicBezTo>
                  <a:pt x="105" y="389"/>
                  <a:pt x="96" y="389"/>
                  <a:pt x="87" y="390"/>
                </a:cubicBezTo>
                <a:cubicBezTo>
                  <a:pt x="86" y="390"/>
                  <a:pt x="86" y="390"/>
                  <a:pt x="86" y="390"/>
                </a:cubicBezTo>
                <a:cubicBezTo>
                  <a:pt x="81" y="390"/>
                  <a:pt x="81" y="390"/>
                  <a:pt x="81" y="390"/>
                </a:cubicBezTo>
                <a:cubicBezTo>
                  <a:pt x="57" y="392"/>
                  <a:pt x="29" y="395"/>
                  <a:pt x="0" y="400"/>
                </a:cubicBezTo>
                <a:cubicBezTo>
                  <a:pt x="5" y="396"/>
                  <a:pt x="9" y="392"/>
                  <a:pt x="14" y="387"/>
                </a:cubicBezTo>
                <a:cubicBezTo>
                  <a:pt x="21" y="380"/>
                  <a:pt x="28" y="371"/>
                  <a:pt x="35" y="361"/>
                </a:cubicBezTo>
                <a:cubicBezTo>
                  <a:pt x="35" y="361"/>
                  <a:pt x="35" y="361"/>
                  <a:pt x="35" y="361"/>
                </a:cubicBezTo>
                <a:cubicBezTo>
                  <a:pt x="38" y="358"/>
                  <a:pt x="41" y="354"/>
                  <a:pt x="43" y="350"/>
                </a:cubicBezTo>
                <a:cubicBezTo>
                  <a:pt x="48" y="342"/>
                  <a:pt x="53" y="333"/>
                  <a:pt x="58" y="324"/>
                </a:cubicBezTo>
                <a:cubicBezTo>
                  <a:pt x="75" y="296"/>
                  <a:pt x="83" y="267"/>
                  <a:pt x="91" y="239"/>
                </a:cubicBezTo>
                <a:cubicBezTo>
                  <a:pt x="93" y="233"/>
                  <a:pt x="95" y="226"/>
                  <a:pt x="97" y="219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09"/>
                  <a:pt x="102" y="202"/>
                  <a:pt x="104" y="194"/>
                </a:cubicBezTo>
                <a:cubicBezTo>
                  <a:pt x="107" y="186"/>
                  <a:pt x="110" y="177"/>
                  <a:pt x="113" y="169"/>
                </a:cubicBezTo>
                <a:cubicBezTo>
                  <a:pt x="115" y="163"/>
                  <a:pt x="117" y="158"/>
                  <a:pt x="119" y="153"/>
                </a:cubicBezTo>
                <a:cubicBezTo>
                  <a:pt x="123" y="141"/>
                  <a:pt x="128" y="130"/>
                  <a:pt x="133" y="120"/>
                </a:cubicBezTo>
                <a:cubicBezTo>
                  <a:pt x="138" y="108"/>
                  <a:pt x="145" y="97"/>
                  <a:pt x="151" y="87"/>
                </a:cubicBezTo>
                <a:cubicBezTo>
                  <a:pt x="168" y="63"/>
                  <a:pt x="186" y="44"/>
                  <a:pt x="206" y="31"/>
                </a:cubicBezTo>
                <a:cubicBezTo>
                  <a:pt x="211" y="28"/>
                  <a:pt x="215" y="26"/>
                  <a:pt x="219" y="23"/>
                </a:cubicBezTo>
                <a:cubicBezTo>
                  <a:pt x="229" y="18"/>
                  <a:pt x="240" y="14"/>
                  <a:pt x="250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79" y="2"/>
                  <a:pt x="313" y="0"/>
                  <a:pt x="345" y="7"/>
                </a:cubicBezTo>
                <a:cubicBezTo>
                  <a:pt x="345" y="7"/>
                  <a:pt x="346" y="7"/>
                  <a:pt x="346" y="7"/>
                </a:cubicBezTo>
                <a:cubicBezTo>
                  <a:pt x="362" y="10"/>
                  <a:pt x="377" y="15"/>
                  <a:pt x="391" y="22"/>
                </a:cubicBezTo>
                <a:cubicBezTo>
                  <a:pt x="409" y="31"/>
                  <a:pt x="426" y="43"/>
                  <a:pt x="439" y="57"/>
                </a:cubicBezTo>
                <a:cubicBezTo>
                  <a:pt x="443" y="60"/>
                  <a:pt x="446" y="64"/>
                  <a:pt x="449" y="67"/>
                </a:cubicBezTo>
                <a:cubicBezTo>
                  <a:pt x="454" y="74"/>
                  <a:pt x="459" y="81"/>
                  <a:pt x="464" y="8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Freeform: Shape 86"/>
          <p:cNvSpPr/>
          <p:nvPr/>
        </p:nvSpPr>
        <p:spPr bwMode="auto">
          <a:xfrm>
            <a:off x="5402204" y="1492546"/>
            <a:ext cx="1125015" cy="1652932"/>
          </a:xfrm>
          <a:custGeom>
            <a:avLst/>
            <a:gdLst/>
            <a:ahLst/>
            <a:cxnLst>
              <a:cxn ang="0">
                <a:pos x="179" y="0"/>
              </a:cxn>
              <a:cxn ang="0">
                <a:pos x="201" y="1"/>
              </a:cxn>
              <a:cxn ang="0">
                <a:pos x="202" y="1"/>
              </a:cxn>
              <a:cxn ang="0">
                <a:pos x="203" y="1"/>
              </a:cxn>
              <a:cxn ang="0">
                <a:pos x="235" y="6"/>
              </a:cxn>
              <a:cxn ang="0">
                <a:pos x="267" y="18"/>
              </a:cxn>
              <a:cxn ang="0">
                <a:pos x="344" y="86"/>
              </a:cxn>
              <a:cxn ang="0">
                <a:pos x="347" y="91"/>
              </a:cxn>
              <a:cxn ang="0">
                <a:pos x="370" y="138"/>
              </a:cxn>
              <a:cxn ang="0">
                <a:pos x="378" y="174"/>
              </a:cxn>
              <a:cxn ang="0">
                <a:pos x="378" y="175"/>
              </a:cxn>
              <a:cxn ang="0">
                <a:pos x="379" y="207"/>
              </a:cxn>
              <a:cxn ang="0">
                <a:pos x="373" y="252"/>
              </a:cxn>
              <a:cxn ang="0">
                <a:pos x="361" y="289"/>
              </a:cxn>
              <a:cxn ang="0">
                <a:pos x="348" y="316"/>
              </a:cxn>
              <a:cxn ang="0">
                <a:pos x="310" y="381"/>
              </a:cxn>
              <a:cxn ang="0">
                <a:pos x="293" y="407"/>
              </a:cxn>
              <a:cxn ang="0">
                <a:pos x="287" y="417"/>
              </a:cxn>
              <a:cxn ang="0">
                <a:pos x="265" y="452"/>
              </a:cxn>
              <a:cxn ang="0">
                <a:pos x="252" y="477"/>
              </a:cxn>
              <a:cxn ang="0">
                <a:pos x="251" y="477"/>
              </a:cxn>
              <a:cxn ang="0">
                <a:pos x="249" y="482"/>
              </a:cxn>
              <a:cxn ang="0">
                <a:pos x="217" y="557"/>
              </a:cxn>
              <a:cxn ang="0">
                <a:pos x="213" y="538"/>
              </a:cxn>
              <a:cxn ang="0">
                <a:pos x="201" y="507"/>
              </a:cxn>
              <a:cxn ang="0">
                <a:pos x="201" y="507"/>
              </a:cxn>
              <a:cxn ang="0">
                <a:pos x="195" y="494"/>
              </a:cxn>
              <a:cxn ang="0">
                <a:pos x="181" y="468"/>
              </a:cxn>
              <a:cxn ang="0">
                <a:pos x="123" y="398"/>
              </a:cxn>
              <a:cxn ang="0">
                <a:pos x="109" y="382"/>
              </a:cxn>
              <a:cxn ang="0">
                <a:pos x="107" y="381"/>
              </a:cxn>
              <a:cxn ang="0">
                <a:pos x="91" y="364"/>
              </a:cxn>
              <a:cxn ang="0">
                <a:pos x="73" y="344"/>
              </a:cxn>
              <a:cxn ang="0">
                <a:pos x="62" y="331"/>
              </a:cxn>
              <a:cxn ang="0">
                <a:pos x="41" y="302"/>
              </a:cxn>
              <a:cxn ang="0">
                <a:pos x="22" y="269"/>
              </a:cxn>
              <a:cxn ang="0">
                <a:pos x="1" y="194"/>
              </a:cxn>
              <a:cxn ang="0">
                <a:pos x="1" y="179"/>
              </a:cxn>
              <a:cxn ang="0">
                <a:pos x="6" y="146"/>
              </a:cxn>
              <a:cxn ang="0">
                <a:pos x="6" y="146"/>
              </a:cxn>
              <a:cxn ang="0">
                <a:pos x="6" y="145"/>
              </a:cxn>
              <a:cxn ang="0">
                <a:pos x="49" y="61"/>
              </a:cxn>
              <a:cxn ang="0">
                <a:pos x="50" y="60"/>
              </a:cxn>
              <a:cxn ang="0">
                <a:pos x="85" y="29"/>
              </a:cxn>
              <a:cxn ang="0">
                <a:pos x="139" y="5"/>
              </a:cxn>
              <a:cxn ang="0">
                <a:pos x="153" y="2"/>
              </a:cxn>
              <a:cxn ang="0">
                <a:pos x="179" y="0"/>
              </a:cxn>
            </a:cxnLst>
            <a:rect l="0" t="0" r="r" b="b"/>
            <a:pathLst>
              <a:path w="380" h="557">
                <a:moveTo>
                  <a:pt x="179" y="0"/>
                </a:moveTo>
                <a:cubicBezTo>
                  <a:pt x="187" y="0"/>
                  <a:pt x="194" y="0"/>
                  <a:pt x="201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13" y="2"/>
                  <a:pt x="224" y="3"/>
                  <a:pt x="235" y="6"/>
                </a:cubicBezTo>
                <a:cubicBezTo>
                  <a:pt x="246" y="9"/>
                  <a:pt x="256" y="13"/>
                  <a:pt x="267" y="18"/>
                </a:cubicBezTo>
                <a:cubicBezTo>
                  <a:pt x="296" y="33"/>
                  <a:pt x="324" y="57"/>
                  <a:pt x="344" y="86"/>
                </a:cubicBezTo>
                <a:cubicBezTo>
                  <a:pt x="345" y="88"/>
                  <a:pt x="346" y="89"/>
                  <a:pt x="347" y="91"/>
                </a:cubicBezTo>
                <a:cubicBezTo>
                  <a:pt x="357" y="105"/>
                  <a:pt x="365" y="121"/>
                  <a:pt x="370" y="138"/>
                </a:cubicBezTo>
                <a:cubicBezTo>
                  <a:pt x="374" y="150"/>
                  <a:pt x="377" y="162"/>
                  <a:pt x="378" y="174"/>
                </a:cubicBezTo>
                <a:cubicBezTo>
                  <a:pt x="378" y="175"/>
                  <a:pt x="378" y="175"/>
                  <a:pt x="378" y="175"/>
                </a:cubicBezTo>
                <a:cubicBezTo>
                  <a:pt x="379" y="185"/>
                  <a:pt x="380" y="196"/>
                  <a:pt x="379" y="207"/>
                </a:cubicBezTo>
                <a:cubicBezTo>
                  <a:pt x="379" y="221"/>
                  <a:pt x="376" y="237"/>
                  <a:pt x="373" y="252"/>
                </a:cubicBezTo>
                <a:cubicBezTo>
                  <a:pt x="370" y="264"/>
                  <a:pt x="366" y="276"/>
                  <a:pt x="361" y="289"/>
                </a:cubicBezTo>
                <a:cubicBezTo>
                  <a:pt x="357" y="298"/>
                  <a:pt x="353" y="307"/>
                  <a:pt x="348" y="316"/>
                </a:cubicBezTo>
                <a:cubicBezTo>
                  <a:pt x="338" y="337"/>
                  <a:pt x="326" y="358"/>
                  <a:pt x="310" y="381"/>
                </a:cubicBezTo>
                <a:cubicBezTo>
                  <a:pt x="304" y="390"/>
                  <a:pt x="298" y="398"/>
                  <a:pt x="293" y="407"/>
                </a:cubicBezTo>
                <a:cubicBezTo>
                  <a:pt x="291" y="410"/>
                  <a:pt x="289" y="413"/>
                  <a:pt x="287" y="417"/>
                </a:cubicBezTo>
                <a:cubicBezTo>
                  <a:pt x="279" y="429"/>
                  <a:pt x="272" y="441"/>
                  <a:pt x="265" y="452"/>
                </a:cubicBezTo>
                <a:cubicBezTo>
                  <a:pt x="260" y="460"/>
                  <a:pt x="256" y="469"/>
                  <a:pt x="252" y="477"/>
                </a:cubicBezTo>
                <a:cubicBezTo>
                  <a:pt x="251" y="477"/>
                  <a:pt x="251" y="477"/>
                  <a:pt x="251" y="477"/>
                </a:cubicBezTo>
                <a:cubicBezTo>
                  <a:pt x="249" y="482"/>
                  <a:pt x="249" y="482"/>
                  <a:pt x="249" y="482"/>
                </a:cubicBezTo>
                <a:cubicBezTo>
                  <a:pt x="239" y="504"/>
                  <a:pt x="227" y="529"/>
                  <a:pt x="217" y="557"/>
                </a:cubicBezTo>
                <a:cubicBezTo>
                  <a:pt x="216" y="551"/>
                  <a:pt x="214" y="545"/>
                  <a:pt x="213" y="538"/>
                </a:cubicBezTo>
                <a:cubicBezTo>
                  <a:pt x="210" y="528"/>
                  <a:pt x="206" y="518"/>
                  <a:pt x="201" y="507"/>
                </a:cubicBezTo>
                <a:cubicBezTo>
                  <a:pt x="201" y="507"/>
                  <a:pt x="201" y="507"/>
                  <a:pt x="201" y="507"/>
                </a:cubicBezTo>
                <a:cubicBezTo>
                  <a:pt x="199" y="503"/>
                  <a:pt x="197" y="499"/>
                  <a:pt x="195" y="494"/>
                </a:cubicBezTo>
                <a:cubicBezTo>
                  <a:pt x="191" y="486"/>
                  <a:pt x="186" y="477"/>
                  <a:pt x="181" y="468"/>
                </a:cubicBezTo>
                <a:cubicBezTo>
                  <a:pt x="165" y="440"/>
                  <a:pt x="144" y="419"/>
                  <a:pt x="123" y="398"/>
                </a:cubicBezTo>
                <a:cubicBezTo>
                  <a:pt x="119" y="393"/>
                  <a:pt x="113" y="388"/>
                  <a:pt x="109" y="382"/>
                </a:cubicBezTo>
                <a:cubicBezTo>
                  <a:pt x="107" y="381"/>
                  <a:pt x="107" y="381"/>
                  <a:pt x="107" y="381"/>
                </a:cubicBezTo>
                <a:cubicBezTo>
                  <a:pt x="102" y="375"/>
                  <a:pt x="96" y="370"/>
                  <a:pt x="91" y="364"/>
                </a:cubicBezTo>
                <a:cubicBezTo>
                  <a:pt x="85" y="357"/>
                  <a:pt x="79" y="350"/>
                  <a:pt x="73" y="344"/>
                </a:cubicBezTo>
                <a:cubicBezTo>
                  <a:pt x="69" y="339"/>
                  <a:pt x="66" y="335"/>
                  <a:pt x="62" y="331"/>
                </a:cubicBezTo>
                <a:cubicBezTo>
                  <a:pt x="54" y="321"/>
                  <a:pt x="47" y="312"/>
                  <a:pt x="41" y="302"/>
                </a:cubicBezTo>
                <a:cubicBezTo>
                  <a:pt x="34" y="291"/>
                  <a:pt x="27" y="280"/>
                  <a:pt x="22" y="269"/>
                </a:cubicBezTo>
                <a:cubicBezTo>
                  <a:pt x="9" y="243"/>
                  <a:pt x="2" y="218"/>
                  <a:pt x="1" y="194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68"/>
                  <a:pt x="3" y="156"/>
                  <a:pt x="6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45"/>
                  <a:pt x="6" y="145"/>
                  <a:pt x="6" y="145"/>
                </a:cubicBezTo>
                <a:cubicBezTo>
                  <a:pt x="12" y="116"/>
                  <a:pt x="27" y="86"/>
                  <a:pt x="49" y="61"/>
                </a:cubicBezTo>
                <a:cubicBezTo>
                  <a:pt x="49" y="61"/>
                  <a:pt x="49" y="61"/>
                  <a:pt x="50" y="60"/>
                </a:cubicBezTo>
                <a:cubicBezTo>
                  <a:pt x="60" y="49"/>
                  <a:pt x="72" y="38"/>
                  <a:pt x="85" y="29"/>
                </a:cubicBezTo>
                <a:cubicBezTo>
                  <a:pt x="102" y="18"/>
                  <a:pt x="120" y="10"/>
                  <a:pt x="139" y="5"/>
                </a:cubicBezTo>
                <a:cubicBezTo>
                  <a:pt x="144" y="4"/>
                  <a:pt x="148" y="3"/>
                  <a:pt x="153" y="2"/>
                </a:cubicBezTo>
                <a:cubicBezTo>
                  <a:pt x="162" y="1"/>
                  <a:pt x="170" y="0"/>
                  <a:pt x="179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Freeform: Shape 90"/>
          <p:cNvSpPr/>
          <p:nvPr/>
        </p:nvSpPr>
        <p:spPr bwMode="auto">
          <a:xfrm>
            <a:off x="4331804" y="2177021"/>
            <a:ext cx="1554631" cy="1103168"/>
          </a:xfrm>
          <a:custGeom>
            <a:avLst/>
            <a:gdLst/>
            <a:ahLst/>
            <a:cxnLst>
              <a:cxn ang="0">
                <a:pos x="23" y="101"/>
              </a:cxn>
              <a:cxn ang="0">
                <a:pos x="36" y="83"/>
              </a:cxn>
              <a:cxn ang="0">
                <a:pos x="36" y="82"/>
              </a:cxn>
              <a:cxn ang="0">
                <a:pos x="36" y="82"/>
              </a:cxn>
              <a:cxn ang="0">
                <a:pos x="57" y="56"/>
              </a:cxn>
              <a:cxn ang="0">
                <a:pos x="83" y="35"/>
              </a:cxn>
              <a:cxn ang="0">
                <a:pos x="181" y="1"/>
              </a:cxn>
              <a:cxn ang="0">
                <a:pos x="186" y="1"/>
              </a:cxn>
              <a:cxn ang="0">
                <a:pos x="238" y="5"/>
              </a:cxn>
              <a:cxn ang="0">
                <a:pos x="274" y="17"/>
              </a:cxn>
              <a:cxn ang="0">
                <a:pos x="274" y="17"/>
              </a:cxn>
              <a:cxn ang="0">
                <a:pos x="302" y="31"/>
              </a:cxn>
              <a:cxn ang="0">
                <a:pos x="338" y="60"/>
              </a:cxn>
              <a:cxn ang="0">
                <a:pos x="364" y="88"/>
              </a:cxn>
              <a:cxn ang="0">
                <a:pos x="382" y="113"/>
              </a:cxn>
              <a:cxn ang="0">
                <a:pos x="419" y="179"/>
              </a:cxn>
              <a:cxn ang="0">
                <a:pos x="433" y="206"/>
              </a:cxn>
              <a:cxn ang="0">
                <a:pos x="438" y="217"/>
              </a:cxn>
              <a:cxn ang="0">
                <a:pos x="458" y="253"/>
              </a:cxn>
              <a:cxn ang="0">
                <a:pos x="473" y="277"/>
              </a:cxn>
              <a:cxn ang="0">
                <a:pos x="473" y="277"/>
              </a:cxn>
              <a:cxn ang="0">
                <a:pos x="476" y="281"/>
              </a:cxn>
              <a:cxn ang="0">
                <a:pos x="525" y="347"/>
              </a:cxn>
              <a:cxn ang="0">
                <a:pos x="507" y="341"/>
              </a:cxn>
              <a:cxn ang="0">
                <a:pos x="474" y="336"/>
              </a:cxn>
              <a:cxn ang="0">
                <a:pos x="474" y="336"/>
              </a:cxn>
              <a:cxn ang="0">
                <a:pos x="460" y="335"/>
              </a:cxn>
              <a:cxn ang="0">
                <a:pos x="430" y="334"/>
              </a:cxn>
              <a:cxn ang="0">
                <a:pos x="340" y="348"/>
              </a:cxn>
              <a:cxn ang="0">
                <a:pos x="319" y="354"/>
              </a:cxn>
              <a:cxn ang="0">
                <a:pos x="318" y="354"/>
              </a:cxn>
              <a:cxn ang="0">
                <a:pos x="295" y="360"/>
              </a:cxn>
              <a:cxn ang="0">
                <a:pos x="268" y="365"/>
              </a:cxn>
              <a:cxn ang="0">
                <a:pos x="251" y="368"/>
              </a:cxn>
              <a:cxn ang="0">
                <a:pos x="216" y="372"/>
              </a:cxn>
              <a:cxn ang="0">
                <a:pos x="178" y="372"/>
              </a:cxn>
              <a:cxn ang="0">
                <a:pos x="102" y="353"/>
              </a:cxn>
              <a:cxn ang="0">
                <a:pos x="89" y="345"/>
              </a:cxn>
              <a:cxn ang="0">
                <a:pos x="63" y="324"/>
              </a:cxn>
              <a:cxn ang="0">
                <a:pos x="63" y="324"/>
              </a:cxn>
              <a:cxn ang="0">
                <a:pos x="63" y="324"/>
              </a:cxn>
              <a:cxn ang="0">
                <a:pos x="12" y="245"/>
              </a:cxn>
              <a:cxn ang="0">
                <a:pos x="11" y="244"/>
              </a:cxn>
              <a:cxn ang="0">
                <a:pos x="2" y="197"/>
              </a:cxn>
              <a:cxn ang="0">
                <a:pos x="8" y="138"/>
              </a:cxn>
              <a:cxn ang="0">
                <a:pos x="12" y="125"/>
              </a:cxn>
              <a:cxn ang="0">
                <a:pos x="23" y="101"/>
              </a:cxn>
              <a:cxn ang="0">
                <a:pos x="23" y="101"/>
              </a:cxn>
            </a:cxnLst>
            <a:rect l="0" t="0" r="r" b="b"/>
            <a:pathLst>
              <a:path w="525" h="373">
                <a:moveTo>
                  <a:pt x="23" y="101"/>
                </a:moveTo>
                <a:cubicBezTo>
                  <a:pt x="27" y="95"/>
                  <a:pt x="31" y="88"/>
                  <a:pt x="36" y="8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2" y="73"/>
                  <a:pt x="49" y="64"/>
                  <a:pt x="57" y="56"/>
                </a:cubicBezTo>
                <a:cubicBezTo>
                  <a:pt x="65" y="48"/>
                  <a:pt x="73" y="41"/>
                  <a:pt x="83" y="35"/>
                </a:cubicBezTo>
                <a:cubicBezTo>
                  <a:pt x="111" y="17"/>
                  <a:pt x="146" y="5"/>
                  <a:pt x="181" y="1"/>
                </a:cubicBezTo>
                <a:cubicBezTo>
                  <a:pt x="183" y="1"/>
                  <a:pt x="184" y="1"/>
                  <a:pt x="186" y="1"/>
                </a:cubicBezTo>
                <a:cubicBezTo>
                  <a:pt x="203" y="0"/>
                  <a:pt x="221" y="1"/>
                  <a:pt x="238" y="5"/>
                </a:cubicBezTo>
                <a:cubicBezTo>
                  <a:pt x="251" y="8"/>
                  <a:pt x="263" y="11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84" y="21"/>
                  <a:pt x="293" y="26"/>
                  <a:pt x="302" y="31"/>
                </a:cubicBezTo>
                <a:cubicBezTo>
                  <a:pt x="315" y="39"/>
                  <a:pt x="327" y="49"/>
                  <a:pt x="338" y="60"/>
                </a:cubicBezTo>
                <a:cubicBezTo>
                  <a:pt x="347" y="68"/>
                  <a:pt x="356" y="78"/>
                  <a:pt x="364" y="88"/>
                </a:cubicBezTo>
                <a:cubicBezTo>
                  <a:pt x="370" y="96"/>
                  <a:pt x="376" y="104"/>
                  <a:pt x="382" y="113"/>
                </a:cubicBezTo>
                <a:cubicBezTo>
                  <a:pt x="395" y="132"/>
                  <a:pt x="407" y="153"/>
                  <a:pt x="419" y="179"/>
                </a:cubicBezTo>
                <a:cubicBezTo>
                  <a:pt x="424" y="188"/>
                  <a:pt x="428" y="197"/>
                  <a:pt x="433" y="206"/>
                </a:cubicBezTo>
                <a:cubicBezTo>
                  <a:pt x="434" y="210"/>
                  <a:pt x="436" y="213"/>
                  <a:pt x="438" y="217"/>
                </a:cubicBezTo>
                <a:cubicBezTo>
                  <a:pt x="445" y="229"/>
                  <a:pt x="451" y="241"/>
                  <a:pt x="458" y="253"/>
                </a:cubicBezTo>
                <a:cubicBezTo>
                  <a:pt x="463" y="261"/>
                  <a:pt x="468" y="269"/>
                  <a:pt x="473" y="277"/>
                </a:cubicBezTo>
                <a:cubicBezTo>
                  <a:pt x="473" y="277"/>
                  <a:pt x="473" y="277"/>
                  <a:pt x="473" y="277"/>
                </a:cubicBezTo>
                <a:cubicBezTo>
                  <a:pt x="476" y="281"/>
                  <a:pt x="476" y="281"/>
                  <a:pt x="476" y="281"/>
                </a:cubicBezTo>
                <a:cubicBezTo>
                  <a:pt x="490" y="301"/>
                  <a:pt x="506" y="324"/>
                  <a:pt x="525" y="347"/>
                </a:cubicBezTo>
                <a:cubicBezTo>
                  <a:pt x="519" y="345"/>
                  <a:pt x="513" y="343"/>
                  <a:pt x="507" y="341"/>
                </a:cubicBezTo>
                <a:cubicBezTo>
                  <a:pt x="496" y="339"/>
                  <a:pt x="485" y="337"/>
                  <a:pt x="474" y="336"/>
                </a:cubicBezTo>
                <a:cubicBezTo>
                  <a:pt x="474" y="336"/>
                  <a:pt x="474" y="336"/>
                  <a:pt x="474" y="336"/>
                </a:cubicBezTo>
                <a:cubicBezTo>
                  <a:pt x="469" y="335"/>
                  <a:pt x="464" y="335"/>
                  <a:pt x="460" y="335"/>
                </a:cubicBezTo>
                <a:cubicBezTo>
                  <a:pt x="450" y="334"/>
                  <a:pt x="440" y="334"/>
                  <a:pt x="430" y="334"/>
                </a:cubicBezTo>
                <a:cubicBezTo>
                  <a:pt x="398" y="334"/>
                  <a:pt x="368" y="341"/>
                  <a:pt x="340" y="348"/>
                </a:cubicBezTo>
                <a:cubicBezTo>
                  <a:pt x="333" y="350"/>
                  <a:pt x="326" y="352"/>
                  <a:pt x="319" y="354"/>
                </a:cubicBezTo>
                <a:cubicBezTo>
                  <a:pt x="318" y="354"/>
                  <a:pt x="318" y="354"/>
                  <a:pt x="318" y="354"/>
                </a:cubicBezTo>
                <a:cubicBezTo>
                  <a:pt x="310" y="356"/>
                  <a:pt x="302" y="358"/>
                  <a:pt x="295" y="360"/>
                </a:cubicBezTo>
                <a:cubicBezTo>
                  <a:pt x="286" y="362"/>
                  <a:pt x="277" y="363"/>
                  <a:pt x="268" y="365"/>
                </a:cubicBezTo>
                <a:cubicBezTo>
                  <a:pt x="262" y="366"/>
                  <a:pt x="257" y="367"/>
                  <a:pt x="251" y="368"/>
                </a:cubicBezTo>
                <a:cubicBezTo>
                  <a:pt x="239" y="370"/>
                  <a:pt x="227" y="371"/>
                  <a:pt x="216" y="372"/>
                </a:cubicBezTo>
                <a:cubicBezTo>
                  <a:pt x="203" y="373"/>
                  <a:pt x="190" y="373"/>
                  <a:pt x="178" y="372"/>
                </a:cubicBezTo>
                <a:cubicBezTo>
                  <a:pt x="149" y="370"/>
                  <a:pt x="124" y="364"/>
                  <a:pt x="102" y="353"/>
                </a:cubicBezTo>
                <a:cubicBezTo>
                  <a:pt x="98" y="350"/>
                  <a:pt x="93" y="348"/>
                  <a:pt x="89" y="345"/>
                </a:cubicBezTo>
                <a:cubicBezTo>
                  <a:pt x="80" y="339"/>
                  <a:pt x="71" y="332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40" y="304"/>
                  <a:pt x="22" y="276"/>
                  <a:pt x="12" y="245"/>
                </a:cubicBezTo>
                <a:cubicBezTo>
                  <a:pt x="11" y="244"/>
                  <a:pt x="11" y="244"/>
                  <a:pt x="11" y="244"/>
                </a:cubicBezTo>
                <a:cubicBezTo>
                  <a:pt x="6" y="228"/>
                  <a:pt x="3" y="213"/>
                  <a:pt x="2" y="197"/>
                </a:cubicBezTo>
                <a:cubicBezTo>
                  <a:pt x="0" y="177"/>
                  <a:pt x="2" y="157"/>
                  <a:pt x="8" y="138"/>
                </a:cubicBezTo>
                <a:cubicBezTo>
                  <a:pt x="9" y="134"/>
                  <a:pt x="11" y="129"/>
                  <a:pt x="12" y="125"/>
                </a:cubicBezTo>
                <a:cubicBezTo>
                  <a:pt x="15" y="117"/>
                  <a:pt x="19" y="109"/>
                  <a:pt x="23" y="101"/>
                </a:cubicBezTo>
                <a:cubicBezTo>
                  <a:pt x="23" y="101"/>
                  <a:pt x="23" y="101"/>
                  <a:pt x="23" y="10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Freeform: Shape 94"/>
          <p:cNvSpPr/>
          <p:nvPr/>
        </p:nvSpPr>
        <p:spPr bwMode="auto">
          <a:xfrm>
            <a:off x="4397338" y="3371209"/>
            <a:ext cx="1459970" cy="1186906"/>
          </a:xfrm>
          <a:custGeom>
            <a:avLst/>
            <a:gdLst/>
            <a:ahLst/>
            <a:cxnLst>
              <a:cxn ang="0">
                <a:pos x="30" y="311"/>
              </a:cxn>
              <a:cxn ang="0">
                <a:pos x="20" y="291"/>
              </a:cxn>
              <a:cxn ang="0">
                <a:pos x="20" y="291"/>
              </a:cxn>
              <a:cxn ang="0">
                <a:pos x="20" y="290"/>
              </a:cxn>
              <a:cxn ang="0">
                <a:pos x="7" y="260"/>
              </a:cxn>
              <a:cxn ang="0">
                <a:pos x="2" y="226"/>
              </a:cxn>
              <a:cxn ang="0">
                <a:pos x="22" y="125"/>
              </a:cxn>
              <a:cxn ang="0">
                <a:pos x="24" y="120"/>
              </a:cxn>
              <a:cxn ang="0">
                <a:pos x="54" y="77"/>
              </a:cxn>
              <a:cxn ang="0">
                <a:pos x="82" y="52"/>
              </a:cxn>
              <a:cxn ang="0">
                <a:pos x="82" y="52"/>
              </a:cxn>
              <a:cxn ang="0">
                <a:pos x="109" y="35"/>
              </a:cxn>
              <a:cxn ang="0">
                <a:pos x="152" y="18"/>
              </a:cxn>
              <a:cxn ang="0">
                <a:pos x="189" y="10"/>
              </a:cxn>
              <a:cxn ang="0">
                <a:pos x="220" y="7"/>
              </a:cxn>
              <a:cxn ang="0">
                <a:pos x="295" y="7"/>
              </a:cxn>
              <a:cxn ang="0">
                <a:pos x="326" y="9"/>
              </a:cxn>
              <a:cxn ang="0">
                <a:pos x="337" y="10"/>
              </a:cxn>
              <a:cxn ang="0">
                <a:pos x="379" y="11"/>
              </a:cxn>
              <a:cxn ang="0">
                <a:pos x="407" y="10"/>
              </a:cxn>
              <a:cxn ang="0">
                <a:pos x="407" y="10"/>
              </a:cxn>
              <a:cxn ang="0">
                <a:pos x="412" y="10"/>
              </a:cxn>
              <a:cxn ang="0">
                <a:pos x="493" y="0"/>
              </a:cxn>
              <a:cxn ang="0">
                <a:pos x="480" y="13"/>
              </a:cxn>
              <a:cxn ang="0">
                <a:pos x="458" y="39"/>
              </a:cxn>
              <a:cxn ang="0">
                <a:pos x="458" y="39"/>
              </a:cxn>
              <a:cxn ang="0">
                <a:pos x="450" y="50"/>
              </a:cxn>
              <a:cxn ang="0">
                <a:pos x="435" y="76"/>
              </a:cxn>
              <a:cxn ang="0">
                <a:pos x="403" y="161"/>
              </a:cxn>
              <a:cxn ang="0">
                <a:pos x="397" y="181"/>
              </a:cxn>
              <a:cxn ang="0">
                <a:pos x="396" y="183"/>
              </a:cxn>
              <a:cxn ang="0">
                <a:pos x="389" y="206"/>
              </a:cxn>
              <a:cxn ang="0">
                <a:pos x="381" y="231"/>
              </a:cxn>
              <a:cxn ang="0">
                <a:pos x="375" y="247"/>
              </a:cxn>
              <a:cxn ang="0">
                <a:pos x="361" y="280"/>
              </a:cxn>
              <a:cxn ang="0">
                <a:pos x="342" y="313"/>
              </a:cxn>
              <a:cxn ang="0">
                <a:pos x="287" y="369"/>
              </a:cxn>
              <a:cxn ang="0">
                <a:pos x="274" y="377"/>
              </a:cxn>
              <a:cxn ang="0">
                <a:pos x="243" y="389"/>
              </a:cxn>
              <a:cxn ang="0">
                <a:pos x="243" y="389"/>
              </a:cxn>
              <a:cxn ang="0">
                <a:pos x="243" y="389"/>
              </a:cxn>
              <a:cxn ang="0">
                <a:pos x="149" y="393"/>
              </a:cxn>
              <a:cxn ang="0">
                <a:pos x="147" y="393"/>
              </a:cxn>
              <a:cxn ang="0">
                <a:pos x="103" y="378"/>
              </a:cxn>
              <a:cxn ang="0">
                <a:pos x="54" y="343"/>
              </a:cxn>
              <a:cxn ang="0">
                <a:pos x="45" y="333"/>
              </a:cxn>
              <a:cxn ang="0">
                <a:pos x="30" y="311"/>
              </a:cxn>
              <a:cxn ang="0">
                <a:pos x="30" y="311"/>
              </a:cxn>
            </a:cxnLst>
            <a:rect l="0" t="0" r="r" b="b"/>
            <a:pathLst>
              <a:path w="493" h="400">
                <a:moveTo>
                  <a:pt x="30" y="311"/>
                </a:moveTo>
                <a:cubicBezTo>
                  <a:pt x="26" y="305"/>
                  <a:pt x="23" y="298"/>
                  <a:pt x="20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290"/>
                  <a:pt x="20" y="290"/>
                  <a:pt x="20" y="290"/>
                </a:cubicBezTo>
                <a:cubicBezTo>
                  <a:pt x="14" y="281"/>
                  <a:pt x="10" y="271"/>
                  <a:pt x="7" y="260"/>
                </a:cubicBezTo>
                <a:cubicBezTo>
                  <a:pt x="5" y="249"/>
                  <a:pt x="3" y="238"/>
                  <a:pt x="2" y="226"/>
                </a:cubicBezTo>
                <a:cubicBezTo>
                  <a:pt x="0" y="193"/>
                  <a:pt x="8" y="157"/>
                  <a:pt x="22" y="125"/>
                </a:cubicBezTo>
                <a:cubicBezTo>
                  <a:pt x="23" y="123"/>
                  <a:pt x="24" y="122"/>
                  <a:pt x="24" y="120"/>
                </a:cubicBezTo>
                <a:cubicBezTo>
                  <a:pt x="32" y="105"/>
                  <a:pt x="42" y="90"/>
                  <a:pt x="54" y="77"/>
                </a:cubicBezTo>
                <a:cubicBezTo>
                  <a:pt x="63" y="68"/>
                  <a:pt x="72" y="59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91" y="45"/>
                  <a:pt x="100" y="40"/>
                  <a:pt x="109" y="35"/>
                </a:cubicBezTo>
                <a:cubicBezTo>
                  <a:pt x="122" y="28"/>
                  <a:pt x="136" y="22"/>
                  <a:pt x="152" y="18"/>
                </a:cubicBezTo>
                <a:cubicBezTo>
                  <a:pt x="163" y="14"/>
                  <a:pt x="176" y="12"/>
                  <a:pt x="189" y="10"/>
                </a:cubicBezTo>
                <a:cubicBezTo>
                  <a:pt x="199" y="9"/>
                  <a:pt x="209" y="7"/>
                  <a:pt x="220" y="7"/>
                </a:cubicBezTo>
                <a:cubicBezTo>
                  <a:pt x="242" y="5"/>
                  <a:pt x="267" y="5"/>
                  <a:pt x="295" y="7"/>
                </a:cubicBezTo>
                <a:cubicBezTo>
                  <a:pt x="305" y="8"/>
                  <a:pt x="315" y="9"/>
                  <a:pt x="326" y="9"/>
                </a:cubicBezTo>
                <a:cubicBezTo>
                  <a:pt x="330" y="10"/>
                  <a:pt x="333" y="10"/>
                  <a:pt x="337" y="10"/>
                </a:cubicBezTo>
                <a:cubicBezTo>
                  <a:pt x="351" y="11"/>
                  <a:pt x="365" y="11"/>
                  <a:pt x="379" y="11"/>
                </a:cubicBezTo>
                <a:cubicBezTo>
                  <a:pt x="388" y="11"/>
                  <a:pt x="398" y="11"/>
                  <a:pt x="407" y="10"/>
                </a:cubicBezTo>
                <a:cubicBezTo>
                  <a:pt x="407" y="10"/>
                  <a:pt x="407" y="10"/>
                  <a:pt x="407" y="10"/>
                </a:cubicBezTo>
                <a:cubicBezTo>
                  <a:pt x="412" y="10"/>
                  <a:pt x="412" y="10"/>
                  <a:pt x="412" y="10"/>
                </a:cubicBezTo>
                <a:cubicBezTo>
                  <a:pt x="436" y="8"/>
                  <a:pt x="465" y="5"/>
                  <a:pt x="493" y="0"/>
                </a:cubicBezTo>
                <a:cubicBezTo>
                  <a:pt x="489" y="4"/>
                  <a:pt x="484" y="8"/>
                  <a:pt x="480" y="13"/>
                </a:cubicBezTo>
                <a:cubicBezTo>
                  <a:pt x="472" y="21"/>
                  <a:pt x="465" y="29"/>
                  <a:pt x="458" y="39"/>
                </a:cubicBezTo>
                <a:cubicBezTo>
                  <a:pt x="458" y="39"/>
                  <a:pt x="458" y="39"/>
                  <a:pt x="458" y="39"/>
                </a:cubicBezTo>
                <a:cubicBezTo>
                  <a:pt x="455" y="42"/>
                  <a:pt x="453" y="46"/>
                  <a:pt x="450" y="50"/>
                </a:cubicBezTo>
                <a:cubicBezTo>
                  <a:pt x="445" y="58"/>
                  <a:pt x="440" y="67"/>
                  <a:pt x="435" y="76"/>
                </a:cubicBezTo>
                <a:cubicBezTo>
                  <a:pt x="419" y="104"/>
                  <a:pt x="411" y="133"/>
                  <a:pt x="403" y="161"/>
                </a:cubicBezTo>
                <a:cubicBezTo>
                  <a:pt x="401" y="167"/>
                  <a:pt x="399" y="174"/>
                  <a:pt x="397" y="181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4" y="191"/>
                  <a:pt x="392" y="198"/>
                  <a:pt x="389" y="206"/>
                </a:cubicBezTo>
                <a:cubicBezTo>
                  <a:pt x="387" y="214"/>
                  <a:pt x="384" y="223"/>
                  <a:pt x="381" y="231"/>
                </a:cubicBezTo>
                <a:cubicBezTo>
                  <a:pt x="379" y="237"/>
                  <a:pt x="377" y="242"/>
                  <a:pt x="375" y="247"/>
                </a:cubicBezTo>
                <a:cubicBezTo>
                  <a:pt x="370" y="259"/>
                  <a:pt x="366" y="270"/>
                  <a:pt x="361" y="280"/>
                </a:cubicBezTo>
                <a:cubicBezTo>
                  <a:pt x="355" y="292"/>
                  <a:pt x="349" y="303"/>
                  <a:pt x="342" y="313"/>
                </a:cubicBezTo>
                <a:cubicBezTo>
                  <a:pt x="326" y="337"/>
                  <a:pt x="307" y="356"/>
                  <a:pt x="287" y="369"/>
                </a:cubicBezTo>
                <a:cubicBezTo>
                  <a:pt x="283" y="372"/>
                  <a:pt x="278" y="374"/>
                  <a:pt x="274" y="377"/>
                </a:cubicBezTo>
                <a:cubicBezTo>
                  <a:pt x="264" y="382"/>
                  <a:pt x="254" y="386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14" y="398"/>
                  <a:pt x="181" y="400"/>
                  <a:pt x="149" y="393"/>
                </a:cubicBezTo>
                <a:cubicBezTo>
                  <a:pt x="148" y="393"/>
                  <a:pt x="148" y="393"/>
                  <a:pt x="147" y="393"/>
                </a:cubicBezTo>
                <a:cubicBezTo>
                  <a:pt x="132" y="390"/>
                  <a:pt x="117" y="385"/>
                  <a:pt x="103" y="378"/>
                </a:cubicBezTo>
                <a:cubicBezTo>
                  <a:pt x="84" y="369"/>
                  <a:pt x="68" y="357"/>
                  <a:pt x="54" y="343"/>
                </a:cubicBezTo>
                <a:cubicBezTo>
                  <a:pt x="51" y="340"/>
                  <a:pt x="48" y="336"/>
                  <a:pt x="45" y="333"/>
                </a:cubicBezTo>
                <a:cubicBezTo>
                  <a:pt x="39" y="326"/>
                  <a:pt x="34" y="319"/>
                  <a:pt x="30" y="311"/>
                </a:cubicBezTo>
                <a:cubicBezTo>
                  <a:pt x="30" y="311"/>
                  <a:pt x="30" y="311"/>
                  <a:pt x="30" y="3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Freeform: Shape 97"/>
          <p:cNvSpPr/>
          <p:nvPr/>
        </p:nvSpPr>
        <p:spPr bwMode="auto">
          <a:xfrm>
            <a:off x="5779616" y="1901479"/>
            <a:ext cx="407644" cy="307932"/>
          </a:xfrm>
          <a:custGeom>
            <a:avLst/>
            <a:gdLst/>
            <a:ahLst/>
            <a:cxnLst>
              <a:cxn ang="0">
                <a:pos x="61" y="9"/>
              </a:cxn>
              <a:cxn ang="0">
                <a:pos x="53" y="0"/>
              </a:cxn>
              <a:cxn ang="0">
                <a:pos x="25" y="8"/>
              </a:cxn>
              <a:cxn ang="0">
                <a:pos x="9" y="9"/>
              </a:cxn>
              <a:cxn ang="0">
                <a:pos x="0" y="57"/>
              </a:cxn>
              <a:cxn ang="0">
                <a:pos x="78" y="65"/>
              </a:cxn>
              <a:cxn ang="0">
                <a:pos x="86" y="17"/>
              </a:cxn>
              <a:cxn ang="0">
                <a:pos x="31" y="8"/>
              </a:cxn>
              <a:cxn ang="0">
                <a:pos x="53" y="5"/>
              </a:cxn>
              <a:cxn ang="0">
                <a:pos x="56" y="9"/>
              </a:cxn>
              <a:cxn ang="0">
                <a:pos x="31" y="8"/>
              </a:cxn>
              <a:cxn ang="0">
                <a:pos x="78" y="14"/>
              </a:cxn>
              <a:cxn ang="0">
                <a:pos x="81" y="23"/>
              </a:cxn>
              <a:cxn ang="0">
                <a:pos x="77" y="28"/>
              </a:cxn>
              <a:cxn ang="0">
                <a:pos x="50" y="28"/>
              </a:cxn>
              <a:cxn ang="0">
                <a:pos x="31" y="33"/>
              </a:cxn>
              <a:cxn ang="0">
                <a:pos x="6" y="24"/>
              </a:cxn>
              <a:cxn ang="0">
                <a:pos x="9" y="14"/>
              </a:cxn>
              <a:cxn ang="0">
                <a:pos x="52" y="37"/>
              </a:cxn>
              <a:cxn ang="0">
                <a:pos x="36" y="39"/>
              </a:cxn>
              <a:cxn ang="0">
                <a:pos x="34" y="34"/>
              </a:cxn>
              <a:cxn ang="0">
                <a:pos x="50" y="32"/>
              </a:cxn>
              <a:cxn ang="0">
                <a:pos x="78" y="60"/>
              </a:cxn>
              <a:cxn ang="0">
                <a:pos x="6" y="57"/>
              </a:cxn>
              <a:cxn ang="0">
                <a:pos x="9" y="57"/>
              </a:cxn>
              <a:cxn ang="0">
                <a:pos x="62" y="56"/>
              </a:cxn>
              <a:cxn ang="0">
                <a:pos x="9" y="54"/>
              </a:cxn>
              <a:cxn ang="0">
                <a:pos x="6" y="30"/>
              </a:cxn>
              <a:cxn ang="0">
                <a:pos x="9" y="31"/>
              </a:cxn>
              <a:cxn ang="0">
                <a:pos x="31" y="37"/>
              </a:cxn>
              <a:cxn ang="0">
                <a:pos x="50" y="43"/>
              </a:cxn>
              <a:cxn ang="0">
                <a:pos x="56" y="37"/>
              </a:cxn>
              <a:cxn ang="0">
                <a:pos x="78" y="31"/>
              </a:cxn>
              <a:cxn ang="0">
                <a:pos x="81" y="51"/>
              </a:cxn>
              <a:cxn ang="0">
                <a:pos x="68" y="54"/>
              </a:cxn>
              <a:cxn ang="0">
                <a:pos x="68" y="57"/>
              </a:cxn>
              <a:cxn ang="0">
                <a:pos x="81" y="56"/>
              </a:cxn>
              <a:cxn ang="0">
                <a:pos x="78" y="60"/>
              </a:cxn>
            </a:cxnLst>
            <a:rect l="0" t="0" r="r" b="b"/>
            <a:pathLst>
              <a:path w="86" h="65">
                <a:moveTo>
                  <a:pt x="78" y="9"/>
                </a:move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"/>
                  <a:pt x="57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5" y="4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4" y="65"/>
                  <a:pt x="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65"/>
                  <a:pt x="86" y="62"/>
                  <a:pt x="86" y="5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3"/>
                  <a:pt x="82" y="9"/>
                  <a:pt x="78" y="9"/>
                </a:cubicBezTo>
                <a:close/>
                <a:moveTo>
                  <a:pt x="31" y="8"/>
                </a:moveTo>
                <a:cubicBezTo>
                  <a:pt x="31" y="7"/>
                  <a:pt x="32" y="5"/>
                  <a:pt x="34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6" y="7"/>
                  <a:pt x="56" y="8"/>
                </a:cubicBezTo>
                <a:cubicBezTo>
                  <a:pt x="56" y="9"/>
                  <a:pt x="56" y="9"/>
                  <a:pt x="56" y="9"/>
                </a:cubicBezTo>
                <a:cubicBezTo>
                  <a:pt x="31" y="9"/>
                  <a:pt x="31" y="9"/>
                  <a:pt x="31" y="9"/>
                </a:cubicBezTo>
                <a:lnTo>
                  <a:pt x="31" y="8"/>
                </a:lnTo>
                <a:close/>
                <a:moveTo>
                  <a:pt x="9" y="14"/>
                </a:move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6"/>
                  <a:pt x="81" y="17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5"/>
                  <a:pt x="80" y="27"/>
                  <a:pt x="77" y="2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1"/>
                  <a:pt x="53" y="28"/>
                  <a:pt x="50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8"/>
                  <a:pt x="31" y="31"/>
                  <a:pt x="31" y="33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7"/>
                  <a:pt x="6" y="25"/>
                  <a:pt x="6" y="24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4"/>
                  <a:pt x="9" y="14"/>
                </a:cubicBezTo>
                <a:close/>
                <a:moveTo>
                  <a:pt x="52" y="34"/>
                </a:moveTo>
                <a:cubicBezTo>
                  <a:pt x="52" y="37"/>
                  <a:pt x="52" y="37"/>
                  <a:pt x="52" y="37"/>
                </a:cubicBezTo>
                <a:cubicBezTo>
                  <a:pt x="52" y="38"/>
                  <a:pt x="51" y="39"/>
                  <a:pt x="5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4" y="38"/>
                  <a:pt x="34" y="37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2"/>
                  <a:pt x="52" y="33"/>
                  <a:pt x="52" y="34"/>
                </a:cubicBezTo>
                <a:close/>
                <a:moveTo>
                  <a:pt x="78" y="60"/>
                </a:moveTo>
                <a:cubicBezTo>
                  <a:pt x="9" y="60"/>
                  <a:pt x="9" y="60"/>
                  <a:pt x="9" y="60"/>
                </a:cubicBezTo>
                <a:cubicBezTo>
                  <a:pt x="7" y="60"/>
                  <a:pt x="6" y="59"/>
                  <a:pt x="6" y="57"/>
                </a:cubicBezTo>
                <a:cubicBezTo>
                  <a:pt x="6" y="56"/>
                  <a:pt x="6" y="56"/>
                  <a:pt x="6" y="56"/>
                </a:cubicBezTo>
                <a:cubicBezTo>
                  <a:pt x="7" y="57"/>
                  <a:pt x="8" y="57"/>
                  <a:pt x="9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5"/>
                  <a:pt x="61" y="54"/>
                  <a:pt x="6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6" y="53"/>
                  <a:pt x="6" y="51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8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40"/>
                  <a:pt x="33" y="43"/>
                  <a:pt x="3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3" y="43"/>
                  <a:pt x="56" y="4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9" y="31"/>
                  <a:pt x="80" y="31"/>
                  <a:pt x="81" y="3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3"/>
                  <a:pt x="79" y="54"/>
                  <a:pt x="7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5"/>
                  <a:pt x="67" y="56"/>
                </a:cubicBezTo>
                <a:cubicBezTo>
                  <a:pt x="67" y="57"/>
                  <a:pt x="67" y="57"/>
                  <a:pt x="68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7"/>
                  <a:pt x="80" y="57"/>
                  <a:pt x="81" y="56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9"/>
                  <a:pt x="79" y="60"/>
                  <a:pt x="7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Freeform: Shape 98"/>
          <p:cNvSpPr/>
          <p:nvPr/>
        </p:nvSpPr>
        <p:spPr bwMode="auto">
          <a:xfrm>
            <a:off x="6865338" y="2507619"/>
            <a:ext cx="407644" cy="272739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9" y="0"/>
              </a:cxn>
              <a:cxn ang="0">
                <a:pos x="0" y="8"/>
              </a:cxn>
              <a:cxn ang="0">
                <a:pos x="0" y="50"/>
              </a:cxn>
              <a:cxn ang="0">
                <a:pos x="9" y="58"/>
              </a:cxn>
              <a:cxn ang="0">
                <a:pos x="78" y="58"/>
              </a:cxn>
              <a:cxn ang="0">
                <a:pos x="86" y="50"/>
              </a:cxn>
              <a:cxn ang="0">
                <a:pos x="86" y="8"/>
              </a:cxn>
              <a:cxn ang="0">
                <a:pos x="78" y="0"/>
              </a:cxn>
              <a:cxn ang="0">
                <a:pos x="78" y="5"/>
              </a:cxn>
              <a:cxn ang="0">
                <a:pos x="79" y="5"/>
              </a:cxn>
              <a:cxn ang="0">
                <a:pos x="44" y="33"/>
              </a:cxn>
              <a:cxn ang="0">
                <a:pos x="9" y="5"/>
              </a:cxn>
              <a:cxn ang="0">
                <a:pos x="78" y="5"/>
              </a:cxn>
              <a:cxn ang="0">
                <a:pos x="10" y="53"/>
              </a:cxn>
              <a:cxn ang="0">
                <a:pos x="33" y="37"/>
              </a:cxn>
              <a:cxn ang="0">
                <a:pos x="34" y="34"/>
              </a:cxn>
              <a:cxn ang="0">
                <a:pos x="31" y="34"/>
              </a:cxn>
              <a:cxn ang="0">
                <a:pos x="6" y="51"/>
              </a:cxn>
              <a:cxn ang="0">
                <a:pos x="6" y="50"/>
              </a:cxn>
              <a:cxn ang="0">
                <a:pos x="6" y="8"/>
              </a:cxn>
              <a:cxn ang="0">
                <a:pos x="6" y="7"/>
              </a:cxn>
              <a:cxn ang="0">
                <a:pos x="42" y="35"/>
              </a:cxn>
              <a:cxn ang="0">
                <a:pos x="44" y="36"/>
              </a:cxn>
              <a:cxn ang="0">
                <a:pos x="46" y="35"/>
              </a:cxn>
              <a:cxn ang="0">
                <a:pos x="81" y="9"/>
              </a:cxn>
              <a:cxn ang="0">
                <a:pos x="81" y="50"/>
              </a:cxn>
              <a:cxn ang="0">
                <a:pos x="81" y="50"/>
              </a:cxn>
              <a:cxn ang="0">
                <a:pos x="57" y="34"/>
              </a:cxn>
              <a:cxn ang="0">
                <a:pos x="55" y="34"/>
              </a:cxn>
              <a:cxn ang="0">
                <a:pos x="55" y="37"/>
              </a:cxn>
              <a:cxn ang="0">
                <a:pos x="78" y="53"/>
              </a:cxn>
              <a:cxn ang="0">
                <a:pos x="78" y="53"/>
              </a:cxn>
              <a:cxn ang="0">
                <a:pos x="10" y="53"/>
              </a:cxn>
            </a:cxnLst>
            <a:rect l="0" t="0" r="r" b="b"/>
            <a:pathLst>
              <a:path w="86" h="58">
                <a:moveTo>
                  <a:pt x="7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4" y="58"/>
                  <a:pt x="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2" y="58"/>
                  <a:pt x="86" y="55"/>
                  <a:pt x="86" y="50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4"/>
                  <a:pt x="82" y="0"/>
                  <a:pt x="78" y="0"/>
                </a:cubicBezTo>
                <a:close/>
                <a:moveTo>
                  <a:pt x="78" y="5"/>
                </a:moveTo>
                <a:cubicBezTo>
                  <a:pt x="78" y="5"/>
                  <a:pt x="78" y="5"/>
                  <a:pt x="79" y="5"/>
                </a:cubicBezTo>
                <a:cubicBezTo>
                  <a:pt x="44" y="33"/>
                  <a:pt x="44" y="33"/>
                  <a:pt x="44" y="33"/>
                </a:cubicBezTo>
                <a:cubicBezTo>
                  <a:pt x="9" y="5"/>
                  <a:pt x="9" y="5"/>
                  <a:pt x="9" y="5"/>
                </a:cubicBezTo>
                <a:lnTo>
                  <a:pt x="78" y="5"/>
                </a:lnTo>
                <a:close/>
                <a:moveTo>
                  <a:pt x="10" y="53"/>
                </a:moveTo>
                <a:cubicBezTo>
                  <a:pt x="33" y="37"/>
                  <a:pt x="33" y="37"/>
                  <a:pt x="33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3" y="33"/>
                  <a:pt x="32" y="33"/>
                  <a:pt x="31" y="34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6"/>
                  <a:pt x="43" y="36"/>
                  <a:pt x="44" y="36"/>
                </a:cubicBezTo>
                <a:cubicBezTo>
                  <a:pt x="45" y="36"/>
                  <a:pt x="46" y="36"/>
                  <a:pt x="46" y="35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57" y="34"/>
                  <a:pt x="57" y="34"/>
                  <a:pt x="57" y="34"/>
                </a:cubicBezTo>
                <a:cubicBezTo>
                  <a:pt x="56" y="33"/>
                  <a:pt x="55" y="33"/>
                  <a:pt x="55" y="34"/>
                </a:cubicBezTo>
                <a:cubicBezTo>
                  <a:pt x="54" y="35"/>
                  <a:pt x="54" y="36"/>
                  <a:pt x="55" y="37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8" name="Group 99"/>
          <p:cNvGrpSpPr/>
          <p:nvPr/>
        </p:nvGrpSpPr>
        <p:grpSpPr>
          <a:xfrm>
            <a:off x="6934802" y="3673270"/>
            <a:ext cx="413508" cy="431105"/>
            <a:chOff x="5938838" y="1739900"/>
            <a:chExt cx="223837" cy="233363"/>
          </a:xfrm>
          <a:solidFill>
            <a:schemeClr val="bg1"/>
          </a:solidFill>
        </p:grpSpPr>
        <p:sp>
          <p:nvSpPr>
            <p:cNvPr id="101" name="Freeform: Shape 100"/>
            <p:cNvSpPr/>
            <p:nvPr/>
          </p:nvSpPr>
          <p:spPr bwMode="auto">
            <a:xfrm>
              <a:off x="5962650" y="1819275"/>
              <a:ext cx="200025" cy="153988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70" y="1"/>
                </a:cxn>
                <a:cxn ang="0">
                  <a:pos x="69" y="4"/>
                </a:cxn>
                <a:cxn ang="0">
                  <a:pos x="68" y="33"/>
                </a:cxn>
                <a:cxn ang="0">
                  <a:pos x="47" y="52"/>
                </a:cxn>
                <a:cxn ang="0">
                  <a:pos x="19" y="51"/>
                </a:cxn>
                <a:cxn ang="0">
                  <a:pos x="10" y="46"/>
                </a:cxn>
                <a:cxn ang="0">
                  <a:pos x="17" y="45"/>
                </a:cxn>
                <a:cxn ang="0">
                  <a:pos x="19" y="42"/>
                </a:cxn>
                <a:cxn ang="0">
                  <a:pos x="16" y="40"/>
                </a:cxn>
                <a:cxn ang="0">
                  <a:pos x="4" y="39"/>
                </a:cxn>
                <a:cxn ang="0">
                  <a:pos x="1" y="40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2" y="55"/>
                </a:cxn>
                <a:cxn ang="0">
                  <a:pos x="4" y="59"/>
                </a:cxn>
                <a:cxn ang="0">
                  <a:pos x="5" y="59"/>
                </a:cxn>
                <a:cxn ang="0">
                  <a:pos x="7" y="56"/>
                </a:cxn>
                <a:cxn ang="0">
                  <a:pos x="7" y="50"/>
                </a:cxn>
                <a:cxn ang="0">
                  <a:pos x="17" y="56"/>
                </a:cxn>
                <a:cxn ang="0">
                  <a:pos x="34" y="60"/>
                </a:cxn>
                <a:cxn ang="0">
                  <a:pos x="49" y="57"/>
                </a:cxn>
                <a:cxn ang="0">
                  <a:pos x="73" y="35"/>
                </a:cxn>
                <a:cxn ang="0">
                  <a:pos x="74" y="2"/>
                </a:cxn>
              </a:cxnLst>
              <a:rect l="0" t="0" r="r" b="b"/>
              <a:pathLst>
                <a:path w="78" h="60">
                  <a:moveTo>
                    <a:pt x="74" y="2"/>
                  </a:moveTo>
                  <a:cubicBezTo>
                    <a:pt x="73" y="1"/>
                    <a:pt x="72" y="0"/>
                    <a:pt x="70" y="1"/>
                  </a:cubicBezTo>
                  <a:cubicBezTo>
                    <a:pt x="69" y="1"/>
                    <a:pt x="68" y="3"/>
                    <a:pt x="69" y="4"/>
                  </a:cubicBezTo>
                  <a:cubicBezTo>
                    <a:pt x="72" y="14"/>
                    <a:pt x="72" y="24"/>
                    <a:pt x="68" y="33"/>
                  </a:cubicBezTo>
                  <a:cubicBezTo>
                    <a:pt x="64" y="42"/>
                    <a:pt x="57" y="49"/>
                    <a:pt x="47" y="52"/>
                  </a:cubicBezTo>
                  <a:cubicBezTo>
                    <a:pt x="38" y="56"/>
                    <a:pt x="28" y="55"/>
                    <a:pt x="19" y="51"/>
                  </a:cubicBezTo>
                  <a:cubicBezTo>
                    <a:pt x="16" y="50"/>
                    <a:pt x="13" y="48"/>
                    <a:pt x="10" y="46"/>
                  </a:cubicBezTo>
                  <a:cubicBezTo>
                    <a:pt x="12" y="46"/>
                    <a:pt x="15" y="45"/>
                    <a:pt x="17" y="45"/>
                  </a:cubicBezTo>
                  <a:cubicBezTo>
                    <a:pt x="18" y="45"/>
                    <a:pt x="19" y="43"/>
                    <a:pt x="19" y="42"/>
                  </a:cubicBezTo>
                  <a:cubicBezTo>
                    <a:pt x="19" y="41"/>
                    <a:pt x="18" y="40"/>
                    <a:pt x="16" y="40"/>
                  </a:cubicBezTo>
                  <a:cubicBezTo>
                    <a:pt x="11" y="41"/>
                    <a:pt x="7" y="40"/>
                    <a:pt x="4" y="39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1" y="45"/>
                    <a:pt x="3" y="51"/>
                    <a:pt x="2" y="55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4" y="59"/>
                    <a:pt x="5" y="59"/>
                    <a:pt x="5" y="59"/>
                  </a:cubicBezTo>
                  <a:cubicBezTo>
                    <a:pt x="6" y="59"/>
                    <a:pt x="7" y="58"/>
                    <a:pt x="7" y="56"/>
                  </a:cubicBezTo>
                  <a:cubicBezTo>
                    <a:pt x="8" y="54"/>
                    <a:pt x="8" y="52"/>
                    <a:pt x="7" y="50"/>
                  </a:cubicBezTo>
                  <a:cubicBezTo>
                    <a:pt x="10" y="52"/>
                    <a:pt x="13" y="54"/>
                    <a:pt x="17" y="56"/>
                  </a:cubicBezTo>
                  <a:cubicBezTo>
                    <a:pt x="22" y="58"/>
                    <a:pt x="28" y="60"/>
                    <a:pt x="34" y="60"/>
                  </a:cubicBezTo>
                  <a:cubicBezTo>
                    <a:pt x="39" y="60"/>
                    <a:pt x="44" y="59"/>
                    <a:pt x="49" y="57"/>
                  </a:cubicBezTo>
                  <a:cubicBezTo>
                    <a:pt x="60" y="53"/>
                    <a:pt x="68" y="45"/>
                    <a:pt x="73" y="35"/>
                  </a:cubicBezTo>
                  <a:cubicBezTo>
                    <a:pt x="78" y="25"/>
                    <a:pt x="78" y="13"/>
                    <a:pt x="74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101"/>
            <p:cNvSpPr/>
            <p:nvPr/>
          </p:nvSpPr>
          <p:spPr bwMode="auto">
            <a:xfrm>
              <a:off x="5938838" y="1739900"/>
              <a:ext cx="198438" cy="166688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59" y="15"/>
                </a:cxn>
                <a:cxn ang="0">
                  <a:pos x="67" y="20"/>
                </a:cxn>
                <a:cxn ang="0">
                  <a:pos x="60" y="20"/>
                </a:cxn>
                <a:cxn ang="0">
                  <a:pos x="58" y="23"/>
                </a:cxn>
                <a:cxn ang="0">
                  <a:pos x="61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7" y="25"/>
                </a:cxn>
                <a:cxn ang="0">
                  <a:pos x="77" y="25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5" y="10"/>
                </a:cxn>
                <a:cxn ang="0">
                  <a:pos x="73" y="7"/>
                </a:cxn>
                <a:cxn ang="0">
                  <a:pos x="70" y="9"/>
                </a:cxn>
                <a:cxn ang="0">
                  <a:pos x="70" y="15"/>
                </a:cxn>
                <a:cxn ang="0">
                  <a:pos x="61" y="10"/>
                </a:cxn>
                <a:cxn ang="0">
                  <a:pos x="5" y="31"/>
                </a:cxn>
                <a:cxn ang="0">
                  <a:pos x="4" y="63"/>
                </a:cxn>
                <a:cxn ang="0">
                  <a:pos x="6" y="65"/>
                </a:cxn>
                <a:cxn ang="0">
                  <a:pos x="7" y="65"/>
                </a:cxn>
                <a:cxn ang="0">
                  <a:pos x="9" y="61"/>
                </a:cxn>
                <a:cxn ang="0">
                  <a:pos x="10" y="33"/>
                </a:cxn>
              </a:cxnLst>
              <a:rect l="0" t="0" r="r" b="b"/>
              <a:pathLst>
                <a:path w="77" h="65">
                  <a:moveTo>
                    <a:pt x="10" y="33"/>
                  </a:moveTo>
                  <a:cubicBezTo>
                    <a:pt x="18" y="14"/>
                    <a:pt x="40" y="6"/>
                    <a:pt x="59" y="15"/>
                  </a:cubicBezTo>
                  <a:cubicBezTo>
                    <a:pt x="62" y="16"/>
                    <a:pt x="64" y="18"/>
                    <a:pt x="67" y="20"/>
                  </a:cubicBezTo>
                  <a:cubicBezTo>
                    <a:pt x="65" y="20"/>
                    <a:pt x="63" y="20"/>
                    <a:pt x="60" y="20"/>
                  </a:cubicBezTo>
                  <a:cubicBezTo>
                    <a:pt x="59" y="21"/>
                    <a:pt x="58" y="22"/>
                    <a:pt x="58" y="23"/>
                  </a:cubicBezTo>
                  <a:cubicBezTo>
                    <a:pt x="58" y="25"/>
                    <a:pt x="60" y="26"/>
                    <a:pt x="61" y="26"/>
                  </a:cubicBezTo>
                  <a:cubicBezTo>
                    <a:pt x="66" y="25"/>
                    <a:pt x="71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1"/>
                    <a:pt x="75" y="14"/>
                    <a:pt x="75" y="10"/>
                  </a:cubicBezTo>
                  <a:cubicBezTo>
                    <a:pt x="75" y="9"/>
                    <a:pt x="74" y="7"/>
                    <a:pt x="73" y="7"/>
                  </a:cubicBezTo>
                  <a:cubicBezTo>
                    <a:pt x="72" y="7"/>
                    <a:pt x="70" y="8"/>
                    <a:pt x="70" y="9"/>
                  </a:cubicBezTo>
                  <a:cubicBezTo>
                    <a:pt x="70" y="11"/>
                    <a:pt x="70" y="13"/>
                    <a:pt x="70" y="15"/>
                  </a:cubicBezTo>
                  <a:cubicBezTo>
                    <a:pt x="67" y="13"/>
                    <a:pt x="64" y="11"/>
                    <a:pt x="61" y="10"/>
                  </a:cubicBezTo>
                  <a:cubicBezTo>
                    <a:pt x="39" y="0"/>
                    <a:pt x="14" y="10"/>
                    <a:pt x="5" y="31"/>
                  </a:cubicBezTo>
                  <a:cubicBezTo>
                    <a:pt x="0" y="41"/>
                    <a:pt x="0" y="53"/>
                    <a:pt x="4" y="63"/>
                  </a:cubicBezTo>
                  <a:cubicBezTo>
                    <a:pt x="4" y="64"/>
                    <a:pt x="5" y="65"/>
                    <a:pt x="6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4"/>
                    <a:pt x="9" y="63"/>
                    <a:pt x="9" y="61"/>
                  </a:cubicBezTo>
                  <a:cubicBezTo>
                    <a:pt x="5" y="52"/>
                    <a:pt x="5" y="42"/>
                    <a:pt x="10" y="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02"/>
            <p:cNvSpPr/>
            <p:nvPr/>
          </p:nvSpPr>
          <p:spPr bwMode="auto">
            <a:xfrm>
              <a:off x="6024563" y="1831975"/>
              <a:ext cx="109538" cy="114300"/>
            </a:xfrm>
            <a:custGeom>
              <a:avLst/>
              <a:gdLst/>
              <a:ahLst/>
              <a:cxnLst>
                <a:cxn ang="0">
                  <a:pos x="1" y="43"/>
                </a:cxn>
                <a:cxn ang="0">
                  <a:pos x="10" y="44"/>
                </a:cxn>
                <a:cxn ang="0">
                  <a:pos x="39" y="26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2"/>
                </a:cxn>
                <a:cxn ang="0">
                  <a:pos x="36" y="24"/>
                </a:cxn>
                <a:cxn ang="0">
                  <a:pos x="2" y="40"/>
                </a:cxn>
                <a:cxn ang="0">
                  <a:pos x="0" y="41"/>
                </a:cxn>
                <a:cxn ang="0">
                  <a:pos x="1" y="43"/>
                </a:cxn>
              </a:cxnLst>
              <a:rect l="0" t="0" r="r" b="b"/>
              <a:pathLst>
                <a:path w="43" h="44">
                  <a:moveTo>
                    <a:pt x="1" y="43"/>
                  </a:moveTo>
                  <a:cubicBezTo>
                    <a:pt x="4" y="44"/>
                    <a:pt x="7" y="44"/>
                    <a:pt x="10" y="44"/>
                  </a:cubicBezTo>
                  <a:cubicBezTo>
                    <a:pt x="22" y="44"/>
                    <a:pt x="34" y="37"/>
                    <a:pt x="39" y="26"/>
                  </a:cubicBezTo>
                  <a:cubicBezTo>
                    <a:pt x="43" y="18"/>
                    <a:pt x="43" y="9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1"/>
                    <a:pt x="37" y="2"/>
                  </a:cubicBezTo>
                  <a:cubicBezTo>
                    <a:pt x="40" y="9"/>
                    <a:pt x="39" y="17"/>
                    <a:pt x="36" y="24"/>
                  </a:cubicBezTo>
                  <a:cubicBezTo>
                    <a:pt x="30" y="37"/>
                    <a:pt x="16" y="44"/>
                    <a:pt x="2" y="40"/>
                  </a:cubicBezTo>
                  <a:cubicBezTo>
                    <a:pt x="1" y="39"/>
                    <a:pt x="0" y="40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103"/>
            <p:cNvSpPr/>
            <p:nvPr/>
          </p:nvSpPr>
          <p:spPr bwMode="auto">
            <a:xfrm>
              <a:off x="5965825" y="1773238"/>
              <a:ext cx="109538" cy="123825"/>
            </a:xfrm>
            <a:custGeom>
              <a:avLst/>
              <a:gdLst/>
              <a:ahLst/>
              <a:cxnLst>
                <a:cxn ang="0">
                  <a:pos x="41" y="8"/>
                </a:cxn>
                <a:cxn ang="0">
                  <a:pos x="43" y="7"/>
                </a:cxn>
                <a:cxn ang="0">
                  <a:pos x="42" y="5"/>
                </a:cxn>
                <a:cxn ang="0">
                  <a:pos x="4" y="22"/>
                </a:cxn>
                <a:cxn ang="0">
                  <a:pos x="3" y="47"/>
                </a:cxn>
                <a:cxn ang="0">
                  <a:pos x="5" y="48"/>
                </a:cxn>
                <a:cxn ang="0">
                  <a:pos x="6" y="48"/>
                </a:cxn>
                <a:cxn ang="0">
                  <a:pos x="7" y="45"/>
                </a:cxn>
                <a:cxn ang="0">
                  <a:pos x="7" y="24"/>
                </a:cxn>
                <a:cxn ang="0">
                  <a:pos x="41" y="8"/>
                </a:cxn>
              </a:cxnLst>
              <a:rect l="0" t="0" r="r" b="b"/>
              <a:pathLst>
                <a:path w="43" h="48">
                  <a:moveTo>
                    <a:pt x="41" y="8"/>
                  </a:moveTo>
                  <a:cubicBezTo>
                    <a:pt x="42" y="8"/>
                    <a:pt x="43" y="8"/>
                    <a:pt x="43" y="7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26" y="0"/>
                    <a:pt x="11" y="8"/>
                    <a:pt x="4" y="22"/>
                  </a:cubicBezTo>
                  <a:cubicBezTo>
                    <a:pt x="1" y="30"/>
                    <a:pt x="0" y="39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7" y="47"/>
                    <a:pt x="7" y="46"/>
                    <a:pt x="7" y="45"/>
                  </a:cubicBezTo>
                  <a:cubicBezTo>
                    <a:pt x="4" y="38"/>
                    <a:pt x="4" y="31"/>
                    <a:pt x="7" y="24"/>
                  </a:cubicBezTo>
                  <a:cubicBezTo>
                    <a:pt x="13" y="11"/>
                    <a:pt x="27" y="4"/>
                    <a:pt x="4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9" name="Group 104"/>
          <p:cNvGrpSpPr/>
          <p:nvPr/>
        </p:nvGrpSpPr>
        <p:grpSpPr>
          <a:xfrm>
            <a:off x="5847145" y="4374795"/>
            <a:ext cx="404709" cy="395912"/>
            <a:chOff x="6516688" y="1757363"/>
            <a:chExt cx="219075" cy="214313"/>
          </a:xfrm>
          <a:solidFill>
            <a:schemeClr val="bg1"/>
          </a:solidFill>
        </p:grpSpPr>
        <p:sp>
          <p:nvSpPr>
            <p:cNvPr id="97" name="Freeform: Shape 105"/>
            <p:cNvSpPr/>
            <p:nvPr/>
          </p:nvSpPr>
          <p:spPr bwMode="auto">
            <a:xfrm>
              <a:off x="6583363" y="1822450"/>
              <a:ext cx="87313" cy="8731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106"/>
            <p:cNvSpPr/>
            <p:nvPr/>
          </p:nvSpPr>
          <p:spPr bwMode="auto">
            <a:xfrm>
              <a:off x="6516688" y="1757363"/>
              <a:ext cx="219075" cy="214313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107"/>
            <p:cNvSpPr/>
            <p:nvPr/>
          </p:nvSpPr>
          <p:spPr bwMode="auto">
            <a:xfrm>
              <a:off x="6562725" y="1804988"/>
              <a:ext cx="87313" cy="1016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108"/>
            <p:cNvSpPr/>
            <p:nvPr/>
          </p:nvSpPr>
          <p:spPr bwMode="auto">
            <a:xfrm>
              <a:off x="6594475" y="1822450"/>
              <a:ext cx="96838" cy="107950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0" name="Group 109"/>
          <p:cNvGrpSpPr/>
          <p:nvPr/>
        </p:nvGrpSpPr>
        <p:grpSpPr>
          <a:xfrm>
            <a:off x="4739567" y="2577318"/>
            <a:ext cx="293268" cy="398845"/>
            <a:chOff x="6548438" y="2333625"/>
            <a:chExt cx="158750" cy="215900"/>
          </a:xfrm>
          <a:solidFill>
            <a:schemeClr val="bg1"/>
          </a:solidFill>
        </p:grpSpPr>
        <p:sp>
          <p:nvSpPr>
            <p:cNvPr id="95" name="Freeform: Shape 110"/>
            <p:cNvSpPr/>
            <p:nvPr/>
          </p:nvSpPr>
          <p:spPr bwMode="auto">
            <a:xfrm>
              <a:off x="6548438" y="2333625"/>
              <a:ext cx="158750" cy="21590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19" y="37"/>
                </a:cxn>
                <a:cxn ang="0">
                  <a:pos x="6" y="59"/>
                </a:cxn>
                <a:cxn ang="0">
                  <a:pos x="31" y="84"/>
                </a:cxn>
                <a:cxn ang="0">
                  <a:pos x="56" y="59"/>
                </a:cxn>
                <a:cxn ang="0">
                  <a:pos x="43" y="37"/>
                </a:cxn>
                <a:cxn ang="0">
                  <a:pos x="59" y="26"/>
                </a:cxn>
                <a:cxn ang="0">
                  <a:pos x="62" y="22"/>
                </a:cxn>
                <a:cxn ang="0">
                  <a:pos x="62" y="5"/>
                </a:cxn>
                <a:cxn ang="0">
                  <a:pos x="57" y="0"/>
                </a:cxn>
                <a:cxn ang="0">
                  <a:pos x="50" y="59"/>
                </a:cxn>
                <a:cxn ang="0">
                  <a:pos x="31" y="79"/>
                </a:cxn>
                <a:cxn ang="0">
                  <a:pos x="11" y="59"/>
                </a:cxn>
                <a:cxn ang="0">
                  <a:pos x="31" y="40"/>
                </a:cxn>
                <a:cxn ang="0">
                  <a:pos x="50" y="59"/>
                </a:cxn>
                <a:cxn ang="0">
                  <a:pos x="57" y="22"/>
                </a:cxn>
                <a:cxn ang="0">
                  <a:pos x="46" y="29"/>
                </a:cxn>
                <a:cxn ang="0">
                  <a:pos x="46" y="19"/>
                </a:cxn>
                <a:cxn ang="0">
                  <a:pos x="45" y="17"/>
                </a:cxn>
                <a:cxn ang="0">
                  <a:pos x="43" y="19"/>
                </a:cxn>
                <a:cxn ang="0">
                  <a:pos x="43" y="31"/>
                </a:cxn>
                <a:cxn ang="0">
                  <a:pos x="37" y="35"/>
                </a:cxn>
                <a:cxn ang="0">
                  <a:pos x="31" y="35"/>
                </a:cxn>
                <a:cxn ang="0">
                  <a:pos x="25" y="35"/>
                </a:cxn>
                <a:cxn ang="0">
                  <a:pos x="19" y="31"/>
                </a:cxn>
                <a:cxn ang="0">
                  <a:pos x="19" y="19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9"/>
                </a:cxn>
                <a:cxn ang="0">
                  <a:pos x="5" y="22"/>
                </a:cxn>
                <a:cxn ang="0">
                  <a:pos x="5" y="5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0"/>
                </a:cxn>
                <a:cxn ang="0">
                  <a:pos x="19" y="5"/>
                </a:cxn>
                <a:cxn ang="0">
                  <a:pos x="43" y="5"/>
                </a:cxn>
                <a:cxn ang="0">
                  <a:pos x="43" y="10"/>
                </a:cxn>
                <a:cxn ang="0">
                  <a:pos x="45" y="11"/>
                </a:cxn>
                <a:cxn ang="0">
                  <a:pos x="46" y="10"/>
                </a:cxn>
                <a:cxn ang="0">
                  <a:pos x="46" y="5"/>
                </a:cxn>
                <a:cxn ang="0">
                  <a:pos x="57" y="5"/>
                </a:cxn>
                <a:cxn ang="0">
                  <a:pos x="57" y="22"/>
                </a:cxn>
              </a:cxnLst>
              <a:rect l="0" t="0" r="r" b="b"/>
              <a:pathLst>
                <a:path w="62" h="84">
                  <a:moveTo>
                    <a:pt x="5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42"/>
                    <a:pt x="6" y="50"/>
                    <a:pt x="6" y="59"/>
                  </a:cubicBezTo>
                  <a:cubicBezTo>
                    <a:pt x="6" y="73"/>
                    <a:pt x="17" y="84"/>
                    <a:pt x="31" y="84"/>
                  </a:cubicBezTo>
                  <a:cubicBezTo>
                    <a:pt x="45" y="84"/>
                    <a:pt x="56" y="73"/>
                    <a:pt x="56" y="59"/>
                  </a:cubicBezTo>
                  <a:cubicBezTo>
                    <a:pt x="56" y="50"/>
                    <a:pt x="50" y="42"/>
                    <a:pt x="43" y="3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5"/>
                    <a:pt x="62" y="24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7" y="0"/>
                  </a:cubicBezTo>
                  <a:close/>
                  <a:moveTo>
                    <a:pt x="50" y="59"/>
                  </a:moveTo>
                  <a:cubicBezTo>
                    <a:pt x="50" y="70"/>
                    <a:pt x="42" y="79"/>
                    <a:pt x="31" y="79"/>
                  </a:cubicBezTo>
                  <a:cubicBezTo>
                    <a:pt x="20" y="79"/>
                    <a:pt x="11" y="70"/>
                    <a:pt x="11" y="59"/>
                  </a:cubicBezTo>
                  <a:cubicBezTo>
                    <a:pt x="11" y="49"/>
                    <a:pt x="20" y="40"/>
                    <a:pt x="31" y="40"/>
                  </a:cubicBezTo>
                  <a:cubicBezTo>
                    <a:pt x="42" y="40"/>
                    <a:pt x="50" y="49"/>
                    <a:pt x="50" y="59"/>
                  </a:cubicBezTo>
                  <a:close/>
                  <a:moveTo>
                    <a:pt x="57" y="22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6" y="17"/>
                    <a:pt x="45" y="17"/>
                  </a:cubicBezTo>
                  <a:cubicBezTo>
                    <a:pt x="44" y="17"/>
                    <a:pt x="43" y="18"/>
                    <a:pt x="43" y="1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5" y="35"/>
                    <a:pt x="33" y="35"/>
                    <a:pt x="31" y="35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5" y="18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7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111"/>
            <p:cNvSpPr/>
            <p:nvPr/>
          </p:nvSpPr>
          <p:spPr bwMode="auto">
            <a:xfrm>
              <a:off x="6586538" y="2446338"/>
              <a:ext cx="82550" cy="7620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8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6" y="19"/>
                </a:cxn>
                <a:cxn ang="0">
                  <a:pos x="5" y="26"/>
                </a:cxn>
                <a:cxn ang="0">
                  <a:pos x="6" y="29"/>
                </a:cxn>
                <a:cxn ang="0">
                  <a:pos x="8" y="30"/>
                </a:cxn>
                <a:cxn ang="0">
                  <a:pos x="10" y="29"/>
                </a:cxn>
                <a:cxn ang="0">
                  <a:pos x="16" y="26"/>
                </a:cxn>
                <a:cxn ang="0">
                  <a:pos x="22" y="29"/>
                </a:cxn>
                <a:cxn ang="0">
                  <a:pos x="23" y="30"/>
                </a:cxn>
                <a:cxn ang="0">
                  <a:pos x="25" y="29"/>
                </a:cxn>
                <a:cxn ang="0">
                  <a:pos x="27" y="26"/>
                </a:cxn>
                <a:cxn ang="0">
                  <a:pos x="26" y="19"/>
                </a:cxn>
                <a:cxn ang="0">
                  <a:pos x="30" y="14"/>
                </a:cxn>
                <a:cxn ang="0">
                  <a:pos x="31" y="11"/>
                </a:cxn>
                <a:cxn ang="0">
                  <a:pos x="28" y="9"/>
                </a:cxn>
                <a:cxn ang="0">
                  <a:pos x="22" y="8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3" y="2"/>
                </a:cxn>
                <a:cxn ang="0">
                  <a:pos x="20" y="11"/>
                </a:cxn>
                <a:cxn ang="0">
                  <a:pos x="28" y="12"/>
                </a:cxn>
                <a:cxn ang="0">
                  <a:pos x="22" y="18"/>
                </a:cxn>
                <a:cxn ang="0">
                  <a:pos x="23" y="26"/>
                </a:cxn>
                <a:cxn ang="0">
                  <a:pos x="16" y="22"/>
                </a:cxn>
                <a:cxn ang="0">
                  <a:pos x="8" y="26"/>
                </a:cxn>
                <a:cxn ang="0">
                  <a:pos x="10" y="18"/>
                </a:cxn>
                <a:cxn ang="0">
                  <a:pos x="4" y="12"/>
                </a:cxn>
                <a:cxn ang="0">
                  <a:pos x="12" y="11"/>
                </a:cxn>
                <a:cxn ang="0">
                  <a:pos x="16" y="3"/>
                </a:cxn>
                <a:cxn ang="0">
                  <a:pos x="20" y="11"/>
                </a:cxn>
              </a:cxnLst>
              <a:rect l="0" t="0" r="r" b="b"/>
              <a:pathLst>
                <a:path w="32" h="30">
                  <a:moveTo>
                    <a:pt x="13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5" y="28"/>
                    <a:pt x="6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9" y="30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3" y="30"/>
                    <a:pt x="23" y="30"/>
                  </a:cubicBezTo>
                  <a:cubicBezTo>
                    <a:pt x="24" y="30"/>
                    <a:pt x="25" y="30"/>
                    <a:pt x="25" y="29"/>
                  </a:cubicBezTo>
                  <a:cubicBezTo>
                    <a:pt x="26" y="28"/>
                    <a:pt x="27" y="27"/>
                    <a:pt x="27" y="2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2"/>
                    <a:pt x="31" y="11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4" y="0"/>
                    <a:pt x="13" y="0"/>
                    <a:pt x="13" y="2"/>
                  </a:cubicBezTo>
                  <a:close/>
                  <a:moveTo>
                    <a:pt x="20" y="11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6" y="3"/>
                    <a:pt x="16" y="3"/>
                    <a:pt x="16" y="3"/>
                  </a:cubicBez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1" name="Group 112"/>
          <p:cNvGrpSpPr/>
          <p:nvPr/>
        </p:nvGrpSpPr>
        <p:grpSpPr>
          <a:xfrm>
            <a:off x="4740518" y="3775325"/>
            <a:ext cx="401779" cy="398845"/>
            <a:chOff x="5942013" y="2333625"/>
            <a:chExt cx="217488" cy="215900"/>
          </a:xfrm>
          <a:solidFill>
            <a:schemeClr val="bg1"/>
          </a:solidFill>
        </p:grpSpPr>
        <p:sp>
          <p:nvSpPr>
            <p:cNvPr id="92" name="Freeform: Shape 113"/>
            <p:cNvSpPr/>
            <p:nvPr/>
          </p:nvSpPr>
          <p:spPr bwMode="auto">
            <a:xfrm>
              <a:off x="5942013" y="2333625"/>
              <a:ext cx="217488" cy="215900"/>
            </a:xfrm>
            <a:custGeom>
              <a:avLst/>
              <a:gdLst/>
              <a:ahLst/>
              <a:cxnLst>
                <a:cxn ang="0">
                  <a:pos x="83" y="61"/>
                </a:cxn>
                <a:cxn ang="0">
                  <a:pos x="83" y="61"/>
                </a:cxn>
                <a:cxn ang="0">
                  <a:pos x="79" y="59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8" y="58"/>
                </a:cxn>
                <a:cxn ang="0">
                  <a:pos x="73" y="53"/>
                </a:cxn>
                <a:cxn ang="0">
                  <a:pos x="71" y="53"/>
                </a:cxn>
                <a:cxn ang="0">
                  <a:pos x="71" y="52"/>
                </a:cxn>
                <a:cxn ang="0">
                  <a:pos x="70" y="48"/>
                </a:cxn>
                <a:cxn ang="0">
                  <a:pos x="62" y="40"/>
                </a:cxn>
                <a:cxn ang="0">
                  <a:pos x="54" y="9"/>
                </a:cxn>
                <a:cxn ang="0">
                  <a:pos x="31" y="0"/>
                </a:cxn>
                <a:cxn ang="0">
                  <a:pos x="9" y="9"/>
                </a:cxn>
                <a:cxn ang="0">
                  <a:pos x="0" y="31"/>
                </a:cxn>
                <a:cxn ang="0">
                  <a:pos x="9" y="53"/>
                </a:cxn>
                <a:cxn ang="0">
                  <a:pos x="31" y="63"/>
                </a:cxn>
                <a:cxn ang="0">
                  <a:pos x="40" y="61"/>
                </a:cxn>
                <a:cxn ang="0">
                  <a:pos x="61" y="83"/>
                </a:cxn>
                <a:cxn ang="0">
                  <a:pos x="65" y="84"/>
                </a:cxn>
                <a:cxn ang="0">
                  <a:pos x="65" y="84"/>
                </a:cxn>
                <a:cxn ang="0">
                  <a:pos x="79" y="84"/>
                </a:cxn>
                <a:cxn ang="0">
                  <a:pos x="84" y="79"/>
                </a:cxn>
                <a:cxn ang="0">
                  <a:pos x="85" y="65"/>
                </a:cxn>
                <a:cxn ang="0">
                  <a:pos x="83" y="61"/>
                </a:cxn>
                <a:cxn ang="0">
                  <a:pos x="79" y="78"/>
                </a:cxn>
                <a:cxn ang="0">
                  <a:pos x="65" y="79"/>
                </a:cxn>
                <a:cxn ang="0">
                  <a:pos x="41" y="55"/>
                </a:cxn>
                <a:cxn ang="0">
                  <a:pos x="31" y="57"/>
                </a:cxn>
                <a:cxn ang="0">
                  <a:pos x="13" y="50"/>
                </a:cxn>
                <a:cxn ang="0">
                  <a:pos x="13" y="13"/>
                </a:cxn>
                <a:cxn ang="0">
                  <a:pos x="31" y="5"/>
                </a:cxn>
                <a:cxn ang="0">
                  <a:pos x="50" y="13"/>
                </a:cxn>
                <a:cxn ang="0">
                  <a:pos x="56" y="41"/>
                </a:cxn>
                <a:cxn ang="0">
                  <a:pos x="66" y="52"/>
                </a:cxn>
                <a:cxn ang="0">
                  <a:pos x="66" y="58"/>
                </a:cxn>
                <a:cxn ang="0">
                  <a:pos x="73" y="58"/>
                </a:cxn>
                <a:cxn ang="0">
                  <a:pos x="73" y="65"/>
                </a:cxn>
                <a:cxn ang="0">
                  <a:pos x="79" y="65"/>
                </a:cxn>
                <a:cxn ang="0">
                  <a:pos x="79" y="65"/>
                </a:cxn>
                <a:cxn ang="0">
                  <a:pos x="79" y="78"/>
                </a:cxn>
              </a:cxnLst>
              <a:rect l="0" t="0" r="r" b="b"/>
              <a:pathLst>
                <a:path w="85" h="84">
                  <a:moveTo>
                    <a:pt x="83" y="61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2" y="60"/>
                    <a:pt x="81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5"/>
                    <a:pt x="76" y="53"/>
                    <a:pt x="73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49"/>
                    <a:pt x="70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29"/>
                    <a:pt x="62" y="17"/>
                    <a:pt x="54" y="9"/>
                  </a:cubicBezTo>
                  <a:cubicBezTo>
                    <a:pt x="48" y="3"/>
                    <a:pt x="40" y="0"/>
                    <a:pt x="31" y="0"/>
                  </a:cubicBezTo>
                  <a:cubicBezTo>
                    <a:pt x="23" y="0"/>
                    <a:pt x="15" y="3"/>
                    <a:pt x="9" y="9"/>
                  </a:cubicBezTo>
                  <a:cubicBezTo>
                    <a:pt x="3" y="15"/>
                    <a:pt x="0" y="23"/>
                    <a:pt x="0" y="31"/>
                  </a:cubicBezTo>
                  <a:cubicBezTo>
                    <a:pt x="0" y="39"/>
                    <a:pt x="3" y="47"/>
                    <a:pt x="9" y="53"/>
                  </a:cubicBezTo>
                  <a:cubicBezTo>
                    <a:pt x="15" y="59"/>
                    <a:pt x="23" y="63"/>
                    <a:pt x="31" y="63"/>
                  </a:cubicBezTo>
                  <a:cubicBezTo>
                    <a:pt x="34" y="63"/>
                    <a:pt x="37" y="62"/>
                    <a:pt x="40" y="6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2" y="84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4" y="62"/>
                    <a:pt x="83" y="61"/>
                  </a:cubicBezTo>
                  <a:close/>
                  <a:moveTo>
                    <a:pt x="79" y="78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8" y="57"/>
                    <a:pt x="35" y="57"/>
                    <a:pt x="31" y="57"/>
                  </a:cubicBezTo>
                  <a:cubicBezTo>
                    <a:pt x="25" y="57"/>
                    <a:pt x="18" y="55"/>
                    <a:pt x="13" y="50"/>
                  </a:cubicBezTo>
                  <a:cubicBezTo>
                    <a:pt x="3" y="39"/>
                    <a:pt x="3" y="23"/>
                    <a:pt x="13" y="13"/>
                  </a:cubicBezTo>
                  <a:cubicBezTo>
                    <a:pt x="18" y="7"/>
                    <a:pt x="25" y="5"/>
                    <a:pt x="31" y="5"/>
                  </a:cubicBezTo>
                  <a:cubicBezTo>
                    <a:pt x="38" y="5"/>
                    <a:pt x="45" y="7"/>
                    <a:pt x="50" y="13"/>
                  </a:cubicBezTo>
                  <a:cubicBezTo>
                    <a:pt x="58" y="20"/>
                    <a:pt x="60" y="32"/>
                    <a:pt x="56" y="4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lnTo>
                    <a:pt x="79" y="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114"/>
            <p:cNvSpPr/>
            <p:nvPr/>
          </p:nvSpPr>
          <p:spPr bwMode="auto">
            <a:xfrm>
              <a:off x="5975350" y="2368550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7" y="16"/>
                </a:cxn>
                <a:cxn ang="0">
                  <a:pos x="20" y="9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4" y="3"/>
                </a:cxn>
                <a:cxn ang="0">
                  <a:pos x="4" y="16"/>
                </a:cxn>
                <a:cxn ang="0">
                  <a:pos x="11" y="19"/>
                </a:cxn>
                <a:cxn ang="0">
                  <a:pos x="6" y="5"/>
                </a:cxn>
                <a:cxn ang="0">
                  <a:pos x="11" y="3"/>
                </a:cxn>
                <a:cxn ang="0">
                  <a:pos x="15" y="5"/>
                </a:cxn>
                <a:cxn ang="0">
                  <a:pos x="17" y="9"/>
                </a:cxn>
                <a:cxn ang="0">
                  <a:pos x="15" y="14"/>
                </a:cxn>
                <a:cxn ang="0">
                  <a:pos x="11" y="15"/>
                </a:cxn>
                <a:cxn ang="0">
                  <a:pos x="6" y="14"/>
                </a:cxn>
                <a:cxn ang="0">
                  <a:pos x="6" y="5"/>
                </a:cxn>
              </a:cxnLst>
              <a:rect l="0" t="0" r="r" b="b"/>
              <a:pathLst>
                <a:path w="20" h="19">
                  <a:moveTo>
                    <a:pt x="11" y="19"/>
                  </a:moveTo>
                  <a:cubicBezTo>
                    <a:pt x="13" y="19"/>
                    <a:pt x="16" y="18"/>
                    <a:pt x="17" y="16"/>
                  </a:cubicBezTo>
                  <a:cubicBezTo>
                    <a:pt x="19" y="14"/>
                    <a:pt x="20" y="12"/>
                    <a:pt x="20" y="9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6" y="1"/>
                    <a:pt x="13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0" y="6"/>
                    <a:pt x="0" y="12"/>
                    <a:pt x="4" y="16"/>
                  </a:cubicBezTo>
                  <a:cubicBezTo>
                    <a:pt x="6" y="18"/>
                    <a:pt x="8" y="19"/>
                    <a:pt x="11" y="19"/>
                  </a:cubicBezTo>
                  <a:close/>
                  <a:moveTo>
                    <a:pt x="6" y="5"/>
                  </a:moveTo>
                  <a:cubicBezTo>
                    <a:pt x="7" y="4"/>
                    <a:pt x="9" y="3"/>
                    <a:pt x="11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5"/>
                    <a:pt x="12" y="15"/>
                    <a:pt x="11" y="15"/>
                  </a:cubicBezTo>
                  <a:cubicBezTo>
                    <a:pt x="9" y="15"/>
                    <a:pt x="7" y="15"/>
                    <a:pt x="6" y="14"/>
                  </a:cubicBezTo>
                  <a:cubicBezTo>
                    <a:pt x="4" y="11"/>
                    <a:pt x="4" y="7"/>
                    <a:pt x="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115"/>
            <p:cNvSpPr/>
            <p:nvPr/>
          </p:nvSpPr>
          <p:spPr bwMode="auto">
            <a:xfrm>
              <a:off x="5967413" y="2359025"/>
              <a:ext cx="161925" cy="158750"/>
            </a:xfrm>
            <a:custGeom>
              <a:avLst/>
              <a:gdLst/>
              <a:ahLst/>
              <a:cxnLst>
                <a:cxn ang="0">
                  <a:pos x="38" y="35"/>
                </a:cxn>
                <a:cxn ang="0">
                  <a:pos x="37" y="6"/>
                </a:cxn>
                <a:cxn ang="0">
                  <a:pos x="25" y="0"/>
                </a:cxn>
                <a:cxn ang="0">
                  <a:pos x="23" y="1"/>
                </a:cxn>
                <a:cxn ang="0">
                  <a:pos x="25" y="3"/>
                </a:cxn>
                <a:cxn ang="0">
                  <a:pos x="34" y="8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4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6" y="36"/>
                </a:cxn>
                <a:cxn ang="0">
                  <a:pos x="21" y="43"/>
                </a:cxn>
                <a:cxn ang="0">
                  <a:pos x="35" y="37"/>
                </a:cxn>
                <a:cxn ang="0">
                  <a:pos x="60" y="62"/>
                </a:cxn>
                <a:cxn ang="0">
                  <a:pos x="61" y="62"/>
                </a:cxn>
                <a:cxn ang="0">
                  <a:pos x="62" y="62"/>
                </a:cxn>
                <a:cxn ang="0">
                  <a:pos x="62" y="59"/>
                </a:cxn>
                <a:cxn ang="0">
                  <a:pos x="38" y="35"/>
                </a:cxn>
              </a:cxnLst>
              <a:rect l="0" t="0" r="r" b="b"/>
              <a:pathLst>
                <a:path w="63" h="62">
                  <a:moveTo>
                    <a:pt x="38" y="35"/>
                  </a:moveTo>
                  <a:cubicBezTo>
                    <a:pt x="45" y="27"/>
                    <a:pt x="45" y="14"/>
                    <a:pt x="37" y="6"/>
                  </a:cubicBezTo>
                  <a:cubicBezTo>
                    <a:pt x="34" y="3"/>
                    <a:pt x="30" y="1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8" y="4"/>
                    <a:pt x="32" y="6"/>
                    <a:pt x="34" y="8"/>
                  </a:cubicBezTo>
                  <a:cubicBezTo>
                    <a:pt x="41" y="15"/>
                    <a:pt x="41" y="27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6" y="39"/>
                    <a:pt x="12" y="37"/>
                    <a:pt x="9" y="34"/>
                  </a:cubicBezTo>
                  <a:cubicBezTo>
                    <a:pt x="6" y="31"/>
                    <a:pt x="4" y="28"/>
                    <a:pt x="4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9"/>
                    <a:pt x="3" y="33"/>
                    <a:pt x="6" y="36"/>
                  </a:cubicBezTo>
                  <a:cubicBezTo>
                    <a:pt x="10" y="40"/>
                    <a:pt x="16" y="43"/>
                    <a:pt x="21" y="43"/>
                  </a:cubicBezTo>
                  <a:cubicBezTo>
                    <a:pt x="27" y="43"/>
                    <a:pt x="31" y="41"/>
                    <a:pt x="35" y="3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1" y="62"/>
                  </a:cubicBezTo>
                  <a:cubicBezTo>
                    <a:pt x="61" y="62"/>
                    <a:pt x="62" y="62"/>
                    <a:pt x="62" y="62"/>
                  </a:cubicBezTo>
                  <a:cubicBezTo>
                    <a:pt x="63" y="61"/>
                    <a:pt x="63" y="60"/>
                    <a:pt x="62" y="59"/>
                  </a:cubicBezTo>
                  <a:lnTo>
                    <a:pt x="38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6" name="TextBox 51"/>
          <p:cNvSpPr txBox="1"/>
          <p:nvPr/>
        </p:nvSpPr>
        <p:spPr bwMode="auto">
          <a:xfrm>
            <a:off x="4740263" y="5129726"/>
            <a:ext cx="2619115" cy="439751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7" name="TextBox 52"/>
          <p:cNvSpPr txBox="1"/>
          <p:nvPr/>
        </p:nvSpPr>
        <p:spPr bwMode="auto">
          <a:xfrm>
            <a:off x="4740263" y="5569477"/>
            <a:ext cx="2619115" cy="658323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4" name="TextBox 55"/>
          <p:cNvSpPr txBox="1"/>
          <p:nvPr/>
        </p:nvSpPr>
        <p:spPr bwMode="auto">
          <a:xfrm>
            <a:off x="7703203" y="2020571"/>
            <a:ext cx="2732266" cy="309958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5" name="TextBox 56"/>
          <p:cNvSpPr txBox="1"/>
          <p:nvPr/>
        </p:nvSpPr>
        <p:spPr bwMode="auto">
          <a:xfrm>
            <a:off x="7703203" y="2321029"/>
            <a:ext cx="2732266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2" name="TextBox 58"/>
          <p:cNvSpPr txBox="1"/>
          <p:nvPr/>
        </p:nvSpPr>
        <p:spPr bwMode="auto">
          <a:xfrm>
            <a:off x="2032564" y="4037839"/>
            <a:ext cx="2299240" cy="309958"/>
          </a:xfrm>
          <a:prstGeom prst="rect">
            <a:avLst/>
          </a:prstGeom>
          <a:noFill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3" name="TextBox 59"/>
          <p:cNvSpPr txBox="1"/>
          <p:nvPr/>
        </p:nvSpPr>
        <p:spPr bwMode="auto">
          <a:xfrm>
            <a:off x="2032564" y="4347797"/>
            <a:ext cx="2299240" cy="556179"/>
          </a:xfrm>
          <a:prstGeom prst="rect">
            <a:avLst/>
          </a:prstGeom>
          <a:noFill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0" name="TextBox 61"/>
          <p:cNvSpPr txBox="1"/>
          <p:nvPr/>
        </p:nvSpPr>
        <p:spPr bwMode="auto">
          <a:xfrm>
            <a:off x="2032564" y="2020571"/>
            <a:ext cx="2299240" cy="309958"/>
          </a:xfrm>
          <a:prstGeom prst="rect">
            <a:avLst/>
          </a:prstGeom>
          <a:noFill/>
        </p:spPr>
        <p:txBody>
          <a:bodyPr wrap="none" lIns="0" tIns="0" rIns="432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TextBox 62"/>
          <p:cNvSpPr txBox="1"/>
          <p:nvPr/>
        </p:nvSpPr>
        <p:spPr bwMode="auto">
          <a:xfrm>
            <a:off x="2032564" y="2330529"/>
            <a:ext cx="2299240" cy="556179"/>
          </a:xfrm>
          <a:prstGeom prst="rect">
            <a:avLst/>
          </a:prstGeom>
          <a:noFill/>
        </p:spPr>
        <p:txBody>
          <a:bodyPr wrap="square" lIns="0" tIns="0" rIns="432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TextBox 64"/>
          <p:cNvSpPr txBox="1"/>
          <p:nvPr/>
        </p:nvSpPr>
        <p:spPr bwMode="auto">
          <a:xfrm>
            <a:off x="7703203" y="4047339"/>
            <a:ext cx="2732266" cy="309958"/>
          </a:xfrm>
          <a:prstGeom prst="rect">
            <a:avLst/>
          </a:prstGeom>
          <a:noFill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TextBox 65"/>
          <p:cNvSpPr txBox="1"/>
          <p:nvPr/>
        </p:nvSpPr>
        <p:spPr bwMode="auto">
          <a:xfrm>
            <a:off x="7703203" y="4347797"/>
            <a:ext cx="2732266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76" grpId="0"/>
      <p:bldP spid="77" grpId="0"/>
      <p:bldP spid="74" grpId="0"/>
      <p:bldP spid="75" grpId="0"/>
      <p:bldP spid="72" grpId="0"/>
      <p:bldP spid="73" grpId="0"/>
      <p:bldP spid="70" grpId="0"/>
      <p:bldP spid="71" grpId="0"/>
      <p:bldP spid="68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Freeform: Shape 104"/>
          <p:cNvSpPr/>
          <p:nvPr/>
        </p:nvSpPr>
        <p:spPr bwMode="auto">
          <a:xfrm>
            <a:off x="5864361" y="2507720"/>
            <a:ext cx="2294615" cy="1032688"/>
          </a:xfrm>
          <a:custGeom>
            <a:avLst/>
            <a:gdLst/>
            <a:ahLst/>
            <a:cxnLst>
              <a:cxn ang="0">
                <a:pos x="621" y="54"/>
              </a:cxn>
              <a:cxn ang="0">
                <a:pos x="346" y="54"/>
              </a:cxn>
              <a:cxn ang="0">
                <a:pos x="255" y="91"/>
              </a:cxn>
              <a:cxn ang="0">
                <a:pos x="0" y="346"/>
              </a:cxn>
              <a:cxn ang="0">
                <a:pos x="91" y="309"/>
              </a:cxn>
              <a:cxn ang="0">
                <a:pos x="621" y="309"/>
              </a:cxn>
              <a:cxn ang="0">
                <a:pos x="621" y="351"/>
              </a:cxn>
              <a:cxn ang="0">
                <a:pos x="636" y="358"/>
              </a:cxn>
              <a:cxn ang="0">
                <a:pos x="797" y="196"/>
              </a:cxn>
              <a:cxn ang="0">
                <a:pos x="797" y="166"/>
              </a:cxn>
              <a:cxn ang="0">
                <a:pos x="636" y="5"/>
              </a:cxn>
              <a:cxn ang="0">
                <a:pos x="621" y="11"/>
              </a:cxn>
              <a:cxn ang="0">
                <a:pos x="621" y="54"/>
              </a:cxn>
            </a:cxnLst>
            <a:rect l="0" t="0" r="r" b="b"/>
            <a:pathLst>
              <a:path w="805" h="363">
                <a:moveTo>
                  <a:pt x="621" y="54"/>
                </a:moveTo>
                <a:cubicBezTo>
                  <a:pt x="346" y="54"/>
                  <a:pt x="346" y="54"/>
                  <a:pt x="346" y="54"/>
                </a:cubicBezTo>
                <a:cubicBezTo>
                  <a:pt x="310" y="54"/>
                  <a:pt x="279" y="68"/>
                  <a:pt x="255" y="91"/>
                </a:cubicBezTo>
                <a:cubicBezTo>
                  <a:pt x="0" y="346"/>
                  <a:pt x="0" y="346"/>
                  <a:pt x="0" y="346"/>
                </a:cubicBezTo>
                <a:cubicBezTo>
                  <a:pt x="23" y="323"/>
                  <a:pt x="55" y="309"/>
                  <a:pt x="91" y="309"/>
                </a:cubicBezTo>
                <a:cubicBezTo>
                  <a:pt x="621" y="309"/>
                  <a:pt x="621" y="309"/>
                  <a:pt x="621" y="309"/>
                </a:cubicBezTo>
                <a:cubicBezTo>
                  <a:pt x="621" y="351"/>
                  <a:pt x="621" y="351"/>
                  <a:pt x="621" y="351"/>
                </a:cubicBezTo>
                <a:cubicBezTo>
                  <a:pt x="621" y="359"/>
                  <a:pt x="630" y="363"/>
                  <a:pt x="636" y="358"/>
                </a:cubicBezTo>
                <a:cubicBezTo>
                  <a:pt x="797" y="196"/>
                  <a:pt x="797" y="196"/>
                  <a:pt x="797" y="196"/>
                </a:cubicBezTo>
                <a:cubicBezTo>
                  <a:pt x="805" y="188"/>
                  <a:pt x="805" y="175"/>
                  <a:pt x="797" y="166"/>
                </a:cubicBezTo>
                <a:cubicBezTo>
                  <a:pt x="636" y="5"/>
                  <a:pt x="636" y="5"/>
                  <a:pt x="636" y="5"/>
                </a:cubicBezTo>
                <a:cubicBezTo>
                  <a:pt x="630" y="0"/>
                  <a:pt x="621" y="3"/>
                  <a:pt x="621" y="11"/>
                </a:cubicBezTo>
                <a:lnTo>
                  <a:pt x="621" y="5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107"/>
          <p:cNvSpPr/>
          <p:nvPr/>
        </p:nvSpPr>
        <p:spPr bwMode="auto">
          <a:xfrm>
            <a:off x="5279024" y="1584087"/>
            <a:ext cx="1119488" cy="2330225"/>
          </a:xfrm>
          <a:custGeom>
            <a:avLst/>
            <a:gdLst/>
            <a:ahLst/>
            <a:cxnLst>
              <a:cxn ang="0">
                <a:pos x="95" y="138"/>
              </a:cxn>
              <a:cxn ang="0">
                <a:pos x="10" y="400"/>
              </a:cxn>
              <a:cxn ang="0">
                <a:pos x="18" y="497"/>
              </a:cxn>
              <a:cxn ang="0">
                <a:pos x="182" y="818"/>
              </a:cxn>
              <a:cxn ang="0">
                <a:pos x="174" y="721"/>
              </a:cxn>
              <a:cxn ang="0">
                <a:pos x="338" y="217"/>
              </a:cxn>
              <a:cxn ang="0">
                <a:pos x="379" y="230"/>
              </a:cxn>
              <a:cxn ang="0">
                <a:pos x="389" y="218"/>
              </a:cxn>
              <a:cxn ang="0">
                <a:pos x="286" y="14"/>
              </a:cxn>
              <a:cxn ang="0">
                <a:pos x="257" y="5"/>
              </a:cxn>
              <a:cxn ang="0">
                <a:pos x="54" y="109"/>
              </a:cxn>
              <a:cxn ang="0">
                <a:pos x="55" y="125"/>
              </a:cxn>
              <a:cxn ang="0">
                <a:pos x="95" y="138"/>
              </a:cxn>
            </a:cxnLst>
            <a:rect l="0" t="0" r="r" b="b"/>
            <a:pathLst>
              <a:path w="393" h="818">
                <a:moveTo>
                  <a:pt x="95" y="138"/>
                </a:moveTo>
                <a:cubicBezTo>
                  <a:pt x="10" y="400"/>
                  <a:pt x="10" y="400"/>
                  <a:pt x="10" y="400"/>
                </a:cubicBezTo>
                <a:cubicBezTo>
                  <a:pt x="0" y="433"/>
                  <a:pt x="3" y="468"/>
                  <a:pt x="18" y="497"/>
                </a:cubicBezTo>
                <a:cubicBezTo>
                  <a:pt x="182" y="818"/>
                  <a:pt x="182" y="818"/>
                  <a:pt x="182" y="818"/>
                </a:cubicBezTo>
                <a:cubicBezTo>
                  <a:pt x="167" y="789"/>
                  <a:pt x="163" y="755"/>
                  <a:pt x="174" y="721"/>
                </a:cubicBezTo>
                <a:cubicBezTo>
                  <a:pt x="338" y="217"/>
                  <a:pt x="338" y="217"/>
                  <a:pt x="338" y="217"/>
                </a:cubicBezTo>
                <a:cubicBezTo>
                  <a:pt x="379" y="230"/>
                  <a:pt x="379" y="230"/>
                  <a:pt x="379" y="230"/>
                </a:cubicBezTo>
                <a:cubicBezTo>
                  <a:pt x="386" y="232"/>
                  <a:pt x="393" y="225"/>
                  <a:pt x="389" y="218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280" y="4"/>
                  <a:pt x="267" y="0"/>
                  <a:pt x="257" y="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7" y="112"/>
                  <a:pt x="48" y="122"/>
                  <a:pt x="55" y="125"/>
                </a:cubicBezTo>
                <a:lnTo>
                  <a:pt x="95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Freeform: Shape 110"/>
          <p:cNvSpPr/>
          <p:nvPr/>
        </p:nvSpPr>
        <p:spPr bwMode="auto">
          <a:xfrm>
            <a:off x="4032676" y="3017386"/>
            <a:ext cx="2143273" cy="1268603"/>
          </a:xfrm>
          <a:custGeom>
            <a:avLst/>
            <a:gdLst/>
            <a:ahLst/>
            <a:cxnLst>
              <a:cxn ang="0">
                <a:pos x="79" y="255"/>
              </a:cxn>
              <a:cxn ang="0">
                <a:pos x="301" y="417"/>
              </a:cxn>
              <a:cxn ang="0">
                <a:pos x="396" y="440"/>
              </a:cxn>
              <a:cxn ang="0">
                <a:pos x="752" y="383"/>
              </a:cxn>
              <a:cxn ang="0">
                <a:pos x="658" y="361"/>
              </a:cxn>
              <a:cxn ang="0">
                <a:pos x="229" y="49"/>
              </a:cxn>
              <a:cxn ang="0">
                <a:pos x="254" y="15"/>
              </a:cxn>
              <a:cxn ang="0">
                <a:pos x="245" y="1"/>
              </a:cxn>
              <a:cxn ang="0">
                <a:pos x="20" y="36"/>
              </a:cxn>
              <a:cxn ang="0">
                <a:pos x="2" y="61"/>
              </a:cxn>
              <a:cxn ang="0">
                <a:pos x="38" y="286"/>
              </a:cxn>
              <a:cxn ang="0">
                <a:pos x="54" y="290"/>
              </a:cxn>
              <a:cxn ang="0">
                <a:pos x="79" y="255"/>
              </a:cxn>
            </a:cxnLst>
            <a:rect l="0" t="0" r="r" b="b"/>
            <a:pathLst>
              <a:path w="752" h="445">
                <a:moveTo>
                  <a:pt x="79" y="255"/>
                </a:moveTo>
                <a:cubicBezTo>
                  <a:pt x="301" y="417"/>
                  <a:pt x="301" y="417"/>
                  <a:pt x="301" y="417"/>
                </a:cubicBezTo>
                <a:cubicBezTo>
                  <a:pt x="330" y="438"/>
                  <a:pt x="364" y="445"/>
                  <a:pt x="396" y="440"/>
                </a:cubicBezTo>
                <a:cubicBezTo>
                  <a:pt x="752" y="383"/>
                  <a:pt x="752" y="383"/>
                  <a:pt x="752" y="383"/>
                </a:cubicBezTo>
                <a:cubicBezTo>
                  <a:pt x="720" y="389"/>
                  <a:pt x="686" y="381"/>
                  <a:pt x="658" y="361"/>
                </a:cubicBezTo>
                <a:cubicBezTo>
                  <a:pt x="229" y="49"/>
                  <a:pt x="229" y="49"/>
                  <a:pt x="229" y="49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8" y="8"/>
                  <a:pt x="253" y="0"/>
                  <a:pt x="245" y="1"/>
                </a:cubicBezTo>
                <a:cubicBezTo>
                  <a:pt x="20" y="36"/>
                  <a:pt x="20" y="36"/>
                  <a:pt x="20" y="36"/>
                </a:cubicBezTo>
                <a:cubicBezTo>
                  <a:pt x="8" y="38"/>
                  <a:pt x="0" y="49"/>
                  <a:pt x="2" y="61"/>
                </a:cubicBezTo>
                <a:cubicBezTo>
                  <a:pt x="38" y="286"/>
                  <a:pt x="38" y="286"/>
                  <a:pt x="38" y="286"/>
                </a:cubicBezTo>
                <a:cubicBezTo>
                  <a:pt x="39" y="294"/>
                  <a:pt x="49" y="296"/>
                  <a:pt x="54" y="290"/>
                </a:cubicBezTo>
                <a:lnTo>
                  <a:pt x="79" y="2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Freeform: Shape 113"/>
          <p:cNvSpPr/>
          <p:nvPr/>
        </p:nvSpPr>
        <p:spPr bwMode="auto">
          <a:xfrm>
            <a:off x="4889540" y="3807482"/>
            <a:ext cx="1593544" cy="1853942"/>
          </a:xfrm>
          <a:custGeom>
            <a:avLst/>
            <a:gdLst/>
            <a:ahLst/>
            <a:cxnLst>
              <a:cxn ang="0">
                <a:pos x="228" y="602"/>
              </a:cxn>
              <a:cxn ang="0">
                <a:pos x="451" y="440"/>
              </a:cxn>
              <a:cxn ang="0">
                <a:pos x="502" y="357"/>
              </a:cxn>
              <a:cxn ang="0">
                <a:pos x="559" y="0"/>
              </a:cxn>
              <a:cxn ang="0">
                <a:pos x="507" y="84"/>
              </a:cxn>
              <a:cxn ang="0">
                <a:pos x="79" y="395"/>
              </a:cxn>
              <a:cxn ang="0">
                <a:pos x="54" y="361"/>
              </a:cxn>
              <a:cxn ang="0">
                <a:pos x="38" y="365"/>
              </a:cxn>
              <a:cxn ang="0">
                <a:pos x="2" y="590"/>
              </a:cxn>
              <a:cxn ang="0">
                <a:pos x="20" y="614"/>
              </a:cxn>
              <a:cxn ang="0">
                <a:pos x="245" y="650"/>
              </a:cxn>
              <a:cxn ang="0">
                <a:pos x="253" y="636"/>
              </a:cxn>
              <a:cxn ang="0">
                <a:pos x="228" y="602"/>
              </a:cxn>
            </a:cxnLst>
            <a:rect l="0" t="0" r="r" b="b"/>
            <a:pathLst>
              <a:path w="559" h="651">
                <a:moveTo>
                  <a:pt x="228" y="602"/>
                </a:moveTo>
                <a:cubicBezTo>
                  <a:pt x="451" y="440"/>
                  <a:pt x="451" y="440"/>
                  <a:pt x="451" y="440"/>
                </a:cubicBezTo>
                <a:cubicBezTo>
                  <a:pt x="480" y="419"/>
                  <a:pt x="497" y="389"/>
                  <a:pt x="502" y="357"/>
                </a:cubicBezTo>
                <a:cubicBezTo>
                  <a:pt x="559" y="0"/>
                  <a:pt x="559" y="0"/>
                  <a:pt x="559" y="0"/>
                </a:cubicBezTo>
                <a:cubicBezTo>
                  <a:pt x="553" y="33"/>
                  <a:pt x="536" y="63"/>
                  <a:pt x="507" y="84"/>
                </a:cubicBezTo>
                <a:cubicBezTo>
                  <a:pt x="79" y="395"/>
                  <a:pt x="79" y="395"/>
                  <a:pt x="79" y="395"/>
                </a:cubicBezTo>
                <a:cubicBezTo>
                  <a:pt x="54" y="361"/>
                  <a:pt x="54" y="361"/>
                  <a:pt x="54" y="361"/>
                </a:cubicBezTo>
                <a:cubicBezTo>
                  <a:pt x="49" y="355"/>
                  <a:pt x="39" y="357"/>
                  <a:pt x="38" y="365"/>
                </a:cubicBezTo>
                <a:cubicBezTo>
                  <a:pt x="2" y="590"/>
                  <a:pt x="2" y="590"/>
                  <a:pt x="2" y="590"/>
                </a:cubicBezTo>
                <a:cubicBezTo>
                  <a:pt x="0" y="602"/>
                  <a:pt x="8" y="613"/>
                  <a:pt x="20" y="614"/>
                </a:cubicBezTo>
                <a:cubicBezTo>
                  <a:pt x="245" y="650"/>
                  <a:pt x="245" y="650"/>
                  <a:pt x="245" y="650"/>
                </a:cubicBezTo>
                <a:cubicBezTo>
                  <a:pt x="253" y="651"/>
                  <a:pt x="258" y="642"/>
                  <a:pt x="253" y="636"/>
                </a:cubicBezTo>
                <a:lnTo>
                  <a:pt x="228" y="60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Freeform: Shape 116"/>
          <p:cNvSpPr/>
          <p:nvPr/>
        </p:nvSpPr>
        <p:spPr bwMode="auto">
          <a:xfrm>
            <a:off x="6285004" y="3426900"/>
            <a:ext cx="1497843" cy="2043120"/>
          </a:xfrm>
          <a:custGeom>
            <a:avLst/>
            <a:gdLst/>
            <a:ahLst/>
            <a:cxnLst>
              <a:cxn ang="0">
                <a:pos x="470" y="500"/>
              </a:cxn>
              <a:cxn ang="0">
                <a:pos x="385" y="238"/>
              </a:cxn>
              <a:cxn ang="0">
                <a:pos x="322" y="164"/>
              </a:cxn>
              <a:cxn ang="0">
                <a:pos x="0" y="0"/>
              </a:cxn>
              <a:cxn ang="0">
                <a:pos x="64" y="74"/>
              </a:cxn>
              <a:cxn ang="0">
                <a:pos x="228" y="578"/>
              </a:cxn>
              <a:cxn ang="0">
                <a:pos x="187" y="592"/>
              </a:cxn>
              <a:cxn ang="0">
                <a:pos x="186" y="608"/>
              </a:cxn>
              <a:cxn ang="0">
                <a:pos x="389" y="711"/>
              </a:cxn>
              <a:cxn ang="0">
                <a:pos x="418" y="702"/>
              </a:cxn>
              <a:cxn ang="0">
                <a:pos x="521" y="499"/>
              </a:cxn>
              <a:cxn ang="0">
                <a:pos x="511" y="486"/>
              </a:cxn>
              <a:cxn ang="0">
                <a:pos x="470" y="500"/>
              </a:cxn>
            </a:cxnLst>
            <a:rect l="0" t="0" r="r" b="b"/>
            <a:pathLst>
              <a:path w="525" h="717">
                <a:moveTo>
                  <a:pt x="470" y="500"/>
                </a:moveTo>
                <a:cubicBezTo>
                  <a:pt x="385" y="238"/>
                  <a:pt x="385" y="238"/>
                  <a:pt x="385" y="238"/>
                </a:cubicBezTo>
                <a:cubicBezTo>
                  <a:pt x="374" y="204"/>
                  <a:pt x="351" y="178"/>
                  <a:pt x="322" y="164"/>
                </a:cubicBezTo>
                <a:cubicBezTo>
                  <a:pt x="0" y="0"/>
                  <a:pt x="0" y="0"/>
                  <a:pt x="0" y="0"/>
                </a:cubicBezTo>
                <a:cubicBezTo>
                  <a:pt x="30" y="15"/>
                  <a:pt x="53" y="41"/>
                  <a:pt x="64" y="74"/>
                </a:cubicBezTo>
                <a:cubicBezTo>
                  <a:pt x="228" y="578"/>
                  <a:pt x="228" y="578"/>
                  <a:pt x="228" y="578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0" y="594"/>
                  <a:pt x="179" y="604"/>
                  <a:pt x="186" y="608"/>
                </a:cubicBezTo>
                <a:cubicBezTo>
                  <a:pt x="389" y="711"/>
                  <a:pt x="389" y="711"/>
                  <a:pt x="389" y="711"/>
                </a:cubicBezTo>
                <a:cubicBezTo>
                  <a:pt x="400" y="717"/>
                  <a:pt x="412" y="712"/>
                  <a:pt x="418" y="702"/>
                </a:cubicBezTo>
                <a:cubicBezTo>
                  <a:pt x="521" y="499"/>
                  <a:pt x="521" y="499"/>
                  <a:pt x="521" y="499"/>
                </a:cubicBezTo>
                <a:cubicBezTo>
                  <a:pt x="525" y="492"/>
                  <a:pt x="518" y="484"/>
                  <a:pt x="511" y="486"/>
                </a:cubicBezTo>
                <a:lnTo>
                  <a:pt x="470" y="50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0" name="Group 118"/>
          <p:cNvGrpSpPr/>
          <p:nvPr/>
        </p:nvGrpSpPr>
        <p:grpSpPr>
          <a:xfrm>
            <a:off x="5757532" y="3386839"/>
            <a:ext cx="727779" cy="727778"/>
            <a:chOff x="4330700" y="2847975"/>
            <a:chExt cx="519113" cy="519113"/>
          </a:xfrm>
        </p:grpSpPr>
        <p:sp>
          <p:nvSpPr>
            <p:cNvPr id="71" name="Oval 119"/>
            <p:cNvSpPr/>
            <p:nvPr/>
          </p:nvSpPr>
          <p:spPr bwMode="auto">
            <a:xfrm>
              <a:off x="4330700" y="2847975"/>
              <a:ext cx="519113" cy="5191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20"/>
            <p:cNvSpPr/>
            <p:nvPr/>
          </p:nvSpPr>
          <p:spPr bwMode="auto">
            <a:xfrm>
              <a:off x="4378325" y="2894013"/>
              <a:ext cx="427038" cy="428625"/>
            </a:xfrm>
            <a:custGeom>
              <a:avLst/>
              <a:gdLst/>
              <a:ahLst/>
              <a:cxnLst>
                <a:cxn ang="0">
                  <a:pos x="37" y="173"/>
                </a:cxn>
                <a:cxn ang="0">
                  <a:pos x="37" y="38"/>
                </a:cxn>
                <a:cxn ang="0">
                  <a:pos x="172" y="38"/>
                </a:cxn>
                <a:cxn ang="0">
                  <a:pos x="172" y="173"/>
                </a:cxn>
                <a:cxn ang="0">
                  <a:pos x="37" y="173"/>
                </a:cxn>
              </a:cxnLst>
              <a:rect l="0" t="0" r="r" b="b"/>
              <a:pathLst>
                <a:path w="210" h="211">
                  <a:moveTo>
                    <a:pt x="37" y="173"/>
                  </a:moveTo>
                  <a:cubicBezTo>
                    <a:pt x="0" y="136"/>
                    <a:pt x="0" y="75"/>
                    <a:pt x="37" y="38"/>
                  </a:cubicBezTo>
                  <a:cubicBezTo>
                    <a:pt x="74" y="0"/>
                    <a:pt x="135" y="0"/>
                    <a:pt x="172" y="38"/>
                  </a:cubicBezTo>
                  <a:cubicBezTo>
                    <a:pt x="210" y="75"/>
                    <a:pt x="210" y="136"/>
                    <a:pt x="172" y="173"/>
                  </a:cubicBezTo>
                  <a:cubicBezTo>
                    <a:pt x="135" y="211"/>
                    <a:pt x="74" y="211"/>
                    <a:pt x="37" y="1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1" name="TextBox 121"/>
          <p:cNvSpPr txBox="1"/>
          <p:nvPr/>
        </p:nvSpPr>
        <p:spPr>
          <a:xfrm rot="17227015">
            <a:off x="5143242" y="2328146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2" name="TextBox 122"/>
          <p:cNvSpPr txBox="1"/>
          <p:nvPr/>
        </p:nvSpPr>
        <p:spPr>
          <a:xfrm rot="2114016">
            <a:off x="4190166" y="3539301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3" name="TextBox 123"/>
          <p:cNvSpPr txBox="1"/>
          <p:nvPr/>
        </p:nvSpPr>
        <p:spPr>
          <a:xfrm>
            <a:off x="6546606" y="2820893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4" name="TextBox 124"/>
          <p:cNvSpPr txBox="1"/>
          <p:nvPr/>
        </p:nvSpPr>
        <p:spPr>
          <a:xfrm rot="4345292">
            <a:off x="6519216" y="4458989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5" name="TextBox 125"/>
          <p:cNvSpPr txBox="1"/>
          <p:nvPr/>
        </p:nvSpPr>
        <p:spPr>
          <a:xfrm rot="19422571">
            <a:off x="4989321" y="4859595"/>
            <a:ext cx="1287532" cy="276999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56" name="Group 26"/>
          <p:cNvGrpSpPr/>
          <p:nvPr/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69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0" name="TextBox 2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7" name="Group 29"/>
          <p:cNvGrpSpPr/>
          <p:nvPr/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67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TextBox 3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8" name="Group 32"/>
          <p:cNvGrpSpPr/>
          <p:nvPr/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65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6" name="TextBox 3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Group 35"/>
          <p:cNvGrpSpPr/>
          <p:nvPr/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63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TextBox 3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0" name="Group 38"/>
          <p:cNvGrpSpPr/>
          <p:nvPr/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61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5" grpId="0" animBg="1"/>
      <p:bldP spid="46" grpId="0" animBg="1"/>
      <p:bldP spid="47" grpId="0" animBg="1"/>
      <p:bldP spid="48" grpId="0" animBg="1"/>
      <p:bldP spid="49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7" name="Group 36"/>
          <p:cNvGrpSpPr/>
          <p:nvPr/>
        </p:nvGrpSpPr>
        <p:grpSpPr>
          <a:xfrm>
            <a:off x="2314741" y="2969572"/>
            <a:ext cx="1960492" cy="2829762"/>
            <a:chOff x="1712913" y="2396168"/>
            <a:chExt cx="1477962" cy="2133282"/>
          </a:xfrm>
        </p:grpSpPr>
        <p:sp>
          <p:nvSpPr>
            <p:cNvPr id="121" name="Rectangle 37"/>
            <p:cNvSpPr/>
            <p:nvPr/>
          </p:nvSpPr>
          <p:spPr bwMode="auto">
            <a:xfrm>
              <a:off x="2686050" y="3875400"/>
              <a:ext cx="504825" cy="65405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Parallelogram 38"/>
            <p:cNvSpPr/>
            <p:nvPr/>
          </p:nvSpPr>
          <p:spPr bwMode="auto">
            <a:xfrm flipH="1">
              <a:off x="1714500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Arrow: Pentagon 39"/>
            <p:cNvSpPr/>
            <p:nvPr/>
          </p:nvSpPr>
          <p:spPr bwMode="auto">
            <a:xfrm rot="16200000">
              <a:off x="1420813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8" name="Rectangle 41"/>
          <p:cNvSpPr/>
          <p:nvPr/>
        </p:nvSpPr>
        <p:spPr bwMode="auto">
          <a:xfrm>
            <a:off x="4696388" y="4091115"/>
            <a:ext cx="669642" cy="1713272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Parallelogram 42"/>
          <p:cNvSpPr/>
          <p:nvPr/>
        </p:nvSpPr>
        <p:spPr bwMode="auto">
          <a:xfrm flipH="1">
            <a:off x="3407644" y="3573091"/>
            <a:ext cx="1958386" cy="518383"/>
          </a:xfrm>
          <a:prstGeom prst="parallelogram">
            <a:avLst>
              <a:gd name="adj" fmla="val 72236"/>
            </a:avLst>
          </a:prstGeom>
          <a:solidFill>
            <a:schemeClr val="accent2">
              <a:lumMod val="7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Arrow: Pentagon 43"/>
          <p:cNvSpPr/>
          <p:nvPr/>
        </p:nvSpPr>
        <p:spPr bwMode="auto">
          <a:xfrm rot="16200000">
            <a:off x="3018073" y="2516406"/>
            <a:ext cx="1442046" cy="667115"/>
          </a:xfrm>
          <a:prstGeom prst="homePlate">
            <a:avLst>
              <a:gd name="adj" fmla="val 31601"/>
            </a:avLst>
          </a:prstGeom>
          <a:solidFill>
            <a:schemeClr val="accent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1" name="Group 44"/>
          <p:cNvGrpSpPr/>
          <p:nvPr/>
        </p:nvGrpSpPr>
        <p:grpSpPr>
          <a:xfrm>
            <a:off x="7939309" y="2969572"/>
            <a:ext cx="1960493" cy="2829762"/>
            <a:chOff x="5953124" y="2396168"/>
            <a:chExt cx="1477963" cy="2133282"/>
          </a:xfrm>
        </p:grpSpPr>
        <p:sp>
          <p:nvSpPr>
            <p:cNvPr id="118" name="Rectangle 45"/>
            <p:cNvSpPr/>
            <p:nvPr/>
          </p:nvSpPr>
          <p:spPr bwMode="auto">
            <a:xfrm flipH="1">
              <a:off x="5953124" y="3875400"/>
              <a:ext cx="504825" cy="654050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Parallelogram 46"/>
            <p:cNvSpPr/>
            <p:nvPr/>
          </p:nvSpPr>
          <p:spPr bwMode="auto">
            <a:xfrm>
              <a:off x="5953125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Arrow: Pentagon 47"/>
            <p:cNvSpPr/>
            <p:nvPr/>
          </p:nvSpPr>
          <p:spPr bwMode="auto">
            <a:xfrm rot="5400000" flipH="1">
              <a:off x="6636067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48"/>
          <p:cNvGrpSpPr/>
          <p:nvPr/>
        </p:nvGrpSpPr>
        <p:grpSpPr>
          <a:xfrm>
            <a:off x="6848501" y="2128940"/>
            <a:ext cx="1960492" cy="3675448"/>
            <a:chOff x="5130798" y="1762438"/>
            <a:chExt cx="1477964" cy="2770822"/>
          </a:xfrm>
        </p:grpSpPr>
        <p:sp>
          <p:nvSpPr>
            <p:cNvPr id="115" name="Rectangle 49"/>
            <p:cNvSpPr/>
            <p:nvPr/>
          </p:nvSpPr>
          <p:spPr bwMode="auto">
            <a:xfrm flipH="1">
              <a:off x="5130798" y="3241670"/>
              <a:ext cx="504825" cy="129159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Parallelogram 50"/>
            <p:cNvSpPr/>
            <p:nvPr/>
          </p:nvSpPr>
          <p:spPr bwMode="auto">
            <a:xfrm>
              <a:off x="5130800" y="285114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Arrow: Pentagon 51"/>
            <p:cNvSpPr/>
            <p:nvPr/>
          </p:nvSpPr>
          <p:spPr bwMode="auto">
            <a:xfrm rot="5400000" flipH="1">
              <a:off x="5813742" y="205453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3" name="TextBox 64"/>
          <p:cNvSpPr txBox="1"/>
          <p:nvPr/>
        </p:nvSpPr>
        <p:spPr>
          <a:xfrm>
            <a:off x="3705409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4" name="TextBox 65"/>
          <p:cNvSpPr txBox="1"/>
          <p:nvPr/>
        </p:nvSpPr>
        <p:spPr>
          <a:xfrm>
            <a:off x="479620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75" name="TextBox 66"/>
          <p:cNvSpPr txBox="1"/>
          <p:nvPr/>
        </p:nvSpPr>
        <p:spPr>
          <a:xfrm>
            <a:off x="587226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6" name="TextBox 67"/>
          <p:cNvSpPr txBox="1"/>
          <p:nvPr/>
        </p:nvSpPr>
        <p:spPr>
          <a:xfrm>
            <a:off x="69483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7" name="TextBox 68"/>
          <p:cNvSpPr txBox="1"/>
          <p:nvPr/>
        </p:nvSpPr>
        <p:spPr>
          <a:xfrm>
            <a:off x="80391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78" name="Group 69"/>
          <p:cNvGrpSpPr/>
          <p:nvPr/>
        </p:nvGrpSpPr>
        <p:grpSpPr>
          <a:xfrm>
            <a:off x="8044339" y="5268251"/>
            <a:ext cx="464172" cy="353772"/>
            <a:chOff x="3495675" y="1519238"/>
            <a:chExt cx="293688" cy="223838"/>
          </a:xfrm>
          <a:solidFill>
            <a:schemeClr val="bg1"/>
          </a:solidFill>
        </p:grpSpPr>
        <p:sp>
          <p:nvSpPr>
            <p:cNvPr id="112" name="Freeform: Shape 70"/>
            <p:cNvSpPr/>
            <p:nvPr/>
          </p:nvSpPr>
          <p:spPr bwMode="auto">
            <a:xfrm>
              <a:off x="3694113" y="1547813"/>
              <a:ext cx="95250" cy="182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4" y="29"/>
                </a:cxn>
                <a:cxn ang="0">
                  <a:pos x="6" y="33"/>
                </a:cxn>
                <a:cxn ang="0">
                  <a:pos x="2" y="33"/>
                </a:cxn>
                <a:cxn ang="0">
                  <a:pos x="2" y="94"/>
                </a:cxn>
                <a:cxn ang="0">
                  <a:pos x="35" y="94"/>
                </a:cxn>
                <a:cxn ang="0">
                  <a:pos x="35" y="45"/>
                </a:cxn>
                <a:cxn ang="0">
                  <a:pos x="42" y="45"/>
                </a:cxn>
                <a:cxn ang="0">
                  <a:pos x="46" y="37"/>
                </a:cxn>
                <a:cxn ang="0">
                  <a:pos x="16" y="3"/>
                </a:cxn>
                <a:cxn ang="0">
                  <a:pos x="10" y="0"/>
                </a:cxn>
              </a:cxnLst>
              <a:rect l="0" t="0" r="r" b="b"/>
              <a:pathLst>
                <a:path w="49" h="94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4"/>
                    <a:pt x="15" y="27"/>
                    <a:pt x="14" y="29"/>
                  </a:cubicBezTo>
                  <a:cubicBezTo>
                    <a:pt x="14" y="31"/>
                    <a:pt x="12" y="33"/>
                    <a:pt x="6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45"/>
                    <a:pt x="49" y="41"/>
                    <a:pt x="46" y="3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71"/>
            <p:cNvSpPr/>
            <p:nvPr/>
          </p:nvSpPr>
          <p:spPr bwMode="auto">
            <a:xfrm>
              <a:off x="3495675" y="1547813"/>
              <a:ext cx="93663" cy="18256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3" y="3"/>
                </a:cxn>
                <a:cxn ang="0">
                  <a:pos x="3" y="37"/>
                </a:cxn>
                <a:cxn ang="0">
                  <a:pos x="7" y="45"/>
                </a:cxn>
                <a:cxn ang="0">
                  <a:pos x="14" y="45"/>
                </a:cxn>
                <a:cxn ang="0">
                  <a:pos x="14" y="94"/>
                </a:cxn>
                <a:cxn ang="0">
                  <a:pos x="47" y="94"/>
                </a:cxn>
                <a:cxn ang="0">
                  <a:pos x="47" y="33"/>
                </a:cxn>
                <a:cxn ang="0">
                  <a:pos x="43" y="33"/>
                </a:cxn>
                <a:cxn ang="0">
                  <a:pos x="35" y="29"/>
                </a:cxn>
                <a:cxn ang="0">
                  <a:pos x="37" y="20"/>
                </a:cxn>
                <a:cxn ang="0">
                  <a:pos x="49" y="6"/>
                </a:cxn>
                <a:cxn ang="0">
                  <a:pos x="46" y="3"/>
                </a:cxn>
                <a:cxn ang="0">
                  <a:pos x="40" y="0"/>
                </a:cxn>
              </a:cxnLst>
              <a:rect l="0" t="0" r="r" b="b"/>
              <a:pathLst>
                <a:path w="49" h="94">
                  <a:moveTo>
                    <a:pt x="40" y="0"/>
                  </a:moveTo>
                  <a:cubicBezTo>
                    <a:pt x="37" y="0"/>
                    <a:pt x="35" y="1"/>
                    <a:pt x="33" y="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8" y="33"/>
                    <a:pt x="36" y="31"/>
                    <a:pt x="35" y="29"/>
                  </a:cubicBezTo>
                  <a:cubicBezTo>
                    <a:pt x="34" y="27"/>
                    <a:pt x="33" y="24"/>
                    <a:pt x="37" y="2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72"/>
            <p:cNvSpPr/>
            <p:nvPr/>
          </p:nvSpPr>
          <p:spPr bwMode="auto">
            <a:xfrm>
              <a:off x="3565525" y="1519238"/>
              <a:ext cx="153988" cy="2238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4" y="3"/>
                </a:cxn>
                <a:cxn ang="0">
                  <a:pos x="4" y="37"/>
                </a:cxn>
                <a:cxn ang="0">
                  <a:pos x="7" y="45"/>
                </a:cxn>
                <a:cxn ang="0">
                  <a:pos x="15" y="45"/>
                </a:cxn>
                <a:cxn ang="0">
                  <a:pos x="15" y="116"/>
                </a:cxn>
                <a:cxn ang="0">
                  <a:pos x="65" y="116"/>
                </a:cxn>
                <a:cxn ang="0">
                  <a:pos x="65" y="45"/>
                </a:cxn>
                <a:cxn ang="0">
                  <a:pos x="73" y="45"/>
                </a:cxn>
                <a:cxn ang="0">
                  <a:pos x="76" y="37"/>
                </a:cxn>
                <a:cxn ang="0">
                  <a:pos x="47" y="3"/>
                </a:cxn>
                <a:cxn ang="0">
                  <a:pos x="40" y="0"/>
                </a:cxn>
              </a:cxnLst>
              <a:rect l="0" t="0" r="r" b="b"/>
              <a:pathLst>
                <a:path w="80" h="116">
                  <a:moveTo>
                    <a:pt x="40" y="0"/>
                  </a:moveTo>
                  <a:cubicBezTo>
                    <a:pt x="38" y="0"/>
                    <a:pt x="35" y="1"/>
                    <a:pt x="34" y="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1"/>
                    <a:pt x="2" y="45"/>
                    <a:pt x="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8" y="45"/>
                    <a:pt x="80" y="41"/>
                    <a:pt x="76" y="3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Group 73"/>
          <p:cNvGrpSpPr/>
          <p:nvPr/>
        </p:nvGrpSpPr>
        <p:grpSpPr>
          <a:xfrm>
            <a:off x="6991700" y="5287855"/>
            <a:ext cx="379042" cy="314579"/>
            <a:chOff x="3781425" y="2135188"/>
            <a:chExt cx="233363" cy="193675"/>
          </a:xfrm>
          <a:solidFill>
            <a:schemeClr val="bg1"/>
          </a:solidFill>
        </p:grpSpPr>
        <p:sp>
          <p:nvSpPr>
            <p:cNvPr id="108" name="Freeform: Shape 74"/>
            <p:cNvSpPr/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75"/>
            <p:cNvSpPr/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76"/>
            <p:cNvSpPr/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77"/>
            <p:cNvSpPr/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Group 78"/>
          <p:cNvGrpSpPr/>
          <p:nvPr/>
        </p:nvGrpSpPr>
        <p:grpSpPr>
          <a:xfrm>
            <a:off x="4831159" y="5274576"/>
            <a:ext cx="341138" cy="341138"/>
            <a:chOff x="3800475" y="3344863"/>
            <a:chExt cx="211138" cy="211138"/>
          </a:xfrm>
          <a:solidFill>
            <a:schemeClr val="bg1"/>
          </a:solidFill>
        </p:grpSpPr>
        <p:sp>
          <p:nvSpPr>
            <p:cNvPr id="105" name="Freeform: Shape 79"/>
            <p:cNvSpPr/>
            <p:nvPr/>
          </p:nvSpPr>
          <p:spPr bwMode="auto">
            <a:xfrm>
              <a:off x="3800475" y="3344863"/>
              <a:ext cx="211138" cy="211138"/>
            </a:xfrm>
            <a:custGeom>
              <a:avLst/>
              <a:gdLst/>
              <a:ahLst/>
              <a:cxnLst>
                <a:cxn ang="0">
                  <a:pos x="55" y="13"/>
                </a:cxn>
                <a:cxn ang="0">
                  <a:pos x="62" y="7"/>
                </a:cxn>
                <a:cxn ang="0">
                  <a:pos x="103" y="48"/>
                </a:cxn>
                <a:cxn ang="0">
                  <a:pos x="96" y="55"/>
                </a:cxn>
                <a:cxn ang="0">
                  <a:pos x="103" y="62"/>
                </a:cxn>
                <a:cxn ang="0">
                  <a:pos x="62" y="102"/>
                </a:cxn>
                <a:cxn ang="0">
                  <a:pos x="55" y="96"/>
                </a:cxn>
                <a:cxn ang="0">
                  <a:pos x="48" y="102"/>
                </a:cxn>
                <a:cxn ang="0">
                  <a:pos x="7" y="62"/>
                </a:cxn>
                <a:cxn ang="0">
                  <a:pos x="13" y="55"/>
                </a:cxn>
                <a:cxn ang="0">
                  <a:pos x="7" y="48"/>
                </a:cxn>
                <a:cxn ang="0">
                  <a:pos x="48" y="7"/>
                </a:cxn>
                <a:cxn ang="0">
                  <a:pos x="55" y="13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09"/>
                </a:cxn>
                <a:cxn ang="0">
                  <a:pos x="109" y="55"/>
                </a:cxn>
                <a:cxn ang="0">
                  <a:pos x="55" y="0"/>
                </a:cxn>
              </a:cxnLst>
              <a:rect l="0" t="0" r="r" b="b"/>
              <a:pathLst>
                <a:path w="109" h="109">
                  <a:moveTo>
                    <a:pt x="55" y="13"/>
                  </a:moveTo>
                  <a:cubicBezTo>
                    <a:pt x="58" y="13"/>
                    <a:pt x="61" y="10"/>
                    <a:pt x="62" y="7"/>
                  </a:cubicBezTo>
                  <a:cubicBezTo>
                    <a:pt x="83" y="10"/>
                    <a:pt x="100" y="26"/>
                    <a:pt x="103" y="48"/>
                  </a:cubicBezTo>
                  <a:cubicBezTo>
                    <a:pt x="99" y="48"/>
                    <a:pt x="96" y="51"/>
                    <a:pt x="96" y="55"/>
                  </a:cubicBezTo>
                  <a:cubicBezTo>
                    <a:pt x="96" y="58"/>
                    <a:pt x="99" y="61"/>
                    <a:pt x="103" y="62"/>
                  </a:cubicBezTo>
                  <a:cubicBezTo>
                    <a:pt x="100" y="83"/>
                    <a:pt x="83" y="99"/>
                    <a:pt x="62" y="102"/>
                  </a:cubicBezTo>
                  <a:cubicBezTo>
                    <a:pt x="62" y="99"/>
                    <a:pt x="59" y="96"/>
                    <a:pt x="55" y="96"/>
                  </a:cubicBezTo>
                  <a:cubicBezTo>
                    <a:pt x="51" y="96"/>
                    <a:pt x="48" y="99"/>
                    <a:pt x="48" y="102"/>
                  </a:cubicBezTo>
                  <a:cubicBezTo>
                    <a:pt x="27" y="99"/>
                    <a:pt x="10" y="83"/>
                    <a:pt x="7" y="62"/>
                  </a:cubicBezTo>
                  <a:cubicBezTo>
                    <a:pt x="10" y="61"/>
                    <a:pt x="13" y="58"/>
                    <a:pt x="13" y="55"/>
                  </a:cubicBezTo>
                  <a:cubicBezTo>
                    <a:pt x="13" y="51"/>
                    <a:pt x="10" y="48"/>
                    <a:pt x="7" y="48"/>
                  </a:cubicBezTo>
                  <a:cubicBezTo>
                    <a:pt x="10" y="26"/>
                    <a:pt x="27" y="10"/>
                    <a:pt x="48" y="7"/>
                  </a:cubicBezTo>
                  <a:cubicBezTo>
                    <a:pt x="48" y="10"/>
                    <a:pt x="51" y="13"/>
                    <a:pt x="55" y="13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85" y="109"/>
                    <a:pt x="109" y="85"/>
                    <a:pt x="109" y="55"/>
                  </a:cubicBezTo>
                  <a:cubicBezTo>
                    <a:pt x="109" y="25"/>
                    <a:pt x="85" y="0"/>
                    <a:pt x="5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80"/>
            <p:cNvSpPr/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81"/>
            <p:cNvSpPr/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1" name="Group 82"/>
          <p:cNvGrpSpPr/>
          <p:nvPr/>
        </p:nvGrpSpPr>
        <p:grpSpPr>
          <a:xfrm>
            <a:off x="3782477" y="5245844"/>
            <a:ext cx="252695" cy="398838"/>
            <a:chOff x="3576638" y="3959225"/>
            <a:chExt cx="131763" cy="207963"/>
          </a:xfrm>
          <a:solidFill>
            <a:schemeClr val="bg1"/>
          </a:solidFill>
        </p:grpSpPr>
        <p:sp>
          <p:nvSpPr>
            <p:cNvPr id="102" name="Freeform: Shape 83"/>
            <p:cNvSpPr/>
            <p:nvPr/>
          </p:nvSpPr>
          <p:spPr bwMode="auto">
            <a:xfrm>
              <a:off x="3576638" y="3959225"/>
              <a:ext cx="131763" cy="1428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64" y="7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4" y="0"/>
                </a:cxn>
              </a:cxnLst>
              <a:rect l="0" t="0" r="r" b="b"/>
              <a:pathLst>
                <a:path w="68" h="7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6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84"/>
            <p:cNvSpPr/>
            <p:nvPr/>
          </p:nvSpPr>
          <p:spPr bwMode="auto">
            <a:xfrm>
              <a:off x="3576638" y="4151313"/>
              <a:ext cx="131763" cy="1587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4" y="8"/>
                </a:cxn>
                <a:cxn ang="0">
                  <a:pos x="64" y="8"/>
                </a:cxn>
                <a:cxn ang="0">
                  <a:pos x="68" y="5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r" b="b"/>
              <a:pathLst>
                <a:path w="68" h="8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8"/>
                    <a:pt x="68" y="7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85"/>
            <p:cNvSpPr/>
            <p:nvPr/>
          </p:nvSpPr>
          <p:spPr bwMode="auto">
            <a:xfrm>
              <a:off x="3592513" y="3979863"/>
              <a:ext cx="100013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8" y="44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86"/>
                </a:cxn>
                <a:cxn ang="0">
                  <a:pos x="52" y="86"/>
                </a:cxn>
                <a:cxn ang="0">
                  <a:pos x="39" y="50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38" y="50"/>
                </a:cxn>
                <a:cxn ang="0">
                  <a:pos x="35" y="44"/>
                </a:cxn>
                <a:cxn ang="0">
                  <a:pos x="39" y="36"/>
                </a:cxn>
                <a:cxn ang="0">
                  <a:pos x="39" y="36"/>
                </a:cxn>
                <a:cxn ang="0">
                  <a:pos x="52" y="0"/>
                </a:cxn>
              </a:cxnLst>
              <a:rect l="0" t="0" r="r" b="b"/>
              <a:pathLst>
                <a:path w="52" h="8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39"/>
                    <a:pt x="18" y="44"/>
                  </a:cubicBezTo>
                  <a:cubicBezTo>
                    <a:pt x="18" y="47"/>
                    <a:pt x="16" y="49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7"/>
                    <a:pt x="0" y="71"/>
                    <a:pt x="0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71"/>
                    <a:pt x="46" y="57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49"/>
                    <a:pt x="35" y="47"/>
                    <a:pt x="35" y="44"/>
                  </a:cubicBezTo>
                  <a:cubicBezTo>
                    <a:pt x="35" y="39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6" y="29"/>
                    <a:pt x="52" y="16"/>
                    <a:pt x="5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2" name="Arrow: Pentagon 89"/>
          <p:cNvSpPr/>
          <p:nvPr/>
        </p:nvSpPr>
        <p:spPr bwMode="auto">
          <a:xfrm rot="16200000">
            <a:off x="4269546" y="3633104"/>
            <a:ext cx="3675446" cy="667115"/>
          </a:xfrm>
          <a:prstGeom prst="homePlate">
            <a:avLst>
              <a:gd name="adj" fmla="val 31601"/>
            </a:avLst>
          </a:prstGeom>
          <a:solidFill>
            <a:schemeClr val="accent3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3" name="Group 90"/>
          <p:cNvGrpSpPr/>
          <p:nvPr/>
        </p:nvGrpSpPr>
        <p:grpSpPr>
          <a:xfrm>
            <a:off x="5943017" y="5278286"/>
            <a:ext cx="328503" cy="333718"/>
            <a:chOff x="4046538" y="2732088"/>
            <a:chExt cx="200025" cy="203200"/>
          </a:xfrm>
          <a:solidFill>
            <a:schemeClr val="bg1"/>
          </a:solidFill>
        </p:grpSpPr>
        <p:sp>
          <p:nvSpPr>
            <p:cNvPr id="99" name="Freeform: Shape 95"/>
            <p:cNvSpPr/>
            <p:nvPr/>
          </p:nvSpPr>
          <p:spPr bwMode="auto">
            <a:xfrm>
              <a:off x="4046538" y="2744788"/>
              <a:ext cx="182563" cy="1905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95" y="68"/>
                </a:cxn>
                <a:cxn ang="0">
                  <a:pos x="50" y="49"/>
                </a:cxn>
                <a:cxn ang="0">
                  <a:pos x="50" y="0"/>
                </a:cxn>
              </a:cxnLst>
              <a:rect l="0" t="0" r="r" b="b"/>
              <a:pathLst>
                <a:path w="95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0" y="99"/>
                    <a:pt x="88" y="86"/>
                    <a:pt x="95" y="68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99"/>
            <p:cNvSpPr/>
            <p:nvPr/>
          </p:nvSpPr>
          <p:spPr bwMode="auto">
            <a:xfrm>
              <a:off x="4151313" y="2759075"/>
              <a:ext cx="95250" cy="1127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39"/>
                </a:cxn>
                <a:cxn ang="0">
                  <a:pos x="47" y="58"/>
                </a:cxn>
                <a:cxn ang="0">
                  <a:pos x="50" y="41"/>
                </a:cxn>
                <a:cxn ang="0">
                  <a:pos x="29" y="0"/>
                </a:cxn>
              </a:cxnLst>
              <a:rect l="0" t="0" r="r" b="b"/>
              <a:pathLst>
                <a:path w="50" h="58">
                  <a:moveTo>
                    <a:pt x="29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3"/>
                    <a:pt x="50" y="47"/>
                    <a:pt x="50" y="41"/>
                  </a:cubicBezTo>
                  <a:cubicBezTo>
                    <a:pt x="50" y="24"/>
                    <a:pt x="42" y="9"/>
                    <a:pt x="2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00"/>
            <p:cNvSpPr/>
            <p:nvPr/>
          </p:nvSpPr>
          <p:spPr bwMode="auto">
            <a:xfrm>
              <a:off x="4148138" y="2732088"/>
              <a:ext cx="53975" cy="92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28" y="9"/>
                </a:cxn>
                <a:cxn ang="0">
                  <a:pos x="0" y="0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0" y="3"/>
                    <a:pt x="1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4" name="Group 2"/>
          <p:cNvGrpSpPr/>
          <p:nvPr/>
        </p:nvGrpSpPr>
        <p:grpSpPr>
          <a:xfrm>
            <a:off x="4112360" y="2562543"/>
            <a:ext cx="1621645" cy="899074"/>
            <a:chOff x="4112360" y="2422750"/>
            <a:chExt cx="1621645" cy="899074"/>
          </a:xfrm>
        </p:grpSpPr>
        <p:sp>
          <p:nvSpPr>
            <p:cNvPr id="97" name="TextBox 92"/>
            <p:cNvSpPr txBox="1"/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TextBox 93"/>
            <p:cNvSpPr txBox="1"/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5" name="Group 4"/>
          <p:cNvGrpSpPr/>
          <p:nvPr/>
        </p:nvGrpSpPr>
        <p:grpSpPr>
          <a:xfrm>
            <a:off x="6480532" y="2551847"/>
            <a:ext cx="1621645" cy="899074"/>
            <a:chOff x="6480532" y="2412054"/>
            <a:chExt cx="1621645" cy="899074"/>
          </a:xfrm>
        </p:grpSpPr>
        <p:sp>
          <p:nvSpPr>
            <p:cNvPr id="95" name="TextBox 106"/>
            <p:cNvSpPr txBox="1"/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6" name="TextBox 107"/>
            <p:cNvSpPr txBox="1"/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6" name="Group 108"/>
          <p:cNvGrpSpPr/>
          <p:nvPr/>
        </p:nvGrpSpPr>
        <p:grpSpPr>
          <a:xfrm>
            <a:off x="693095" y="3471705"/>
            <a:ext cx="1621645" cy="899074"/>
            <a:chOff x="6480532" y="2412054"/>
            <a:chExt cx="1621645" cy="899074"/>
          </a:xfrm>
        </p:grpSpPr>
        <p:sp>
          <p:nvSpPr>
            <p:cNvPr id="93" name="TextBox 109"/>
            <p:cNvSpPr txBox="1"/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4" name="TextBox 110"/>
            <p:cNvSpPr txBox="1"/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7" name="Group 111"/>
          <p:cNvGrpSpPr/>
          <p:nvPr/>
        </p:nvGrpSpPr>
        <p:grpSpPr>
          <a:xfrm>
            <a:off x="9899797" y="3471705"/>
            <a:ext cx="1621645" cy="899074"/>
            <a:chOff x="4112360" y="2422750"/>
            <a:chExt cx="1621645" cy="899074"/>
          </a:xfrm>
        </p:grpSpPr>
        <p:sp>
          <p:nvSpPr>
            <p:cNvPr id="91" name="TextBox 112"/>
            <p:cNvSpPr txBox="1"/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2" name="TextBox 113"/>
            <p:cNvSpPr txBox="1"/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8" name="Group 5"/>
          <p:cNvGrpSpPr/>
          <p:nvPr/>
        </p:nvGrpSpPr>
        <p:grpSpPr>
          <a:xfrm>
            <a:off x="4783371" y="1123880"/>
            <a:ext cx="2619115" cy="1173560"/>
            <a:chOff x="4933284" y="1123880"/>
            <a:chExt cx="2619115" cy="1173560"/>
          </a:xfrm>
        </p:grpSpPr>
        <p:sp>
          <p:nvSpPr>
            <p:cNvPr id="89" name="TextBox 114"/>
            <p:cNvSpPr txBox="1"/>
            <p:nvPr/>
          </p:nvSpPr>
          <p:spPr bwMode="auto">
            <a:xfrm>
              <a:off x="4933284" y="1123880"/>
              <a:ext cx="2619115" cy="340734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0" name="TextBox 115"/>
            <p:cNvSpPr txBox="1"/>
            <p:nvPr/>
          </p:nvSpPr>
          <p:spPr bwMode="auto">
            <a:xfrm>
              <a:off x="4933284" y="1464615"/>
              <a:ext cx="2619115" cy="832825"/>
            </a:xfrm>
            <a:prstGeom prst="rect">
              <a:avLst/>
            </a:prstGeom>
            <a:noFill/>
          </p:spPr>
          <p:txBody>
            <a:bodyPr wrap="square" lIns="0" tIns="7200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8" grpId="0" animBg="1"/>
      <p:bldP spid="69" grpId="0" animBg="1"/>
      <p:bldP spid="70" grpId="0" animBg="1"/>
      <p:bldP spid="73" grpId="0"/>
      <p:bldP spid="74" grpId="0"/>
      <p:bldP spid="75" grpId="0"/>
      <p:bldP spid="76" grpId="0"/>
      <p:bldP spid="77" grpId="0"/>
      <p:bldP spid="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Arc 53"/>
          <p:cNvSpPr/>
          <p:nvPr/>
        </p:nvSpPr>
        <p:spPr>
          <a:xfrm>
            <a:off x="7622722" y="2959390"/>
            <a:ext cx="7797220" cy="7797220"/>
          </a:xfrm>
          <a:prstGeom prst="arc">
            <a:avLst>
              <a:gd name="adj1" fmla="val 10815889"/>
              <a:gd name="adj2" fmla="val 16771066"/>
            </a:avLst>
          </a:prstGeom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Oval 54"/>
          <p:cNvSpPr/>
          <p:nvPr/>
        </p:nvSpPr>
        <p:spPr>
          <a:xfrm>
            <a:off x="7698922" y="5511820"/>
            <a:ext cx="221288" cy="22128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Oval 55"/>
          <p:cNvSpPr/>
          <p:nvPr/>
        </p:nvSpPr>
        <p:spPr>
          <a:xfrm>
            <a:off x="8314031" y="4408297"/>
            <a:ext cx="221288" cy="221288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Oval 56"/>
          <p:cNvSpPr/>
          <p:nvPr/>
        </p:nvSpPr>
        <p:spPr>
          <a:xfrm>
            <a:off x="9292696" y="3465513"/>
            <a:ext cx="221288" cy="221288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Oval 57"/>
          <p:cNvSpPr/>
          <p:nvPr/>
        </p:nvSpPr>
        <p:spPr>
          <a:xfrm>
            <a:off x="10723053" y="2922490"/>
            <a:ext cx="221288" cy="221288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TextBox 58"/>
          <p:cNvSpPr txBox="1"/>
          <p:nvPr/>
        </p:nvSpPr>
        <p:spPr>
          <a:xfrm>
            <a:off x="7996410" y="5494818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2015</a:t>
            </a:r>
          </a:p>
        </p:txBody>
      </p:sp>
      <p:sp>
        <p:nvSpPr>
          <p:cNvPr id="88" name="TextBox 59"/>
          <p:cNvSpPr txBox="1"/>
          <p:nvPr/>
        </p:nvSpPr>
        <p:spPr>
          <a:xfrm>
            <a:off x="8641816" y="4365052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89" name="TextBox 60"/>
          <p:cNvSpPr txBox="1"/>
          <p:nvPr/>
        </p:nvSpPr>
        <p:spPr>
          <a:xfrm>
            <a:off x="9513984" y="3547270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sp>
        <p:nvSpPr>
          <p:cNvPr id="90" name="TextBox 61"/>
          <p:cNvSpPr txBox="1"/>
          <p:nvPr/>
        </p:nvSpPr>
        <p:spPr>
          <a:xfrm>
            <a:off x="10550522" y="3202169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grpSp>
        <p:nvGrpSpPr>
          <p:cNvPr id="91" name="Group 62"/>
          <p:cNvGrpSpPr/>
          <p:nvPr/>
        </p:nvGrpSpPr>
        <p:grpSpPr>
          <a:xfrm flipH="1">
            <a:off x="5021916" y="5198793"/>
            <a:ext cx="2524606" cy="415582"/>
            <a:chOff x="2108477" y="2662215"/>
            <a:chExt cx="2600806" cy="395205"/>
          </a:xfrm>
        </p:grpSpPr>
        <p:grpSp>
          <p:nvGrpSpPr>
            <p:cNvPr id="123" name="Group 63"/>
            <p:cNvGrpSpPr/>
            <p:nvPr/>
          </p:nvGrpSpPr>
          <p:grpSpPr>
            <a:xfrm>
              <a:off x="2108477" y="2757465"/>
              <a:ext cx="2423386" cy="299955"/>
              <a:chOff x="2108477" y="2757465"/>
              <a:chExt cx="2423386" cy="299955"/>
            </a:xfrm>
          </p:grpSpPr>
          <p:cxnSp>
            <p:nvCxnSpPr>
              <p:cNvPr id="125" name="Straight Connector 65"/>
              <p:cNvCxnSpPr/>
              <p:nvPr/>
            </p:nvCxnSpPr>
            <p:spPr>
              <a:xfrm flipH="1">
                <a:off x="2108477" y="2757465"/>
                <a:ext cx="1864621" cy="29995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66"/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Oval 64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2" name="Oval 68"/>
          <p:cNvSpPr/>
          <p:nvPr/>
        </p:nvSpPr>
        <p:spPr>
          <a:xfrm>
            <a:off x="4207630" y="4997265"/>
            <a:ext cx="736265" cy="73626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3" name="Group 69"/>
          <p:cNvGrpSpPr/>
          <p:nvPr/>
        </p:nvGrpSpPr>
        <p:grpSpPr>
          <a:xfrm>
            <a:off x="4367216" y="5178917"/>
            <a:ext cx="372962" cy="372962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121" name="Freeform: Shape 70"/>
            <p:cNvSpPr/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71"/>
            <p:cNvSpPr/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4" name="TextBox 73"/>
          <p:cNvSpPr txBox="1"/>
          <p:nvPr/>
        </p:nvSpPr>
        <p:spPr>
          <a:xfrm>
            <a:off x="624999" y="5233729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5" name="TextBox 74"/>
          <p:cNvSpPr txBox="1"/>
          <p:nvPr/>
        </p:nvSpPr>
        <p:spPr>
          <a:xfrm>
            <a:off x="2825415" y="4924710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6" name="TextBox 76"/>
          <p:cNvSpPr txBox="1"/>
          <p:nvPr/>
        </p:nvSpPr>
        <p:spPr>
          <a:xfrm>
            <a:off x="1858165" y="396465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7" name="TextBox 77"/>
          <p:cNvSpPr txBox="1"/>
          <p:nvPr/>
        </p:nvSpPr>
        <p:spPr>
          <a:xfrm>
            <a:off x="4058581" y="365563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8" name="TextBox 79"/>
          <p:cNvSpPr txBox="1"/>
          <p:nvPr/>
        </p:nvSpPr>
        <p:spPr>
          <a:xfrm>
            <a:off x="3469030" y="274882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9" name="TextBox 80"/>
          <p:cNvSpPr txBox="1"/>
          <p:nvPr/>
        </p:nvSpPr>
        <p:spPr>
          <a:xfrm>
            <a:off x="5669446" y="243980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0" name="TextBox 82"/>
          <p:cNvSpPr txBox="1"/>
          <p:nvPr/>
        </p:nvSpPr>
        <p:spPr>
          <a:xfrm>
            <a:off x="5563220" y="1712115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1" name="TextBox 83"/>
          <p:cNvSpPr txBox="1"/>
          <p:nvPr/>
        </p:nvSpPr>
        <p:spPr>
          <a:xfrm>
            <a:off x="7763636" y="1403096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2" name="Group 84"/>
          <p:cNvGrpSpPr/>
          <p:nvPr/>
        </p:nvGrpSpPr>
        <p:grpSpPr>
          <a:xfrm flipH="1">
            <a:off x="6215574" y="3929654"/>
            <a:ext cx="1952833" cy="492863"/>
            <a:chOff x="2756450" y="2662215"/>
            <a:chExt cx="1952833" cy="492863"/>
          </a:xfrm>
        </p:grpSpPr>
        <p:grpSp>
          <p:nvGrpSpPr>
            <p:cNvPr id="117" name="Group 85"/>
            <p:cNvGrpSpPr/>
            <p:nvPr/>
          </p:nvGrpSpPr>
          <p:grpSpPr>
            <a:xfrm>
              <a:off x="2756450" y="2757465"/>
              <a:ext cx="1775413" cy="397613"/>
              <a:chOff x="2756450" y="2757465"/>
              <a:chExt cx="1775413" cy="397613"/>
            </a:xfrm>
          </p:grpSpPr>
          <p:cxnSp>
            <p:nvCxnSpPr>
              <p:cNvPr id="119" name="Straight Connector 87"/>
              <p:cNvCxnSpPr/>
              <p:nvPr/>
            </p:nvCxnSpPr>
            <p:spPr>
              <a:xfrm flipH="1">
                <a:off x="2756450" y="2757465"/>
                <a:ext cx="1216648" cy="397613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88"/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Oval 86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3" name="Group 89"/>
          <p:cNvGrpSpPr/>
          <p:nvPr/>
        </p:nvGrpSpPr>
        <p:grpSpPr>
          <a:xfrm flipH="1">
            <a:off x="7855127" y="2767097"/>
            <a:ext cx="1407148" cy="661903"/>
            <a:chOff x="3302135" y="2662215"/>
            <a:chExt cx="1407148" cy="661903"/>
          </a:xfrm>
        </p:grpSpPr>
        <p:cxnSp>
          <p:nvCxnSpPr>
            <p:cNvPr id="115" name="Straight Connector 90"/>
            <p:cNvCxnSpPr>
              <a:stCxn id="116" idx="2"/>
            </p:cNvCxnSpPr>
            <p:nvPr/>
          </p:nvCxnSpPr>
          <p:spPr>
            <a:xfrm flipH="1">
              <a:off x="3302135" y="2757465"/>
              <a:ext cx="1216648" cy="56665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91"/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4" name="Group 92"/>
          <p:cNvGrpSpPr/>
          <p:nvPr/>
        </p:nvGrpSpPr>
        <p:grpSpPr>
          <a:xfrm flipH="1">
            <a:off x="9770786" y="2110669"/>
            <a:ext cx="891635" cy="751678"/>
            <a:chOff x="4005178" y="3066762"/>
            <a:chExt cx="891635" cy="751678"/>
          </a:xfrm>
        </p:grpSpPr>
        <p:cxnSp>
          <p:nvCxnSpPr>
            <p:cNvPr id="113" name="Straight Connector 93"/>
            <p:cNvCxnSpPr>
              <a:stCxn id="114" idx="3"/>
            </p:cNvCxnSpPr>
            <p:nvPr/>
          </p:nvCxnSpPr>
          <p:spPr>
            <a:xfrm flipH="1">
              <a:off x="4005178" y="3229364"/>
              <a:ext cx="729033" cy="589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94"/>
            <p:cNvSpPr/>
            <p:nvPr/>
          </p:nvSpPr>
          <p:spPr>
            <a:xfrm>
              <a:off x="4706313" y="3066762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5" name="Oval 96"/>
          <p:cNvSpPr/>
          <p:nvPr/>
        </p:nvSpPr>
        <p:spPr>
          <a:xfrm>
            <a:off x="7051661" y="2512363"/>
            <a:ext cx="736265" cy="73626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6" name="Group 97"/>
          <p:cNvGrpSpPr/>
          <p:nvPr/>
        </p:nvGrpSpPr>
        <p:grpSpPr>
          <a:xfrm>
            <a:off x="7231041" y="2719947"/>
            <a:ext cx="377503" cy="353204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11" name="Freeform: Shape 98"/>
            <p:cNvSpPr/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99"/>
            <p:cNvSpPr/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7" name="Oval 101"/>
          <p:cNvSpPr/>
          <p:nvPr/>
        </p:nvSpPr>
        <p:spPr>
          <a:xfrm>
            <a:off x="5440796" y="3728193"/>
            <a:ext cx="736265" cy="73626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8" name="Freeform: Shape 102"/>
          <p:cNvSpPr/>
          <p:nvPr/>
        </p:nvSpPr>
        <p:spPr bwMode="auto">
          <a:xfrm>
            <a:off x="5622159" y="3929564"/>
            <a:ext cx="369270" cy="368421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Oval 104"/>
          <p:cNvSpPr/>
          <p:nvPr/>
        </p:nvSpPr>
        <p:spPr>
          <a:xfrm>
            <a:off x="9145851" y="1475651"/>
            <a:ext cx="736265" cy="73626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105"/>
          <p:cNvSpPr/>
          <p:nvPr/>
        </p:nvSpPr>
        <p:spPr bwMode="auto">
          <a:xfrm>
            <a:off x="9292696" y="1662033"/>
            <a:ext cx="367439" cy="367440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2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5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TextBox 163"/>
          <p:cNvSpPr txBox="1"/>
          <p:nvPr/>
        </p:nvSpPr>
        <p:spPr>
          <a:xfrm>
            <a:off x="9165397" y="4446878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cs typeface="+mn-ea"/>
                <a:sym typeface="+mn-lt"/>
              </a:rPr>
            </a:br>
            <a:r>
              <a:rPr lang="zh-CN" altLang="en-US" sz="900">
                <a:cs typeface="+mn-ea"/>
                <a:sym typeface="+mn-lt"/>
              </a:rPr>
              <a:t>（建议使用主题字体）</a:t>
            </a:r>
          </a:p>
        </p:txBody>
      </p:sp>
      <p:cxnSp>
        <p:nvCxnSpPr>
          <p:cNvPr id="59" name="Straight Connector 165"/>
          <p:cNvCxnSpPr/>
          <p:nvPr/>
        </p:nvCxnSpPr>
        <p:spPr>
          <a:xfrm flipH="1">
            <a:off x="2076771" y="2090275"/>
            <a:ext cx="1892754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67"/>
          <p:cNvCxnSpPr/>
          <p:nvPr/>
        </p:nvCxnSpPr>
        <p:spPr>
          <a:xfrm flipH="1">
            <a:off x="1137656" y="4473258"/>
            <a:ext cx="1686190" cy="0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69"/>
          <p:cNvCxnSpPr/>
          <p:nvPr/>
        </p:nvCxnSpPr>
        <p:spPr>
          <a:xfrm>
            <a:off x="8525747" y="2072859"/>
            <a:ext cx="2231554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70"/>
          <p:cNvSpPr txBox="1"/>
          <p:nvPr/>
        </p:nvSpPr>
        <p:spPr>
          <a:xfrm>
            <a:off x="2027022" y="170950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3" name="TextBox 171"/>
          <p:cNvSpPr txBox="1"/>
          <p:nvPr/>
        </p:nvSpPr>
        <p:spPr>
          <a:xfrm>
            <a:off x="2027022" y="2082010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115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4" name="TextBox 172"/>
          <p:cNvSpPr txBox="1"/>
          <p:nvPr/>
        </p:nvSpPr>
        <p:spPr>
          <a:xfrm>
            <a:off x="1068203" y="4103784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5" name="TextBox 173"/>
          <p:cNvSpPr txBox="1"/>
          <p:nvPr/>
        </p:nvSpPr>
        <p:spPr>
          <a:xfrm>
            <a:off x="8935105" y="170375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6" name="TextBox 174"/>
          <p:cNvSpPr txBox="1"/>
          <p:nvPr/>
        </p:nvSpPr>
        <p:spPr>
          <a:xfrm>
            <a:off x="9165397" y="4077072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TextBox 175"/>
          <p:cNvSpPr txBox="1"/>
          <p:nvPr/>
        </p:nvSpPr>
        <p:spPr>
          <a:xfrm>
            <a:off x="1068203" y="4465041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cs typeface="+mn-ea"/>
                <a:sym typeface="+mn-lt"/>
              </a:rPr>
            </a:br>
            <a:r>
              <a:rPr lang="zh-CN" altLang="en-US" sz="9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TextBox 176"/>
          <p:cNvSpPr txBox="1"/>
          <p:nvPr/>
        </p:nvSpPr>
        <p:spPr>
          <a:xfrm>
            <a:off x="8935105" y="2090175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115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71" name="Group 79"/>
          <p:cNvGrpSpPr/>
          <p:nvPr/>
        </p:nvGrpSpPr>
        <p:grpSpPr>
          <a:xfrm>
            <a:off x="2968801" y="2330509"/>
            <a:ext cx="6517509" cy="3402747"/>
            <a:chOff x="2830788" y="3349605"/>
            <a:chExt cx="6243637" cy="3259760"/>
          </a:xfrm>
        </p:grpSpPr>
        <p:sp>
          <p:nvSpPr>
            <p:cNvPr id="146" name="Freeform: Shape 83"/>
            <p:cNvSpPr/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87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88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89"/>
            <p:cNvSpPr/>
            <p:nvPr/>
          </p:nvSpPr>
          <p:spPr bwMode="auto">
            <a:xfrm>
              <a:off x="2830788" y="3349605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90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91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92"/>
            <p:cNvSpPr/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93"/>
          <p:cNvGrpSpPr/>
          <p:nvPr/>
        </p:nvGrpSpPr>
        <p:grpSpPr>
          <a:xfrm>
            <a:off x="2986053" y="2349088"/>
            <a:ext cx="5871199" cy="2103493"/>
            <a:chOff x="2847315" y="3367403"/>
            <a:chExt cx="5624486" cy="2015102"/>
          </a:xfrm>
        </p:grpSpPr>
        <p:sp>
          <p:nvSpPr>
            <p:cNvPr id="144" name="Freeform: Shape 94"/>
            <p:cNvSpPr/>
            <p:nvPr/>
          </p:nvSpPr>
          <p:spPr bwMode="auto">
            <a:xfrm>
              <a:off x="2847315" y="3367403"/>
              <a:ext cx="5624486" cy="2015102"/>
            </a:xfrm>
            <a:custGeom>
              <a:avLst/>
              <a:gdLst>
                <a:gd name="T0" fmla="*/ 2492 w 2762"/>
                <a:gd name="T1" fmla="*/ 347 h 989"/>
                <a:gd name="T2" fmla="*/ 2448 w 2762"/>
                <a:gd name="T3" fmla="*/ 338 h 989"/>
                <a:gd name="T4" fmla="*/ 2323 w 2762"/>
                <a:gd name="T5" fmla="*/ 279 h 989"/>
                <a:gd name="T6" fmla="*/ 2321 w 2762"/>
                <a:gd name="T7" fmla="*/ 239 h 989"/>
                <a:gd name="T8" fmla="*/ 2361 w 2762"/>
                <a:gd name="T9" fmla="*/ 231 h 989"/>
                <a:gd name="T10" fmla="*/ 2404 w 2762"/>
                <a:gd name="T11" fmla="*/ 240 h 989"/>
                <a:gd name="T12" fmla="*/ 2529 w 2762"/>
                <a:gd name="T13" fmla="*/ 300 h 989"/>
                <a:gd name="T14" fmla="*/ 2531 w 2762"/>
                <a:gd name="T15" fmla="*/ 339 h 989"/>
                <a:gd name="T16" fmla="*/ 2492 w 2762"/>
                <a:gd name="T17" fmla="*/ 347 h 989"/>
                <a:gd name="T18" fmla="*/ 2002 w 2762"/>
                <a:gd name="T19" fmla="*/ 0 h 989"/>
                <a:gd name="T20" fmla="*/ 1876 w 2762"/>
                <a:gd name="T21" fmla="*/ 25 h 989"/>
                <a:gd name="T22" fmla="*/ 62 w 2762"/>
                <a:gd name="T23" fmla="*/ 892 h 989"/>
                <a:gd name="T24" fmla="*/ 62 w 2762"/>
                <a:gd name="T25" fmla="*/ 892 h 989"/>
                <a:gd name="T26" fmla="*/ 62 w 2762"/>
                <a:gd name="T27" fmla="*/ 892 h 989"/>
                <a:gd name="T28" fmla="*/ 62 w 2762"/>
                <a:gd name="T29" fmla="*/ 892 h 989"/>
                <a:gd name="T30" fmla="*/ 61 w 2762"/>
                <a:gd name="T31" fmla="*/ 892 h 989"/>
                <a:gd name="T32" fmla="*/ 42 w 2762"/>
                <a:gd name="T33" fmla="*/ 903 h 989"/>
                <a:gd name="T34" fmla="*/ 42 w 2762"/>
                <a:gd name="T35" fmla="*/ 903 h 989"/>
                <a:gd name="T36" fmla="*/ 42 w 2762"/>
                <a:gd name="T37" fmla="*/ 903 h 989"/>
                <a:gd name="T38" fmla="*/ 42 w 2762"/>
                <a:gd name="T39" fmla="*/ 903 h 989"/>
                <a:gd name="T40" fmla="*/ 42 w 2762"/>
                <a:gd name="T41" fmla="*/ 903 h 989"/>
                <a:gd name="T42" fmla="*/ 42 w 2762"/>
                <a:gd name="T43" fmla="*/ 903 h 989"/>
                <a:gd name="T44" fmla="*/ 42 w 2762"/>
                <a:gd name="T45" fmla="*/ 903 h 989"/>
                <a:gd name="T46" fmla="*/ 42 w 2762"/>
                <a:gd name="T47" fmla="*/ 903 h 989"/>
                <a:gd name="T48" fmla="*/ 42 w 2762"/>
                <a:gd name="T49" fmla="*/ 903 h 989"/>
                <a:gd name="T50" fmla="*/ 42 w 2762"/>
                <a:gd name="T51" fmla="*/ 903 h 989"/>
                <a:gd name="T52" fmla="*/ 42 w 2762"/>
                <a:gd name="T53" fmla="*/ 903 h 989"/>
                <a:gd name="T54" fmla="*/ 27 w 2762"/>
                <a:gd name="T55" fmla="*/ 989 h 989"/>
                <a:gd name="T56" fmla="*/ 363 w 2762"/>
                <a:gd name="T57" fmla="*/ 907 h 989"/>
                <a:gd name="T58" fmla="*/ 196 w 2762"/>
                <a:gd name="T59" fmla="*/ 828 h 989"/>
                <a:gd name="T60" fmla="*/ 1760 w 2762"/>
                <a:gd name="T61" fmla="*/ 80 h 989"/>
                <a:gd name="T62" fmla="*/ 2440 w 2762"/>
                <a:gd name="T63" fmla="*/ 405 h 989"/>
                <a:gd name="T64" fmla="*/ 2762 w 2762"/>
                <a:gd name="T65" fmla="*/ 327 h 989"/>
                <a:gd name="T66" fmla="*/ 2129 w 2762"/>
                <a:gd name="T67" fmla="*/ 25 h 989"/>
                <a:gd name="T68" fmla="*/ 2002 w 2762"/>
                <a:gd name="T69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2" h="989">
                  <a:moveTo>
                    <a:pt x="2492" y="347"/>
                  </a:moveTo>
                  <a:cubicBezTo>
                    <a:pt x="2476" y="347"/>
                    <a:pt x="2461" y="344"/>
                    <a:pt x="2448" y="338"/>
                  </a:cubicBezTo>
                  <a:cubicBezTo>
                    <a:pt x="2323" y="279"/>
                    <a:pt x="2323" y="279"/>
                    <a:pt x="2323" y="279"/>
                  </a:cubicBezTo>
                  <a:cubicBezTo>
                    <a:pt x="2300" y="267"/>
                    <a:pt x="2299" y="250"/>
                    <a:pt x="2321" y="239"/>
                  </a:cubicBezTo>
                  <a:cubicBezTo>
                    <a:pt x="2332" y="234"/>
                    <a:pt x="2346" y="231"/>
                    <a:pt x="2361" y="231"/>
                  </a:cubicBezTo>
                  <a:cubicBezTo>
                    <a:pt x="2376" y="231"/>
                    <a:pt x="2392" y="234"/>
                    <a:pt x="2404" y="240"/>
                  </a:cubicBezTo>
                  <a:cubicBezTo>
                    <a:pt x="2529" y="300"/>
                    <a:pt x="2529" y="300"/>
                    <a:pt x="2529" y="300"/>
                  </a:cubicBezTo>
                  <a:cubicBezTo>
                    <a:pt x="2553" y="311"/>
                    <a:pt x="2554" y="329"/>
                    <a:pt x="2531" y="339"/>
                  </a:cubicBezTo>
                  <a:cubicBezTo>
                    <a:pt x="2521" y="345"/>
                    <a:pt x="2506" y="347"/>
                    <a:pt x="2492" y="347"/>
                  </a:cubicBezTo>
                  <a:moveTo>
                    <a:pt x="2002" y="0"/>
                  </a:moveTo>
                  <a:cubicBezTo>
                    <a:pt x="1957" y="0"/>
                    <a:pt x="1911" y="8"/>
                    <a:pt x="1876" y="25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1" y="892"/>
                    <a:pt x="61" y="892"/>
                    <a:pt x="61" y="892"/>
                  </a:cubicBezTo>
                  <a:cubicBezTo>
                    <a:pt x="54" y="895"/>
                    <a:pt x="48" y="899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5" y="928"/>
                    <a:pt x="0" y="961"/>
                    <a:pt x="27" y="989"/>
                  </a:cubicBezTo>
                  <a:cubicBezTo>
                    <a:pt x="363" y="907"/>
                    <a:pt x="363" y="907"/>
                    <a:pt x="363" y="907"/>
                  </a:cubicBezTo>
                  <a:cubicBezTo>
                    <a:pt x="196" y="828"/>
                    <a:pt x="196" y="828"/>
                    <a:pt x="196" y="828"/>
                  </a:cubicBezTo>
                  <a:cubicBezTo>
                    <a:pt x="1760" y="80"/>
                    <a:pt x="1760" y="80"/>
                    <a:pt x="1760" y="80"/>
                  </a:cubicBezTo>
                  <a:cubicBezTo>
                    <a:pt x="2440" y="405"/>
                    <a:pt x="2440" y="405"/>
                    <a:pt x="2440" y="405"/>
                  </a:cubicBezTo>
                  <a:cubicBezTo>
                    <a:pt x="2762" y="327"/>
                    <a:pt x="2762" y="327"/>
                    <a:pt x="2762" y="327"/>
                  </a:cubicBezTo>
                  <a:cubicBezTo>
                    <a:pt x="2129" y="25"/>
                    <a:pt x="2129" y="25"/>
                    <a:pt x="2129" y="25"/>
                  </a:cubicBezTo>
                  <a:cubicBezTo>
                    <a:pt x="2094" y="8"/>
                    <a:pt x="2048" y="0"/>
                    <a:pt x="2002" y="0"/>
                  </a:cubicBezTo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95"/>
            <p:cNvSpPr/>
            <p:nvPr/>
          </p:nvSpPr>
          <p:spPr bwMode="auto">
            <a:xfrm>
              <a:off x="3246521" y="3530137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96"/>
          <p:cNvGrpSpPr/>
          <p:nvPr/>
        </p:nvGrpSpPr>
        <p:grpSpPr>
          <a:xfrm>
            <a:off x="3353056" y="2023172"/>
            <a:ext cx="5689385" cy="2767051"/>
            <a:chOff x="-257822" y="2402002"/>
            <a:chExt cx="5450311" cy="2650780"/>
          </a:xfrm>
        </p:grpSpPr>
        <p:sp>
          <p:nvSpPr>
            <p:cNvPr id="135" name="Freeform: Shape 97"/>
            <p:cNvSpPr/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98"/>
            <p:cNvSpPr/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99"/>
            <p:cNvSpPr/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100"/>
            <p:cNvSpPr/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rgbClr val="40AB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Rectangle 101"/>
            <p:cNvSpPr/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102"/>
            <p:cNvSpPr/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103"/>
            <p:cNvSpPr/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04"/>
            <p:cNvSpPr/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105"/>
            <p:cNvSpPr/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Group 106"/>
          <p:cNvGrpSpPr/>
          <p:nvPr/>
        </p:nvGrpSpPr>
        <p:grpSpPr>
          <a:xfrm>
            <a:off x="4874605" y="3567427"/>
            <a:ext cx="1382864" cy="1033168"/>
            <a:chOff x="3246521" y="3898830"/>
            <a:chExt cx="1324754" cy="989753"/>
          </a:xfrm>
        </p:grpSpPr>
        <p:sp>
          <p:nvSpPr>
            <p:cNvPr id="128" name="Freeform: Shape 107"/>
            <p:cNvSpPr/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108"/>
            <p:cNvSpPr/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09"/>
            <p:cNvSpPr/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110"/>
            <p:cNvSpPr/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111"/>
            <p:cNvSpPr/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12"/>
            <p:cNvSpPr/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113"/>
            <p:cNvSpPr/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5" name="Group 114"/>
          <p:cNvGrpSpPr/>
          <p:nvPr/>
        </p:nvGrpSpPr>
        <p:grpSpPr>
          <a:xfrm>
            <a:off x="6638998" y="2413365"/>
            <a:ext cx="356995" cy="205705"/>
            <a:chOff x="6394403" y="3369946"/>
            <a:chExt cx="341995" cy="197060"/>
          </a:xfrm>
        </p:grpSpPr>
        <p:sp>
          <p:nvSpPr>
            <p:cNvPr id="125" name="Freeform: Shape 115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116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17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6" name="Group 118"/>
          <p:cNvGrpSpPr/>
          <p:nvPr/>
        </p:nvGrpSpPr>
        <p:grpSpPr>
          <a:xfrm>
            <a:off x="4075012" y="2393442"/>
            <a:ext cx="1385518" cy="1310680"/>
            <a:chOff x="3938140" y="3350876"/>
            <a:chExt cx="1327297" cy="1255604"/>
          </a:xfrm>
        </p:grpSpPr>
        <p:sp>
          <p:nvSpPr>
            <p:cNvPr id="114" name="Freeform: Shape 119"/>
            <p:cNvSpPr/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120"/>
            <p:cNvSpPr/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121"/>
            <p:cNvSpPr/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122"/>
            <p:cNvSpPr/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123"/>
            <p:cNvSpPr/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124"/>
            <p:cNvSpPr/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125"/>
            <p:cNvSpPr/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26"/>
            <p:cNvSpPr/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127"/>
            <p:cNvSpPr/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128"/>
            <p:cNvSpPr/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29"/>
            <p:cNvSpPr/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7" name="Group 130"/>
          <p:cNvGrpSpPr/>
          <p:nvPr/>
        </p:nvGrpSpPr>
        <p:grpSpPr>
          <a:xfrm>
            <a:off x="6466490" y="1760402"/>
            <a:ext cx="2575949" cy="1230245"/>
            <a:chOff x="6229126" y="2744438"/>
            <a:chExt cx="2467705" cy="1178549"/>
          </a:xfrm>
        </p:grpSpPr>
        <p:sp>
          <p:nvSpPr>
            <p:cNvPr id="110" name="Freeform: Shape 131"/>
            <p:cNvSpPr/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1" name="Group 132"/>
            <p:cNvGrpSpPr/>
            <p:nvPr/>
          </p:nvGrpSpPr>
          <p:grpSpPr>
            <a:xfrm>
              <a:off x="7957280" y="3557820"/>
              <a:ext cx="611144" cy="309227"/>
              <a:chOff x="7957280" y="3557820"/>
              <a:chExt cx="611144" cy="309227"/>
            </a:xfrm>
          </p:grpSpPr>
          <p:sp>
            <p:nvSpPr>
              <p:cNvPr id="112" name="Freeform: Shape 133"/>
              <p:cNvSpPr/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TextBox 134"/>
              <p:cNvSpPr txBox="1"/>
              <p:nvPr/>
            </p:nvSpPr>
            <p:spPr>
              <a:xfrm rot="1811218">
                <a:off x="7957280" y="3557820"/>
                <a:ext cx="304365" cy="16584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id-ID" sz="525" b="1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78" name="Group 135"/>
          <p:cNvGrpSpPr/>
          <p:nvPr/>
        </p:nvGrpSpPr>
        <p:grpSpPr>
          <a:xfrm>
            <a:off x="5386211" y="1867898"/>
            <a:ext cx="1409407" cy="1238207"/>
            <a:chOff x="5194241" y="2847418"/>
            <a:chExt cx="1350182" cy="1186177"/>
          </a:xfrm>
        </p:grpSpPr>
        <p:sp>
          <p:nvSpPr>
            <p:cNvPr id="102" name="Freeform: Shape 136"/>
            <p:cNvSpPr/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37"/>
            <p:cNvSpPr/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138"/>
            <p:cNvSpPr/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139"/>
            <p:cNvSpPr/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140"/>
            <p:cNvSpPr/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141"/>
            <p:cNvSpPr/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142"/>
            <p:cNvSpPr/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143"/>
            <p:cNvSpPr/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Group 144"/>
          <p:cNvGrpSpPr/>
          <p:nvPr/>
        </p:nvGrpSpPr>
        <p:grpSpPr>
          <a:xfrm>
            <a:off x="6939610" y="2565304"/>
            <a:ext cx="1409407" cy="1036485"/>
            <a:chOff x="6560951" y="3491996"/>
            <a:chExt cx="1350182" cy="992930"/>
          </a:xfrm>
        </p:grpSpPr>
        <p:sp>
          <p:nvSpPr>
            <p:cNvPr id="94" name="Freeform: Shape 145"/>
            <p:cNvSpPr/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146"/>
            <p:cNvSpPr/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147"/>
            <p:cNvSpPr/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148"/>
            <p:cNvSpPr/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149"/>
            <p:cNvSpPr/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150"/>
            <p:cNvSpPr/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151"/>
            <p:cNvSpPr/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52"/>
            <p:cNvSpPr/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Group 153"/>
          <p:cNvGrpSpPr/>
          <p:nvPr/>
        </p:nvGrpSpPr>
        <p:grpSpPr>
          <a:xfrm>
            <a:off x="6638998" y="2883644"/>
            <a:ext cx="356995" cy="205705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91" name="Freeform: Shape 154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155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156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1" name="Group 157"/>
          <p:cNvGrpSpPr/>
          <p:nvPr/>
        </p:nvGrpSpPr>
        <p:grpSpPr>
          <a:xfrm>
            <a:off x="5445932" y="2658866"/>
            <a:ext cx="1635017" cy="781677"/>
            <a:chOff x="5251453" y="3605147"/>
            <a:chExt cx="1566312" cy="748830"/>
          </a:xfrm>
        </p:grpSpPr>
        <p:sp>
          <p:nvSpPr>
            <p:cNvPr id="89" name="Freeform: Shape 158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59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2" name="Group 160"/>
          <p:cNvGrpSpPr/>
          <p:nvPr/>
        </p:nvGrpSpPr>
        <p:grpSpPr>
          <a:xfrm>
            <a:off x="5445932" y="3185216"/>
            <a:ext cx="1635017" cy="781677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87" name="Freeform: Shape 161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162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83" name="Straight Connector 164"/>
          <p:cNvCxnSpPr/>
          <p:nvPr/>
        </p:nvCxnSpPr>
        <p:spPr>
          <a:xfrm flipH="1" flipV="1">
            <a:off x="3969523" y="2090275"/>
            <a:ext cx="519810" cy="33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166"/>
          <p:cNvCxnSpPr/>
          <p:nvPr/>
        </p:nvCxnSpPr>
        <p:spPr>
          <a:xfrm flipH="1">
            <a:off x="2823845" y="3842310"/>
            <a:ext cx="1200021" cy="63094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68"/>
          <p:cNvCxnSpPr/>
          <p:nvPr/>
        </p:nvCxnSpPr>
        <p:spPr>
          <a:xfrm flipV="1">
            <a:off x="8005938" y="2072859"/>
            <a:ext cx="519810" cy="3300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77"/>
          <p:cNvCxnSpPr/>
          <p:nvPr/>
        </p:nvCxnSpPr>
        <p:spPr>
          <a:xfrm>
            <a:off x="8629382" y="4227833"/>
            <a:ext cx="545043" cy="21194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78"/>
          <p:cNvCxnSpPr/>
          <p:nvPr/>
        </p:nvCxnSpPr>
        <p:spPr>
          <a:xfrm>
            <a:off x="9174425" y="4439773"/>
            <a:ext cx="1949372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8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图片包含 服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36" y="-794887"/>
            <a:ext cx="5837329" cy="7783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第一章</a:t>
            </a:r>
          </a:p>
        </p:txBody>
      </p:sp>
      <p:sp>
        <p:nvSpPr>
          <p:cNvPr id="14" name="PA_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PA_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PA_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PA_文本框 19"/>
          <p:cNvSpPr txBox="1"/>
          <p:nvPr>
            <p:custDataLst>
              <p:tags r:id="rId7"/>
            </p:custDataLst>
          </p:nvPr>
        </p:nvSpPr>
        <p:spPr>
          <a:xfrm rot="5400000">
            <a:off x="3843294" y="3871987"/>
            <a:ext cx="2855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148336" y="4223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59094" y="4045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92815" y="41169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707375" y="384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863667" y="3430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030581" y="3182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368196" y="41543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9256299" y="4114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667381" y="41583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568378" y="43810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570764" y="45134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458840" y="45397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966225" y="43263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9619400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9017596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7" dur="2714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C -0.01133 -0.10555 -0.06198 -0.18449 -0.00768 -0.31458 " pathEditMode="relative" rAng="0" ptsTypes="AA">
                                      <p:cBhvr>
                                        <p:cTn id="45" dur="340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53" dur="30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61" dur="351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69" dur="2924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77" dur="241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85" dur="219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93" dur="234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6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9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101" dur="219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4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5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7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109" dur="2546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2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3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4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5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17" dur="350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7604 -0.05301 0.06667 -0.19607 0.09635 -0.33519 " pathEditMode="relative" rAng="0" ptsTypes="AA">
                                      <p:cBhvr>
                                        <p:cTn id="125" dur="334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33" dur="218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471 -0.12338 -0.08021 -0.21551 -0.01003 -0.36713 " pathEditMode="relative" rAng="0" ptsTypes="AA">
                                      <p:cBhvr>
                                        <p:cTn id="141" dur="2645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49" dur="2595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57" dur="296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0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1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62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63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65" dur="268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8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0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1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73" dur="296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6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7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8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9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181" dur="372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89" dur="351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9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C 0.00156 -0.15486 -0.16419 -0.17777 -0.12565 -0.34953 " pathEditMode="relative" rAng="0" ptsTypes="AA">
                                      <p:cBhvr>
                                        <p:cTn id="197" dur="266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0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1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2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03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205" dur="216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213" dur="28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1 -0.18125 " pathEditMode="relative" rAng="0" ptsTypes="AA">
                                      <p:cBhvr>
                                        <p:cTn id="221" dur="2229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4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5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6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7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29" dur="32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3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3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37" dur="2298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0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1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42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43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45" dur="2439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8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9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0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1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81481E-6 C -0.04062 -0.14422 0.01771 -0.19561 -0.00286 -0.34422 " pathEditMode="relative" rAng="0" ptsTypes="AA">
                                      <p:cBhvr>
                                        <p:cTn id="253" dur="226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6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8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9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61" dur="269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4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5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6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7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69" dur="3846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72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3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4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5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277" dur="2813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0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1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2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83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285" dur="365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8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9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0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1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293" dur="3444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01" dur="2714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309" dur="292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12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13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4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5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17" dur="3347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25" dur="351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33" dur="266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341" dur="2229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49" dur="226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5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57" dur="3846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6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65" dur="344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373" dur="2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81" dur="2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389" dur="2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397" dur="2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405" dur="2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413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21" dur="2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29" dur="2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C 0.03229 -0.19768 0.04193 -0.19838 0.1336 -0.2912 " pathEditMode="relative" rAng="0" ptsTypes="AA">
                                      <p:cBhvr>
                                        <p:cTn id="437" dur="2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45" dur="2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53" dur="2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C 0.07122 -0.04399 0.06237 -0.16274 0.0901 -0.27848 " pathEditMode="relative" rAng="0" ptsTypes="AA">
                                      <p:cBhvr>
                                        <p:cTn id="461" dur="271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69" dur="3409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72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4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5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77" dur="306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0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1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2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83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485" dur="3515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8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9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0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1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493" dur="2924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6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7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8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9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7 0.02848 0.16263 -0.03727 " pathEditMode="relative" rAng="0" ptsTypes="AA">
                                      <p:cBhvr>
                                        <p:cTn id="501" dur="241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509" dur="2191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1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17" dur="234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25" dur="334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33" dur="218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41" dur="2645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49" dur="2595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557" dur="296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0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2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63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65" dur="296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573" dur="351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4.44444E-6 C 0.00183 -0.15486 -0.16419 -0.17777 -0.12552 -0.34953 " pathEditMode="relative" rAng="0" ptsTypes="AA">
                                      <p:cBhvr>
                                        <p:cTn id="581" dur="26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89" dur="282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9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0.00377 -0.22477 0.15403 -0.14283 0.13372 -0.29121 " pathEditMode="relative" rAng="0" ptsTypes="AA">
                                      <p:cBhvr>
                                        <p:cTn id="597" dur="2298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605" dur="3846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8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9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10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11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613" dur="365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1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1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1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21" dur="3444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29" dur="3347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3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3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3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37" dur="351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4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4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4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4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45" dur="266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4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4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5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5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53" dur="2229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5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5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5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5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661" dur="3846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7122 -0.04398 0.06237 -0.16273 0.09011 -0.27847 " pathEditMode="relative" rAng="0" ptsTypes="AA">
                                      <p:cBhvr>
                                        <p:cTn id="669" dur="2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677" dur="2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85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693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C 0.03229 -0.19768 0.04193 -0.19838 0.1336 -0.2912 " pathEditMode="relative" rAng="0" ptsTypes="AA">
                                      <p:cBhvr>
                                        <p:cTn id="701" dur="2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709" dur="2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1" name="任意多边形: 形状 120"/>
          <p:cNvSpPr/>
          <p:nvPr/>
        </p:nvSpPr>
        <p:spPr>
          <a:xfrm>
            <a:off x="5327470" y="2166862"/>
            <a:ext cx="1994611" cy="1267873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-1" fmla="*/ 1680519 w 1680519"/>
              <a:gd name="connsiteY0-2" fmla="*/ 1043116 h 1043116"/>
              <a:gd name="connsiteX1-3" fmla="*/ 0 w 1680519"/>
              <a:gd name="connsiteY1-4" fmla="*/ 338781 h 1043116"/>
              <a:gd name="connsiteX2-5" fmla="*/ 298622 w 1680519"/>
              <a:gd name="connsiteY2-6" fmla="*/ 0 h 1043116"/>
              <a:gd name="connsiteX3-7" fmla="*/ 1383957 w 1680519"/>
              <a:gd name="connsiteY3-8" fmla="*/ 536489 h 1043116"/>
              <a:gd name="connsiteX4-9" fmla="*/ 1680519 w 1680519"/>
              <a:gd name="connsiteY4-10" fmla="*/ 1043116 h 1043116"/>
              <a:gd name="connsiteX0-11" fmla="*/ 1680519 w 1680519"/>
              <a:gd name="connsiteY0-12" fmla="*/ 1043116 h 1043116"/>
              <a:gd name="connsiteX1-13" fmla="*/ 0 w 1680519"/>
              <a:gd name="connsiteY1-14" fmla="*/ 338781 h 1043116"/>
              <a:gd name="connsiteX2-15" fmla="*/ 298622 w 1680519"/>
              <a:gd name="connsiteY2-16" fmla="*/ 0 h 1043116"/>
              <a:gd name="connsiteX3-17" fmla="*/ 1383957 w 1680519"/>
              <a:gd name="connsiteY3-18" fmla="*/ 536489 h 1043116"/>
              <a:gd name="connsiteX4-19" fmla="*/ 1680519 w 1680519"/>
              <a:gd name="connsiteY4-20" fmla="*/ 1043116 h 1043116"/>
              <a:gd name="connsiteX0-21" fmla="*/ 1680519 w 1680519"/>
              <a:gd name="connsiteY0-22" fmla="*/ 1055816 h 1055816"/>
              <a:gd name="connsiteX1-23" fmla="*/ 0 w 1680519"/>
              <a:gd name="connsiteY1-24" fmla="*/ 351481 h 1055816"/>
              <a:gd name="connsiteX2-25" fmla="*/ 279572 w 1680519"/>
              <a:gd name="connsiteY2-26" fmla="*/ 0 h 1055816"/>
              <a:gd name="connsiteX3-27" fmla="*/ 1383957 w 1680519"/>
              <a:gd name="connsiteY3-28" fmla="*/ 549189 h 1055816"/>
              <a:gd name="connsiteX4-29" fmla="*/ 1680519 w 1680519"/>
              <a:gd name="connsiteY4-30" fmla="*/ 1055816 h 1055816"/>
              <a:gd name="connsiteX0-31" fmla="*/ 1680519 w 1680519"/>
              <a:gd name="connsiteY0-32" fmla="*/ 1055816 h 1055816"/>
              <a:gd name="connsiteX1-33" fmla="*/ 0 w 1680519"/>
              <a:gd name="connsiteY1-34" fmla="*/ 351481 h 1055816"/>
              <a:gd name="connsiteX2-35" fmla="*/ 279572 w 1680519"/>
              <a:gd name="connsiteY2-36" fmla="*/ 0 h 1055816"/>
              <a:gd name="connsiteX3-37" fmla="*/ 1383957 w 1680519"/>
              <a:gd name="connsiteY3-38" fmla="*/ 549189 h 1055816"/>
              <a:gd name="connsiteX4-39" fmla="*/ 1680519 w 1680519"/>
              <a:gd name="connsiteY4-40" fmla="*/ 1055816 h 1055816"/>
              <a:gd name="connsiteX0-41" fmla="*/ 1690044 w 1690044"/>
              <a:gd name="connsiteY0-42" fmla="*/ 1055816 h 1055816"/>
              <a:gd name="connsiteX1-43" fmla="*/ 0 w 1690044"/>
              <a:gd name="connsiteY1-44" fmla="*/ 351481 h 1055816"/>
              <a:gd name="connsiteX2-45" fmla="*/ 289097 w 1690044"/>
              <a:gd name="connsiteY2-46" fmla="*/ 0 h 1055816"/>
              <a:gd name="connsiteX3-47" fmla="*/ 1393482 w 1690044"/>
              <a:gd name="connsiteY3-48" fmla="*/ 549189 h 1055816"/>
              <a:gd name="connsiteX4-49" fmla="*/ 1690044 w 1690044"/>
              <a:gd name="connsiteY4-50" fmla="*/ 1055816 h 1055816"/>
              <a:gd name="connsiteX0-51" fmla="*/ 1690044 w 1690044"/>
              <a:gd name="connsiteY0-52" fmla="*/ 1055816 h 1055816"/>
              <a:gd name="connsiteX1-53" fmla="*/ 0 w 1690044"/>
              <a:gd name="connsiteY1-54" fmla="*/ 351481 h 1055816"/>
              <a:gd name="connsiteX2-55" fmla="*/ 289097 w 1690044"/>
              <a:gd name="connsiteY2-56" fmla="*/ 0 h 1055816"/>
              <a:gd name="connsiteX3-57" fmla="*/ 1393482 w 1690044"/>
              <a:gd name="connsiteY3-58" fmla="*/ 549189 h 1055816"/>
              <a:gd name="connsiteX4-59" fmla="*/ 1690044 w 1690044"/>
              <a:gd name="connsiteY4-60" fmla="*/ 1055816 h 1055816"/>
              <a:gd name="connsiteX0-61" fmla="*/ 1670994 w 1670994"/>
              <a:gd name="connsiteY0-62" fmla="*/ 1062166 h 1062166"/>
              <a:gd name="connsiteX1-63" fmla="*/ 0 w 1670994"/>
              <a:gd name="connsiteY1-64" fmla="*/ 351481 h 1062166"/>
              <a:gd name="connsiteX2-65" fmla="*/ 289097 w 1670994"/>
              <a:gd name="connsiteY2-66" fmla="*/ 0 h 1062166"/>
              <a:gd name="connsiteX3-67" fmla="*/ 1393482 w 1670994"/>
              <a:gd name="connsiteY3-68" fmla="*/ 549189 h 1062166"/>
              <a:gd name="connsiteX4-69" fmla="*/ 1670994 w 1670994"/>
              <a:gd name="connsiteY4-70" fmla="*/ 1062166 h 1062166"/>
              <a:gd name="connsiteX0-71" fmla="*/ 1670994 w 1670994"/>
              <a:gd name="connsiteY0-72" fmla="*/ 1062166 h 1062166"/>
              <a:gd name="connsiteX1-73" fmla="*/ 0 w 1670994"/>
              <a:gd name="connsiteY1-74" fmla="*/ 351481 h 1062166"/>
              <a:gd name="connsiteX2-75" fmla="*/ 289097 w 1670994"/>
              <a:gd name="connsiteY2-76" fmla="*/ 0 h 1062166"/>
              <a:gd name="connsiteX3-77" fmla="*/ 1393482 w 1670994"/>
              <a:gd name="connsiteY3-78" fmla="*/ 549189 h 1062166"/>
              <a:gd name="connsiteX4-79" fmla="*/ 1670994 w 1670994"/>
              <a:gd name="connsiteY4-80" fmla="*/ 1062166 h 1062166"/>
              <a:gd name="connsiteX0-81" fmla="*/ 1670994 w 1670994"/>
              <a:gd name="connsiteY0-82" fmla="*/ 1062166 h 1062166"/>
              <a:gd name="connsiteX1-83" fmla="*/ 0 w 1670994"/>
              <a:gd name="connsiteY1-84" fmla="*/ 351481 h 1062166"/>
              <a:gd name="connsiteX2-85" fmla="*/ 289097 w 1670994"/>
              <a:gd name="connsiteY2-86" fmla="*/ 0 h 1062166"/>
              <a:gd name="connsiteX3-87" fmla="*/ 1399832 w 1670994"/>
              <a:gd name="connsiteY3-88" fmla="*/ 552364 h 1062166"/>
              <a:gd name="connsiteX4-89" fmla="*/ 1670994 w 1670994"/>
              <a:gd name="connsiteY4-90" fmla="*/ 1062166 h 10621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5327981" y="1268760"/>
            <a:ext cx="1536039" cy="1324171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-1" fmla="*/ 643411 w 1286823"/>
              <a:gd name="connsiteY0-2" fmla="*/ 0 h 1109330"/>
              <a:gd name="connsiteX1-3" fmla="*/ 1286823 w 1286823"/>
              <a:gd name="connsiteY1-4" fmla="*/ 1109330 h 1109330"/>
              <a:gd name="connsiteX2-5" fmla="*/ 0 w 1286823"/>
              <a:gd name="connsiteY2-6" fmla="*/ 1109330 h 1109330"/>
              <a:gd name="connsiteX3-7" fmla="*/ 643411 w 1286823"/>
              <a:gd name="connsiteY3-8" fmla="*/ 0 h 1109330"/>
              <a:gd name="connsiteX0-9" fmla="*/ 643411 w 1286823"/>
              <a:gd name="connsiteY0-10" fmla="*/ 0 h 1109330"/>
              <a:gd name="connsiteX1-11" fmla="*/ 1286823 w 1286823"/>
              <a:gd name="connsiteY1-12" fmla="*/ 1109330 h 1109330"/>
              <a:gd name="connsiteX2-13" fmla="*/ 0 w 1286823"/>
              <a:gd name="connsiteY2-14" fmla="*/ 1109330 h 1109330"/>
              <a:gd name="connsiteX3-15" fmla="*/ 643411 w 1286823"/>
              <a:gd name="connsiteY3-16" fmla="*/ 0 h 1109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任意多边形: 形状 122"/>
          <p:cNvSpPr/>
          <p:nvPr/>
        </p:nvSpPr>
        <p:spPr>
          <a:xfrm>
            <a:off x="4844720" y="2822412"/>
            <a:ext cx="2994222" cy="1467612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-1" fmla="*/ 2508422 w 2508422"/>
              <a:gd name="connsiteY0-2" fmla="*/ 1229498 h 1229498"/>
              <a:gd name="connsiteX1-3" fmla="*/ 0 w 2508422"/>
              <a:gd name="connsiteY1-4" fmla="*/ 512806 h 1229498"/>
              <a:gd name="connsiteX2-5" fmla="*/ 296562 w 2508422"/>
              <a:gd name="connsiteY2-6" fmla="*/ 0 h 1229498"/>
              <a:gd name="connsiteX3-7" fmla="*/ 2211860 w 2508422"/>
              <a:gd name="connsiteY3-8" fmla="*/ 710514 h 1229498"/>
              <a:gd name="connsiteX4-9" fmla="*/ 2508422 w 2508422"/>
              <a:gd name="connsiteY4-10" fmla="*/ 1229498 h 1229498"/>
              <a:gd name="connsiteX0-11" fmla="*/ 2508422 w 2508422"/>
              <a:gd name="connsiteY0-12" fmla="*/ 1229498 h 1229498"/>
              <a:gd name="connsiteX1-13" fmla="*/ 0 w 2508422"/>
              <a:gd name="connsiteY1-14" fmla="*/ 512806 h 1229498"/>
              <a:gd name="connsiteX2-15" fmla="*/ 296562 w 2508422"/>
              <a:gd name="connsiteY2-16" fmla="*/ 0 h 1229498"/>
              <a:gd name="connsiteX3-17" fmla="*/ 2211860 w 2508422"/>
              <a:gd name="connsiteY3-18" fmla="*/ 710514 h 1229498"/>
              <a:gd name="connsiteX4-19" fmla="*/ 2508422 w 2508422"/>
              <a:gd name="connsiteY4-20" fmla="*/ 1229498 h 12294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任意多边形: 形状 123"/>
          <p:cNvSpPr/>
          <p:nvPr/>
        </p:nvSpPr>
        <p:spPr>
          <a:xfrm>
            <a:off x="4835393" y="2815037"/>
            <a:ext cx="2521214" cy="627184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-1" fmla="*/ 304747 w 2112158"/>
              <a:gd name="connsiteY0-2" fmla="*/ 0 h 525426"/>
              <a:gd name="connsiteX1-3" fmla="*/ 1807411 w 2112158"/>
              <a:gd name="connsiteY1-4" fmla="*/ 0 h 525426"/>
              <a:gd name="connsiteX2-5" fmla="*/ 2112158 w 2112158"/>
              <a:gd name="connsiteY2-6" fmla="*/ 525426 h 525426"/>
              <a:gd name="connsiteX3-7" fmla="*/ 0 w 2112158"/>
              <a:gd name="connsiteY3-8" fmla="*/ 525426 h 525426"/>
              <a:gd name="connsiteX4-9" fmla="*/ 304747 w 2112158"/>
              <a:gd name="connsiteY4-10" fmla="*/ 0 h 525426"/>
              <a:gd name="connsiteX0-11" fmla="*/ 304747 w 2112158"/>
              <a:gd name="connsiteY0-12" fmla="*/ 0 h 525426"/>
              <a:gd name="connsiteX1-13" fmla="*/ 1807411 w 2112158"/>
              <a:gd name="connsiteY1-14" fmla="*/ 0 h 525426"/>
              <a:gd name="connsiteX2-15" fmla="*/ 2112158 w 2112158"/>
              <a:gd name="connsiteY2-16" fmla="*/ 525426 h 525426"/>
              <a:gd name="connsiteX3-17" fmla="*/ 0 w 2112158"/>
              <a:gd name="connsiteY3-18" fmla="*/ 525426 h 525426"/>
              <a:gd name="connsiteX4-19" fmla="*/ 304747 w 2112158"/>
              <a:gd name="connsiteY4-20" fmla="*/ 0 h 525426"/>
              <a:gd name="connsiteX0-21" fmla="*/ 304747 w 2112158"/>
              <a:gd name="connsiteY0-22" fmla="*/ 0 h 525426"/>
              <a:gd name="connsiteX1-23" fmla="*/ 1807411 w 2112158"/>
              <a:gd name="connsiteY1-24" fmla="*/ 0 h 525426"/>
              <a:gd name="connsiteX2-25" fmla="*/ 2112158 w 2112158"/>
              <a:gd name="connsiteY2-26" fmla="*/ 525426 h 525426"/>
              <a:gd name="connsiteX3-27" fmla="*/ 0 w 2112158"/>
              <a:gd name="connsiteY3-28" fmla="*/ 525426 h 525426"/>
              <a:gd name="connsiteX4-29" fmla="*/ 304747 w 2112158"/>
              <a:gd name="connsiteY4-30" fmla="*/ 0 h 525426"/>
              <a:gd name="connsiteX0-31" fmla="*/ 304747 w 2112158"/>
              <a:gd name="connsiteY0-32" fmla="*/ 0 h 525426"/>
              <a:gd name="connsiteX1-33" fmla="*/ 1807411 w 2112158"/>
              <a:gd name="connsiteY1-34" fmla="*/ 0 h 525426"/>
              <a:gd name="connsiteX2-35" fmla="*/ 2112158 w 2112158"/>
              <a:gd name="connsiteY2-36" fmla="*/ 525426 h 525426"/>
              <a:gd name="connsiteX3-37" fmla="*/ 0 w 2112158"/>
              <a:gd name="connsiteY3-38" fmla="*/ 525426 h 525426"/>
              <a:gd name="connsiteX4-39" fmla="*/ 304747 w 2112158"/>
              <a:gd name="connsiteY4-40" fmla="*/ 0 h 5254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任意多边形: 形状 124"/>
          <p:cNvSpPr/>
          <p:nvPr/>
        </p:nvSpPr>
        <p:spPr>
          <a:xfrm>
            <a:off x="4335850" y="3670529"/>
            <a:ext cx="4247959" cy="190273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-1" fmla="*/ 3558746 w 3558746"/>
              <a:gd name="connsiteY0-2" fmla="*/ 1594022 h 1594022"/>
              <a:gd name="connsiteX1-3" fmla="*/ 0 w 3558746"/>
              <a:gd name="connsiteY1-4" fmla="*/ 525162 h 1594022"/>
              <a:gd name="connsiteX2-5" fmla="*/ 308919 w 3558746"/>
              <a:gd name="connsiteY2-6" fmla="*/ 0 h 1594022"/>
              <a:gd name="connsiteX3-7" fmla="*/ 3052119 w 3558746"/>
              <a:gd name="connsiteY3-8" fmla="*/ 716692 h 1594022"/>
              <a:gd name="connsiteX4-9" fmla="*/ 3558746 w 3558746"/>
              <a:gd name="connsiteY4-10" fmla="*/ 1594022 h 1594022"/>
              <a:gd name="connsiteX0-11" fmla="*/ 3558746 w 3558746"/>
              <a:gd name="connsiteY0-12" fmla="*/ 1594022 h 1594022"/>
              <a:gd name="connsiteX1-13" fmla="*/ 0 w 3558746"/>
              <a:gd name="connsiteY1-14" fmla="*/ 525162 h 1594022"/>
              <a:gd name="connsiteX2-15" fmla="*/ 308919 w 3558746"/>
              <a:gd name="connsiteY2-16" fmla="*/ 0 h 1594022"/>
              <a:gd name="connsiteX3-17" fmla="*/ 3052119 w 3558746"/>
              <a:gd name="connsiteY3-18" fmla="*/ 716692 h 1594022"/>
              <a:gd name="connsiteX4-19" fmla="*/ 3558746 w 3558746"/>
              <a:gd name="connsiteY4-20" fmla="*/ 1594022 h 1594022"/>
              <a:gd name="connsiteX0-21" fmla="*/ 3558746 w 3558746"/>
              <a:gd name="connsiteY0-22" fmla="*/ 1594022 h 1594022"/>
              <a:gd name="connsiteX1-23" fmla="*/ 0 w 3558746"/>
              <a:gd name="connsiteY1-24" fmla="*/ 525162 h 1594022"/>
              <a:gd name="connsiteX2-25" fmla="*/ 308919 w 3558746"/>
              <a:gd name="connsiteY2-26" fmla="*/ 0 h 1594022"/>
              <a:gd name="connsiteX3-27" fmla="*/ 3052119 w 3558746"/>
              <a:gd name="connsiteY3-28" fmla="*/ 716692 h 1594022"/>
              <a:gd name="connsiteX4-29" fmla="*/ 3558746 w 3558746"/>
              <a:gd name="connsiteY4-30" fmla="*/ 1594022 h 1594022"/>
              <a:gd name="connsiteX0-31" fmla="*/ 3558746 w 3558746"/>
              <a:gd name="connsiteY0-32" fmla="*/ 1594022 h 1594022"/>
              <a:gd name="connsiteX1-33" fmla="*/ 0 w 3558746"/>
              <a:gd name="connsiteY1-34" fmla="*/ 525162 h 1594022"/>
              <a:gd name="connsiteX2-35" fmla="*/ 327969 w 3558746"/>
              <a:gd name="connsiteY2-36" fmla="*/ 0 h 1594022"/>
              <a:gd name="connsiteX3-37" fmla="*/ 3052119 w 3558746"/>
              <a:gd name="connsiteY3-38" fmla="*/ 716692 h 1594022"/>
              <a:gd name="connsiteX4-39" fmla="*/ 3558746 w 3558746"/>
              <a:gd name="connsiteY4-40" fmla="*/ 1594022 h 15940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任意多边形: 形状 125"/>
          <p:cNvSpPr/>
          <p:nvPr/>
        </p:nvSpPr>
        <p:spPr>
          <a:xfrm>
            <a:off x="4339124" y="3628452"/>
            <a:ext cx="3513752" cy="669405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-1" fmla="*/ 307831 w 2943661"/>
              <a:gd name="connsiteY0-2" fmla="*/ 0 h 530743"/>
              <a:gd name="connsiteX1-3" fmla="*/ 2635830 w 2943661"/>
              <a:gd name="connsiteY1-4" fmla="*/ 0 h 530743"/>
              <a:gd name="connsiteX2-5" fmla="*/ 2943661 w 2943661"/>
              <a:gd name="connsiteY2-6" fmla="*/ 530743 h 530743"/>
              <a:gd name="connsiteX3-7" fmla="*/ 0 w 2943661"/>
              <a:gd name="connsiteY3-8" fmla="*/ 530743 h 530743"/>
              <a:gd name="connsiteX4-9" fmla="*/ 307831 w 2943661"/>
              <a:gd name="connsiteY4-10" fmla="*/ 0 h 530743"/>
              <a:gd name="connsiteX0-11" fmla="*/ 307831 w 2943661"/>
              <a:gd name="connsiteY0-12" fmla="*/ 0 h 530743"/>
              <a:gd name="connsiteX1-13" fmla="*/ 2635830 w 2943661"/>
              <a:gd name="connsiteY1-14" fmla="*/ 0 h 530743"/>
              <a:gd name="connsiteX2-15" fmla="*/ 2943661 w 2943661"/>
              <a:gd name="connsiteY2-16" fmla="*/ 530743 h 530743"/>
              <a:gd name="connsiteX3-17" fmla="*/ 0 w 2943661"/>
              <a:gd name="connsiteY3-18" fmla="*/ 530743 h 530743"/>
              <a:gd name="connsiteX4-19" fmla="*/ 307831 w 2943661"/>
              <a:gd name="connsiteY4-20" fmla="*/ 0 h 530743"/>
              <a:gd name="connsiteX0-21" fmla="*/ 307831 w 2943661"/>
              <a:gd name="connsiteY0-22" fmla="*/ 42530 h 573273"/>
              <a:gd name="connsiteX1-23" fmla="*/ 2635830 w 2943661"/>
              <a:gd name="connsiteY1-24" fmla="*/ 42530 h 573273"/>
              <a:gd name="connsiteX2-25" fmla="*/ 2943661 w 2943661"/>
              <a:gd name="connsiteY2-26" fmla="*/ 573273 h 573273"/>
              <a:gd name="connsiteX3-27" fmla="*/ 0 w 2943661"/>
              <a:gd name="connsiteY3-28" fmla="*/ 573273 h 573273"/>
              <a:gd name="connsiteX4-29" fmla="*/ 307831 w 2943661"/>
              <a:gd name="connsiteY4-30" fmla="*/ 42530 h 573273"/>
              <a:gd name="connsiteX0-31" fmla="*/ 307831 w 2943661"/>
              <a:gd name="connsiteY0-32" fmla="*/ 30054 h 560797"/>
              <a:gd name="connsiteX1-33" fmla="*/ 2635830 w 2943661"/>
              <a:gd name="connsiteY1-34" fmla="*/ 30054 h 560797"/>
              <a:gd name="connsiteX2-35" fmla="*/ 2943661 w 2943661"/>
              <a:gd name="connsiteY2-36" fmla="*/ 560797 h 560797"/>
              <a:gd name="connsiteX3-37" fmla="*/ 0 w 2943661"/>
              <a:gd name="connsiteY3-38" fmla="*/ 560797 h 560797"/>
              <a:gd name="connsiteX4-39" fmla="*/ 307831 w 2943661"/>
              <a:gd name="connsiteY4-40" fmla="*/ 30054 h 560797"/>
              <a:gd name="connsiteX0-41" fmla="*/ 307831 w 2943661"/>
              <a:gd name="connsiteY0-42" fmla="*/ 30054 h 560797"/>
              <a:gd name="connsiteX1-43" fmla="*/ 2635830 w 2943661"/>
              <a:gd name="connsiteY1-44" fmla="*/ 30054 h 560797"/>
              <a:gd name="connsiteX2-45" fmla="*/ 2943661 w 2943661"/>
              <a:gd name="connsiteY2-46" fmla="*/ 560797 h 560797"/>
              <a:gd name="connsiteX3-47" fmla="*/ 0 w 2943661"/>
              <a:gd name="connsiteY3-48" fmla="*/ 560797 h 560797"/>
              <a:gd name="connsiteX4-49" fmla="*/ 307831 w 2943661"/>
              <a:gd name="connsiteY4-50" fmla="*/ 30054 h 5607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3590122" y="4455711"/>
            <a:ext cx="5011756" cy="113352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-1" fmla="*/ 519559 w 4198620"/>
              <a:gd name="connsiteY0-2" fmla="*/ 0 h 895791"/>
              <a:gd name="connsiteX1-3" fmla="*/ 3679061 w 4198620"/>
              <a:gd name="connsiteY1-4" fmla="*/ 0 h 895791"/>
              <a:gd name="connsiteX2-5" fmla="*/ 4198620 w 4198620"/>
              <a:gd name="connsiteY2-6" fmla="*/ 895791 h 895791"/>
              <a:gd name="connsiteX3-7" fmla="*/ 0 w 4198620"/>
              <a:gd name="connsiteY3-8" fmla="*/ 895791 h 895791"/>
              <a:gd name="connsiteX4-9" fmla="*/ 519559 w 4198620"/>
              <a:gd name="connsiteY4-10" fmla="*/ 0 h 895791"/>
              <a:gd name="connsiteX0-11" fmla="*/ 519559 w 4198620"/>
              <a:gd name="connsiteY0-12" fmla="*/ 70883 h 966674"/>
              <a:gd name="connsiteX1-13" fmla="*/ 3679061 w 4198620"/>
              <a:gd name="connsiteY1-14" fmla="*/ 70883 h 966674"/>
              <a:gd name="connsiteX2-15" fmla="*/ 4198620 w 4198620"/>
              <a:gd name="connsiteY2-16" fmla="*/ 966674 h 966674"/>
              <a:gd name="connsiteX3-17" fmla="*/ 0 w 4198620"/>
              <a:gd name="connsiteY3-18" fmla="*/ 966674 h 966674"/>
              <a:gd name="connsiteX4-19" fmla="*/ 519559 w 4198620"/>
              <a:gd name="connsiteY4-20" fmla="*/ 70883 h 966674"/>
              <a:gd name="connsiteX0-21" fmla="*/ 519559 w 4198620"/>
              <a:gd name="connsiteY0-22" fmla="*/ 53828 h 949619"/>
              <a:gd name="connsiteX1-23" fmla="*/ 3679061 w 4198620"/>
              <a:gd name="connsiteY1-24" fmla="*/ 53828 h 949619"/>
              <a:gd name="connsiteX2-25" fmla="*/ 4198620 w 4198620"/>
              <a:gd name="connsiteY2-26" fmla="*/ 949619 h 949619"/>
              <a:gd name="connsiteX3-27" fmla="*/ 0 w 4198620"/>
              <a:gd name="connsiteY3-28" fmla="*/ 949619 h 949619"/>
              <a:gd name="connsiteX4-29" fmla="*/ 519559 w 4198620"/>
              <a:gd name="connsiteY4-30" fmla="*/ 53828 h 949619"/>
              <a:gd name="connsiteX0-31" fmla="*/ 519559 w 4198620"/>
              <a:gd name="connsiteY0-32" fmla="*/ 53828 h 949619"/>
              <a:gd name="connsiteX1-33" fmla="*/ 3679061 w 4198620"/>
              <a:gd name="connsiteY1-34" fmla="*/ 53828 h 949619"/>
              <a:gd name="connsiteX2-35" fmla="*/ 4198620 w 4198620"/>
              <a:gd name="connsiteY2-36" fmla="*/ 949619 h 949619"/>
              <a:gd name="connsiteX3-37" fmla="*/ 0 w 4198620"/>
              <a:gd name="connsiteY3-38" fmla="*/ 949619 h 949619"/>
              <a:gd name="connsiteX4-39" fmla="*/ 519559 w 4198620"/>
              <a:gd name="connsiteY4-40" fmla="*/ 53828 h 9496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文本框 8"/>
          <p:cNvSpPr txBox="1"/>
          <p:nvPr/>
        </p:nvSpPr>
        <p:spPr>
          <a:xfrm>
            <a:off x="5734361" y="487090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9" name="文本框 9"/>
          <p:cNvSpPr txBox="1"/>
          <p:nvPr/>
        </p:nvSpPr>
        <p:spPr>
          <a:xfrm>
            <a:off x="5734361" y="379739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0" name="文本框 10"/>
          <p:cNvSpPr txBox="1"/>
          <p:nvPr/>
        </p:nvSpPr>
        <p:spPr>
          <a:xfrm>
            <a:off x="5734361" y="2944937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1" name="文本框 11"/>
          <p:cNvSpPr txBox="1"/>
          <p:nvPr/>
        </p:nvSpPr>
        <p:spPr>
          <a:xfrm>
            <a:off x="5734362" y="2022936"/>
            <a:ext cx="72327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495389" y="1364401"/>
            <a:ext cx="489858" cy="489858"/>
            <a:chOff x="1427243" y="1987229"/>
            <a:chExt cx="1016000" cy="1016000"/>
          </a:xfrm>
          <a:effectLst/>
        </p:grpSpPr>
        <p:sp>
          <p:nvSpPr>
            <p:cNvPr id="119" name="椭圆 118"/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95389" y="3103418"/>
            <a:ext cx="489858" cy="489858"/>
            <a:chOff x="1427243" y="3314803"/>
            <a:chExt cx="1016000" cy="1016000"/>
          </a:xfrm>
          <a:effectLst/>
        </p:grpSpPr>
        <p:sp>
          <p:nvSpPr>
            <p:cNvPr id="117" name="椭圆 116"/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95389" y="4786050"/>
            <a:ext cx="489858" cy="489858"/>
            <a:chOff x="1427243" y="4599335"/>
            <a:chExt cx="1016000" cy="1016000"/>
          </a:xfrm>
          <a:effectLst/>
        </p:grpSpPr>
        <p:sp>
          <p:nvSpPr>
            <p:cNvPr id="115" name="椭圆 114"/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9863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0" name="矩形 109"/>
          <p:cNvSpPr/>
          <p:nvPr/>
        </p:nvSpPr>
        <p:spPr>
          <a:xfrm>
            <a:off x="9863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1" name="矩形 110"/>
          <p:cNvSpPr/>
          <p:nvPr/>
        </p:nvSpPr>
        <p:spPr>
          <a:xfrm>
            <a:off x="9863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2" name="矩形 111"/>
          <p:cNvSpPr/>
          <p:nvPr/>
        </p:nvSpPr>
        <p:spPr>
          <a:xfrm>
            <a:off x="9863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3" name="矩形 112"/>
          <p:cNvSpPr/>
          <p:nvPr/>
        </p:nvSpPr>
        <p:spPr>
          <a:xfrm>
            <a:off x="9863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4" name="矩形 113"/>
          <p:cNvSpPr/>
          <p:nvPr/>
        </p:nvSpPr>
        <p:spPr>
          <a:xfrm>
            <a:off x="9863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11206753" y="3103418"/>
            <a:ext cx="489858" cy="489858"/>
            <a:chOff x="6262908" y="3314803"/>
            <a:chExt cx="1016000" cy="1016000"/>
          </a:xfrm>
          <a:effectLst/>
        </p:grpSpPr>
        <p:sp>
          <p:nvSpPr>
            <p:cNvPr id="99" name="椭圆 98"/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0" name="组合 99"/>
            <p:cNvGrpSpPr/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01" name="任意多边形: 形状 100"/>
              <p:cNvSpPr/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/>
              <p:cNvSpPr/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/>
              <p:cNvSpPr/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/>
              <p:cNvSpPr/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/>
              <p:cNvSpPr/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1206753" y="1364401"/>
            <a:ext cx="489858" cy="489858"/>
            <a:chOff x="6262908" y="1987229"/>
            <a:chExt cx="1016000" cy="1016000"/>
          </a:xfrm>
          <a:effectLst/>
        </p:grpSpPr>
        <p:sp>
          <p:nvSpPr>
            <p:cNvPr id="89" name="椭圆 88"/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91" name="任意多边形: 形状 90"/>
              <p:cNvSpPr/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/>
              <p:cNvSpPr/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/>
              <p:cNvSpPr/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/>
              <p:cNvSpPr/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/>
              <p:cNvSpPr/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/>
              <p:cNvSpPr/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/>
              <p:cNvSpPr/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/>
              <p:cNvSpPr/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1206753" y="4786050"/>
            <a:ext cx="489858" cy="489858"/>
            <a:chOff x="6262908" y="4599335"/>
            <a:chExt cx="1016000" cy="1016000"/>
          </a:xfrm>
          <a:effectLst/>
        </p:grpSpPr>
        <p:sp>
          <p:nvSpPr>
            <p:cNvPr id="84" name="椭圆 83"/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组合 84"/>
            <p:cNvGrpSpPr/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86" name="任意多边形: 形状 85"/>
              <p:cNvSpPr/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/>
              <p:cNvSpPr/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8612013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9" name="矩形 78"/>
          <p:cNvSpPr/>
          <p:nvPr/>
        </p:nvSpPr>
        <p:spPr>
          <a:xfrm>
            <a:off x="8612013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0" name="矩形 79"/>
          <p:cNvSpPr/>
          <p:nvPr/>
        </p:nvSpPr>
        <p:spPr>
          <a:xfrm>
            <a:off x="8612013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1" name="矩形 80"/>
          <p:cNvSpPr/>
          <p:nvPr/>
        </p:nvSpPr>
        <p:spPr>
          <a:xfrm>
            <a:off x="8612013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2" name="矩形 81"/>
          <p:cNvSpPr/>
          <p:nvPr/>
        </p:nvSpPr>
        <p:spPr>
          <a:xfrm>
            <a:off x="8612013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3" name="矩形 82"/>
          <p:cNvSpPr/>
          <p:nvPr/>
        </p:nvSpPr>
        <p:spPr>
          <a:xfrm>
            <a:off x="8612013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/>
      <p:bldP spid="129" grpId="0"/>
      <p:bldP spid="130" grpId="0"/>
      <p:bldP spid="131" grpId="0"/>
      <p:bldP spid="109" grpId="0"/>
      <p:bldP spid="110" grpId="0"/>
      <p:bldP spid="111" grpId="0"/>
      <p:bldP spid="112" grpId="0"/>
      <p:bldP spid="113" grpId="0"/>
      <p:bldP spid="114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A_标题 6"/>
          <p:cNvSpPr txBox="1"/>
          <p:nvPr>
            <p:custDataLst>
              <p:tags r:id="rId2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PA_TextPlaceholder 7"/>
          <p:cNvSpPr txBox="1"/>
          <p:nvPr>
            <p:custDataLst>
              <p:tags r:id="rId3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52" name="PA_组合 151"/>
          <p:cNvGrpSpPr/>
          <p:nvPr>
            <p:custDataLst>
              <p:tags r:id="rId4"/>
            </p:custDataLst>
          </p:nvPr>
        </p:nvGrpSpPr>
        <p:grpSpPr>
          <a:xfrm>
            <a:off x="1847528" y="1700810"/>
            <a:ext cx="3312362" cy="5319660"/>
            <a:chOff x="3836988" y="2911475"/>
            <a:chExt cx="7091362" cy="11388725"/>
          </a:xfrm>
          <a:solidFill>
            <a:schemeClr val="tx2"/>
          </a:solidFill>
        </p:grpSpPr>
        <p:sp>
          <p:nvSpPr>
            <p:cNvPr id="156" name="任意多边形: 形状 155"/>
            <p:cNvSpPr/>
            <p:nvPr/>
          </p:nvSpPr>
          <p:spPr bwMode="auto">
            <a:xfrm>
              <a:off x="4129088" y="8929688"/>
              <a:ext cx="550862" cy="717550"/>
            </a:xfrm>
            <a:custGeom>
              <a:avLst/>
              <a:gdLst>
                <a:gd name="T0" fmla="*/ 38 w 107"/>
                <a:gd name="T1" fmla="*/ 142 h 142"/>
                <a:gd name="T2" fmla="*/ 37 w 107"/>
                <a:gd name="T3" fmla="*/ 127 h 142"/>
                <a:gd name="T4" fmla="*/ 57 w 107"/>
                <a:gd name="T5" fmla="*/ 76 h 142"/>
                <a:gd name="T6" fmla="*/ 94 w 107"/>
                <a:gd name="T7" fmla="*/ 37 h 142"/>
                <a:gd name="T8" fmla="*/ 101 w 107"/>
                <a:gd name="T9" fmla="*/ 31 h 142"/>
                <a:gd name="T10" fmla="*/ 106 w 107"/>
                <a:gd name="T11" fmla="*/ 16 h 142"/>
                <a:gd name="T12" fmla="*/ 92 w 107"/>
                <a:gd name="T13" fmla="*/ 3 h 142"/>
                <a:gd name="T14" fmla="*/ 70 w 107"/>
                <a:gd name="T15" fmla="*/ 0 h 142"/>
                <a:gd name="T16" fmla="*/ 22 w 107"/>
                <a:gd name="T17" fmla="*/ 25 h 142"/>
                <a:gd name="T18" fmla="*/ 11 w 107"/>
                <a:gd name="T19" fmla="*/ 93 h 142"/>
                <a:gd name="T20" fmla="*/ 30 w 107"/>
                <a:gd name="T21" fmla="*/ 129 h 142"/>
                <a:gd name="T22" fmla="*/ 38 w 107"/>
                <a:gd name="T23" fmla="*/ 142 h 142"/>
                <a:gd name="T24" fmla="*/ 28 w 107"/>
                <a:gd name="T25" fmla="*/ 29 h 142"/>
                <a:gd name="T26" fmla="*/ 70 w 107"/>
                <a:gd name="T27" fmla="*/ 8 h 142"/>
                <a:gd name="T28" fmla="*/ 90 w 107"/>
                <a:gd name="T29" fmla="*/ 11 h 142"/>
                <a:gd name="T30" fmla="*/ 98 w 107"/>
                <a:gd name="T31" fmla="*/ 18 h 142"/>
                <a:gd name="T32" fmla="*/ 95 w 107"/>
                <a:gd name="T33" fmla="*/ 25 h 142"/>
                <a:gd name="T34" fmla="*/ 89 w 107"/>
                <a:gd name="T35" fmla="*/ 31 h 142"/>
                <a:gd name="T36" fmla="*/ 51 w 107"/>
                <a:gd name="T37" fmla="*/ 72 h 142"/>
                <a:gd name="T38" fmla="*/ 30 w 107"/>
                <a:gd name="T39" fmla="*/ 115 h 142"/>
                <a:gd name="T40" fmla="*/ 19 w 107"/>
                <a:gd name="T41" fmla="*/ 91 h 142"/>
                <a:gd name="T42" fmla="*/ 28 w 107"/>
                <a:gd name="T43" fmla="*/ 2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142">
                  <a:moveTo>
                    <a:pt x="38" y="142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37" y="127"/>
                    <a:pt x="36" y="105"/>
                    <a:pt x="57" y="76"/>
                  </a:cubicBezTo>
                  <a:cubicBezTo>
                    <a:pt x="74" y="54"/>
                    <a:pt x="86" y="44"/>
                    <a:pt x="94" y="37"/>
                  </a:cubicBezTo>
                  <a:cubicBezTo>
                    <a:pt x="97" y="35"/>
                    <a:pt x="99" y="33"/>
                    <a:pt x="101" y="31"/>
                  </a:cubicBezTo>
                  <a:cubicBezTo>
                    <a:pt x="105" y="27"/>
                    <a:pt x="107" y="21"/>
                    <a:pt x="106" y="16"/>
                  </a:cubicBezTo>
                  <a:cubicBezTo>
                    <a:pt x="104" y="10"/>
                    <a:pt x="99" y="6"/>
                    <a:pt x="92" y="3"/>
                  </a:cubicBezTo>
                  <a:cubicBezTo>
                    <a:pt x="88" y="2"/>
                    <a:pt x="80" y="0"/>
                    <a:pt x="70" y="0"/>
                  </a:cubicBezTo>
                  <a:cubicBezTo>
                    <a:pt x="56" y="0"/>
                    <a:pt x="36" y="4"/>
                    <a:pt x="22" y="25"/>
                  </a:cubicBezTo>
                  <a:cubicBezTo>
                    <a:pt x="0" y="56"/>
                    <a:pt x="5" y="77"/>
                    <a:pt x="11" y="93"/>
                  </a:cubicBezTo>
                  <a:cubicBezTo>
                    <a:pt x="17" y="110"/>
                    <a:pt x="29" y="128"/>
                    <a:pt x="30" y="129"/>
                  </a:cubicBezTo>
                  <a:lnTo>
                    <a:pt x="38" y="142"/>
                  </a:lnTo>
                  <a:close/>
                  <a:moveTo>
                    <a:pt x="28" y="29"/>
                  </a:moveTo>
                  <a:cubicBezTo>
                    <a:pt x="38" y="15"/>
                    <a:pt x="52" y="8"/>
                    <a:pt x="70" y="8"/>
                  </a:cubicBezTo>
                  <a:cubicBezTo>
                    <a:pt x="79" y="8"/>
                    <a:pt x="87" y="10"/>
                    <a:pt x="90" y="11"/>
                  </a:cubicBezTo>
                  <a:cubicBezTo>
                    <a:pt x="94" y="12"/>
                    <a:pt x="97" y="15"/>
                    <a:pt x="98" y="18"/>
                  </a:cubicBezTo>
                  <a:cubicBezTo>
                    <a:pt x="98" y="20"/>
                    <a:pt x="97" y="23"/>
                    <a:pt x="95" y="25"/>
                  </a:cubicBezTo>
                  <a:cubicBezTo>
                    <a:pt x="94" y="27"/>
                    <a:pt x="92" y="28"/>
                    <a:pt x="89" y="31"/>
                  </a:cubicBezTo>
                  <a:cubicBezTo>
                    <a:pt x="81" y="38"/>
                    <a:pt x="68" y="48"/>
                    <a:pt x="51" y="72"/>
                  </a:cubicBezTo>
                  <a:cubicBezTo>
                    <a:pt x="38" y="89"/>
                    <a:pt x="33" y="105"/>
                    <a:pt x="30" y="115"/>
                  </a:cubicBezTo>
                  <a:cubicBezTo>
                    <a:pt x="27" y="108"/>
                    <a:pt x="22" y="99"/>
                    <a:pt x="19" y="91"/>
                  </a:cubicBezTo>
                  <a:cubicBezTo>
                    <a:pt x="13" y="74"/>
                    <a:pt x="9" y="57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 bwMode="auto">
            <a:xfrm>
              <a:off x="4202113" y="9920288"/>
              <a:ext cx="512762" cy="536575"/>
            </a:xfrm>
            <a:custGeom>
              <a:avLst/>
              <a:gdLst>
                <a:gd name="T0" fmla="*/ 83 w 100"/>
                <a:gd name="T1" fmla="*/ 0 h 106"/>
                <a:gd name="T2" fmla="*/ 60 w 100"/>
                <a:gd name="T3" fmla="*/ 3 h 106"/>
                <a:gd name="T4" fmla="*/ 12 w 100"/>
                <a:gd name="T5" fmla="*/ 37 h 106"/>
                <a:gd name="T6" fmla="*/ 14 w 100"/>
                <a:gd name="T7" fmla="*/ 87 h 106"/>
                <a:gd name="T8" fmla="*/ 47 w 100"/>
                <a:gd name="T9" fmla="*/ 105 h 106"/>
                <a:gd name="T10" fmla="*/ 54 w 100"/>
                <a:gd name="T11" fmla="*/ 106 h 106"/>
                <a:gd name="T12" fmla="*/ 61 w 100"/>
                <a:gd name="T13" fmla="*/ 104 h 106"/>
                <a:gd name="T14" fmla="*/ 63 w 100"/>
                <a:gd name="T15" fmla="*/ 93 h 106"/>
                <a:gd name="T16" fmla="*/ 78 w 100"/>
                <a:gd name="T17" fmla="*/ 40 h 106"/>
                <a:gd name="T18" fmla="*/ 93 w 100"/>
                <a:gd name="T19" fmla="*/ 19 h 106"/>
                <a:gd name="T20" fmla="*/ 99 w 100"/>
                <a:gd name="T21" fmla="*/ 7 h 106"/>
                <a:gd name="T22" fmla="*/ 83 w 100"/>
                <a:gd name="T23" fmla="*/ 0 h 106"/>
                <a:gd name="T24" fmla="*/ 87 w 100"/>
                <a:gd name="T25" fmla="*/ 13 h 106"/>
                <a:gd name="T26" fmla="*/ 71 w 100"/>
                <a:gd name="T27" fmla="*/ 36 h 106"/>
                <a:gd name="T28" fmla="*/ 55 w 100"/>
                <a:gd name="T29" fmla="*/ 92 h 106"/>
                <a:gd name="T30" fmla="*/ 55 w 100"/>
                <a:gd name="T31" fmla="*/ 93 h 106"/>
                <a:gd name="T32" fmla="*/ 55 w 100"/>
                <a:gd name="T33" fmla="*/ 93 h 106"/>
                <a:gd name="T34" fmla="*/ 55 w 100"/>
                <a:gd name="T35" fmla="*/ 98 h 106"/>
                <a:gd name="T36" fmla="*/ 51 w 100"/>
                <a:gd name="T37" fmla="*/ 97 h 106"/>
                <a:gd name="T38" fmla="*/ 19 w 100"/>
                <a:gd name="T39" fmla="*/ 80 h 106"/>
                <a:gd name="T40" fmla="*/ 20 w 100"/>
                <a:gd name="T41" fmla="*/ 40 h 106"/>
                <a:gd name="T42" fmla="*/ 61 w 100"/>
                <a:gd name="T43" fmla="*/ 10 h 106"/>
                <a:gd name="T44" fmla="*/ 83 w 100"/>
                <a:gd name="T45" fmla="*/ 8 h 106"/>
                <a:gd name="T46" fmla="*/ 91 w 100"/>
                <a:gd name="T47" fmla="*/ 9 h 106"/>
                <a:gd name="T48" fmla="*/ 87 w 100"/>
                <a:gd name="T49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106">
                  <a:moveTo>
                    <a:pt x="83" y="0"/>
                  </a:moveTo>
                  <a:cubicBezTo>
                    <a:pt x="77" y="0"/>
                    <a:pt x="69" y="1"/>
                    <a:pt x="60" y="3"/>
                  </a:cubicBezTo>
                  <a:cubicBezTo>
                    <a:pt x="43" y="5"/>
                    <a:pt x="25" y="9"/>
                    <a:pt x="12" y="37"/>
                  </a:cubicBezTo>
                  <a:cubicBezTo>
                    <a:pt x="0" y="66"/>
                    <a:pt x="8" y="82"/>
                    <a:pt x="14" y="87"/>
                  </a:cubicBezTo>
                  <a:cubicBezTo>
                    <a:pt x="20" y="92"/>
                    <a:pt x="40" y="101"/>
                    <a:pt x="47" y="105"/>
                  </a:cubicBezTo>
                  <a:cubicBezTo>
                    <a:pt x="50" y="106"/>
                    <a:pt x="52" y="106"/>
                    <a:pt x="54" y="106"/>
                  </a:cubicBezTo>
                  <a:cubicBezTo>
                    <a:pt x="58" y="106"/>
                    <a:pt x="60" y="105"/>
                    <a:pt x="61" y="104"/>
                  </a:cubicBezTo>
                  <a:cubicBezTo>
                    <a:pt x="63" y="102"/>
                    <a:pt x="64" y="98"/>
                    <a:pt x="63" y="93"/>
                  </a:cubicBezTo>
                  <a:cubicBezTo>
                    <a:pt x="64" y="89"/>
                    <a:pt x="69" y="57"/>
                    <a:pt x="78" y="40"/>
                  </a:cubicBezTo>
                  <a:cubicBezTo>
                    <a:pt x="83" y="30"/>
                    <a:pt x="89" y="23"/>
                    <a:pt x="93" y="19"/>
                  </a:cubicBezTo>
                  <a:cubicBezTo>
                    <a:pt x="97" y="14"/>
                    <a:pt x="100" y="11"/>
                    <a:pt x="99" y="7"/>
                  </a:cubicBezTo>
                  <a:cubicBezTo>
                    <a:pt x="98" y="1"/>
                    <a:pt x="90" y="0"/>
                    <a:pt x="83" y="0"/>
                  </a:cubicBezTo>
                  <a:close/>
                  <a:moveTo>
                    <a:pt x="87" y="13"/>
                  </a:moveTo>
                  <a:cubicBezTo>
                    <a:pt x="83" y="18"/>
                    <a:pt x="77" y="25"/>
                    <a:pt x="71" y="36"/>
                  </a:cubicBezTo>
                  <a:cubicBezTo>
                    <a:pt x="61" y="56"/>
                    <a:pt x="55" y="91"/>
                    <a:pt x="55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7"/>
                    <a:pt x="55" y="98"/>
                    <a:pt x="55" y="98"/>
                  </a:cubicBezTo>
                  <a:cubicBezTo>
                    <a:pt x="55" y="98"/>
                    <a:pt x="54" y="99"/>
                    <a:pt x="51" y="97"/>
                  </a:cubicBezTo>
                  <a:cubicBezTo>
                    <a:pt x="42" y="94"/>
                    <a:pt x="24" y="84"/>
                    <a:pt x="19" y="80"/>
                  </a:cubicBezTo>
                  <a:cubicBezTo>
                    <a:pt x="14" y="77"/>
                    <a:pt x="10" y="63"/>
                    <a:pt x="20" y="40"/>
                  </a:cubicBezTo>
                  <a:cubicBezTo>
                    <a:pt x="30" y="16"/>
                    <a:pt x="45" y="13"/>
                    <a:pt x="61" y="10"/>
                  </a:cubicBezTo>
                  <a:cubicBezTo>
                    <a:pt x="70" y="9"/>
                    <a:pt x="78" y="8"/>
                    <a:pt x="83" y="8"/>
                  </a:cubicBezTo>
                  <a:cubicBezTo>
                    <a:pt x="87" y="8"/>
                    <a:pt x="89" y="9"/>
                    <a:pt x="91" y="9"/>
                  </a:cubicBezTo>
                  <a:cubicBezTo>
                    <a:pt x="90" y="10"/>
                    <a:pt x="88" y="12"/>
                    <a:pt x="8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3836988" y="2911475"/>
              <a:ext cx="7091362" cy="11388725"/>
              <a:chOff x="3836988" y="2911475"/>
              <a:chExt cx="7091362" cy="11388725"/>
            </a:xfrm>
            <a:grpFill/>
          </p:grpSpPr>
          <p:sp>
            <p:nvSpPr>
              <p:cNvPr id="159" name="椭圆 158"/>
              <p:cNvSpPr/>
              <p:nvPr/>
            </p:nvSpPr>
            <p:spPr bwMode="auto">
              <a:xfrm>
                <a:off x="6364288" y="3300413"/>
                <a:ext cx="107950" cy="1063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 bwMode="auto">
              <a:xfrm>
                <a:off x="6816725" y="3128963"/>
                <a:ext cx="114300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/>
              <p:cNvSpPr/>
              <p:nvPr/>
            </p:nvSpPr>
            <p:spPr bwMode="auto">
              <a:xfrm>
                <a:off x="6559550" y="3316288"/>
                <a:ext cx="592137" cy="76200"/>
              </a:xfrm>
              <a:custGeom>
                <a:avLst/>
                <a:gdLst>
                  <a:gd name="T0" fmla="*/ 8 w 115"/>
                  <a:gd name="T1" fmla="*/ 15 h 15"/>
                  <a:gd name="T2" fmla="*/ 108 w 115"/>
                  <a:gd name="T3" fmla="*/ 15 h 15"/>
                  <a:gd name="T4" fmla="*/ 115 w 115"/>
                  <a:gd name="T5" fmla="*/ 8 h 15"/>
                  <a:gd name="T6" fmla="*/ 115 w 115"/>
                  <a:gd name="T7" fmla="*/ 7 h 15"/>
                  <a:gd name="T8" fmla="*/ 108 w 115"/>
                  <a:gd name="T9" fmla="*/ 0 h 15"/>
                  <a:gd name="T10" fmla="*/ 8 w 115"/>
                  <a:gd name="T11" fmla="*/ 0 h 15"/>
                  <a:gd name="T12" fmla="*/ 0 w 115"/>
                  <a:gd name="T13" fmla="*/ 7 h 15"/>
                  <a:gd name="T14" fmla="*/ 0 w 115"/>
                  <a:gd name="T15" fmla="*/ 8 h 15"/>
                  <a:gd name="T16" fmla="*/ 8 w 115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">
                    <a:moveTo>
                      <a:pt x="8" y="15"/>
                    </a:moveTo>
                    <a:cubicBezTo>
                      <a:pt x="108" y="15"/>
                      <a:pt x="108" y="15"/>
                      <a:pt x="108" y="15"/>
                    </a:cubicBezTo>
                    <a:cubicBezTo>
                      <a:pt x="112" y="15"/>
                      <a:pt x="115" y="12"/>
                      <a:pt x="115" y="8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3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/>
              <p:cNvSpPr/>
              <p:nvPr/>
            </p:nvSpPr>
            <p:spPr bwMode="auto">
              <a:xfrm>
                <a:off x="3836988" y="2911475"/>
                <a:ext cx="7091362" cy="11388725"/>
              </a:xfrm>
              <a:custGeom>
                <a:avLst/>
                <a:gdLst>
                  <a:gd name="T0" fmla="*/ 1238 w 1380"/>
                  <a:gd name="T1" fmla="*/ 1842 h 2252"/>
                  <a:gd name="T2" fmla="*/ 1302 w 1380"/>
                  <a:gd name="T3" fmla="*/ 1408 h 2252"/>
                  <a:gd name="T4" fmla="*/ 1248 w 1380"/>
                  <a:gd name="T5" fmla="*/ 988 h 2252"/>
                  <a:gd name="T6" fmla="*/ 1153 w 1380"/>
                  <a:gd name="T7" fmla="*/ 788 h 2252"/>
                  <a:gd name="T8" fmla="*/ 1065 w 1380"/>
                  <a:gd name="T9" fmla="*/ 601 h 2252"/>
                  <a:gd name="T10" fmla="*/ 999 w 1380"/>
                  <a:gd name="T11" fmla="*/ 303 h 2252"/>
                  <a:gd name="T12" fmla="*/ 183 w 1380"/>
                  <a:gd name="T13" fmla="*/ 120 h 2252"/>
                  <a:gd name="T14" fmla="*/ 183 w 1380"/>
                  <a:gd name="T15" fmla="*/ 443 h 2252"/>
                  <a:gd name="T16" fmla="*/ 181 w 1380"/>
                  <a:gd name="T17" fmla="*/ 572 h 2252"/>
                  <a:gd name="T18" fmla="*/ 183 w 1380"/>
                  <a:gd name="T19" fmla="*/ 850 h 2252"/>
                  <a:gd name="T20" fmla="*/ 37 w 1380"/>
                  <a:gd name="T21" fmla="*/ 1068 h 2252"/>
                  <a:gd name="T22" fmla="*/ 44 w 1380"/>
                  <a:gd name="T23" fmla="*/ 1328 h 2252"/>
                  <a:gd name="T24" fmla="*/ 18 w 1380"/>
                  <a:gd name="T25" fmla="*/ 1502 h 2252"/>
                  <a:gd name="T26" fmla="*/ 224 w 1380"/>
                  <a:gd name="T27" fmla="*/ 1628 h 2252"/>
                  <a:gd name="T28" fmla="*/ 281 w 1380"/>
                  <a:gd name="T29" fmla="*/ 1720 h 2252"/>
                  <a:gd name="T30" fmla="*/ 447 w 1380"/>
                  <a:gd name="T31" fmla="*/ 1938 h 2252"/>
                  <a:gd name="T32" fmla="*/ 601 w 1380"/>
                  <a:gd name="T33" fmla="*/ 2101 h 2252"/>
                  <a:gd name="T34" fmla="*/ 1348 w 1380"/>
                  <a:gd name="T35" fmla="*/ 2252 h 2252"/>
                  <a:gd name="T36" fmla="*/ 1130 w 1380"/>
                  <a:gd name="T37" fmla="*/ 797 h 2252"/>
                  <a:gd name="T38" fmla="*/ 1101 w 1380"/>
                  <a:gd name="T39" fmla="*/ 649 h 2252"/>
                  <a:gd name="T40" fmla="*/ 972 w 1380"/>
                  <a:gd name="T41" fmla="*/ 120 h 2252"/>
                  <a:gd name="T42" fmla="*/ 223 w 1380"/>
                  <a:gd name="T43" fmla="*/ 985 h 2252"/>
                  <a:gd name="T44" fmla="*/ 948 w 1380"/>
                  <a:gd name="T45" fmla="*/ 918 h 2252"/>
                  <a:gd name="T46" fmla="*/ 231 w 1380"/>
                  <a:gd name="T47" fmla="*/ 1416 h 2252"/>
                  <a:gd name="T48" fmla="*/ 231 w 1380"/>
                  <a:gd name="T49" fmla="*/ 1085 h 2252"/>
                  <a:gd name="T50" fmla="*/ 942 w 1380"/>
                  <a:gd name="T51" fmla="*/ 888 h 2252"/>
                  <a:gd name="T52" fmla="*/ 223 w 1380"/>
                  <a:gd name="T53" fmla="*/ 1109 h 2252"/>
                  <a:gd name="T54" fmla="*/ 183 w 1380"/>
                  <a:gd name="T55" fmla="*/ 596 h 2252"/>
                  <a:gd name="T56" fmla="*/ 182 w 1380"/>
                  <a:gd name="T57" fmla="*/ 875 h 2252"/>
                  <a:gd name="T58" fmla="*/ 207 w 1380"/>
                  <a:gd name="T59" fmla="*/ 1023 h 2252"/>
                  <a:gd name="T60" fmla="*/ 96 w 1380"/>
                  <a:gd name="T61" fmla="*/ 1048 h 2252"/>
                  <a:gd name="T62" fmla="*/ 59 w 1380"/>
                  <a:gd name="T63" fmla="*/ 1036 h 2252"/>
                  <a:gd name="T64" fmla="*/ 67 w 1380"/>
                  <a:gd name="T65" fmla="*/ 1038 h 2252"/>
                  <a:gd name="T66" fmla="*/ 90 w 1380"/>
                  <a:gd name="T67" fmla="*/ 1042 h 2252"/>
                  <a:gd name="T68" fmla="*/ 120 w 1380"/>
                  <a:gd name="T69" fmla="*/ 1166 h 2252"/>
                  <a:gd name="T70" fmla="*/ 213 w 1380"/>
                  <a:gd name="T71" fmla="*/ 1300 h 2252"/>
                  <a:gd name="T72" fmla="*/ 73 w 1380"/>
                  <a:gd name="T73" fmla="*/ 1330 h 2252"/>
                  <a:gd name="T74" fmla="*/ 223 w 1380"/>
                  <a:gd name="T75" fmla="*/ 1351 h 2252"/>
                  <a:gd name="T76" fmla="*/ 47 w 1380"/>
                  <a:gd name="T77" fmla="*/ 1414 h 2252"/>
                  <a:gd name="T78" fmla="*/ 149 w 1380"/>
                  <a:gd name="T79" fmla="*/ 1361 h 2252"/>
                  <a:gd name="T80" fmla="*/ 196 w 1380"/>
                  <a:gd name="T81" fmla="*/ 1505 h 2252"/>
                  <a:gd name="T82" fmla="*/ 200 w 1380"/>
                  <a:gd name="T83" fmla="*/ 1590 h 2252"/>
                  <a:gd name="T84" fmla="*/ 223 w 1380"/>
                  <a:gd name="T85" fmla="*/ 1508 h 2252"/>
                  <a:gd name="T86" fmla="*/ 973 w 1380"/>
                  <a:gd name="T87" fmla="*/ 1011 h 2252"/>
                  <a:gd name="T88" fmla="*/ 972 w 1380"/>
                  <a:gd name="T89" fmla="*/ 1528 h 2252"/>
                  <a:gd name="T90" fmla="*/ 665 w 1380"/>
                  <a:gd name="T91" fmla="*/ 2156 h 2252"/>
                  <a:gd name="T92" fmla="*/ 399 w 1380"/>
                  <a:gd name="T93" fmla="*/ 1842 h 2252"/>
                  <a:gd name="T94" fmla="*/ 280 w 1380"/>
                  <a:gd name="T95" fmla="*/ 1664 h 2252"/>
                  <a:gd name="T96" fmla="*/ 996 w 1380"/>
                  <a:gd name="T97" fmla="*/ 1228 h 2252"/>
                  <a:gd name="T98" fmla="*/ 998 w 1380"/>
                  <a:gd name="T99" fmla="*/ 1139 h 2252"/>
                  <a:gd name="T100" fmla="*/ 1026 w 1380"/>
                  <a:gd name="T101" fmla="*/ 1011 h 2252"/>
                  <a:gd name="T102" fmla="*/ 980 w 1380"/>
                  <a:gd name="T103" fmla="*/ 971 h 2252"/>
                  <a:gd name="T104" fmla="*/ 1093 w 1380"/>
                  <a:gd name="T105" fmla="*/ 640 h 2252"/>
                  <a:gd name="T106" fmla="*/ 1119 w 1380"/>
                  <a:gd name="T107" fmla="*/ 817 h 2252"/>
                  <a:gd name="T108" fmla="*/ 1204 w 1380"/>
                  <a:gd name="T109" fmla="*/ 922 h 2252"/>
                  <a:gd name="T110" fmla="*/ 1224 w 1380"/>
                  <a:gd name="T111" fmla="*/ 1728 h 2252"/>
                  <a:gd name="T112" fmla="*/ 1348 w 1380"/>
                  <a:gd name="T113" fmla="*/ 2228 h 2252"/>
                  <a:gd name="T114" fmla="*/ 1001 w 1380"/>
                  <a:gd name="T115" fmla="*/ 1207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80" h="2252">
                    <a:moveTo>
                      <a:pt x="1371" y="2221"/>
                    </a:moveTo>
                    <a:cubicBezTo>
                      <a:pt x="1371" y="2220"/>
                      <a:pt x="1339" y="2112"/>
                      <a:pt x="1315" y="2039"/>
                    </a:cubicBezTo>
                    <a:cubicBezTo>
                      <a:pt x="1298" y="1988"/>
                      <a:pt x="1273" y="1941"/>
                      <a:pt x="1256" y="1910"/>
                    </a:cubicBezTo>
                    <a:cubicBezTo>
                      <a:pt x="1250" y="1899"/>
                      <a:pt x="1243" y="1886"/>
                      <a:pt x="1242" y="1882"/>
                    </a:cubicBezTo>
                    <a:cubicBezTo>
                      <a:pt x="1240" y="1876"/>
                      <a:pt x="1238" y="1863"/>
                      <a:pt x="1238" y="1842"/>
                    </a:cubicBezTo>
                    <a:cubicBezTo>
                      <a:pt x="1239" y="1810"/>
                      <a:pt x="1239" y="1810"/>
                      <a:pt x="1239" y="1810"/>
                    </a:cubicBezTo>
                    <a:cubicBezTo>
                      <a:pt x="1240" y="1788"/>
                      <a:pt x="1242" y="1762"/>
                      <a:pt x="1248" y="1732"/>
                    </a:cubicBezTo>
                    <a:cubicBezTo>
                      <a:pt x="1253" y="1698"/>
                      <a:pt x="1261" y="1651"/>
                      <a:pt x="1269" y="1600"/>
                    </a:cubicBezTo>
                    <a:cubicBezTo>
                      <a:pt x="1281" y="1525"/>
                      <a:pt x="1293" y="1447"/>
                      <a:pt x="1299" y="1420"/>
                    </a:cubicBezTo>
                    <a:cubicBezTo>
                      <a:pt x="1300" y="1416"/>
                      <a:pt x="1301" y="1412"/>
                      <a:pt x="1302" y="1408"/>
                    </a:cubicBezTo>
                    <a:cubicBezTo>
                      <a:pt x="1312" y="1366"/>
                      <a:pt x="1320" y="1333"/>
                      <a:pt x="1298" y="1240"/>
                    </a:cubicBezTo>
                    <a:cubicBezTo>
                      <a:pt x="1284" y="1179"/>
                      <a:pt x="1276" y="1141"/>
                      <a:pt x="1271" y="1112"/>
                    </a:cubicBezTo>
                    <a:cubicBezTo>
                      <a:pt x="1268" y="1096"/>
                      <a:pt x="1265" y="1083"/>
                      <a:pt x="1262" y="1071"/>
                    </a:cubicBezTo>
                    <a:cubicBezTo>
                      <a:pt x="1253" y="1034"/>
                      <a:pt x="1249" y="1008"/>
                      <a:pt x="1248" y="991"/>
                    </a:cubicBezTo>
                    <a:cubicBezTo>
                      <a:pt x="1248" y="988"/>
                      <a:pt x="1248" y="988"/>
                      <a:pt x="1248" y="988"/>
                    </a:cubicBezTo>
                    <a:cubicBezTo>
                      <a:pt x="1247" y="965"/>
                      <a:pt x="1246" y="941"/>
                      <a:pt x="1224" y="908"/>
                    </a:cubicBezTo>
                    <a:cubicBezTo>
                      <a:pt x="1200" y="872"/>
                      <a:pt x="1183" y="846"/>
                      <a:pt x="1180" y="841"/>
                    </a:cubicBezTo>
                    <a:cubicBezTo>
                      <a:pt x="1178" y="837"/>
                      <a:pt x="1172" y="824"/>
                      <a:pt x="1169" y="817"/>
                    </a:cubicBezTo>
                    <a:cubicBezTo>
                      <a:pt x="1167" y="811"/>
                      <a:pt x="1165" y="806"/>
                      <a:pt x="1163" y="803"/>
                    </a:cubicBezTo>
                    <a:cubicBezTo>
                      <a:pt x="1160" y="797"/>
                      <a:pt x="1156" y="792"/>
                      <a:pt x="1153" y="788"/>
                    </a:cubicBezTo>
                    <a:cubicBezTo>
                      <a:pt x="1148" y="764"/>
                      <a:pt x="1134" y="685"/>
                      <a:pt x="1132" y="670"/>
                    </a:cubicBezTo>
                    <a:cubicBezTo>
                      <a:pt x="1128" y="646"/>
                      <a:pt x="1125" y="635"/>
                      <a:pt x="1117" y="627"/>
                    </a:cubicBezTo>
                    <a:cubicBezTo>
                      <a:pt x="1115" y="625"/>
                      <a:pt x="1112" y="623"/>
                      <a:pt x="1110" y="622"/>
                    </a:cubicBezTo>
                    <a:cubicBezTo>
                      <a:pt x="1102" y="611"/>
                      <a:pt x="1089" y="600"/>
                      <a:pt x="1068" y="600"/>
                    </a:cubicBezTo>
                    <a:cubicBezTo>
                      <a:pt x="1067" y="600"/>
                      <a:pt x="1066" y="601"/>
                      <a:pt x="1065" y="601"/>
                    </a:cubicBezTo>
                    <a:cubicBezTo>
                      <a:pt x="1050" y="601"/>
                      <a:pt x="1031" y="603"/>
                      <a:pt x="1011" y="614"/>
                    </a:cubicBezTo>
                    <a:cubicBezTo>
                      <a:pt x="1006" y="616"/>
                      <a:pt x="1001" y="619"/>
                      <a:pt x="996" y="623"/>
                    </a:cubicBezTo>
                    <a:cubicBezTo>
                      <a:pt x="996" y="384"/>
                      <a:pt x="996" y="384"/>
                      <a:pt x="996" y="384"/>
                    </a:cubicBezTo>
                    <a:cubicBezTo>
                      <a:pt x="998" y="381"/>
                      <a:pt x="999" y="378"/>
                      <a:pt x="999" y="374"/>
                    </a:cubicBezTo>
                    <a:cubicBezTo>
                      <a:pt x="999" y="303"/>
                      <a:pt x="999" y="303"/>
                      <a:pt x="999" y="303"/>
                    </a:cubicBezTo>
                    <a:cubicBezTo>
                      <a:pt x="999" y="299"/>
                      <a:pt x="998" y="296"/>
                      <a:pt x="996" y="294"/>
                    </a:cubicBezTo>
                    <a:cubicBezTo>
                      <a:pt x="996" y="120"/>
                      <a:pt x="996" y="120"/>
                      <a:pt x="996" y="120"/>
                    </a:cubicBezTo>
                    <a:cubicBezTo>
                      <a:pt x="996" y="54"/>
                      <a:pt x="942" y="0"/>
                      <a:pt x="876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236" y="0"/>
                      <a:pt x="183" y="54"/>
                      <a:pt x="183" y="120"/>
                    </a:cubicBezTo>
                    <a:cubicBezTo>
                      <a:pt x="183" y="307"/>
                      <a:pt x="183" y="307"/>
                      <a:pt x="183" y="307"/>
                    </a:cubicBezTo>
                    <a:cubicBezTo>
                      <a:pt x="177" y="309"/>
                      <a:pt x="172" y="315"/>
                      <a:pt x="172" y="322"/>
                    </a:cubicBezTo>
                    <a:cubicBezTo>
                      <a:pt x="172" y="394"/>
                      <a:pt x="172" y="394"/>
                      <a:pt x="172" y="394"/>
                    </a:cubicBezTo>
                    <a:cubicBezTo>
                      <a:pt x="172" y="401"/>
                      <a:pt x="177" y="407"/>
                      <a:pt x="183" y="409"/>
                    </a:cubicBezTo>
                    <a:cubicBezTo>
                      <a:pt x="183" y="443"/>
                      <a:pt x="183" y="443"/>
                      <a:pt x="183" y="443"/>
                    </a:cubicBezTo>
                    <a:cubicBezTo>
                      <a:pt x="177" y="445"/>
                      <a:pt x="172" y="451"/>
                      <a:pt x="172" y="458"/>
                    </a:cubicBezTo>
                    <a:cubicBezTo>
                      <a:pt x="172" y="530"/>
                      <a:pt x="172" y="530"/>
                      <a:pt x="172" y="530"/>
                    </a:cubicBezTo>
                    <a:cubicBezTo>
                      <a:pt x="172" y="537"/>
                      <a:pt x="177" y="543"/>
                      <a:pt x="183" y="545"/>
                    </a:cubicBezTo>
                    <a:cubicBezTo>
                      <a:pt x="183" y="572"/>
                      <a:pt x="183" y="572"/>
                      <a:pt x="183" y="572"/>
                    </a:cubicBezTo>
                    <a:cubicBezTo>
                      <a:pt x="182" y="572"/>
                      <a:pt x="181" y="572"/>
                      <a:pt x="181" y="572"/>
                    </a:cubicBezTo>
                    <a:cubicBezTo>
                      <a:pt x="168" y="572"/>
                      <a:pt x="144" y="573"/>
                      <a:pt x="125" y="575"/>
                    </a:cubicBezTo>
                    <a:cubicBezTo>
                      <a:pt x="105" y="578"/>
                      <a:pt x="43" y="586"/>
                      <a:pt x="23" y="647"/>
                    </a:cubicBezTo>
                    <a:cubicBezTo>
                      <a:pt x="3" y="706"/>
                      <a:pt x="36" y="745"/>
                      <a:pt x="69" y="777"/>
                    </a:cubicBezTo>
                    <a:cubicBezTo>
                      <a:pt x="102" y="810"/>
                      <a:pt x="163" y="827"/>
                      <a:pt x="183" y="832"/>
                    </a:cubicBezTo>
                    <a:cubicBezTo>
                      <a:pt x="183" y="850"/>
                      <a:pt x="183" y="850"/>
                      <a:pt x="183" y="850"/>
                    </a:cubicBezTo>
                    <a:cubicBezTo>
                      <a:pt x="174" y="852"/>
                      <a:pt x="160" y="856"/>
                      <a:pt x="143" y="862"/>
                    </a:cubicBezTo>
                    <a:cubicBezTo>
                      <a:pt x="110" y="873"/>
                      <a:pt x="94" y="896"/>
                      <a:pt x="73" y="926"/>
                    </a:cubicBezTo>
                    <a:cubicBezTo>
                      <a:pt x="70" y="931"/>
                      <a:pt x="67" y="936"/>
                      <a:pt x="63" y="940"/>
                    </a:cubicBezTo>
                    <a:cubicBezTo>
                      <a:pt x="30" y="987"/>
                      <a:pt x="30" y="1018"/>
                      <a:pt x="35" y="1036"/>
                    </a:cubicBezTo>
                    <a:cubicBezTo>
                      <a:pt x="36" y="1040"/>
                      <a:pt x="37" y="1057"/>
                      <a:pt x="37" y="1068"/>
                    </a:cubicBezTo>
                    <a:cubicBezTo>
                      <a:pt x="38" y="1085"/>
                      <a:pt x="38" y="1102"/>
                      <a:pt x="40" y="1116"/>
                    </a:cubicBezTo>
                    <a:cubicBezTo>
                      <a:pt x="42" y="1125"/>
                      <a:pt x="44" y="1132"/>
                      <a:pt x="47" y="1138"/>
                    </a:cubicBezTo>
                    <a:cubicBezTo>
                      <a:pt x="45" y="1140"/>
                      <a:pt x="44" y="1141"/>
                      <a:pt x="42" y="1143"/>
                    </a:cubicBezTo>
                    <a:cubicBezTo>
                      <a:pt x="33" y="1153"/>
                      <a:pt x="17" y="1177"/>
                      <a:pt x="10" y="1229"/>
                    </a:cubicBezTo>
                    <a:cubicBezTo>
                      <a:pt x="4" y="1270"/>
                      <a:pt x="28" y="1305"/>
                      <a:pt x="44" y="1328"/>
                    </a:cubicBezTo>
                    <a:cubicBezTo>
                      <a:pt x="48" y="1335"/>
                      <a:pt x="53" y="1341"/>
                      <a:pt x="54" y="1345"/>
                    </a:cubicBezTo>
                    <a:cubicBezTo>
                      <a:pt x="55" y="1348"/>
                      <a:pt x="57" y="1351"/>
                      <a:pt x="59" y="1354"/>
                    </a:cubicBezTo>
                    <a:cubicBezTo>
                      <a:pt x="45" y="1363"/>
                      <a:pt x="39" y="1375"/>
                      <a:pt x="30" y="1394"/>
                    </a:cubicBezTo>
                    <a:cubicBezTo>
                      <a:pt x="29" y="1397"/>
                      <a:pt x="27" y="1400"/>
                      <a:pt x="26" y="1404"/>
                    </a:cubicBezTo>
                    <a:cubicBezTo>
                      <a:pt x="12" y="1432"/>
                      <a:pt x="0" y="1463"/>
                      <a:pt x="18" y="1502"/>
                    </a:cubicBezTo>
                    <a:cubicBezTo>
                      <a:pt x="32" y="1532"/>
                      <a:pt x="61" y="1546"/>
                      <a:pt x="74" y="1552"/>
                    </a:cubicBezTo>
                    <a:cubicBezTo>
                      <a:pt x="75" y="1553"/>
                      <a:pt x="76" y="1553"/>
                      <a:pt x="76" y="1553"/>
                    </a:cubicBezTo>
                    <a:cubicBezTo>
                      <a:pt x="83" y="1558"/>
                      <a:pt x="108" y="1572"/>
                      <a:pt x="123" y="1575"/>
                    </a:cubicBezTo>
                    <a:cubicBezTo>
                      <a:pt x="132" y="1578"/>
                      <a:pt x="168" y="1597"/>
                      <a:pt x="184" y="1608"/>
                    </a:cubicBezTo>
                    <a:cubicBezTo>
                      <a:pt x="194" y="1615"/>
                      <a:pt x="211" y="1622"/>
                      <a:pt x="224" y="1628"/>
                    </a:cubicBezTo>
                    <a:cubicBezTo>
                      <a:pt x="228" y="1630"/>
                      <a:pt x="233" y="1632"/>
                      <a:pt x="236" y="1633"/>
                    </a:cubicBezTo>
                    <a:cubicBezTo>
                      <a:pt x="239" y="1638"/>
                      <a:pt x="245" y="1650"/>
                      <a:pt x="248" y="1656"/>
                    </a:cubicBezTo>
                    <a:cubicBezTo>
                      <a:pt x="254" y="1667"/>
                      <a:pt x="257" y="1673"/>
                      <a:pt x="260" y="1677"/>
                    </a:cubicBezTo>
                    <a:cubicBezTo>
                      <a:pt x="264" y="1683"/>
                      <a:pt x="272" y="1697"/>
                      <a:pt x="276" y="1705"/>
                    </a:cubicBezTo>
                    <a:cubicBezTo>
                      <a:pt x="277" y="1709"/>
                      <a:pt x="278" y="1715"/>
                      <a:pt x="281" y="1720"/>
                    </a:cubicBezTo>
                    <a:cubicBezTo>
                      <a:pt x="284" y="1727"/>
                      <a:pt x="297" y="1748"/>
                      <a:pt x="324" y="1783"/>
                    </a:cubicBezTo>
                    <a:cubicBezTo>
                      <a:pt x="328" y="1789"/>
                      <a:pt x="328" y="1789"/>
                      <a:pt x="328" y="1789"/>
                    </a:cubicBezTo>
                    <a:cubicBezTo>
                      <a:pt x="333" y="1795"/>
                      <a:pt x="339" y="1802"/>
                      <a:pt x="345" y="1810"/>
                    </a:cubicBezTo>
                    <a:cubicBezTo>
                      <a:pt x="369" y="1842"/>
                      <a:pt x="369" y="1842"/>
                      <a:pt x="369" y="1842"/>
                    </a:cubicBezTo>
                    <a:cubicBezTo>
                      <a:pt x="394" y="1875"/>
                      <a:pt x="424" y="1912"/>
                      <a:pt x="447" y="1938"/>
                    </a:cubicBezTo>
                    <a:cubicBezTo>
                      <a:pt x="478" y="1973"/>
                      <a:pt x="500" y="1989"/>
                      <a:pt x="513" y="1998"/>
                    </a:cubicBezTo>
                    <a:cubicBezTo>
                      <a:pt x="516" y="2001"/>
                      <a:pt x="519" y="2003"/>
                      <a:pt x="521" y="2004"/>
                    </a:cubicBezTo>
                    <a:cubicBezTo>
                      <a:pt x="535" y="2017"/>
                      <a:pt x="581" y="2062"/>
                      <a:pt x="587" y="2071"/>
                    </a:cubicBezTo>
                    <a:cubicBezTo>
                      <a:pt x="589" y="2075"/>
                      <a:pt x="590" y="2079"/>
                      <a:pt x="591" y="2082"/>
                    </a:cubicBezTo>
                    <a:cubicBezTo>
                      <a:pt x="593" y="2088"/>
                      <a:pt x="595" y="2094"/>
                      <a:pt x="601" y="2101"/>
                    </a:cubicBezTo>
                    <a:cubicBezTo>
                      <a:pt x="604" y="2105"/>
                      <a:pt x="626" y="2139"/>
                      <a:pt x="645" y="2169"/>
                    </a:cubicBezTo>
                    <a:cubicBezTo>
                      <a:pt x="655" y="2186"/>
                      <a:pt x="659" y="2216"/>
                      <a:pt x="660" y="2226"/>
                    </a:cubicBezTo>
                    <a:cubicBezTo>
                      <a:pt x="662" y="2248"/>
                      <a:pt x="662" y="2248"/>
                      <a:pt x="662" y="2248"/>
                    </a:cubicBezTo>
                    <a:cubicBezTo>
                      <a:pt x="684" y="2248"/>
                      <a:pt x="684" y="2248"/>
                      <a:pt x="684" y="2248"/>
                    </a:cubicBezTo>
                    <a:cubicBezTo>
                      <a:pt x="1348" y="2252"/>
                      <a:pt x="1348" y="2252"/>
                      <a:pt x="1348" y="2252"/>
                    </a:cubicBezTo>
                    <a:cubicBezTo>
                      <a:pt x="1380" y="2252"/>
                      <a:pt x="1380" y="2252"/>
                      <a:pt x="1380" y="2252"/>
                    </a:cubicBezTo>
                    <a:lnTo>
                      <a:pt x="1371" y="2221"/>
                    </a:lnTo>
                    <a:close/>
                    <a:moveTo>
                      <a:pt x="1102" y="646"/>
                    </a:moveTo>
                    <a:cubicBezTo>
                      <a:pt x="1104" y="650"/>
                      <a:pt x="1106" y="658"/>
                      <a:pt x="1108" y="674"/>
                    </a:cubicBezTo>
                    <a:cubicBezTo>
                      <a:pt x="1111" y="691"/>
                      <a:pt x="1127" y="781"/>
                      <a:pt x="1130" y="797"/>
                    </a:cubicBezTo>
                    <a:cubicBezTo>
                      <a:pt x="1129" y="800"/>
                      <a:pt x="1125" y="808"/>
                      <a:pt x="1120" y="809"/>
                    </a:cubicBezTo>
                    <a:cubicBezTo>
                      <a:pt x="1117" y="809"/>
                      <a:pt x="1115" y="808"/>
                      <a:pt x="1112" y="805"/>
                    </a:cubicBezTo>
                    <a:cubicBezTo>
                      <a:pt x="1097" y="789"/>
                      <a:pt x="1081" y="756"/>
                      <a:pt x="1079" y="742"/>
                    </a:cubicBezTo>
                    <a:cubicBezTo>
                      <a:pt x="1077" y="725"/>
                      <a:pt x="1089" y="694"/>
                      <a:pt x="1092" y="684"/>
                    </a:cubicBezTo>
                    <a:cubicBezTo>
                      <a:pt x="1099" y="668"/>
                      <a:pt x="1101" y="653"/>
                      <a:pt x="1101" y="649"/>
                    </a:cubicBezTo>
                    <a:cubicBezTo>
                      <a:pt x="1102" y="648"/>
                      <a:pt x="1102" y="647"/>
                      <a:pt x="1102" y="646"/>
                    </a:cubicBezTo>
                    <a:close/>
                    <a:moveTo>
                      <a:pt x="207" y="120"/>
                    </a:moveTo>
                    <a:cubicBezTo>
                      <a:pt x="207" y="67"/>
                      <a:pt x="250" y="24"/>
                      <a:pt x="303" y="24"/>
                    </a:cubicBezTo>
                    <a:cubicBezTo>
                      <a:pt x="876" y="24"/>
                      <a:pt x="876" y="24"/>
                      <a:pt x="876" y="24"/>
                    </a:cubicBezTo>
                    <a:cubicBezTo>
                      <a:pt x="929" y="24"/>
                      <a:pt x="972" y="67"/>
                      <a:pt x="972" y="120"/>
                    </a:cubicBezTo>
                    <a:cubicBezTo>
                      <a:pt x="972" y="646"/>
                      <a:pt x="972" y="646"/>
                      <a:pt x="972" y="646"/>
                    </a:cubicBezTo>
                    <a:cubicBezTo>
                      <a:pt x="966" y="654"/>
                      <a:pt x="961" y="662"/>
                      <a:pt x="956" y="672"/>
                    </a:cubicBezTo>
                    <a:cubicBezTo>
                      <a:pt x="956" y="147"/>
                      <a:pt x="956" y="147"/>
                      <a:pt x="956" y="147"/>
                    </a:cubicBezTo>
                    <a:cubicBezTo>
                      <a:pt x="223" y="147"/>
                      <a:pt x="223" y="147"/>
                      <a:pt x="223" y="147"/>
                    </a:cubicBezTo>
                    <a:cubicBezTo>
                      <a:pt x="223" y="985"/>
                      <a:pt x="223" y="985"/>
                      <a:pt x="223" y="985"/>
                    </a:cubicBezTo>
                    <a:cubicBezTo>
                      <a:pt x="223" y="984"/>
                      <a:pt x="223" y="984"/>
                      <a:pt x="223" y="983"/>
                    </a:cubicBezTo>
                    <a:cubicBezTo>
                      <a:pt x="219" y="969"/>
                      <a:pt x="209" y="952"/>
                      <a:pt x="207" y="919"/>
                    </a:cubicBezTo>
                    <a:lnTo>
                      <a:pt x="207" y="120"/>
                    </a:lnTo>
                    <a:close/>
                    <a:moveTo>
                      <a:pt x="942" y="888"/>
                    </a:moveTo>
                    <a:cubicBezTo>
                      <a:pt x="944" y="899"/>
                      <a:pt x="946" y="909"/>
                      <a:pt x="948" y="918"/>
                    </a:cubicBezTo>
                    <a:cubicBezTo>
                      <a:pt x="948" y="1500"/>
                      <a:pt x="948" y="1500"/>
                      <a:pt x="948" y="1500"/>
                    </a:cubicBezTo>
                    <a:cubicBezTo>
                      <a:pt x="231" y="1500"/>
                      <a:pt x="231" y="1500"/>
                      <a:pt x="231" y="1500"/>
                    </a:cubicBezTo>
                    <a:cubicBezTo>
                      <a:pt x="231" y="1458"/>
                      <a:pt x="231" y="1458"/>
                      <a:pt x="231" y="1458"/>
                    </a:cubicBezTo>
                    <a:cubicBezTo>
                      <a:pt x="232" y="1446"/>
                      <a:pt x="231" y="1435"/>
                      <a:pt x="231" y="1427"/>
                    </a:cubicBezTo>
                    <a:cubicBezTo>
                      <a:pt x="231" y="1423"/>
                      <a:pt x="231" y="1419"/>
                      <a:pt x="231" y="1416"/>
                    </a:cubicBezTo>
                    <a:cubicBezTo>
                      <a:pt x="231" y="1413"/>
                      <a:pt x="231" y="1410"/>
                      <a:pt x="231" y="1407"/>
                    </a:cubicBezTo>
                    <a:cubicBezTo>
                      <a:pt x="231" y="1328"/>
                      <a:pt x="231" y="1328"/>
                      <a:pt x="231" y="1328"/>
                    </a:cubicBezTo>
                    <a:cubicBezTo>
                      <a:pt x="233" y="1322"/>
                      <a:pt x="234" y="1314"/>
                      <a:pt x="236" y="1305"/>
                    </a:cubicBezTo>
                    <a:cubicBezTo>
                      <a:pt x="250" y="1244"/>
                      <a:pt x="246" y="1217"/>
                      <a:pt x="231" y="1190"/>
                    </a:cubicBezTo>
                    <a:cubicBezTo>
                      <a:pt x="231" y="1085"/>
                      <a:pt x="231" y="1085"/>
                      <a:pt x="231" y="1085"/>
                    </a:cubicBezTo>
                    <a:cubicBezTo>
                      <a:pt x="235" y="1067"/>
                      <a:pt x="235" y="1046"/>
                      <a:pt x="231" y="1023"/>
                    </a:cubicBezTo>
                    <a:cubicBezTo>
                      <a:pt x="231" y="155"/>
                      <a:pt x="231" y="155"/>
                      <a:pt x="231" y="155"/>
                    </a:cubicBezTo>
                    <a:cubicBezTo>
                      <a:pt x="948" y="155"/>
                      <a:pt x="948" y="155"/>
                      <a:pt x="948" y="155"/>
                    </a:cubicBezTo>
                    <a:cubicBezTo>
                      <a:pt x="948" y="691"/>
                      <a:pt x="948" y="691"/>
                      <a:pt x="948" y="691"/>
                    </a:cubicBezTo>
                    <a:cubicBezTo>
                      <a:pt x="926" y="753"/>
                      <a:pt x="934" y="843"/>
                      <a:pt x="942" y="888"/>
                    </a:cubicBezTo>
                    <a:close/>
                    <a:moveTo>
                      <a:pt x="223" y="1109"/>
                    </a:moveTo>
                    <a:cubicBezTo>
                      <a:pt x="223" y="1176"/>
                      <a:pt x="223" y="1176"/>
                      <a:pt x="223" y="1176"/>
                    </a:cubicBezTo>
                    <a:cubicBezTo>
                      <a:pt x="217" y="1165"/>
                      <a:pt x="217" y="1162"/>
                      <a:pt x="217" y="1151"/>
                    </a:cubicBezTo>
                    <a:cubicBezTo>
                      <a:pt x="217" y="1119"/>
                      <a:pt x="217" y="1119"/>
                      <a:pt x="217" y="1119"/>
                    </a:cubicBezTo>
                    <a:cubicBezTo>
                      <a:pt x="219" y="1116"/>
                      <a:pt x="221" y="1112"/>
                      <a:pt x="223" y="1109"/>
                    </a:cubicBezTo>
                    <a:close/>
                    <a:moveTo>
                      <a:pt x="85" y="760"/>
                    </a:moveTo>
                    <a:cubicBezTo>
                      <a:pt x="51" y="726"/>
                      <a:pt x="31" y="698"/>
                      <a:pt x="45" y="654"/>
                    </a:cubicBezTo>
                    <a:cubicBezTo>
                      <a:pt x="60" y="611"/>
                      <a:pt x="104" y="602"/>
                      <a:pt x="129" y="599"/>
                    </a:cubicBezTo>
                    <a:cubicBezTo>
                      <a:pt x="146" y="597"/>
                      <a:pt x="169" y="596"/>
                      <a:pt x="181" y="596"/>
                    </a:cubicBezTo>
                    <a:cubicBezTo>
                      <a:pt x="181" y="596"/>
                      <a:pt x="182" y="596"/>
                      <a:pt x="183" y="596"/>
                    </a:cubicBezTo>
                    <a:cubicBezTo>
                      <a:pt x="183" y="807"/>
                      <a:pt x="183" y="807"/>
                      <a:pt x="183" y="807"/>
                    </a:cubicBezTo>
                    <a:cubicBezTo>
                      <a:pt x="161" y="801"/>
                      <a:pt x="111" y="785"/>
                      <a:pt x="85" y="760"/>
                    </a:cubicBezTo>
                    <a:close/>
                    <a:moveTo>
                      <a:pt x="83" y="954"/>
                    </a:moveTo>
                    <a:cubicBezTo>
                      <a:pt x="109" y="918"/>
                      <a:pt x="121" y="894"/>
                      <a:pt x="150" y="885"/>
                    </a:cubicBezTo>
                    <a:cubicBezTo>
                      <a:pt x="163" y="881"/>
                      <a:pt x="174" y="877"/>
                      <a:pt x="182" y="875"/>
                    </a:cubicBezTo>
                    <a:cubicBezTo>
                      <a:pt x="182" y="903"/>
                      <a:pt x="182" y="903"/>
                      <a:pt x="182" y="903"/>
                    </a:cubicBezTo>
                    <a:cubicBezTo>
                      <a:pt x="182" y="918"/>
                      <a:pt x="182" y="949"/>
                      <a:pt x="197" y="984"/>
                    </a:cubicBezTo>
                    <a:cubicBezTo>
                      <a:pt x="198" y="986"/>
                      <a:pt x="198" y="989"/>
                      <a:pt x="199" y="991"/>
                    </a:cubicBezTo>
                    <a:cubicBezTo>
                      <a:pt x="201" y="997"/>
                      <a:pt x="203" y="1003"/>
                      <a:pt x="204" y="1009"/>
                    </a:cubicBezTo>
                    <a:cubicBezTo>
                      <a:pt x="205" y="1013"/>
                      <a:pt x="206" y="1018"/>
                      <a:pt x="207" y="1023"/>
                    </a:cubicBezTo>
                    <a:cubicBezTo>
                      <a:pt x="216" y="1072"/>
                      <a:pt x="206" y="1107"/>
                      <a:pt x="175" y="1130"/>
                    </a:cubicBezTo>
                    <a:cubicBezTo>
                      <a:pt x="128" y="1165"/>
                      <a:pt x="82" y="1146"/>
                      <a:pt x="67" y="1123"/>
                    </a:cubicBezTo>
                    <a:cubicBezTo>
                      <a:pt x="66" y="1119"/>
                      <a:pt x="65" y="1116"/>
                      <a:pt x="64" y="1112"/>
                    </a:cubicBezTo>
                    <a:cubicBezTo>
                      <a:pt x="64" y="1111"/>
                      <a:pt x="64" y="1109"/>
                      <a:pt x="63" y="1108"/>
                    </a:cubicBezTo>
                    <a:cubicBezTo>
                      <a:pt x="67" y="1098"/>
                      <a:pt x="80" y="1066"/>
                      <a:pt x="96" y="1048"/>
                    </a:cubicBezTo>
                    <a:cubicBezTo>
                      <a:pt x="116" y="1025"/>
                      <a:pt x="144" y="1004"/>
                      <a:pt x="152" y="998"/>
                    </a:cubicBezTo>
                    <a:cubicBezTo>
                      <a:pt x="156" y="996"/>
                      <a:pt x="159" y="991"/>
                      <a:pt x="158" y="987"/>
                    </a:cubicBezTo>
                    <a:cubicBezTo>
                      <a:pt x="158" y="981"/>
                      <a:pt x="153" y="974"/>
                      <a:pt x="146" y="970"/>
                    </a:cubicBezTo>
                    <a:cubicBezTo>
                      <a:pt x="135" y="963"/>
                      <a:pt x="104" y="971"/>
                      <a:pt x="88" y="986"/>
                    </a:cubicBezTo>
                    <a:cubicBezTo>
                      <a:pt x="73" y="1002"/>
                      <a:pt x="63" y="1026"/>
                      <a:pt x="59" y="1036"/>
                    </a:cubicBezTo>
                    <a:cubicBezTo>
                      <a:pt x="59" y="1033"/>
                      <a:pt x="59" y="1031"/>
                      <a:pt x="58" y="1029"/>
                    </a:cubicBezTo>
                    <a:cubicBezTo>
                      <a:pt x="54" y="1016"/>
                      <a:pt x="57" y="991"/>
                      <a:pt x="83" y="954"/>
                    </a:cubicBezTo>
                    <a:close/>
                    <a:moveTo>
                      <a:pt x="62" y="1090"/>
                    </a:moveTo>
                    <a:cubicBezTo>
                      <a:pt x="61" y="1083"/>
                      <a:pt x="61" y="1074"/>
                      <a:pt x="61" y="1066"/>
                    </a:cubicBezTo>
                    <a:cubicBezTo>
                      <a:pt x="62" y="1059"/>
                      <a:pt x="63" y="1048"/>
                      <a:pt x="67" y="1038"/>
                    </a:cubicBezTo>
                    <a:cubicBezTo>
                      <a:pt x="69" y="1031"/>
                      <a:pt x="79" y="1007"/>
                      <a:pt x="94" y="992"/>
                    </a:cubicBezTo>
                    <a:cubicBezTo>
                      <a:pt x="108" y="978"/>
                      <a:pt x="135" y="973"/>
                      <a:pt x="142" y="977"/>
                    </a:cubicBezTo>
                    <a:cubicBezTo>
                      <a:pt x="147" y="979"/>
                      <a:pt x="150" y="984"/>
                      <a:pt x="150" y="987"/>
                    </a:cubicBezTo>
                    <a:cubicBezTo>
                      <a:pt x="150" y="988"/>
                      <a:pt x="150" y="990"/>
                      <a:pt x="148" y="992"/>
                    </a:cubicBezTo>
                    <a:cubicBezTo>
                      <a:pt x="139" y="997"/>
                      <a:pt x="111" y="1019"/>
                      <a:pt x="90" y="1042"/>
                    </a:cubicBezTo>
                    <a:cubicBezTo>
                      <a:pt x="78" y="1056"/>
                      <a:pt x="68" y="1076"/>
                      <a:pt x="62" y="1090"/>
                    </a:cubicBezTo>
                    <a:close/>
                    <a:moveTo>
                      <a:pt x="33" y="1232"/>
                    </a:moveTo>
                    <a:cubicBezTo>
                      <a:pt x="39" y="1189"/>
                      <a:pt x="52" y="1168"/>
                      <a:pt x="60" y="1159"/>
                    </a:cubicBezTo>
                    <a:cubicBezTo>
                      <a:pt x="63" y="1156"/>
                      <a:pt x="65" y="1154"/>
                      <a:pt x="68" y="1151"/>
                    </a:cubicBezTo>
                    <a:cubicBezTo>
                      <a:pt x="81" y="1159"/>
                      <a:pt x="100" y="1166"/>
                      <a:pt x="120" y="1166"/>
                    </a:cubicBezTo>
                    <a:cubicBezTo>
                      <a:pt x="137" y="1166"/>
                      <a:pt x="163" y="1165"/>
                      <a:pt x="183" y="1153"/>
                    </a:cubicBezTo>
                    <a:cubicBezTo>
                      <a:pt x="183" y="1159"/>
                      <a:pt x="183" y="1159"/>
                      <a:pt x="183" y="1159"/>
                    </a:cubicBezTo>
                    <a:cubicBezTo>
                      <a:pt x="183" y="1176"/>
                      <a:pt x="196" y="1181"/>
                      <a:pt x="207" y="1196"/>
                    </a:cubicBezTo>
                    <a:cubicBezTo>
                      <a:pt x="207" y="1196"/>
                      <a:pt x="208" y="1197"/>
                      <a:pt x="208" y="1198"/>
                    </a:cubicBezTo>
                    <a:cubicBezTo>
                      <a:pt x="220" y="1219"/>
                      <a:pt x="232" y="1257"/>
                      <a:pt x="213" y="1300"/>
                    </a:cubicBezTo>
                    <a:cubicBezTo>
                      <a:pt x="202" y="1326"/>
                      <a:pt x="188" y="1338"/>
                      <a:pt x="174" y="1343"/>
                    </a:cubicBezTo>
                    <a:cubicBezTo>
                      <a:pt x="169" y="1345"/>
                      <a:pt x="164" y="1346"/>
                      <a:pt x="158" y="1347"/>
                    </a:cubicBezTo>
                    <a:cubicBezTo>
                      <a:pt x="153" y="1348"/>
                      <a:pt x="148" y="1349"/>
                      <a:pt x="143" y="1349"/>
                    </a:cubicBezTo>
                    <a:cubicBezTo>
                      <a:pt x="89" y="1354"/>
                      <a:pt x="73" y="1330"/>
                      <a:pt x="73" y="1330"/>
                    </a:cubicBezTo>
                    <a:cubicBezTo>
                      <a:pt x="73" y="1330"/>
                      <a:pt x="73" y="1330"/>
                      <a:pt x="73" y="1330"/>
                    </a:cubicBezTo>
                    <a:cubicBezTo>
                      <a:pt x="61" y="1308"/>
                      <a:pt x="28" y="1272"/>
                      <a:pt x="33" y="1232"/>
                    </a:cubicBezTo>
                    <a:close/>
                    <a:moveTo>
                      <a:pt x="223" y="1351"/>
                    </a:moveTo>
                    <a:cubicBezTo>
                      <a:pt x="223" y="1367"/>
                      <a:pt x="223" y="1367"/>
                      <a:pt x="223" y="1367"/>
                    </a:cubicBezTo>
                    <a:cubicBezTo>
                      <a:pt x="221" y="1364"/>
                      <a:pt x="219" y="1361"/>
                      <a:pt x="217" y="1358"/>
                    </a:cubicBezTo>
                    <a:cubicBezTo>
                      <a:pt x="219" y="1356"/>
                      <a:pt x="221" y="1354"/>
                      <a:pt x="223" y="1351"/>
                    </a:cubicBezTo>
                    <a:close/>
                    <a:moveTo>
                      <a:pt x="99" y="1539"/>
                    </a:moveTo>
                    <a:cubicBezTo>
                      <a:pt x="99" y="1539"/>
                      <a:pt x="99" y="1539"/>
                      <a:pt x="99" y="1539"/>
                    </a:cubicBezTo>
                    <a:cubicBezTo>
                      <a:pt x="94" y="1536"/>
                      <a:pt x="91" y="1534"/>
                      <a:pt x="89" y="1533"/>
                    </a:cubicBezTo>
                    <a:cubicBezTo>
                      <a:pt x="85" y="1530"/>
                      <a:pt x="52" y="1519"/>
                      <a:pt x="39" y="1492"/>
                    </a:cubicBezTo>
                    <a:cubicBezTo>
                      <a:pt x="27" y="1464"/>
                      <a:pt x="33" y="1443"/>
                      <a:pt x="47" y="1414"/>
                    </a:cubicBezTo>
                    <a:cubicBezTo>
                      <a:pt x="61" y="1386"/>
                      <a:pt x="64" y="1377"/>
                      <a:pt x="78" y="1370"/>
                    </a:cubicBezTo>
                    <a:cubicBezTo>
                      <a:pt x="86" y="1367"/>
                      <a:pt x="94" y="1364"/>
                      <a:pt x="101" y="1363"/>
                    </a:cubicBezTo>
                    <a:cubicBezTo>
                      <a:pt x="107" y="1362"/>
                      <a:pt x="114" y="1361"/>
                      <a:pt x="122" y="1361"/>
                    </a:cubicBezTo>
                    <a:cubicBezTo>
                      <a:pt x="130" y="1361"/>
                      <a:pt x="139" y="1361"/>
                      <a:pt x="148" y="1361"/>
                    </a:cubicBezTo>
                    <a:cubicBezTo>
                      <a:pt x="149" y="1361"/>
                      <a:pt x="149" y="1361"/>
                      <a:pt x="149" y="1361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8" y="1366"/>
                      <a:pt x="194" y="1369"/>
                      <a:pt x="199" y="1373"/>
                    </a:cubicBezTo>
                    <a:cubicBezTo>
                      <a:pt x="207" y="1384"/>
                      <a:pt x="207" y="1401"/>
                      <a:pt x="207" y="1416"/>
                    </a:cubicBezTo>
                    <a:cubicBezTo>
                      <a:pt x="207" y="1438"/>
                      <a:pt x="211" y="1464"/>
                      <a:pt x="196" y="1505"/>
                    </a:cubicBezTo>
                    <a:cubicBezTo>
                      <a:pt x="181" y="1546"/>
                      <a:pt x="110" y="1545"/>
                      <a:pt x="99" y="1539"/>
                    </a:cubicBezTo>
                    <a:close/>
                    <a:moveTo>
                      <a:pt x="197" y="1588"/>
                    </a:moveTo>
                    <a:cubicBezTo>
                      <a:pt x="188" y="1582"/>
                      <a:pt x="171" y="1572"/>
                      <a:pt x="155" y="1564"/>
                    </a:cubicBezTo>
                    <a:cubicBezTo>
                      <a:pt x="165" y="1562"/>
                      <a:pt x="176" y="1558"/>
                      <a:pt x="185" y="1552"/>
                    </a:cubicBezTo>
                    <a:cubicBezTo>
                      <a:pt x="188" y="1566"/>
                      <a:pt x="193" y="1578"/>
                      <a:pt x="200" y="1590"/>
                    </a:cubicBezTo>
                    <a:cubicBezTo>
                      <a:pt x="199" y="1589"/>
                      <a:pt x="198" y="1588"/>
                      <a:pt x="197" y="1588"/>
                    </a:cubicBezTo>
                    <a:close/>
                    <a:moveTo>
                      <a:pt x="207" y="1534"/>
                    </a:moveTo>
                    <a:cubicBezTo>
                      <a:pt x="212" y="1528"/>
                      <a:pt x="216" y="1521"/>
                      <a:pt x="219" y="1513"/>
                    </a:cubicBezTo>
                    <a:cubicBezTo>
                      <a:pt x="220" y="1509"/>
                      <a:pt x="222" y="1504"/>
                      <a:pt x="223" y="1500"/>
                    </a:cubicBezTo>
                    <a:cubicBezTo>
                      <a:pt x="223" y="1508"/>
                      <a:pt x="223" y="1508"/>
                      <a:pt x="223" y="1508"/>
                    </a:cubicBezTo>
                    <a:cubicBezTo>
                      <a:pt x="956" y="1508"/>
                      <a:pt x="956" y="1508"/>
                      <a:pt x="956" y="1508"/>
                    </a:cubicBezTo>
                    <a:cubicBezTo>
                      <a:pt x="956" y="967"/>
                      <a:pt x="956" y="967"/>
                      <a:pt x="956" y="967"/>
                    </a:cubicBezTo>
                    <a:cubicBezTo>
                      <a:pt x="956" y="970"/>
                      <a:pt x="956" y="972"/>
                      <a:pt x="957" y="974"/>
                    </a:cubicBezTo>
                    <a:cubicBezTo>
                      <a:pt x="959" y="992"/>
                      <a:pt x="968" y="1004"/>
                      <a:pt x="973" y="1011"/>
                    </a:cubicBezTo>
                    <a:cubicBezTo>
                      <a:pt x="973" y="1011"/>
                      <a:pt x="973" y="1011"/>
                      <a:pt x="973" y="1011"/>
                    </a:cubicBezTo>
                    <a:cubicBezTo>
                      <a:pt x="973" y="1011"/>
                      <a:pt x="973" y="1011"/>
                      <a:pt x="973" y="1012"/>
                    </a:cubicBezTo>
                    <a:cubicBezTo>
                      <a:pt x="970" y="1021"/>
                      <a:pt x="963" y="1043"/>
                      <a:pt x="967" y="1072"/>
                    </a:cubicBezTo>
                    <a:cubicBezTo>
                      <a:pt x="968" y="1077"/>
                      <a:pt x="969" y="1084"/>
                      <a:pt x="970" y="1091"/>
                    </a:cubicBezTo>
                    <a:cubicBezTo>
                      <a:pt x="972" y="1094"/>
                      <a:pt x="972" y="1094"/>
                      <a:pt x="972" y="1094"/>
                    </a:cubicBezTo>
                    <a:cubicBezTo>
                      <a:pt x="972" y="1528"/>
                      <a:pt x="972" y="1528"/>
                      <a:pt x="972" y="1528"/>
                    </a:cubicBezTo>
                    <a:cubicBezTo>
                      <a:pt x="972" y="1581"/>
                      <a:pt x="929" y="1624"/>
                      <a:pt x="876" y="1624"/>
                    </a:cubicBezTo>
                    <a:cubicBezTo>
                      <a:pt x="303" y="1624"/>
                      <a:pt x="303" y="1624"/>
                      <a:pt x="303" y="1624"/>
                    </a:cubicBezTo>
                    <a:cubicBezTo>
                      <a:pt x="252" y="1624"/>
                      <a:pt x="210" y="1584"/>
                      <a:pt x="207" y="1534"/>
                    </a:cubicBezTo>
                    <a:close/>
                    <a:moveTo>
                      <a:pt x="684" y="2224"/>
                    </a:moveTo>
                    <a:cubicBezTo>
                      <a:pt x="684" y="2224"/>
                      <a:pt x="681" y="2182"/>
                      <a:pt x="665" y="2156"/>
                    </a:cubicBezTo>
                    <a:cubicBezTo>
                      <a:pt x="649" y="2130"/>
                      <a:pt x="624" y="2091"/>
                      <a:pt x="619" y="2085"/>
                    </a:cubicBezTo>
                    <a:cubicBezTo>
                      <a:pt x="614" y="2079"/>
                      <a:pt x="615" y="2071"/>
                      <a:pt x="607" y="2058"/>
                    </a:cubicBezTo>
                    <a:cubicBezTo>
                      <a:pt x="599" y="2045"/>
                      <a:pt x="547" y="1995"/>
                      <a:pt x="537" y="1986"/>
                    </a:cubicBezTo>
                    <a:cubicBezTo>
                      <a:pt x="527" y="1977"/>
                      <a:pt x="504" y="1966"/>
                      <a:pt x="465" y="1922"/>
                    </a:cubicBezTo>
                    <a:cubicBezTo>
                      <a:pt x="446" y="1900"/>
                      <a:pt x="422" y="1871"/>
                      <a:pt x="399" y="1842"/>
                    </a:cubicBezTo>
                    <a:cubicBezTo>
                      <a:pt x="375" y="1810"/>
                      <a:pt x="375" y="1810"/>
                      <a:pt x="375" y="1810"/>
                    </a:cubicBezTo>
                    <a:cubicBezTo>
                      <a:pt x="363" y="1794"/>
                      <a:pt x="351" y="1779"/>
                      <a:pt x="343" y="1768"/>
                    </a:cubicBezTo>
                    <a:cubicBezTo>
                      <a:pt x="317" y="1734"/>
                      <a:pt x="305" y="1715"/>
                      <a:pt x="302" y="1710"/>
                    </a:cubicBezTo>
                    <a:cubicBezTo>
                      <a:pt x="300" y="1705"/>
                      <a:pt x="299" y="1697"/>
                      <a:pt x="299" y="1697"/>
                    </a:cubicBezTo>
                    <a:cubicBezTo>
                      <a:pt x="299" y="1697"/>
                      <a:pt x="286" y="1673"/>
                      <a:pt x="280" y="1664"/>
                    </a:cubicBezTo>
                    <a:cubicBezTo>
                      <a:pt x="277" y="1660"/>
                      <a:pt x="273" y="1652"/>
                      <a:pt x="268" y="1643"/>
                    </a:cubicBezTo>
                    <a:cubicBezTo>
                      <a:pt x="279" y="1646"/>
                      <a:pt x="291" y="1648"/>
                      <a:pt x="303" y="1648"/>
                    </a:cubicBezTo>
                    <a:cubicBezTo>
                      <a:pt x="876" y="1648"/>
                      <a:pt x="876" y="1648"/>
                      <a:pt x="876" y="1648"/>
                    </a:cubicBezTo>
                    <a:cubicBezTo>
                      <a:pt x="942" y="1648"/>
                      <a:pt x="996" y="1594"/>
                      <a:pt x="996" y="1528"/>
                    </a:cubicBezTo>
                    <a:cubicBezTo>
                      <a:pt x="996" y="1228"/>
                      <a:pt x="996" y="1228"/>
                      <a:pt x="996" y="1228"/>
                    </a:cubicBezTo>
                    <a:cubicBezTo>
                      <a:pt x="1002" y="1219"/>
                      <a:pt x="1008" y="1211"/>
                      <a:pt x="1008" y="1210"/>
                    </a:cubicBezTo>
                    <a:cubicBezTo>
                      <a:pt x="1009" y="1209"/>
                      <a:pt x="1009" y="1209"/>
                      <a:pt x="1009" y="1209"/>
                    </a:cubicBezTo>
                    <a:cubicBezTo>
                      <a:pt x="1009" y="1208"/>
                      <a:pt x="1009" y="1208"/>
                      <a:pt x="1009" y="1208"/>
                    </a:cubicBezTo>
                    <a:cubicBezTo>
                      <a:pt x="1009" y="1208"/>
                      <a:pt x="1007" y="1187"/>
                      <a:pt x="1006" y="1177"/>
                    </a:cubicBezTo>
                    <a:cubicBezTo>
                      <a:pt x="1005" y="1168"/>
                      <a:pt x="1000" y="1147"/>
                      <a:pt x="998" y="1139"/>
                    </a:cubicBezTo>
                    <a:cubicBezTo>
                      <a:pt x="997" y="1120"/>
                      <a:pt x="994" y="1088"/>
                      <a:pt x="991" y="1068"/>
                    </a:cubicBezTo>
                    <a:cubicBezTo>
                      <a:pt x="986" y="1039"/>
                      <a:pt x="996" y="1019"/>
                      <a:pt x="997" y="1015"/>
                    </a:cubicBezTo>
                    <a:cubicBezTo>
                      <a:pt x="997" y="1013"/>
                      <a:pt x="997" y="1010"/>
                      <a:pt x="997" y="1007"/>
                    </a:cubicBezTo>
                    <a:cubicBezTo>
                      <a:pt x="1004" y="1011"/>
                      <a:pt x="1010" y="1012"/>
                      <a:pt x="1015" y="1012"/>
                    </a:cubicBezTo>
                    <a:cubicBezTo>
                      <a:pt x="1019" y="1012"/>
                      <a:pt x="1023" y="1011"/>
                      <a:pt x="1026" y="1011"/>
                    </a:cubicBezTo>
                    <a:cubicBezTo>
                      <a:pt x="1028" y="1010"/>
                      <a:pt x="1030" y="1010"/>
                      <a:pt x="1031" y="1010"/>
                    </a:cubicBezTo>
                    <a:cubicBezTo>
                      <a:pt x="1032" y="1002"/>
                      <a:pt x="1032" y="1002"/>
                      <a:pt x="1032" y="1002"/>
                    </a:cubicBezTo>
                    <a:cubicBezTo>
                      <a:pt x="1030" y="1002"/>
                      <a:pt x="1028" y="1002"/>
                      <a:pt x="1025" y="1003"/>
                    </a:cubicBezTo>
                    <a:cubicBezTo>
                      <a:pt x="1017" y="1004"/>
                      <a:pt x="1005" y="1006"/>
                      <a:pt x="990" y="993"/>
                    </a:cubicBezTo>
                    <a:cubicBezTo>
                      <a:pt x="986" y="988"/>
                      <a:pt x="982" y="981"/>
                      <a:pt x="980" y="971"/>
                    </a:cubicBezTo>
                    <a:cubicBezTo>
                      <a:pt x="979" y="959"/>
                      <a:pt x="973" y="925"/>
                      <a:pt x="966" y="884"/>
                    </a:cubicBezTo>
                    <a:cubicBezTo>
                      <a:pt x="958" y="844"/>
                      <a:pt x="949" y="747"/>
                      <a:pt x="974" y="689"/>
                    </a:cubicBezTo>
                    <a:cubicBezTo>
                      <a:pt x="1000" y="630"/>
                      <a:pt x="1044" y="626"/>
                      <a:pt x="1066" y="625"/>
                    </a:cubicBezTo>
                    <a:cubicBezTo>
                      <a:pt x="1067" y="624"/>
                      <a:pt x="1067" y="624"/>
                      <a:pt x="1068" y="624"/>
                    </a:cubicBezTo>
                    <a:cubicBezTo>
                      <a:pt x="1085" y="624"/>
                      <a:pt x="1091" y="636"/>
                      <a:pt x="1093" y="640"/>
                    </a:cubicBezTo>
                    <a:cubicBezTo>
                      <a:pt x="1093" y="642"/>
                      <a:pt x="1094" y="645"/>
                      <a:pt x="1094" y="649"/>
                    </a:cubicBezTo>
                    <a:cubicBezTo>
                      <a:pt x="1093" y="653"/>
                      <a:pt x="1091" y="667"/>
                      <a:pt x="1085" y="682"/>
                    </a:cubicBezTo>
                    <a:cubicBezTo>
                      <a:pt x="1080" y="694"/>
                      <a:pt x="1069" y="725"/>
                      <a:pt x="1071" y="743"/>
                    </a:cubicBezTo>
                    <a:cubicBezTo>
                      <a:pt x="1074" y="760"/>
                      <a:pt x="1092" y="795"/>
                      <a:pt x="1106" y="810"/>
                    </a:cubicBezTo>
                    <a:cubicBezTo>
                      <a:pt x="1110" y="815"/>
                      <a:pt x="1115" y="817"/>
                      <a:pt x="1119" y="817"/>
                    </a:cubicBezTo>
                    <a:cubicBezTo>
                      <a:pt x="1120" y="817"/>
                      <a:pt x="1120" y="817"/>
                      <a:pt x="1121" y="816"/>
                    </a:cubicBezTo>
                    <a:cubicBezTo>
                      <a:pt x="1128" y="815"/>
                      <a:pt x="1133" y="809"/>
                      <a:pt x="1135" y="804"/>
                    </a:cubicBezTo>
                    <a:cubicBezTo>
                      <a:pt x="1137" y="807"/>
                      <a:pt x="1140" y="810"/>
                      <a:pt x="1141" y="814"/>
                    </a:cubicBezTo>
                    <a:cubicBezTo>
                      <a:pt x="1145" y="821"/>
                      <a:pt x="1155" y="846"/>
                      <a:pt x="1159" y="853"/>
                    </a:cubicBezTo>
                    <a:cubicBezTo>
                      <a:pt x="1163" y="860"/>
                      <a:pt x="1185" y="893"/>
                      <a:pt x="1204" y="922"/>
                    </a:cubicBezTo>
                    <a:cubicBezTo>
                      <a:pt x="1223" y="950"/>
                      <a:pt x="1223" y="969"/>
                      <a:pt x="1224" y="992"/>
                    </a:cubicBezTo>
                    <a:cubicBezTo>
                      <a:pt x="1225" y="1015"/>
                      <a:pt x="1232" y="1048"/>
                      <a:pt x="1239" y="1077"/>
                    </a:cubicBezTo>
                    <a:cubicBezTo>
                      <a:pt x="1246" y="1106"/>
                      <a:pt x="1252" y="1149"/>
                      <a:pt x="1275" y="1245"/>
                    </a:cubicBezTo>
                    <a:cubicBezTo>
                      <a:pt x="1297" y="1341"/>
                      <a:pt x="1287" y="1368"/>
                      <a:pt x="1276" y="1414"/>
                    </a:cubicBezTo>
                    <a:cubicBezTo>
                      <a:pt x="1265" y="1461"/>
                      <a:pt x="1239" y="1644"/>
                      <a:pt x="1224" y="1728"/>
                    </a:cubicBezTo>
                    <a:cubicBezTo>
                      <a:pt x="1219" y="1759"/>
                      <a:pt x="1216" y="1787"/>
                      <a:pt x="1214" y="1810"/>
                    </a:cubicBezTo>
                    <a:cubicBezTo>
                      <a:pt x="1214" y="1842"/>
                      <a:pt x="1214" y="1842"/>
                      <a:pt x="1214" y="1842"/>
                    </a:cubicBezTo>
                    <a:cubicBezTo>
                      <a:pt x="1214" y="1865"/>
                      <a:pt x="1216" y="1881"/>
                      <a:pt x="1219" y="1889"/>
                    </a:cubicBezTo>
                    <a:cubicBezTo>
                      <a:pt x="1224" y="1906"/>
                      <a:pt x="1268" y="1973"/>
                      <a:pt x="1292" y="2046"/>
                    </a:cubicBezTo>
                    <a:cubicBezTo>
                      <a:pt x="1316" y="2120"/>
                      <a:pt x="1348" y="2228"/>
                      <a:pt x="1348" y="2228"/>
                    </a:cubicBezTo>
                    <a:lnTo>
                      <a:pt x="684" y="2224"/>
                    </a:lnTo>
                    <a:close/>
                    <a:moveTo>
                      <a:pt x="996" y="1214"/>
                    </a:moveTo>
                    <a:cubicBezTo>
                      <a:pt x="996" y="1166"/>
                      <a:pt x="996" y="1166"/>
                      <a:pt x="996" y="1166"/>
                    </a:cubicBezTo>
                    <a:cubicBezTo>
                      <a:pt x="997" y="1171"/>
                      <a:pt x="998" y="1175"/>
                      <a:pt x="998" y="1177"/>
                    </a:cubicBezTo>
                    <a:cubicBezTo>
                      <a:pt x="999" y="1186"/>
                      <a:pt x="1000" y="1202"/>
                      <a:pt x="1001" y="1207"/>
                    </a:cubicBezTo>
                    <a:cubicBezTo>
                      <a:pt x="1000" y="1208"/>
                      <a:pt x="998" y="1211"/>
                      <a:pt x="996" y="1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53" name="PA_矩形 152"/>
          <p:cNvSpPr/>
          <p:nvPr>
            <p:custDataLst>
              <p:tags r:id="rId5"/>
            </p:custDataLst>
          </p:nvPr>
        </p:nvSpPr>
        <p:spPr>
          <a:xfrm>
            <a:off x="2427608" y="2098352"/>
            <a:ext cx="1666874" cy="3115537"/>
          </a:xfrm>
          <a:prstGeom prst="rect">
            <a:avLst/>
          </a:prstGeom>
          <a:blipFill dpi="0" rotWithShape="1"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40001" r="-4000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PA_文本框 10"/>
          <p:cNvSpPr txBox="1"/>
          <p:nvPr>
            <p:custDataLst>
              <p:tags r:id="rId6"/>
            </p:custDataLst>
          </p:nvPr>
        </p:nvSpPr>
        <p:spPr>
          <a:xfrm>
            <a:off x="5519938" y="3501010"/>
            <a:ext cx="5331766" cy="81280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000" dirty="0">
                <a:cs typeface="+mn-ea"/>
                <a:sym typeface="+mn-lt"/>
              </a:rPr>
              <a:t>1.</a:t>
            </a:r>
            <a:r>
              <a:rPr lang="zh-CN" altLang="en-US" sz="1000" dirty="0">
                <a:cs typeface="+mn-ea"/>
                <a:sym typeface="+mn-lt"/>
              </a:rPr>
              <a:t>单击要填充的形状；</a:t>
            </a:r>
            <a:r>
              <a:rPr lang="en-US" altLang="zh-CN" sz="1000" dirty="0">
                <a:cs typeface="+mn-ea"/>
                <a:sym typeface="+mn-lt"/>
              </a:rPr>
              <a:t>2.</a:t>
            </a:r>
            <a:r>
              <a:rPr lang="zh-CN" altLang="en-US" sz="1000" dirty="0">
                <a:cs typeface="+mn-ea"/>
                <a:sym typeface="+mn-lt"/>
              </a:rPr>
              <a:t>在“格式”选项卡上的“形状样式”组中，单击“形状填充”旁边的</a:t>
            </a:r>
            <a:r>
              <a:rPr lang="en-US" altLang="zh-CN" sz="1000" dirty="0">
                <a:cs typeface="+mn-ea"/>
                <a:sym typeface="+mn-lt"/>
              </a:rPr>
              <a:t/>
            </a:r>
            <a:br>
              <a:rPr lang="en-US" altLang="zh-CN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箭头，然后单击「图片或纹理填充」。 </a:t>
            </a:r>
            <a:r>
              <a:rPr lang="en-US" altLang="zh-CN" sz="1000" dirty="0">
                <a:cs typeface="+mn-ea"/>
                <a:sym typeface="+mn-lt"/>
              </a:rPr>
              <a:t>3.</a:t>
            </a:r>
            <a:r>
              <a:rPr lang="zh-CN" altLang="en-US" sz="1000" dirty="0">
                <a:cs typeface="+mn-ea"/>
                <a:sym typeface="+mn-lt"/>
              </a:rPr>
              <a:t>找到包含需要使用的图片的文件夹，单击该图片，</a:t>
            </a:r>
            <a:r>
              <a:rPr lang="en-US" altLang="zh-CN" sz="1000" dirty="0">
                <a:cs typeface="+mn-ea"/>
                <a:sym typeface="+mn-lt"/>
              </a:rPr>
              <a:t/>
            </a:r>
            <a:br>
              <a:rPr lang="en-US" altLang="zh-CN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然后单击“插入”。</a:t>
            </a:r>
            <a:r>
              <a:rPr lang="en-US" altLang="zh-CN" sz="1000" dirty="0">
                <a:cs typeface="+mn-ea"/>
                <a:sym typeface="+mn-lt"/>
              </a:rPr>
              <a:t>4.</a:t>
            </a:r>
            <a:r>
              <a:rPr lang="zh-CN" altLang="en-US" sz="1000" dirty="0">
                <a:cs typeface="+mn-ea"/>
                <a:sym typeface="+mn-lt"/>
              </a:rPr>
              <a:t>使用图片工具“裁剪”下拉菜单中的「填充」可对图片进行调整</a:t>
            </a:r>
          </a:p>
        </p:txBody>
      </p:sp>
      <p:sp>
        <p:nvSpPr>
          <p:cNvPr id="155" name="PA_文本框 11"/>
          <p:cNvSpPr txBox="1"/>
          <p:nvPr>
            <p:custDataLst>
              <p:tags r:id="rId7"/>
            </p:custDataLst>
          </p:nvPr>
        </p:nvSpPr>
        <p:spPr>
          <a:xfrm>
            <a:off x="5519938" y="2924947"/>
            <a:ext cx="5331766" cy="288032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1600" b="1">
                <a:cs typeface="+mn-ea"/>
                <a:sym typeface="+mn-lt"/>
              </a:rPr>
              <a:t>请在形状中填充图片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53" grpId="0" animBg="1"/>
      <p:bldP spid="154" grpId="0"/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3" name="Group 13"/>
          <p:cNvGrpSpPr/>
          <p:nvPr/>
        </p:nvGrpSpPr>
        <p:grpSpPr>
          <a:xfrm>
            <a:off x="5918682" y="2911122"/>
            <a:ext cx="1599704" cy="1599704"/>
            <a:chOff x="5886055" y="2646544"/>
            <a:chExt cx="1935595" cy="1935595"/>
          </a:xfrm>
        </p:grpSpPr>
        <p:sp>
          <p:nvSpPr>
            <p:cNvPr id="89" name="Teardrop 14"/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5"/>
            <p:cNvSpPr/>
            <p:nvPr/>
          </p:nvSpPr>
          <p:spPr bwMode="auto">
            <a:xfrm>
              <a:off x="6515195" y="3315977"/>
              <a:ext cx="677313" cy="60538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Group 16"/>
          <p:cNvGrpSpPr/>
          <p:nvPr/>
        </p:nvGrpSpPr>
        <p:grpSpPr>
          <a:xfrm>
            <a:off x="3413326" y="2911122"/>
            <a:ext cx="1599704" cy="1599704"/>
            <a:chOff x="2854647" y="2646544"/>
            <a:chExt cx="1935595" cy="1935595"/>
          </a:xfrm>
        </p:grpSpPr>
        <p:sp>
          <p:nvSpPr>
            <p:cNvPr id="87" name="Teardrop 17"/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18"/>
            <p:cNvSpPr/>
            <p:nvPr/>
          </p:nvSpPr>
          <p:spPr bwMode="auto">
            <a:xfrm>
              <a:off x="3479780" y="3319068"/>
              <a:ext cx="587791" cy="599203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Group 19"/>
          <p:cNvGrpSpPr/>
          <p:nvPr/>
        </p:nvGrpSpPr>
        <p:grpSpPr>
          <a:xfrm>
            <a:off x="4666004" y="2911122"/>
            <a:ext cx="1599704" cy="1599704"/>
            <a:chOff x="4370351" y="2646544"/>
            <a:chExt cx="1935595" cy="1935595"/>
          </a:xfrm>
        </p:grpSpPr>
        <p:sp>
          <p:nvSpPr>
            <p:cNvPr id="85" name="Teardrop 20"/>
            <p:cNvSpPr>
              <a:spLocks noChangeAspect="1"/>
            </p:cNvSpPr>
            <p:nvPr/>
          </p:nvSpPr>
          <p:spPr>
            <a:xfrm rot="5400000" flipV="1">
              <a:off x="4370351" y="2646544"/>
              <a:ext cx="1935595" cy="193559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21"/>
            <p:cNvSpPr/>
            <p:nvPr/>
          </p:nvSpPr>
          <p:spPr bwMode="auto">
            <a:xfrm>
              <a:off x="5107698" y="3319068"/>
              <a:ext cx="466728" cy="570441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22"/>
          <p:cNvGrpSpPr/>
          <p:nvPr/>
        </p:nvGrpSpPr>
        <p:grpSpPr>
          <a:xfrm>
            <a:off x="7171360" y="2911122"/>
            <a:ext cx="1599704" cy="1599704"/>
            <a:chOff x="7401759" y="2646544"/>
            <a:chExt cx="1935595" cy="1935595"/>
          </a:xfrm>
        </p:grpSpPr>
        <p:sp>
          <p:nvSpPr>
            <p:cNvPr id="83" name="Teardrop 23"/>
            <p:cNvSpPr>
              <a:spLocks noChangeAspect="1"/>
            </p:cNvSpPr>
            <p:nvPr/>
          </p:nvSpPr>
          <p:spPr>
            <a:xfrm rot="16200000" flipH="1">
              <a:off x="7401759" y="2646544"/>
              <a:ext cx="1935595" cy="1935595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24"/>
            <p:cNvSpPr/>
            <p:nvPr/>
          </p:nvSpPr>
          <p:spPr bwMode="auto">
            <a:xfrm>
              <a:off x="8030899" y="3274049"/>
              <a:ext cx="676138" cy="676138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67" name="Connector: Elbow 25"/>
          <p:cNvCxnSpPr>
            <a:stCxn id="87" idx="7"/>
          </p:cNvCxnSpPr>
          <p:nvPr/>
        </p:nvCxnSpPr>
        <p:spPr>
          <a:xfrm rot="16200000" flipV="1">
            <a:off x="3846887" y="1744979"/>
            <a:ext cx="618317" cy="1713969"/>
          </a:xfrm>
          <a:prstGeom prst="bentConnector2">
            <a:avLst/>
          </a:prstGeom>
          <a:ln w="19050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26"/>
          <p:cNvCxnSpPr>
            <a:stCxn id="85" idx="7"/>
          </p:cNvCxnSpPr>
          <p:nvPr/>
        </p:nvCxnSpPr>
        <p:spPr>
          <a:xfrm rot="10800000" flipV="1">
            <a:off x="3295685" y="4510825"/>
            <a:ext cx="1370320" cy="413910"/>
          </a:xfrm>
          <a:prstGeom prst="bentConnector3">
            <a:avLst>
              <a:gd name="adj1" fmla="val 199"/>
            </a:avLst>
          </a:prstGeom>
          <a:ln w="19050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27"/>
          <p:cNvCxnSpPr/>
          <p:nvPr/>
        </p:nvCxnSpPr>
        <p:spPr>
          <a:xfrm flipV="1">
            <a:off x="7518387" y="2378555"/>
            <a:ext cx="1314504" cy="5200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28"/>
          <p:cNvCxnSpPr/>
          <p:nvPr/>
        </p:nvCxnSpPr>
        <p:spPr>
          <a:xfrm>
            <a:off x="7171359" y="4507150"/>
            <a:ext cx="1681092" cy="434019"/>
          </a:xfrm>
          <a:prstGeom prst="bentConnector3">
            <a:avLst>
              <a:gd name="adj1" fmla="val -215"/>
            </a:avLst>
          </a:prstGeom>
          <a:ln w="19050">
            <a:solidFill>
              <a:schemeClr val="accent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30"/>
          <p:cNvGrpSpPr/>
          <p:nvPr/>
        </p:nvGrpSpPr>
        <p:grpSpPr>
          <a:xfrm>
            <a:off x="793704" y="2149729"/>
            <a:ext cx="2665427" cy="759507"/>
            <a:chOff x="8328247" y="2417875"/>
            <a:chExt cx="2198694" cy="759507"/>
          </a:xfrm>
        </p:grpSpPr>
        <p:sp>
          <p:nvSpPr>
            <p:cNvPr id="81" name="TextBox 31"/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2" name="TextBox 32"/>
            <p:cNvSpPr txBox="1"/>
            <p:nvPr/>
          </p:nvSpPr>
          <p:spPr>
            <a:xfrm>
              <a:off x="8328247" y="2665098"/>
              <a:ext cx="2198693" cy="512284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2" name="Group 33"/>
          <p:cNvGrpSpPr/>
          <p:nvPr/>
        </p:nvGrpSpPr>
        <p:grpSpPr>
          <a:xfrm>
            <a:off x="8832891" y="2222209"/>
            <a:ext cx="2641973" cy="759507"/>
            <a:chOff x="8772872" y="2095115"/>
            <a:chExt cx="2699991" cy="759507"/>
          </a:xfrm>
        </p:grpSpPr>
        <p:sp>
          <p:nvSpPr>
            <p:cNvPr id="79" name="TextBox 34"/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360000" tIns="0" rIns="216000" bIns="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0" name="TextBox 35"/>
            <p:cNvSpPr txBox="1"/>
            <p:nvPr/>
          </p:nvSpPr>
          <p:spPr>
            <a:xfrm>
              <a:off x="8772873" y="2342338"/>
              <a:ext cx="2699990" cy="512284"/>
            </a:xfrm>
            <a:prstGeom prst="rect">
              <a:avLst/>
            </a:prstGeom>
          </p:spPr>
          <p:txBody>
            <a:bodyPr vert="horz" wrap="square" lIns="360000" tIns="0" rIns="21600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3" name="Group 36"/>
          <p:cNvGrpSpPr/>
          <p:nvPr/>
        </p:nvGrpSpPr>
        <p:grpSpPr>
          <a:xfrm>
            <a:off x="8852451" y="4797152"/>
            <a:ext cx="2641973" cy="759507"/>
            <a:chOff x="8772872" y="2095115"/>
            <a:chExt cx="2699991" cy="759507"/>
          </a:xfrm>
        </p:grpSpPr>
        <p:sp>
          <p:nvSpPr>
            <p:cNvPr id="77" name="TextBox 37"/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360000" tIns="0" rIns="216000" bIns="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8" name="TextBox 38"/>
            <p:cNvSpPr txBox="1"/>
            <p:nvPr/>
          </p:nvSpPr>
          <p:spPr>
            <a:xfrm>
              <a:off x="8772873" y="2342338"/>
              <a:ext cx="2699990" cy="512284"/>
            </a:xfrm>
            <a:prstGeom prst="rect">
              <a:avLst/>
            </a:prstGeom>
          </p:spPr>
          <p:txBody>
            <a:bodyPr vert="horz" wrap="square" lIns="360000" tIns="0" rIns="21600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4" name="Group 39"/>
          <p:cNvGrpSpPr/>
          <p:nvPr/>
        </p:nvGrpSpPr>
        <p:grpSpPr>
          <a:xfrm>
            <a:off x="793704" y="4761148"/>
            <a:ext cx="2665427" cy="759507"/>
            <a:chOff x="8328247" y="2417875"/>
            <a:chExt cx="2198694" cy="759507"/>
          </a:xfrm>
        </p:grpSpPr>
        <p:sp>
          <p:nvSpPr>
            <p:cNvPr id="75" name="TextBox 40"/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TextBox 41"/>
            <p:cNvSpPr txBox="1"/>
            <p:nvPr/>
          </p:nvSpPr>
          <p:spPr>
            <a:xfrm>
              <a:off x="8328247" y="2665098"/>
              <a:ext cx="2198693" cy="512284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Oval 2"/>
          <p:cNvSpPr/>
          <p:nvPr/>
        </p:nvSpPr>
        <p:spPr>
          <a:xfrm>
            <a:off x="3025410" y="4536497"/>
            <a:ext cx="422979" cy="4229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5" name="Oval 3"/>
          <p:cNvSpPr/>
          <p:nvPr/>
        </p:nvSpPr>
        <p:spPr>
          <a:xfrm>
            <a:off x="4474188" y="4536497"/>
            <a:ext cx="422979" cy="4229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6" name="Oval 4"/>
          <p:cNvSpPr/>
          <p:nvPr/>
        </p:nvSpPr>
        <p:spPr>
          <a:xfrm>
            <a:off x="1576633" y="4536497"/>
            <a:ext cx="422979" cy="4229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7" name="Oval 5"/>
          <p:cNvSpPr/>
          <p:nvPr/>
        </p:nvSpPr>
        <p:spPr>
          <a:xfrm>
            <a:off x="5922965" y="4536497"/>
            <a:ext cx="422979" cy="42297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8" name="Oval 6"/>
          <p:cNvSpPr/>
          <p:nvPr/>
        </p:nvSpPr>
        <p:spPr>
          <a:xfrm>
            <a:off x="7371742" y="4536497"/>
            <a:ext cx="422979" cy="42297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59" name="Oval 7"/>
          <p:cNvSpPr/>
          <p:nvPr/>
        </p:nvSpPr>
        <p:spPr>
          <a:xfrm>
            <a:off x="8820520" y="4536497"/>
            <a:ext cx="422979" cy="42297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60" name="Oval 8"/>
          <p:cNvSpPr/>
          <p:nvPr/>
        </p:nvSpPr>
        <p:spPr>
          <a:xfrm>
            <a:off x="10269297" y="4536497"/>
            <a:ext cx="422979" cy="42297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7</a:t>
            </a:r>
          </a:p>
        </p:txBody>
      </p:sp>
      <p:sp>
        <p:nvSpPr>
          <p:cNvPr id="61" name="Oval 9"/>
          <p:cNvSpPr/>
          <p:nvPr/>
        </p:nvSpPr>
        <p:spPr>
          <a:xfrm>
            <a:off x="1698068" y="3215389"/>
            <a:ext cx="180109" cy="1801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2" name="Straight Connector 10"/>
          <p:cNvCxnSpPr>
            <a:stCxn id="56" idx="0"/>
            <a:endCxn id="61" idx="4"/>
          </p:cNvCxnSpPr>
          <p:nvPr/>
        </p:nvCxnSpPr>
        <p:spPr>
          <a:xfrm flipV="1">
            <a:off x="1788122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11"/>
          <p:cNvSpPr/>
          <p:nvPr/>
        </p:nvSpPr>
        <p:spPr>
          <a:xfrm>
            <a:off x="3146845" y="3949988"/>
            <a:ext cx="180109" cy="1801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4" name="Straight Connector 12"/>
          <p:cNvCxnSpPr>
            <a:stCxn id="54" idx="0"/>
            <a:endCxn id="63" idx="4"/>
          </p:cNvCxnSpPr>
          <p:nvPr/>
        </p:nvCxnSpPr>
        <p:spPr>
          <a:xfrm flipV="1">
            <a:off x="3236900" y="4130097"/>
            <a:ext cx="0" cy="4064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Oval 13"/>
          <p:cNvSpPr/>
          <p:nvPr/>
        </p:nvSpPr>
        <p:spPr>
          <a:xfrm>
            <a:off x="4595623" y="3215389"/>
            <a:ext cx="180109" cy="1801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Oval 14"/>
          <p:cNvSpPr/>
          <p:nvPr/>
        </p:nvSpPr>
        <p:spPr>
          <a:xfrm>
            <a:off x="6044400" y="4051588"/>
            <a:ext cx="180109" cy="1801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Oval 15"/>
          <p:cNvSpPr/>
          <p:nvPr/>
        </p:nvSpPr>
        <p:spPr>
          <a:xfrm>
            <a:off x="7493177" y="3035588"/>
            <a:ext cx="180109" cy="1801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Oval 16"/>
          <p:cNvSpPr/>
          <p:nvPr/>
        </p:nvSpPr>
        <p:spPr>
          <a:xfrm>
            <a:off x="8941955" y="3848388"/>
            <a:ext cx="180109" cy="18010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Oval 17"/>
          <p:cNvSpPr/>
          <p:nvPr/>
        </p:nvSpPr>
        <p:spPr>
          <a:xfrm>
            <a:off x="10390732" y="2918357"/>
            <a:ext cx="180109" cy="18010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0" name="Straight Connector 18"/>
          <p:cNvCxnSpPr>
            <a:stCxn id="55" idx="0"/>
            <a:endCxn id="65" idx="4"/>
          </p:cNvCxnSpPr>
          <p:nvPr/>
        </p:nvCxnSpPr>
        <p:spPr>
          <a:xfrm flipV="1">
            <a:off x="4685677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19"/>
          <p:cNvCxnSpPr>
            <a:stCxn id="57" idx="0"/>
            <a:endCxn id="66" idx="4"/>
          </p:cNvCxnSpPr>
          <p:nvPr/>
        </p:nvCxnSpPr>
        <p:spPr>
          <a:xfrm flipV="1">
            <a:off x="6134454" y="4231697"/>
            <a:ext cx="0" cy="304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20"/>
          <p:cNvCxnSpPr>
            <a:stCxn id="58" idx="0"/>
            <a:endCxn id="67" idx="4"/>
          </p:cNvCxnSpPr>
          <p:nvPr/>
        </p:nvCxnSpPr>
        <p:spPr>
          <a:xfrm flipV="1">
            <a:off x="7583232" y="3215697"/>
            <a:ext cx="0" cy="1320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21"/>
          <p:cNvCxnSpPr>
            <a:stCxn id="59" idx="0"/>
            <a:endCxn id="68" idx="4"/>
          </p:cNvCxnSpPr>
          <p:nvPr/>
        </p:nvCxnSpPr>
        <p:spPr>
          <a:xfrm flipV="1">
            <a:off x="9032009" y="4028497"/>
            <a:ext cx="0" cy="5080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22"/>
          <p:cNvCxnSpPr>
            <a:stCxn id="60" idx="0"/>
            <a:endCxn id="69" idx="4"/>
          </p:cNvCxnSpPr>
          <p:nvPr/>
        </p:nvCxnSpPr>
        <p:spPr>
          <a:xfrm flipV="1">
            <a:off x="10480786" y="3098467"/>
            <a:ext cx="0" cy="1438031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Oval 23"/>
          <p:cNvSpPr/>
          <p:nvPr/>
        </p:nvSpPr>
        <p:spPr>
          <a:xfrm>
            <a:off x="939552" y="1464293"/>
            <a:ext cx="1687555" cy="168755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24"/>
          <p:cNvSpPr/>
          <p:nvPr/>
        </p:nvSpPr>
        <p:spPr>
          <a:xfrm>
            <a:off x="2654898" y="2732600"/>
            <a:ext cx="1128755" cy="112875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Oval 25"/>
          <p:cNvSpPr/>
          <p:nvPr/>
        </p:nvSpPr>
        <p:spPr>
          <a:xfrm>
            <a:off x="4121300" y="1996497"/>
            <a:ext cx="1128755" cy="112875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Oval 26"/>
          <p:cNvSpPr/>
          <p:nvPr/>
        </p:nvSpPr>
        <p:spPr>
          <a:xfrm>
            <a:off x="5385504" y="2480483"/>
            <a:ext cx="1497901" cy="149790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Oval 27"/>
          <p:cNvSpPr/>
          <p:nvPr/>
        </p:nvSpPr>
        <p:spPr>
          <a:xfrm>
            <a:off x="7018854" y="1843789"/>
            <a:ext cx="1128755" cy="112875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Oval 28"/>
          <p:cNvSpPr/>
          <p:nvPr/>
        </p:nvSpPr>
        <p:spPr>
          <a:xfrm>
            <a:off x="8274609" y="2263736"/>
            <a:ext cx="1514800" cy="1514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Oval 29"/>
          <p:cNvSpPr/>
          <p:nvPr/>
        </p:nvSpPr>
        <p:spPr>
          <a:xfrm>
            <a:off x="9745382" y="1373350"/>
            <a:ext cx="1470808" cy="1470808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TextBox 30"/>
          <p:cNvSpPr txBox="1"/>
          <p:nvPr/>
        </p:nvSpPr>
        <p:spPr>
          <a:xfrm>
            <a:off x="108023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4" name="TextBox 31"/>
          <p:cNvSpPr txBox="1"/>
          <p:nvPr/>
        </p:nvSpPr>
        <p:spPr>
          <a:xfrm>
            <a:off x="251618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5" name="TextBox 32"/>
          <p:cNvSpPr txBox="1"/>
          <p:nvPr/>
        </p:nvSpPr>
        <p:spPr>
          <a:xfrm>
            <a:off x="399277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6" name="TextBox 33"/>
          <p:cNvSpPr txBox="1"/>
          <p:nvPr/>
        </p:nvSpPr>
        <p:spPr>
          <a:xfrm>
            <a:off x="542871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7" name="TextBox 34"/>
          <p:cNvSpPr txBox="1"/>
          <p:nvPr/>
        </p:nvSpPr>
        <p:spPr>
          <a:xfrm>
            <a:off x="687821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8" name="TextBox 35"/>
          <p:cNvSpPr txBox="1"/>
          <p:nvPr/>
        </p:nvSpPr>
        <p:spPr>
          <a:xfrm>
            <a:off x="831415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6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9" name="TextBox 36"/>
          <p:cNvSpPr txBox="1"/>
          <p:nvPr/>
        </p:nvSpPr>
        <p:spPr>
          <a:xfrm>
            <a:off x="979074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tx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0" name="Freeform: Shape 37"/>
          <p:cNvSpPr/>
          <p:nvPr/>
        </p:nvSpPr>
        <p:spPr bwMode="auto">
          <a:xfrm>
            <a:off x="5819516" y="2819744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38"/>
          <p:cNvSpPr/>
          <p:nvPr/>
        </p:nvSpPr>
        <p:spPr bwMode="auto">
          <a:xfrm>
            <a:off x="4377516" y="2216350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39"/>
          <p:cNvSpPr/>
          <p:nvPr/>
        </p:nvSpPr>
        <p:spPr bwMode="auto">
          <a:xfrm>
            <a:off x="7197152" y="2030129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40"/>
          <p:cNvSpPr/>
          <p:nvPr/>
        </p:nvSpPr>
        <p:spPr bwMode="auto">
          <a:xfrm>
            <a:off x="10015542" y="1613004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41"/>
          <p:cNvSpPr/>
          <p:nvPr/>
        </p:nvSpPr>
        <p:spPr bwMode="auto">
          <a:xfrm>
            <a:off x="1271943" y="1796684"/>
            <a:ext cx="1022773" cy="1022773"/>
          </a:xfrm>
          <a:custGeom>
            <a:avLst/>
            <a:gdLst>
              <a:gd name="T0" fmla="*/ 400 w 800"/>
              <a:gd name="T1" fmla="*/ 0 h 800"/>
              <a:gd name="T2" fmla="*/ 0 w 800"/>
              <a:gd name="T3" fmla="*/ 400 h 800"/>
              <a:gd name="T4" fmla="*/ 400 w 800"/>
              <a:gd name="T5" fmla="*/ 800 h 800"/>
              <a:gd name="T6" fmla="*/ 800 w 800"/>
              <a:gd name="T7" fmla="*/ 400 h 800"/>
              <a:gd name="T8" fmla="*/ 400 w 800"/>
              <a:gd name="T9" fmla="*/ 0 h 800"/>
              <a:gd name="T10" fmla="*/ 400 w 800"/>
              <a:gd name="T11" fmla="*/ 747 h 800"/>
              <a:gd name="T12" fmla="*/ 52 w 800"/>
              <a:gd name="T13" fmla="*/ 400 h 800"/>
              <a:gd name="T14" fmla="*/ 400 w 800"/>
              <a:gd name="T15" fmla="*/ 52 h 800"/>
              <a:gd name="T16" fmla="*/ 747 w 800"/>
              <a:gd name="T17" fmla="*/ 400 h 800"/>
              <a:gd name="T18" fmla="*/ 400 w 800"/>
              <a:gd name="T19" fmla="*/ 747 h 800"/>
              <a:gd name="T20" fmla="*/ 400 w 800"/>
              <a:gd name="T21" fmla="*/ 547 h 800"/>
              <a:gd name="T22" fmla="*/ 367 w 800"/>
              <a:gd name="T23" fmla="*/ 580 h 800"/>
              <a:gd name="T24" fmla="*/ 400 w 800"/>
              <a:gd name="T25" fmla="*/ 613 h 800"/>
              <a:gd name="T26" fmla="*/ 433 w 800"/>
              <a:gd name="T27" fmla="*/ 580 h 800"/>
              <a:gd name="T28" fmla="*/ 400 w 800"/>
              <a:gd name="T29" fmla="*/ 547 h 800"/>
              <a:gd name="T30" fmla="*/ 400 w 800"/>
              <a:gd name="T31" fmla="*/ 182 h 800"/>
              <a:gd name="T32" fmla="*/ 272 w 800"/>
              <a:gd name="T33" fmla="*/ 310 h 800"/>
              <a:gd name="T34" fmla="*/ 298 w 800"/>
              <a:gd name="T35" fmla="*/ 336 h 800"/>
              <a:gd name="T36" fmla="*/ 325 w 800"/>
              <a:gd name="T37" fmla="*/ 310 h 800"/>
              <a:gd name="T38" fmla="*/ 400 w 800"/>
              <a:gd name="T39" fmla="*/ 235 h 800"/>
              <a:gd name="T40" fmla="*/ 475 w 800"/>
              <a:gd name="T41" fmla="*/ 310 h 800"/>
              <a:gd name="T42" fmla="*/ 400 w 800"/>
              <a:gd name="T43" fmla="*/ 385 h 800"/>
              <a:gd name="T44" fmla="*/ 373 w 800"/>
              <a:gd name="T45" fmla="*/ 411 h 800"/>
              <a:gd name="T46" fmla="*/ 373 w 800"/>
              <a:gd name="T47" fmla="*/ 503 h 800"/>
              <a:gd name="T48" fmla="*/ 400 w 800"/>
              <a:gd name="T49" fmla="*/ 529 h 800"/>
              <a:gd name="T50" fmla="*/ 426 w 800"/>
              <a:gd name="T51" fmla="*/ 503 h 800"/>
              <a:gd name="T52" fmla="*/ 426 w 800"/>
              <a:gd name="T53" fmla="*/ 435 h 800"/>
              <a:gd name="T54" fmla="*/ 527 w 800"/>
              <a:gd name="T55" fmla="*/ 310 h 800"/>
              <a:gd name="T56" fmla="*/ 400 w 800"/>
              <a:gd name="T57" fmla="*/ 18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00" h="8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0"/>
                  <a:pt x="179" y="800"/>
                  <a:pt x="400" y="800"/>
                </a:cubicBezTo>
                <a:cubicBezTo>
                  <a:pt x="620" y="800"/>
                  <a:pt x="800" y="620"/>
                  <a:pt x="800" y="400"/>
                </a:cubicBezTo>
                <a:cubicBezTo>
                  <a:pt x="800" y="179"/>
                  <a:pt x="620" y="0"/>
                  <a:pt x="400" y="0"/>
                </a:cubicBezTo>
                <a:close/>
                <a:moveTo>
                  <a:pt x="400" y="747"/>
                </a:moveTo>
                <a:cubicBezTo>
                  <a:pt x="208" y="747"/>
                  <a:pt x="52" y="591"/>
                  <a:pt x="52" y="400"/>
                </a:cubicBezTo>
                <a:cubicBezTo>
                  <a:pt x="52" y="208"/>
                  <a:pt x="208" y="52"/>
                  <a:pt x="400" y="52"/>
                </a:cubicBezTo>
                <a:cubicBezTo>
                  <a:pt x="591" y="52"/>
                  <a:pt x="747" y="208"/>
                  <a:pt x="747" y="400"/>
                </a:cubicBezTo>
                <a:cubicBezTo>
                  <a:pt x="747" y="591"/>
                  <a:pt x="591" y="747"/>
                  <a:pt x="400" y="747"/>
                </a:cubicBezTo>
                <a:close/>
                <a:moveTo>
                  <a:pt x="400" y="547"/>
                </a:moveTo>
                <a:cubicBezTo>
                  <a:pt x="382" y="547"/>
                  <a:pt x="367" y="562"/>
                  <a:pt x="367" y="580"/>
                </a:cubicBezTo>
                <a:cubicBezTo>
                  <a:pt x="367" y="598"/>
                  <a:pt x="382" y="613"/>
                  <a:pt x="400" y="613"/>
                </a:cubicBezTo>
                <a:cubicBezTo>
                  <a:pt x="418" y="613"/>
                  <a:pt x="433" y="598"/>
                  <a:pt x="433" y="580"/>
                </a:cubicBezTo>
                <a:cubicBezTo>
                  <a:pt x="433" y="562"/>
                  <a:pt x="418" y="547"/>
                  <a:pt x="400" y="547"/>
                </a:cubicBezTo>
                <a:close/>
                <a:moveTo>
                  <a:pt x="400" y="182"/>
                </a:moveTo>
                <a:cubicBezTo>
                  <a:pt x="329" y="182"/>
                  <a:pt x="272" y="240"/>
                  <a:pt x="272" y="310"/>
                </a:cubicBezTo>
                <a:cubicBezTo>
                  <a:pt x="272" y="325"/>
                  <a:pt x="284" y="336"/>
                  <a:pt x="298" y="336"/>
                </a:cubicBezTo>
                <a:cubicBezTo>
                  <a:pt x="313" y="336"/>
                  <a:pt x="325" y="325"/>
                  <a:pt x="325" y="310"/>
                </a:cubicBezTo>
                <a:cubicBezTo>
                  <a:pt x="325" y="269"/>
                  <a:pt x="358" y="235"/>
                  <a:pt x="400" y="235"/>
                </a:cubicBezTo>
                <a:cubicBezTo>
                  <a:pt x="441" y="235"/>
                  <a:pt x="475" y="269"/>
                  <a:pt x="475" y="310"/>
                </a:cubicBezTo>
                <a:cubicBezTo>
                  <a:pt x="475" y="351"/>
                  <a:pt x="441" y="385"/>
                  <a:pt x="400" y="385"/>
                </a:cubicBezTo>
                <a:cubicBezTo>
                  <a:pt x="385" y="385"/>
                  <a:pt x="373" y="397"/>
                  <a:pt x="373" y="411"/>
                </a:cubicBezTo>
                <a:cubicBezTo>
                  <a:pt x="373" y="503"/>
                  <a:pt x="373" y="503"/>
                  <a:pt x="373" y="503"/>
                </a:cubicBezTo>
                <a:cubicBezTo>
                  <a:pt x="373" y="517"/>
                  <a:pt x="385" y="529"/>
                  <a:pt x="400" y="529"/>
                </a:cubicBezTo>
                <a:cubicBezTo>
                  <a:pt x="414" y="529"/>
                  <a:pt x="426" y="517"/>
                  <a:pt x="426" y="503"/>
                </a:cubicBezTo>
                <a:cubicBezTo>
                  <a:pt x="426" y="435"/>
                  <a:pt x="426" y="435"/>
                  <a:pt x="426" y="435"/>
                </a:cubicBezTo>
                <a:cubicBezTo>
                  <a:pt x="484" y="423"/>
                  <a:pt x="527" y="371"/>
                  <a:pt x="527" y="310"/>
                </a:cubicBezTo>
                <a:cubicBezTo>
                  <a:pt x="527" y="240"/>
                  <a:pt x="470" y="182"/>
                  <a:pt x="400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42"/>
          <p:cNvSpPr/>
          <p:nvPr/>
        </p:nvSpPr>
        <p:spPr bwMode="auto">
          <a:xfrm>
            <a:off x="2953538" y="2971011"/>
            <a:ext cx="531479" cy="651935"/>
          </a:xfrm>
          <a:custGeom>
            <a:avLst/>
            <a:gdLst>
              <a:gd name="T0" fmla="*/ 2 w 802"/>
              <a:gd name="T1" fmla="*/ 942 h 986"/>
              <a:gd name="T2" fmla="*/ 9 w 802"/>
              <a:gd name="T3" fmla="*/ 970 h 986"/>
              <a:gd name="T4" fmla="*/ 48 w 802"/>
              <a:gd name="T5" fmla="*/ 980 h 986"/>
              <a:gd name="T6" fmla="*/ 194 w 802"/>
              <a:gd name="T7" fmla="*/ 916 h 986"/>
              <a:gd name="T8" fmla="*/ 27 w 802"/>
              <a:gd name="T9" fmla="*/ 785 h 986"/>
              <a:gd name="T10" fmla="*/ 2 w 802"/>
              <a:gd name="T11" fmla="*/ 942 h 986"/>
              <a:gd name="T12" fmla="*/ 145 w 802"/>
              <a:gd name="T13" fmla="*/ 910 h 986"/>
              <a:gd name="T14" fmla="*/ 38 w 802"/>
              <a:gd name="T15" fmla="*/ 956 h 986"/>
              <a:gd name="T16" fmla="*/ 29 w 802"/>
              <a:gd name="T17" fmla="*/ 954 h 986"/>
              <a:gd name="T18" fmla="*/ 27 w 802"/>
              <a:gd name="T19" fmla="*/ 946 h 986"/>
              <a:gd name="T20" fmla="*/ 45 w 802"/>
              <a:gd name="T21" fmla="*/ 831 h 986"/>
              <a:gd name="T22" fmla="*/ 145 w 802"/>
              <a:gd name="T23" fmla="*/ 910 h 986"/>
              <a:gd name="T24" fmla="*/ 801 w 802"/>
              <a:gd name="T25" fmla="*/ 101 h 986"/>
              <a:gd name="T26" fmla="*/ 794 w 802"/>
              <a:gd name="T27" fmla="*/ 89 h 986"/>
              <a:gd name="T28" fmla="*/ 687 w 802"/>
              <a:gd name="T29" fmla="*/ 4 h 986"/>
              <a:gd name="T30" fmla="*/ 675 w 802"/>
              <a:gd name="T31" fmla="*/ 0 h 986"/>
              <a:gd name="T32" fmla="*/ 660 w 802"/>
              <a:gd name="T33" fmla="*/ 7 h 986"/>
              <a:gd name="T34" fmla="*/ 574 w 802"/>
              <a:gd name="T35" fmla="*/ 116 h 986"/>
              <a:gd name="T36" fmla="*/ 570 w 802"/>
              <a:gd name="T37" fmla="*/ 130 h 986"/>
              <a:gd name="T38" fmla="*/ 577 w 802"/>
              <a:gd name="T39" fmla="*/ 142 h 986"/>
              <a:gd name="T40" fmla="*/ 684 w 802"/>
              <a:gd name="T41" fmla="*/ 227 h 986"/>
              <a:gd name="T42" fmla="*/ 696 w 802"/>
              <a:gd name="T43" fmla="*/ 231 h 986"/>
              <a:gd name="T44" fmla="*/ 710 w 802"/>
              <a:gd name="T45" fmla="*/ 225 h 986"/>
              <a:gd name="T46" fmla="*/ 797 w 802"/>
              <a:gd name="T47" fmla="*/ 115 h 986"/>
              <a:gd name="T48" fmla="*/ 801 w 802"/>
              <a:gd name="T49" fmla="*/ 101 h 986"/>
              <a:gd name="T50" fmla="*/ 695 w 802"/>
              <a:gd name="T51" fmla="*/ 204 h 986"/>
              <a:gd name="T52" fmla="*/ 598 w 802"/>
              <a:gd name="T53" fmla="*/ 127 h 986"/>
              <a:gd name="T54" fmla="*/ 676 w 802"/>
              <a:gd name="T55" fmla="*/ 27 h 986"/>
              <a:gd name="T56" fmla="*/ 773 w 802"/>
              <a:gd name="T57" fmla="*/ 104 h 986"/>
              <a:gd name="T58" fmla="*/ 695 w 802"/>
              <a:gd name="T59" fmla="*/ 204 h 986"/>
              <a:gd name="T60" fmla="*/ 37 w 802"/>
              <a:gd name="T61" fmla="*/ 774 h 986"/>
              <a:gd name="T62" fmla="*/ 201 w 802"/>
              <a:gd name="T63" fmla="*/ 903 h 986"/>
              <a:gd name="T64" fmla="*/ 698 w 802"/>
              <a:gd name="T65" fmla="*/ 269 h 986"/>
              <a:gd name="T66" fmla="*/ 534 w 802"/>
              <a:gd name="T67" fmla="*/ 140 h 986"/>
              <a:gd name="T68" fmla="*/ 37 w 802"/>
              <a:gd name="T69" fmla="*/ 774 h 986"/>
              <a:gd name="T70" fmla="*/ 608 w 802"/>
              <a:gd name="T71" fmla="*/ 231 h 986"/>
              <a:gd name="T72" fmla="*/ 460 w 802"/>
              <a:gd name="T73" fmla="*/ 423 h 986"/>
              <a:gd name="T74" fmla="*/ 438 w 802"/>
              <a:gd name="T75" fmla="*/ 406 h 986"/>
              <a:gd name="T76" fmla="*/ 587 w 802"/>
              <a:gd name="T77" fmla="*/ 214 h 986"/>
              <a:gd name="T78" fmla="*/ 608 w 802"/>
              <a:gd name="T79" fmla="*/ 231 h 986"/>
              <a:gd name="T80" fmla="*/ 568 w 802"/>
              <a:gd name="T81" fmla="*/ 199 h 986"/>
              <a:gd name="T82" fmla="*/ 403 w 802"/>
              <a:gd name="T83" fmla="*/ 411 h 986"/>
              <a:gd name="T84" fmla="*/ 465 w 802"/>
              <a:gd name="T85" fmla="*/ 459 h 986"/>
              <a:gd name="T86" fmla="*/ 628 w 802"/>
              <a:gd name="T87" fmla="*/ 246 h 986"/>
              <a:gd name="T88" fmla="*/ 663 w 802"/>
              <a:gd name="T89" fmla="*/ 273 h 986"/>
              <a:gd name="T90" fmla="*/ 197 w 802"/>
              <a:gd name="T91" fmla="*/ 867 h 986"/>
              <a:gd name="T92" fmla="*/ 72 w 802"/>
              <a:gd name="T93" fmla="*/ 770 h 986"/>
              <a:gd name="T94" fmla="*/ 538 w 802"/>
              <a:gd name="T95" fmla="*/ 176 h 986"/>
              <a:gd name="T96" fmla="*/ 568 w 802"/>
              <a:gd name="T97" fmla="*/ 19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2" h="986">
                <a:moveTo>
                  <a:pt x="2" y="942"/>
                </a:moveTo>
                <a:cubicBezTo>
                  <a:pt x="0" y="952"/>
                  <a:pt x="3" y="962"/>
                  <a:pt x="9" y="970"/>
                </a:cubicBezTo>
                <a:cubicBezTo>
                  <a:pt x="21" y="986"/>
                  <a:pt x="40" y="983"/>
                  <a:pt x="48" y="980"/>
                </a:cubicBezTo>
                <a:cubicBezTo>
                  <a:pt x="194" y="916"/>
                  <a:pt x="194" y="916"/>
                  <a:pt x="194" y="916"/>
                </a:cubicBezTo>
                <a:cubicBezTo>
                  <a:pt x="27" y="785"/>
                  <a:pt x="27" y="785"/>
                  <a:pt x="27" y="785"/>
                </a:cubicBezTo>
                <a:lnTo>
                  <a:pt x="2" y="942"/>
                </a:lnTo>
                <a:close/>
                <a:moveTo>
                  <a:pt x="145" y="910"/>
                </a:moveTo>
                <a:cubicBezTo>
                  <a:pt x="38" y="956"/>
                  <a:pt x="38" y="956"/>
                  <a:pt x="38" y="956"/>
                </a:cubicBezTo>
                <a:cubicBezTo>
                  <a:pt x="37" y="957"/>
                  <a:pt x="33" y="958"/>
                  <a:pt x="29" y="954"/>
                </a:cubicBezTo>
                <a:cubicBezTo>
                  <a:pt x="27" y="952"/>
                  <a:pt x="26" y="950"/>
                  <a:pt x="27" y="946"/>
                </a:cubicBezTo>
                <a:cubicBezTo>
                  <a:pt x="45" y="831"/>
                  <a:pt x="45" y="831"/>
                  <a:pt x="45" y="831"/>
                </a:cubicBezTo>
                <a:lnTo>
                  <a:pt x="145" y="910"/>
                </a:lnTo>
                <a:close/>
                <a:moveTo>
                  <a:pt x="801" y="101"/>
                </a:moveTo>
                <a:cubicBezTo>
                  <a:pt x="801" y="96"/>
                  <a:pt x="798" y="92"/>
                  <a:pt x="794" y="89"/>
                </a:cubicBezTo>
                <a:cubicBezTo>
                  <a:pt x="687" y="4"/>
                  <a:pt x="687" y="4"/>
                  <a:pt x="687" y="4"/>
                </a:cubicBezTo>
                <a:cubicBezTo>
                  <a:pt x="684" y="1"/>
                  <a:pt x="679" y="0"/>
                  <a:pt x="675" y="0"/>
                </a:cubicBezTo>
                <a:cubicBezTo>
                  <a:pt x="669" y="0"/>
                  <a:pt x="664" y="2"/>
                  <a:pt x="660" y="7"/>
                </a:cubicBezTo>
                <a:cubicBezTo>
                  <a:pt x="574" y="116"/>
                  <a:pt x="574" y="116"/>
                  <a:pt x="574" y="116"/>
                </a:cubicBezTo>
                <a:cubicBezTo>
                  <a:pt x="571" y="120"/>
                  <a:pt x="569" y="125"/>
                  <a:pt x="570" y="130"/>
                </a:cubicBezTo>
                <a:cubicBezTo>
                  <a:pt x="570" y="135"/>
                  <a:pt x="573" y="139"/>
                  <a:pt x="577" y="142"/>
                </a:cubicBezTo>
                <a:cubicBezTo>
                  <a:pt x="684" y="227"/>
                  <a:pt x="684" y="227"/>
                  <a:pt x="684" y="227"/>
                </a:cubicBezTo>
                <a:cubicBezTo>
                  <a:pt x="687" y="230"/>
                  <a:pt x="691" y="231"/>
                  <a:pt x="696" y="231"/>
                </a:cubicBezTo>
                <a:cubicBezTo>
                  <a:pt x="701" y="231"/>
                  <a:pt x="707" y="229"/>
                  <a:pt x="710" y="225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800" y="112"/>
                  <a:pt x="802" y="107"/>
                  <a:pt x="801" y="101"/>
                </a:cubicBezTo>
                <a:close/>
                <a:moveTo>
                  <a:pt x="695" y="204"/>
                </a:moveTo>
                <a:cubicBezTo>
                  <a:pt x="598" y="127"/>
                  <a:pt x="598" y="127"/>
                  <a:pt x="598" y="127"/>
                </a:cubicBezTo>
                <a:cubicBezTo>
                  <a:pt x="676" y="27"/>
                  <a:pt x="676" y="27"/>
                  <a:pt x="676" y="27"/>
                </a:cubicBezTo>
                <a:cubicBezTo>
                  <a:pt x="773" y="104"/>
                  <a:pt x="773" y="104"/>
                  <a:pt x="773" y="104"/>
                </a:cubicBezTo>
                <a:lnTo>
                  <a:pt x="695" y="204"/>
                </a:lnTo>
                <a:close/>
                <a:moveTo>
                  <a:pt x="37" y="774"/>
                </a:moveTo>
                <a:cubicBezTo>
                  <a:pt x="201" y="903"/>
                  <a:pt x="201" y="903"/>
                  <a:pt x="201" y="903"/>
                </a:cubicBezTo>
                <a:cubicBezTo>
                  <a:pt x="698" y="269"/>
                  <a:pt x="698" y="269"/>
                  <a:pt x="698" y="269"/>
                </a:cubicBezTo>
                <a:cubicBezTo>
                  <a:pt x="534" y="140"/>
                  <a:pt x="534" y="140"/>
                  <a:pt x="534" y="140"/>
                </a:cubicBezTo>
                <a:lnTo>
                  <a:pt x="37" y="774"/>
                </a:lnTo>
                <a:close/>
                <a:moveTo>
                  <a:pt x="608" y="231"/>
                </a:moveTo>
                <a:cubicBezTo>
                  <a:pt x="460" y="423"/>
                  <a:pt x="460" y="423"/>
                  <a:pt x="460" y="423"/>
                </a:cubicBezTo>
                <a:cubicBezTo>
                  <a:pt x="438" y="406"/>
                  <a:pt x="438" y="406"/>
                  <a:pt x="438" y="406"/>
                </a:cubicBezTo>
                <a:cubicBezTo>
                  <a:pt x="587" y="214"/>
                  <a:pt x="587" y="214"/>
                  <a:pt x="587" y="214"/>
                </a:cubicBezTo>
                <a:lnTo>
                  <a:pt x="608" y="231"/>
                </a:lnTo>
                <a:close/>
                <a:moveTo>
                  <a:pt x="568" y="199"/>
                </a:moveTo>
                <a:cubicBezTo>
                  <a:pt x="403" y="411"/>
                  <a:pt x="403" y="411"/>
                  <a:pt x="403" y="411"/>
                </a:cubicBezTo>
                <a:cubicBezTo>
                  <a:pt x="465" y="459"/>
                  <a:pt x="465" y="459"/>
                  <a:pt x="465" y="459"/>
                </a:cubicBezTo>
                <a:cubicBezTo>
                  <a:pt x="628" y="246"/>
                  <a:pt x="628" y="246"/>
                  <a:pt x="628" y="246"/>
                </a:cubicBezTo>
                <a:cubicBezTo>
                  <a:pt x="663" y="273"/>
                  <a:pt x="663" y="273"/>
                  <a:pt x="663" y="273"/>
                </a:cubicBezTo>
                <a:cubicBezTo>
                  <a:pt x="197" y="867"/>
                  <a:pt x="197" y="867"/>
                  <a:pt x="197" y="867"/>
                </a:cubicBezTo>
                <a:cubicBezTo>
                  <a:pt x="72" y="770"/>
                  <a:pt x="72" y="770"/>
                  <a:pt x="72" y="770"/>
                </a:cubicBezTo>
                <a:cubicBezTo>
                  <a:pt x="538" y="176"/>
                  <a:pt x="538" y="176"/>
                  <a:pt x="538" y="176"/>
                </a:cubicBezTo>
                <a:lnTo>
                  <a:pt x="568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43"/>
          <p:cNvSpPr/>
          <p:nvPr/>
        </p:nvSpPr>
        <p:spPr bwMode="auto">
          <a:xfrm>
            <a:off x="8574809" y="2642873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9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4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9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4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9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4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4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第二章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411565" y="4303716"/>
            <a:ext cx="3718510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Freeform: Shape 2"/>
          <p:cNvSpPr/>
          <p:nvPr/>
        </p:nvSpPr>
        <p:spPr bwMode="auto">
          <a:xfrm>
            <a:off x="9661055" y="4500464"/>
            <a:ext cx="1539875" cy="1419225"/>
          </a:xfrm>
          <a:custGeom>
            <a:avLst/>
            <a:gdLst>
              <a:gd name="T0" fmla="*/ 957 w 957"/>
              <a:gd name="T1" fmla="*/ 526 h 883"/>
              <a:gd name="T2" fmla="*/ 199 w 957"/>
              <a:gd name="T3" fmla="*/ 150 h 883"/>
              <a:gd name="T4" fmla="*/ 185 w 957"/>
              <a:gd name="T5" fmla="*/ 21 h 883"/>
              <a:gd name="T6" fmla="*/ 35 w 957"/>
              <a:gd name="T7" fmla="*/ 0 h 883"/>
              <a:gd name="T8" fmla="*/ 35 w 957"/>
              <a:gd name="T9" fmla="*/ 70 h 883"/>
              <a:gd name="T10" fmla="*/ 171 w 957"/>
              <a:gd name="T11" fmla="*/ 49 h 883"/>
              <a:gd name="T12" fmla="*/ 171 w 957"/>
              <a:gd name="T13" fmla="*/ 240 h 883"/>
              <a:gd name="T14" fmla="*/ 241 w 957"/>
              <a:gd name="T15" fmla="*/ 596 h 883"/>
              <a:gd name="T16" fmla="*/ 353 w 957"/>
              <a:gd name="T17" fmla="*/ 646 h 883"/>
              <a:gd name="T18" fmla="*/ 171 w 957"/>
              <a:gd name="T19" fmla="*/ 701 h 883"/>
              <a:gd name="T20" fmla="*/ 331 w 957"/>
              <a:gd name="T21" fmla="*/ 756 h 883"/>
              <a:gd name="T22" fmla="*/ 367 w 957"/>
              <a:gd name="T23" fmla="*/ 883 h 883"/>
              <a:gd name="T24" fmla="*/ 403 w 957"/>
              <a:gd name="T25" fmla="*/ 756 h 883"/>
              <a:gd name="T26" fmla="*/ 669 w 957"/>
              <a:gd name="T27" fmla="*/ 814 h 883"/>
              <a:gd name="T28" fmla="*/ 806 w 957"/>
              <a:gd name="T29" fmla="*/ 814 h 883"/>
              <a:gd name="T30" fmla="*/ 943 w 957"/>
              <a:gd name="T31" fmla="*/ 756 h 883"/>
              <a:gd name="T32" fmla="*/ 226 w 957"/>
              <a:gd name="T33" fmla="*/ 728 h 883"/>
              <a:gd name="T34" fmla="*/ 226 w 957"/>
              <a:gd name="T35" fmla="*/ 674 h 883"/>
              <a:gd name="T36" fmla="*/ 943 w 957"/>
              <a:gd name="T37" fmla="*/ 646 h 883"/>
              <a:gd name="T38" fmla="*/ 752 w 957"/>
              <a:gd name="T39" fmla="*/ 596 h 883"/>
              <a:gd name="T40" fmla="*/ 367 w 957"/>
              <a:gd name="T41" fmla="*/ 855 h 883"/>
              <a:gd name="T42" fmla="*/ 367 w 957"/>
              <a:gd name="T43" fmla="*/ 773 h 883"/>
              <a:gd name="T44" fmla="*/ 367 w 957"/>
              <a:gd name="T45" fmla="*/ 855 h 883"/>
              <a:gd name="T46" fmla="*/ 697 w 957"/>
              <a:gd name="T47" fmla="*/ 814 h 883"/>
              <a:gd name="T48" fmla="*/ 778 w 957"/>
              <a:gd name="T49" fmla="*/ 814 h 883"/>
              <a:gd name="T50" fmla="*/ 887 w 957"/>
              <a:gd name="T51" fmla="*/ 568 h 883"/>
              <a:gd name="T52" fmla="*/ 752 w 957"/>
              <a:gd name="T53" fmla="*/ 449 h 883"/>
              <a:gd name="T54" fmla="*/ 929 w 957"/>
              <a:gd name="T55" fmla="*/ 526 h 883"/>
              <a:gd name="T56" fmla="*/ 199 w 957"/>
              <a:gd name="T57" fmla="*/ 295 h 883"/>
              <a:gd name="T58" fmla="*/ 353 w 957"/>
              <a:gd name="T59" fmla="*/ 421 h 883"/>
              <a:gd name="T60" fmla="*/ 199 w 957"/>
              <a:gd name="T61" fmla="*/ 295 h 883"/>
              <a:gd name="T62" fmla="*/ 550 w 957"/>
              <a:gd name="T63" fmla="*/ 295 h 883"/>
              <a:gd name="T64" fmla="*/ 381 w 957"/>
              <a:gd name="T65" fmla="*/ 421 h 883"/>
              <a:gd name="T66" fmla="*/ 724 w 957"/>
              <a:gd name="T67" fmla="*/ 421 h 883"/>
              <a:gd name="T68" fmla="*/ 578 w 957"/>
              <a:gd name="T69" fmla="*/ 295 h 883"/>
              <a:gd name="T70" fmla="*/ 724 w 957"/>
              <a:gd name="T71" fmla="*/ 421 h 883"/>
              <a:gd name="T72" fmla="*/ 929 w 957"/>
              <a:gd name="T73" fmla="*/ 295 h 883"/>
              <a:gd name="T74" fmla="*/ 752 w 957"/>
              <a:gd name="T75" fmla="*/ 421 h 883"/>
              <a:gd name="T76" fmla="*/ 578 w 957"/>
              <a:gd name="T77" fmla="*/ 178 h 883"/>
              <a:gd name="T78" fmla="*/ 724 w 957"/>
              <a:gd name="T79" fmla="*/ 267 h 883"/>
              <a:gd name="T80" fmla="*/ 578 w 957"/>
              <a:gd name="T81" fmla="*/ 178 h 883"/>
              <a:gd name="T82" fmla="*/ 381 w 957"/>
              <a:gd name="T83" fmla="*/ 267 h 883"/>
              <a:gd name="T84" fmla="*/ 550 w 957"/>
              <a:gd name="T85" fmla="*/ 178 h 883"/>
              <a:gd name="T86" fmla="*/ 550 w 957"/>
              <a:gd name="T87" fmla="*/ 568 h 883"/>
              <a:gd name="T88" fmla="*/ 381 w 957"/>
              <a:gd name="T89" fmla="*/ 449 h 883"/>
              <a:gd name="T90" fmla="*/ 550 w 957"/>
              <a:gd name="T91" fmla="*/ 568 h 883"/>
              <a:gd name="T92" fmla="*/ 724 w 957"/>
              <a:gd name="T93" fmla="*/ 449 h 883"/>
              <a:gd name="T94" fmla="*/ 578 w 957"/>
              <a:gd name="T95" fmla="*/ 568 h 883"/>
              <a:gd name="T96" fmla="*/ 929 w 957"/>
              <a:gd name="T97" fmla="*/ 267 h 883"/>
              <a:gd name="T98" fmla="*/ 752 w 957"/>
              <a:gd name="T99" fmla="*/ 178 h 883"/>
              <a:gd name="T100" fmla="*/ 929 w 957"/>
              <a:gd name="T101" fmla="*/ 267 h 883"/>
              <a:gd name="T102" fmla="*/ 353 w 957"/>
              <a:gd name="T103" fmla="*/ 178 h 883"/>
              <a:gd name="T104" fmla="*/ 199 w 957"/>
              <a:gd name="T105" fmla="*/ 267 h 883"/>
              <a:gd name="T106" fmla="*/ 199 w 957"/>
              <a:gd name="T107" fmla="*/ 178 h 883"/>
              <a:gd name="T108" fmla="*/ 199 w 957"/>
              <a:gd name="T109" fmla="*/ 526 h 883"/>
              <a:gd name="T110" fmla="*/ 353 w 957"/>
              <a:gd name="T111" fmla="*/ 449 h 883"/>
              <a:gd name="T112" fmla="*/ 241 w 957"/>
              <a:gd name="T113" fmla="*/ 568 h 883"/>
              <a:gd name="T114" fmla="*/ 381 w 957"/>
              <a:gd name="T115" fmla="*/ 646 h 883"/>
              <a:gd name="T116" fmla="*/ 724 w 957"/>
              <a:gd name="T117" fmla="*/ 596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7" h="883">
                <a:moveTo>
                  <a:pt x="887" y="596"/>
                </a:moveTo>
                <a:cubicBezTo>
                  <a:pt x="925" y="596"/>
                  <a:pt x="957" y="564"/>
                  <a:pt x="957" y="526"/>
                </a:cubicBezTo>
                <a:cubicBezTo>
                  <a:pt x="957" y="150"/>
                  <a:pt x="957" y="150"/>
                  <a:pt x="957" y="150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27"/>
                  <a:pt x="193" y="21"/>
                  <a:pt x="185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2" y="9"/>
                  <a:pt x="49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55"/>
                  <a:pt x="16" y="70"/>
                  <a:pt x="35" y="70"/>
                </a:cubicBezTo>
                <a:cubicBezTo>
                  <a:pt x="49" y="70"/>
                  <a:pt x="62" y="62"/>
                  <a:pt x="67" y="4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71" y="240"/>
                  <a:pt x="171" y="240"/>
                  <a:pt x="171" y="240"/>
                </a:cubicBezTo>
                <a:cubicBezTo>
                  <a:pt x="171" y="526"/>
                  <a:pt x="171" y="526"/>
                  <a:pt x="171" y="526"/>
                </a:cubicBezTo>
                <a:cubicBezTo>
                  <a:pt x="171" y="564"/>
                  <a:pt x="203" y="596"/>
                  <a:pt x="241" y="596"/>
                </a:cubicBezTo>
                <a:cubicBezTo>
                  <a:pt x="353" y="596"/>
                  <a:pt x="353" y="596"/>
                  <a:pt x="353" y="596"/>
                </a:cubicBezTo>
                <a:cubicBezTo>
                  <a:pt x="353" y="646"/>
                  <a:pt x="353" y="646"/>
                  <a:pt x="353" y="646"/>
                </a:cubicBezTo>
                <a:cubicBezTo>
                  <a:pt x="226" y="646"/>
                  <a:pt x="226" y="646"/>
                  <a:pt x="226" y="646"/>
                </a:cubicBezTo>
                <a:cubicBezTo>
                  <a:pt x="196" y="646"/>
                  <a:pt x="171" y="670"/>
                  <a:pt x="171" y="701"/>
                </a:cubicBezTo>
                <a:cubicBezTo>
                  <a:pt x="171" y="731"/>
                  <a:pt x="196" y="756"/>
                  <a:pt x="226" y="756"/>
                </a:cubicBezTo>
                <a:cubicBezTo>
                  <a:pt x="331" y="756"/>
                  <a:pt x="331" y="756"/>
                  <a:pt x="331" y="756"/>
                </a:cubicBezTo>
                <a:cubicBezTo>
                  <a:pt x="311" y="768"/>
                  <a:pt x="298" y="789"/>
                  <a:pt x="298" y="814"/>
                </a:cubicBezTo>
                <a:cubicBezTo>
                  <a:pt x="298" y="852"/>
                  <a:pt x="329" y="883"/>
                  <a:pt x="367" y="883"/>
                </a:cubicBezTo>
                <a:cubicBezTo>
                  <a:pt x="405" y="883"/>
                  <a:pt x="435" y="852"/>
                  <a:pt x="435" y="814"/>
                </a:cubicBezTo>
                <a:cubicBezTo>
                  <a:pt x="435" y="789"/>
                  <a:pt x="422" y="768"/>
                  <a:pt x="403" y="756"/>
                </a:cubicBezTo>
                <a:cubicBezTo>
                  <a:pt x="702" y="756"/>
                  <a:pt x="702" y="756"/>
                  <a:pt x="702" y="756"/>
                </a:cubicBezTo>
                <a:cubicBezTo>
                  <a:pt x="682" y="768"/>
                  <a:pt x="669" y="789"/>
                  <a:pt x="669" y="814"/>
                </a:cubicBezTo>
                <a:cubicBezTo>
                  <a:pt x="669" y="852"/>
                  <a:pt x="700" y="883"/>
                  <a:pt x="738" y="883"/>
                </a:cubicBezTo>
                <a:cubicBezTo>
                  <a:pt x="775" y="883"/>
                  <a:pt x="806" y="852"/>
                  <a:pt x="806" y="814"/>
                </a:cubicBezTo>
                <a:cubicBezTo>
                  <a:pt x="806" y="789"/>
                  <a:pt x="793" y="768"/>
                  <a:pt x="774" y="756"/>
                </a:cubicBezTo>
                <a:cubicBezTo>
                  <a:pt x="943" y="756"/>
                  <a:pt x="943" y="756"/>
                  <a:pt x="943" y="756"/>
                </a:cubicBezTo>
                <a:cubicBezTo>
                  <a:pt x="943" y="728"/>
                  <a:pt x="943" y="728"/>
                  <a:pt x="943" y="728"/>
                </a:cubicBezTo>
                <a:cubicBezTo>
                  <a:pt x="226" y="728"/>
                  <a:pt x="226" y="728"/>
                  <a:pt x="226" y="728"/>
                </a:cubicBezTo>
                <a:cubicBezTo>
                  <a:pt x="211" y="728"/>
                  <a:pt x="199" y="716"/>
                  <a:pt x="199" y="701"/>
                </a:cubicBezTo>
                <a:cubicBezTo>
                  <a:pt x="199" y="686"/>
                  <a:pt x="211" y="674"/>
                  <a:pt x="226" y="674"/>
                </a:cubicBezTo>
                <a:cubicBezTo>
                  <a:pt x="943" y="674"/>
                  <a:pt x="943" y="674"/>
                  <a:pt x="943" y="674"/>
                </a:cubicBezTo>
                <a:cubicBezTo>
                  <a:pt x="943" y="646"/>
                  <a:pt x="943" y="646"/>
                  <a:pt x="943" y="646"/>
                </a:cubicBezTo>
                <a:cubicBezTo>
                  <a:pt x="752" y="646"/>
                  <a:pt x="752" y="646"/>
                  <a:pt x="752" y="646"/>
                </a:cubicBezTo>
                <a:cubicBezTo>
                  <a:pt x="752" y="596"/>
                  <a:pt x="752" y="596"/>
                  <a:pt x="752" y="596"/>
                </a:cubicBezTo>
                <a:lnTo>
                  <a:pt x="887" y="596"/>
                </a:lnTo>
                <a:close/>
                <a:moveTo>
                  <a:pt x="367" y="855"/>
                </a:moveTo>
                <a:cubicBezTo>
                  <a:pt x="344" y="855"/>
                  <a:pt x="326" y="836"/>
                  <a:pt x="326" y="814"/>
                </a:cubicBezTo>
                <a:cubicBezTo>
                  <a:pt x="326" y="791"/>
                  <a:pt x="344" y="773"/>
                  <a:pt x="367" y="773"/>
                </a:cubicBezTo>
                <a:cubicBezTo>
                  <a:pt x="389" y="773"/>
                  <a:pt x="407" y="791"/>
                  <a:pt x="407" y="814"/>
                </a:cubicBezTo>
                <a:cubicBezTo>
                  <a:pt x="407" y="836"/>
                  <a:pt x="389" y="855"/>
                  <a:pt x="367" y="855"/>
                </a:cubicBezTo>
                <a:moveTo>
                  <a:pt x="738" y="855"/>
                </a:moveTo>
                <a:cubicBezTo>
                  <a:pt x="715" y="855"/>
                  <a:pt x="697" y="836"/>
                  <a:pt x="697" y="814"/>
                </a:cubicBezTo>
                <a:cubicBezTo>
                  <a:pt x="697" y="791"/>
                  <a:pt x="715" y="773"/>
                  <a:pt x="738" y="773"/>
                </a:cubicBezTo>
                <a:cubicBezTo>
                  <a:pt x="760" y="773"/>
                  <a:pt x="778" y="791"/>
                  <a:pt x="778" y="814"/>
                </a:cubicBezTo>
                <a:cubicBezTo>
                  <a:pt x="778" y="836"/>
                  <a:pt x="760" y="855"/>
                  <a:pt x="738" y="855"/>
                </a:cubicBezTo>
                <a:moveTo>
                  <a:pt x="887" y="568"/>
                </a:moveTo>
                <a:cubicBezTo>
                  <a:pt x="752" y="568"/>
                  <a:pt x="752" y="568"/>
                  <a:pt x="752" y="568"/>
                </a:cubicBezTo>
                <a:cubicBezTo>
                  <a:pt x="752" y="449"/>
                  <a:pt x="752" y="449"/>
                  <a:pt x="752" y="449"/>
                </a:cubicBezTo>
                <a:cubicBezTo>
                  <a:pt x="929" y="449"/>
                  <a:pt x="929" y="449"/>
                  <a:pt x="929" y="449"/>
                </a:cubicBezTo>
                <a:cubicBezTo>
                  <a:pt x="929" y="526"/>
                  <a:pt x="929" y="526"/>
                  <a:pt x="929" y="526"/>
                </a:cubicBezTo>
                <a:cubicBezTo>
                  <a:pt x="929" y="549"/>
                  <a:pt x="910" y="568"/>
                  <a:pt x="887" y="568"/>
                </a:cubicBezTo>
                <a:moveTo>
                  <a:pt x="199" y="295"/>
                </a:moveTo>
                <a:cubicBezTo>
                  <a:pt x="353" y="295"/>
                  <a:pt x="353" y="295"/>
                  <a:pt x="353" y="295"/>
                </a:cubicBezTo>
                <a:cubicBezTo>
                  <a:pt x="353" y="421"/>
                  <a:pt x="353" y="421"/>
                  <a:pt x="353" y="421"/>
                </a:cubicBezTo>
                <a:cubicBezTo>
                  <a:pt x="199" y="421"/>
                  <a:pt x="199" y="421"/>
                  <a:pt x="199" y="421"/>
                </a:cubicBezTo>
                <a:lnTo>
                  <a:pt x="199" y="295"/>
                </a:lnTo>
                <a:close/>
                <a:moveTo>
                  <a:pt x="381" y="295"/>
                </a:moveTo>
                <a:cubicBezTo>
                  <a:pt x="550" y="295"/>
                  <a:pt x="550" y="295"/>
                  <a:pt x="550" y="295"/>
                </a:cubicBezTo>
                <a:cubicBezTo>
                  <a:pt x="550" y="421"/>
                  <a:pt x="550" y="421"/>
                  <a:pt x="550" y="421"/>
                </a:cubicBezTo>
                <a:cubicBezTo>
                  <a:pt x="381" y="421"/>
                  <a:pt x="381" y="421"/>
                  <a:pt x="381" y="421"/>
                </a:cubicBezTo>
                <a:lnTo>
                  <a:pt x="381" y="295"/>
                </a:lnTo>
                <a:close/>
                <a:moveTo>
                  <a:pt x="724" y="421"/>
                </a:moveTo>
                <a:cubicBezTo>
                  <a:pt x="578" y="421"/>
                  <a:pt x="578" y="421"/>
                  <a:pt x="578" y="421"/>
                </a:cubicBezTo>
                <a:cubicBezTo>
                  <a:pt x="578" y="295"/>
                  <a:pt x="578" y="295"/>
                  <a:pt x="578" y="295"/>
                </a:cubicBezTo>
                <a:cubicBezTo>
                  <a:pt x="724" y="295"/>
                  <a:pt x="724" y="295"/>
                  <a:pt x="724" y="295"/>
                </a:cubicBezTo>
                <a:lnTo>
                  <a:pt x="724" y="421"/>
                </a:lnTo>
                <a:close/>
                <a:moveTo>
                  <a:pt x="752" y="295"/>
                </a:moveTo>
                <a:cubicBezTo>
                  <a:pt x="929" y="295"/>
                  <a:pt x="929" y="295"/>
                  <a:pt x="929" y="295"/>
                </a:cubicBezTo>
                <a:cubicBezTo>
                  <a:pt x="929" y="421"/>
                  <a:pt x="929" y="421"/>
                  <a:pt x="929" y="421"/>
                </a:cubicBezTo>
                <a:cubicBezTo>
                  <a:pt x="752" y="421"/>
                  <a:pt x="752" y="421"/>
                  <a:pt x="752" y="421"/>
                </a:cubicBezTo>
                <a:lnTo>
                  <a:pt x="752" y="295"/>
                </a:lnTo>
                <a:close/>
                <a:moveTo>
                  <a:pt x="578" y="178"/>
                </a:moveTo>
                <a:cubicBezTo>
                  <a:pt x="724" y="178"/>
                  <a:pt x="724" y="178"/>
                  <a:pt x="724" y="178"/>
                </a:cubicBezTo>
                <a:cubicBezTo>
                  <a:pt x="724" y="267"/>
                  <a:pt x="724" y="267"/>
                  <a:pt x="724" y="267"/>
                </a:cubicBezTo>
                <a:cubicBezTo>
                  <a:pt x="578" y="267"/>
                  <a:pt x="578" y="267"/>
                  <a:pt x="578" y="267"/>
                </a:cubicBezTo>
                <a:lnTo>
                  <a:pt x="578" y="178"/>
                </a:lnTo>
                <a:close/>
                <a:moveTo>
                  <a:pt x="550" y="267"/>
                </a:moveTo>
                <a:cubicBezTo>
                  <a:pt x="381" y="267"/>
                  <a:pt x="381" y="267"/>
                  <a:pt x="381" y="267"/>
                </a:cubicBezTo>
                <a:cubicBezTo>
                  <a:pt x="381" y="178"/>
                  <a:pt x="381" y="178"/>
                  <a:pt x="381" y="178"/>
                </a:cubicBezTo>
                <a:cubicBezTo>
                  <a:pt x="550" y="178"/>
                  <a:pt x="550" y="178"/>
                  <a:pt x="550" y="178"/>
                </a:cubicBezTo>
                <a:lnTo>
                  <a:pt x="550" y="267"/>
                </a:lnTo>
                <a:close/>
                <a:moveTo>
                  <a:pt x="550" y="568"/>
                </a:moveTo>
                <a:cubicBezTo>
                  <a:pt x="381" y="568"/>
                  <a:pt x="381" y="568"/>
                  <a:pt x="381" y="568"/>
                </a:cubicBezTo>
                <a:cubicBezTo>
                  <a:pt x="381" y="449"/>
                  <a:pt x="381" y="449"/>
                  <a:pt x="381" y="449"/>
                </a:cubicBezTo>
                <a:cubicBezTo>
                  <a:pt x="550" y="449"/>
                  <a:pt x="550" y="449"/>
                  <a:pt x="550" y="449"/>
                </a:cubicBezTo>
                <a:lnTo>
                  <a:pt x="550" y="568"/>
                </a:lnTo>
                <a:close/>
                <a:moveTo>
                  <a:pt x="578" y="449"/>
                </a:moveTo>
                <a:cubicBezTo>
                  <a:pt x="724" y="449"/>
                  <a:pt x="724" y="449"/>
                  <a:pt x="724" y="449"/>
                </a:cubicBezTo>
                <a:cubicBezTo>
                  <a:pt x="724" y="568"/>
                  <a:pt x="724" y="568"/>
                  <a:pt x="724" y="568"/>
                </a:cubicBezTo>
                <a:cubicBezTo>
                  <a:pt x="578" y="568"/>
                  <a:pt x="578" y="568"/>
                  <a:pt x="578" y="568"/>
                </a:cubicBezTo>
                <a:lnTo>
                  <a:pt x="578" y="449"/>
                </a:lnTo>
                <a:close/>
                <a:moveTo>
                  <a:pt x="929" y="267"/>
                </a:moveTo>
                <a:cubicBezTo>
                  <a:pt x="752" y="267"/>
                  <a:pt x="752" y="267"/>
                  <a:pt x="752" y="267"/>
                </a:cubicBezTo>
                <a:cubicBezTo>
                  <a:pt x="752" y="178"/>
                  <a:pt x="752" y="178"/>
                  <a:pt x="752" y="178"/>
                </a:cubicBezTo>
                <a:cubicBezTo>
                  <a:pt x="929" y="178"/>
                  <a:pt x="929" y="178"/>
                  <a:pt x="929" y="178"/>
                </a:cubicBezTo>
                <a:lnTo>
                  <a:pt x="929" y="267"/>
                </a:lnTo>
                <a:close/>
                <a:moveTo>
                  <a:pt x="199" y="178"/>
                </a:moveTo>
                <a:cubicBezTo>
                  <a:pt x="353" y="178"/>
                  <a:pt x="353" y="178"/>
                  <a:pt x="353" y="178"/>
                </a:cubicBezTo>
                <a:cubicBezTo>
                  <a:pt x="353" y="267"/>
                  <a:pt x="353" y="267"/>
                  <a:pt x="353" y="267"/>
                </a:cubicBezTo>
                <a:cubicBezTo>
                  <a:pt x="199" y="267"/>
                  <a:pt x="199" y="267"/>
                  <a:pt x="199" y="267"/>
                </a:cubicBezTo>
                <a:cubicBezTo>
                  <a:pt x="199" y="240"/>
                  <a:pt x="199" y="240"/>
                  <a:pt x="199" y="240"/>
                </a:cubicBezTo>
                <a:lnTo>
                  <a:pt x="199" y="178"/>
                </a:lnTo>
                <a:close/>
                <a:moveTo>
                  <a:pt x="241" y="568"/>
                </a:moveTo>
                <a:cubicBezTo>
                  <a:pt x="218" y="568"/>
                  <a:pt x="199" y="549"/>
                  <a:pt x="199" y="526"/>
                </a:cubicBezTo>
                <a:cubicBezTo>
                  <a:pt x="199" y="449"/>
                  <a:pt x="199" y="449"/>
                  <a:pt x="199" y="449"/>
                </a:cubicBezTo>
                <a:cubicBezTo>
                  <a:pt x="353" y="449"/>
                  <a:pt x="353" y="449"/>
                  <a:pt x="353" y="449"/>
                </a:cubicBezTo>
                <a:cubicBezTo>
                  <a:pt x="353" y="568"/>
                  <a:pt x="353" y="568"/>
                  <a:pt x="353" y="568"/>
                </a:cubicBezTo>
                <a:lnTo>
                  <a:pt x="241" y="568"/>
                </a:lnTo>
                <a:close/>
                <a:moveTo>
                  <a:pt x="724" y="646"/>
                </a:moveTo>
                <a:cubicBezTo>
                  <a:pt x="381" y="646"/>
                  <a:pt x="381" y="646"/>
                  <a:pt x="381" y="646"/>
                </a:cubicBezTo>
                <a:cubicBezTo>
                  <a:pt x="381" y="596"/>
                  <a:pt x="381" y="596"/>
                  <a:pt x="381" y="596"/>
                </a:cubicBezTo>
                <a:cubicBezTo>
                  <a:pt x="724" y="596"/>
                  <a:pt x="724" y="596"/>
                  <a:pt x="724" y="596"/>
                </a:cubicBezTo>
                <a:lnTo>
                  <a:pt x="724" y="6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Freeform: Shape 3"/>
          <p:cNvSpPr/>
          <p:nvPr/>
        </p:nvSpPr>
        <p:spPr bwMode="auto">
          <a:xfrm>
            <a:off x="10277005" y="2832000"/>
            <a:ext cx="360363" cy="428625"/>
          </a:xfrm>
          <a:custGeom>
            <a:avLst/>
            <a:gdLst>
              <a:gd name="T0" fmla="*/ 178 w 224"/>
              <a:gd name="T1" fmla="*/ 218 h 266"/>
              <a:gd name="T2" fmla="*/ 77 w 224"/>
              <a:gd name="T3" fmla="*/ 52 h 266"/>
              <a:gd name="T4" fmla="*/ 90 w 224"/>
              <a:gd name="T5" fmla="*/ 25 h 266"/>
              <a:gd name="T6" fmla="*/ 63 w 224"/>
              <a:gd name="T7" fmla="*/ 2 h 266"/>
              <a:gd name="T8" fmla="*/ 54 w 224"/>
              <a:gd name="T9" fmla="*/ 16 h 266"/>
              <a:gd name="T10" fmla="*/ 84 w 224"/>
              <a:gd name="T11" fmla="*/ 29 h 266"/>
              <a:gd name="T12" fmla="*/ 60 w 224"/>
              <a:gd name="T13" fmla="*/ 66 h 266"/>
              <a:gd name="T14" fmla="*/ 30 w 224"/>
              <a:gd name="T15" fmla="*/ 144 h 266"/>
              <a:gd name="T16" fmla="*/ 46 w 224"/>
              <a:gd name="T17" fmla="*/ 168 h 266"/>
              <a:gd name="T18" fmla="*/ 3 w 224"/>
              <a:gd name="T19" fmla="*/ 156 h 266"/>
              <a:gd name="T20" fmla="*/ 28 w 224"/>
              <a:gd name="T21" fmla="*/ 186 h 266"/>
              <a:gd name="T22" fmla="*/ 19 w 224"/>
              <a:gd name="T23" fmla="*/ 215 h 266"/>
              <a:gd name="T24" fmla="*/ 42 w 224"/>
              <a:gd name="T25" fmla="*/ 195 h 266"/>
              <a:gd name="T26" fmla="*/ 87 w 224"/>
              <a:gd name="T27" fmla="*/ 239 h 266"/>
              <a:gd name="T28" fmla="*/ 113 w 224"/>
              <a:gd name="T29" fmla="*/ 256 h 266"/>
              <a:gd name="T30" fmla="*/ 147 w 224"/>
              <a:gd name="T31" fmla="*/ 262 h 266"/>
              <a:gd name="T32" fmla="*/ 11 w 224"/>
              <a:gd name="T33" fmla="*/ 168 h 266"/>
              <a:gd name="T34" fmla="*/ 17 w 224"/>
              <a:gd name="T35" fmla="*/ 157 h 266"/>
              <a:gd name="T36" fmla="*/ 161 w 224"/>
              <a:gd name="T37" fmla="*/ 240 h 266"/>
              <a:gd name="T38" fmla="*/ 130 w 224"/>
              <a:gd name="T39" fmla="*/ 207 h 266"/>
              <a:gd name="T40" fmla="*/ 23 w 224"/>
              <a:gd name="T41" fmla="*/ 210 h 266"/>
              <a:gd name="T42" fmla="*/ 33 w 224"/>
              <a:gd name="T43" fmla="*/ 194 h 266"/>
              <a:gd name="T44" fmla="*/ 23 w 224"/>
              <a:gd name="T45" fmla="*/ 210 h 266"/>
              <a:gd name="T46" fmla="*/ 92 w 224"/>
              <a:gd name="T47" fmla="*/ 243 h 266"/>
              <a:gd name="T48" fmla="*/ 108 w 224"/>
              <a:gd name="T49" fmla="*/ 253 h 266"/>
              <a:gd name="T50" fmla="*/ 159 w 224"/>
              <a:gd name="T51" fmla="*/ 218 h 266"/>
              <a:gd name="T52" fmla="*/ 148 w 224"/>
              <a:gd name="T53" fmla="*/ 178 h 266"/>
              <a:gd name="T54" fmla="*/ 173 w 224"/>
              <a:gd name="T55" fmla="*/ 215 h 266"/>
              <a:gd name="T56" fmla="*/ 59 w 224"/>
              <a:gd name="T57" fmla="*/ 80 h 266"/>
              <a:gd name="T58" fmla="*/ 73 w 224"/>
              <a:gd name="T59" fmla="*/ 124 h 266"/>
              <a:gd name="T60" fmla="*/ 59 w 224"/>
              <a:gd name="T61" fmla="*/ 80 h 266"/>
              <a:gd name="T62" fmla="*/ 127 w 224"/>
              <a:gd name="T63" fmla="*/ 123 h 266"/>
              <a:gd name="T64" fmla="*/ 79 w 224"/>
              <a:gd name="T65" fmla="*/ 127 h 266"/>
              <a:gd name="T66" fmla="*/ 146 w 224"/>
              <a:gd name="T67" fmla="*/ 169 h 266"/>
              <a:gd name="T68" fmla="*/ 133 w 224"/>
              <a:gd name="T69" fmla="*/ 127 h 266"/>
              <a:gd name="T70" fmla="*/ 146 w 224"/>
              <a:gd name="T71" fmla="*/ 169 h 266"/>
              <a:gd name="T72" fmla="*/ 201 w 224"/>
              <a:gd name="T73" fmla="*/ 170 h 266"/>
              <a:gd name="T74" fmla="*/ 151 w 224"/>
              <a:gd name="T75" fmla="*/ 173 h 266"/>
              <a:gd name="T76" fmla="*/ 136 w 224"/>
              <a:gd name="T77" fmla="*/ 121 h 266"/>
              <a:gd name="T78" fmla="*/ 176 w 224"/>
              <a:gd name="T79" fmla="*/ 122 h 266"/>
              <a:gd name="T80" fmla="*/ 136 w 224"/>
              <a:gd name="T81" fmla="*/ 121 h 266"/>
              <a:gd name="T82" fmla="*/ 98 w 224"/>
              <a:gd name="T83" fmla="*/ 97 h 266"/>
              <a:gd name="T84" fmla="*/ 142 w 224"/>
              <a:gd name="T85" fmla="*/ 101 h 266"/>
              <a:gd name="T86" fmla="*/ 108 w 224"/>
              <a:gd name="T87" fmla="*/ 153 h 266"/>
              <a:gd name="T88" fmla="*/ 61 w 224"/>
              <a:gd name="T89" fmla="*/ 156 h 266"/>
              <a:gd name="T90" fmla="*/ 108 w 224"/>
              <a:gd name="T91" fmla="*/ 153 h 266"/>
              <a:gd name="T92" fmla="*/ 142 w 224"/>
              <a:gd name="T93" fmla="*/ 175 h 266"/>
              <a:gd name="T94" fmla="*/ 99 w 224"/>
              <a:gd name="T95" fmla="*/ 180 h 266"/>
              <a:gd name="T96" fmla="*/ 205 w 224"/>
              <a:gd name="T97" fmla="*/ 165 h 266"/>
              <a:gd name="T98" fmla="*/ 181 w 224"/>
              <a:gd name="T99" fmla="*/ 125 h 266"/>
              <a:gd name="T100" fmla="*/ 205 w 224"/>
              <a:gd name="T101" fmla="*/ 165 h 266"/>
              <a:gd name="T102" fmla="*/ 103 w 224"/>
              <a:gd name="T103" fmla="*/ 76 h 266"/>
              <a:gd name="T104" fmla="*/ 62 w 224"/>
              <a:gd name="T105" fmla="*/ 75 h 266"/>
              <a:gd name="T106" fmla="*/ 73 w 224"/>
              <a:gd name="T107" fmla="*/ 57 h 266"/>
              <a:gd name="T108" fmla="*/ 30 w 224"/>
              <a:gd name="T109" fmla="*/ 125 h 266"/>
              <a:gd name="T110" fmla="*/ 70 w 224"/>
              <a:gd name="T111" fmla="*/ 129 h 266"/>
              <a:gd name="T112" fmla="*/ 33 w 224"/>
              <a:gd name="T113" fmla="*/ 139 h 266"/>
              <a:gd name="T114" fmla="*/ 51 w 224"/>
              <a:gd name="T115" fmla="*/ 171 h 266"/>
              <a:gd name="T116" fmla="*/ 124 w 224"/>
              <a:gd name="T117" fmla="*/ 20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4" h="266">
                <a:moveTo>
                  <a:pt x="156" y="223"/>
                </a:moveTo>
                <a:cubicBezTo>
                  <a:pt x="163" y="228"/>
                  <a:pt x="173" y="226"/>
                  <a:pt x="178" y="218"/>
                </a:cubicBezTo>
                <a:cubicBezTo>
                  <a:pt x="224" y="145"/>
                  <a:pt x="224" y="145"/>
                  <a:pt x="224" y="145"/>
                </a:cubicBezTo>
                <a:cubicBezTo>
                  <a:pt x="77" y="52"/>
                  <a:pt x="77" y="52"/>
                  <a:pt x="77" y="52"/>
                </a:cubicBezTo>
                <a:cubicBezTo>
                  <a:pt x="91" y="29"/>
                  <a:pt x="91" y="29"/>
                  <a:pt x="91" y="29"/>
                </a:cubicBezTo>
                <a:cubicBezTo>
                  <a:pt x="92" y="28"/>
                  <a:pt x="91" y="26"/>
                  <a:pt x="90" y="25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7"/>
                  <a:pt x="66" y="4"/>
                  <a:pt x="63" y="2"/>
                </a:cubicBezTo>
                <a:cubicBezTo>
                  <a:pt x="59" y="0"/>
                  <a:pt x="54" y="1"/>
                  <a:pt x="52" y="5"/>
                </a:cubicBezTo>
                <a:cubicBezTo>
                  <a:pt x="50" y="9"/>
                  <a:pt x="51" y="14"/>
                  <a:pt x="54" y="16"/>
                </a:cubicBezTo>
                <a:cubicBezTo>
                  <a:pt x="57" y="18"/>
                  <a:pt x="61" y="18"/>
                  <a:pt x="63" y="16"/>
                </a:cubicBezTo>
                <a:cubicBezTo>
                  <a:pt x="84" y="29"/>
                  <a:pt x="84" y="29"/>
                  <a:pt x="84" y="29"/>
                </a:cubicBezTo>
                <a:cubicBezTo>
                  <a:pt x="71" y="48"/>
                  <a:pt x="71" y="48"/>
                  <a:pt x="71" y="48"/>
                </a:cubicBezTo>
                <a:cubicBezTo>
                  <a:pt x="60" y="66"/>
                  <a:pt x="60" y="66"/>
                  <a:pt x="60" y="66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0" y="129"/>
                  <a:pt x="22" y="139"/>
                  <a:pt x="30" y="144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15" y="148"/>
                  <a:pt x="7" y="150"/>
                  <a:pt x="3" y="156"/>
                </a:cubicBezTo>
                <a:cubicBezTo>
                  <a:pt x="0" y="162"/>
                  <a:pt x="1" y="170"/>
                  <a:pt x="7" y="173"/>
                </a:cubicBezTo>
                <a:cubicBezTo>
                  <a:pt x="28" y="186"/>
                  <a:pt x="28" y="186"/>
                  <a:pt x="28" y="186"/>
                </a:cubicBezTo>
                <a:cubicBezTo>
                  <a:pt x="22" y="186"/>
                  <a:pt x="17" y="189"/>
                  <a:pt x="14" y="194"/>
                </a:cubicBezTo>
                <a:cubicBezTo>
                  <a:pt x="10" y="201"/>
                  <a:pt x="12" y="211"/>
                  <a:pt x="19" y="215"/>
                </a:cubicBezTo>
                <a:cubicBezTo>
                  <a:pt x="27" y="220"/>
                  <a:pt x="36" y="218"/>
                  <a:pt x="41" y="211"/>
                </a:cubicBezTo>
                <a:cubicBezTo>
                  <a:pt x="44" y="206"/>
                  <a:pt x="44" y="200"/>
                  <a:pt x="42" y="195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95" y="232"/>
                  <a:pt x="90" y="234"/>
                  <a:pt x="87" y="239"/>
                </a:cubicBezTo>
                <a:cubicBezTo>
                  <a:pt x="82" y="247"/>
                  <a:pt x="84" y="256"/>
                  <a:pt x="91" y="261"/>
                </a:cubicBezTo>
                <a:cubicBezTo>
                  <a:pt x="99" y="266"/>
                  <a:pt x="109" y="264"/>
                  <a:pt x="113" y="256"/>
                </a:cubicBezTo>
                <a:cubicBezTo>
                  <a:pt x="116" y="251"/>
                  <a:pt x="116" y="246"/>
                  <a:pt x="114" y="241"/>
                </a:cubicBezTo>
                <a:cubicBezTo>
                  <a:pt x="147" y="262"/>
                  <a:pt x="147" y="262"/>
                  <a:pt x="147" y="262"/>
                </a:cubicBezTo>
                <a:cubicBezTo>
                  <a:pt x="151" y="256"/>
                  <a:pt x="151" y="256"/>
                  <a:pt x="151" y="256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8" y="166"/>
                  <a:pt x="7" y="162"/>
                  <a:pt x="9" y="159"/>
                </a:cubicBezTo>
                <a:cubicBezTo>
                  <a:pt x="11" y="156"/>
                  <a:pt x="15" y="156"/>
                  <a:pt x="17" y="157"/>
                </a:cubicBezTo>
                <a:cubicBezTo>
                  <a:pt x="157" y="246"/>
                  <a:pt x="157" y="246"/>
                  <a:pt x="157" y="246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30" y="207"/>
                  <a:pt x="130" y="207"/>
                  <a:pt x="130" y="207"/>
                </a:cubicBezTo>
                <a:lnTo>
                  <a:pt x="156" y="223"/>
                </a:lnTo>
                <a:close/>
                <a:moveTo>
                  <a:pt x="23" y="210"/>
                </a:moveTo>
                <a:cubicBezTo>
                  <a:pt x="18" y="207"/>
                  <a:pt x="17" y="201"/>
                  <a:pt x="20" y="197"/>
                </a:cubicBezTo>
                <a:cubicBezTo>
                  <a:pt x="22" y="193"/>
                  <a:pt x="28" y="191"/>
                  <a:pt x="33" y="194"/>
                </a:cubicBezTo>
                <a:cubicBezTo>
                  <a:pt x="37" y="197"/>
                  <a:pt x="38" y="203"/>
                  <a:pt x="36" y="207"/>
                </a:cubicBezTo>
                <a:cubicBezTo>
                  <a:pt x="33" y="211"/>
                  <a:pt x="27" y="213"/>
                  <a:pt x="23" y="210"/>
                </a:cubicBezTo>
                <a:moveTo>
                  <a:pt x="95" y="256"/>
                </a:moveTo>
                <a:cubicBezTo>
                  <a:pt x="91" y="253"/>
                  <a:pt x="89" y="247"/>
                  <a:pt x="92" y="243"/>
                </a:cubicBezTo>
                <a:cubicBezTo>
                  <a:pt x="95" y="238"/>
                  <a:pt x="101" y="237"/>
                  <a:pt x="105" y="240"/>
                </a:cubicBezTo>
                <a:cubicBezTo>
                  <a:pt x="109" y="243"/>
                  <a:pt x="111" y="248"/>
                  <a:pt x="108" y="253"/>
                </a:cubicBezTo>
                <a:cubicBezTo>
                  <a:pt x="105" y="257"/>
                  <a:pt x="99" y="258"/>
                  <a:pt x="95" y="256"/>
                </a:cubicBezTo>
                <a:moveTo>
                  <a:pt x="159" y="218"/>
                </a:moveTo>
                <a:cubicBezTo>
                  <a:pt x="133" y="201"/>
                  <a:pt x="133" y="201"/>
                  <a:pt x="133" y="2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73" y="215"/>
                  <a:pt x="173" y="215"/>
                  <a:pt x="173" y="215"/>
                </a:cubicBezTo>
                <a:cubicBezTo>
                  <a:pt x="170" y="220"/>
                  <a:pt x="164" y="221"/>
                  <a:pt x="159" y="218"/>
                </a:cubicBezTo>
                <a:moveTo>
                  <a:pt x="59" y="80"/>
                </a:moveTo>
                <a:cubicBezTo>
                  <a:pt x="89" y="99"/>
                  <a:pt x="89" y="99"/>
                  <a:pt x="89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43" y="105"/>
                  <a:pt x="43" y="105"/>
                  <a:pt x="43" y="105"/>
                </a:cubicBezTo>
                <a:lnTo>
                  <a:pt x="59" y="80"/>
                </a:lnTo>
                <a:close/>
                <a:moveTo>
                  <a:pt x="94" y="103"/>
                </a:moveTo>
                <a:cubicBezTo>
                  <a:pt x="127" y="123"/>
                  <a:pt x="127" y="123"/>
                  <a:pt x="127" y="123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79" y="127"/>
                  <a:pt x="79" y="127"/>
                  <a:pt x="79" y="127"/>
                </a:cubicBezTo>
                <a:lnTo>
                  <a:pt x="94" y="103"/>
                </a:lnTo>
                <a:close/>
                <a:moveTo>
                  <a:pt x="146" y="169"/>
                </a:moveTo>
                <a:cubicBezTo>
                  <a:pt x="117" y="151"/>
                  <a:pt x="117" y="151"/>
                  <a:pt x="117" y="151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61" y="145"/>
                  <a:pt x="161" y="145"/>
                  <a:pt x="161" y="145"/>
                </a:cubicBezTo>
                <a:lnTo>
                  <a:pt x="146" y="169"/>
                </a:lnTo>
                <a:close/>
                <a:moveTo>
                  <a:pt x="167" y="148"/>
                </a:moveTo>
                <a:cubicBezTo>
                  <a:pt x="201" y="170"/>
                  <a:pt x="201" y="170"/>
                  <a:pt x="201" y="170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151" y="173"/>
                  <a:pt x="151" y="173"/>
                  <a:pt x="151" y="173"/>
                </a:cubicBezTo>
                <a:lnTo>
                  <a:pt x="167" y="148"/>
                </a:lnTo>
                <a:close/>
                <a:moveTo>
                  <a:pt x="136" y="121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5" y="139"/>
                  <a:pt x="165" y="139"/>
                  <a:pt x="165" y="139"/>
                </a:cubicBezTo>
                <a:lnTo>
                  <a:pt x="136" y="121"/>
                </a:lnTo>
                <a:close/>
                <a:moveTo>
                  <a:pt x="131" y="118"/>
                </a:moveTo>
                <a:cubicBezTo>
                  <a:pt x="98" y="97"/>
                  <a:pt x="98" y="97"/>
                  <a:pt x="98" y="9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2" y="101"/>
                  <a:pt x="142" y="101"/>
                  <a:pt x="142" y="101"/>
                </a:cubicBezTo>
                <a:lnTo>
                  <a:pt x="131" y="118"/>
                </a:lnTo>
                <a:close/>
                <a:moveTo>
                  <a:pt x="108" y="153"/>
                </a:moveTo>
                <a:cubicBezTo>
                  <a:pt x="94" y="177"/>
                  <a:pt x="94" y="177"/>
                  <a:pt x="94" y="177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75" y="133"/>
                  <a:pt x="75" y="133"/>
                  <a:pt x="75" y="133"/>
                </a:cubicBezTo>
                <a:lnTo>
                  <a:pt x="108" y="153"/>
                </a:lnTo>
                <a:close/>
                <a:moveTo>
                  <a:pt x="114" y="157"/>
                </a:moveTo>
                <a:cubicBezTo>
                  <a:pt x="142" y="175"/>
                  <a:pt x="142" y="175"/>
                  <a:pt x="142" y="175"/>
                </a:cubicBezTo>
                <a:cubicBezTo>
                  <a:pt x="128" y="198"/>
                  <a:pt x="128" y="198"/>
                  <a:pt x="128" y="198"/>
                </a:cubicBezTo>
                <a:cubicBezTo>
                  <a:pt x="99" y="180"/>
                  <a:pt x="99" y="180"/>
                  <a:pt x="99" y="180"/>
                </a:cubicBezTo>
                <a:lnTo>
                  <a:pt x="114" y="157"/>
                </a:lnTo>
                <a:close/>
                <a:moveTo>
                  <a:pt x="205" y="165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216" y="147"/>
                  <a:pt x="216" y="147"/>
                  <a:pt x="216" y="147"/>
                </a:cubicBezTo>
                <a:lnTo>
                  <a:pt x="205" y="165"/>
                </a:lnTo>
                <a:close/>
                <a:moveTo>
                  <a:pt x="73" y="57"/>
                </a:moveTo>
                <a:cubicBezTo>
                  <a:pt x="103" y="76"/>
                  <a:pt x="103" y="76"/>
                  <a:pt x="103" y="76"/>
                </a:cubicBezTo>
                <a:cubicBezTo>
                  <a:pt x="92" y="94"/>
                  <a:pt x="92" y="94"/>
                  <a:pt x="92" y="94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69"/>
                  <a:pt x="66" y="69"/>
                  <a:pt x="66" y="69"/>
                </a:cubicBezTo>
                <a:lnTo>
                  <a:pt x="73" y="57"/>
                </a:lnTo>
                <a:close/>
                <a:moveTo>
                  <a:pt x="33" y="139"/>
                </a:moveTo>
                <a:cubicBezTo>
                  <a:pt x="29" y="136"/>
                  <a:pt x="28" y="130"/>
                  <a:pt x="30" y="125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55" y="152"/>
                  <a:pt x="55" y="152"/>
                  <a:pt x="55" y="152"/>
                </a:cubicBezTo>
                <a:lnTo>
                  <a:pt x="33" y="139"/>
                </a:lnTo>
                <a:close/>
                <a:moveTo>
                  <a:pt x="118" y="213"/>
                </a:moveTo>
                <a:cubicBezTo>
                  <a:pt x="51" y="171"/>
                  <a:pt x="51" y="171"/>
                  <a:pt x="51" y="17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124" y="203"/>
                  <a:pt x="124" y="203"/>
                  <a:pt x="124" y="203"/>
                </a:cubicBezTo>
                <a:lnTo>
                  <a:pt x="118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Freeform: Shape 4"/>
          <p:cNvSpPr/>
          <p:nvPr/>
        </p:nvSpPr>
        <p:spPr bwMode="auto">
          <a:xfrm>
            <a:off x="8745067" y="1881088"/>
            <a:ext cx="398463" cy="366713"/>
          </a:xfrm>
          <a:custGeom>
            <a:avLst/>
            <a:gdLst>
              <a:gd name="T0" fmla="*/ 242 w 248"/>
              <a:gd name="T1" fmla="*/ 0 h 228"/>
              <a:gd name="T2" fmla="*/ 35 w 248"/>
              <a:gd name="T3" fmla="*/ 0 h 228"/>
              <a:gd name="T4" fmla="*/ 29 w 248"/>
              <a:gd name="T5" fmla="*/ 6 h 228"/>
              <a:gd name="T6" fmla="*/ 29 w 248"/>
              <a:gd name="T7" fmla="*/ 29 h 228"/>
              <a:gd name="T8" fmla="*/ 6 w 248"/>
              <a:gd name="T9" fmla="*/ 29 h 228"/>
              <a:gd name="T10" fmla="*/ 0 w 248"/>
              <a:gd name="T11" fmla="*/ 35 h 228"/>
              <a:gd name="T12" fmla="*/ 0 w 248"/>
              <a:gd name="T13" fmla="*/ 166 h 228"/>
              <a:gd name="T14" fmla="*/ 6 w 248"/>
              <a:gd name="T15" fmla="*/ 172 h 228"/>
              <a:gd name="T16" fmla="*/ 135 w 248"/>
              <a:gd name="T17" fmla="*/ 172 h 228"/>
              <a:gd name="T18" fmla="*/ 135 w 248"/>
              <a:gd name="T19" fmla="*/ 228 h 228"/>
              <a:gd name="T20" fmla="*/ 164 w 248"/>
              <a:gd name="T21" fmla="*/ 200 h 228"/>
              <a:gd name="T22" fmla="*/ 164 w 248"/>
              <a:gd name="T23" fmla="*/ 200 h 228"/>
              <a:gd name="T24" fmla="*/ 192 w 248"/>
              <a:gd name="T25" fmla="*/ 172 h 228"/>
              <a:gd name="T26" fmla="*/ 213 w 248"/>
              <a:gd name="T27" fmla="*/ 172 h 228"/>
              <a:gd name="T28" fmla="*/ 219 w 248"/>
              <a:gd name="T29" fmla="*/ 166 h 228"/>
              <a:gd name="T30" fmla="*/ 219 w 248"/>
              <a:gd name="T31" fmla="*/ 144 h 228"/>
              <a:gd name="T32" fmla="*/ 221 w 248"/>
              <a:gd name="T33" fmla="*/ 143 h 228"/>
              <a:gd name="T34" fmla="*/ 242 w 248"/>
              <a:gd name="T35" fmla="*/ 143 h 228"/>
              <a:gd name="T36" fmla="*/ 248 w 248"/>
              <a:gd name="T37" fmla="*/ 137 h 228"/>
              <a:gd name="T38" fmla="*/ 248 w 248"/>
              <a:gd name="T39" fmla="*/ 6 h 228"/>
              <a:gd name="T40" fmla="*/ 242 w 248"/>
              <a:gd name="T41" fmla="*/ 0 h 228"/>
              <a:gd name="T42" fmla="*/ 235 w 248"/>
              <a:gd name="T43" fmla="*/ 130 h 228"/>
              <a:gd name="T44" fmla="*/ 221 w 248"/>
              <a:gd name="T45" fmla="*/ 130 h 228"/>
              <a:gd name="T46" fmla="*/ 219 w 248"/>
              <a:gd name="T47" fmla="*/ 130 h 228"/>
              <a:gd name="T48" fmla="*/ 219 w 248"/>
              <a:gd name="T49" fmla="*/ 35 h 228"/>
              <a:gd name="T50" fmla="*/ 213 w 248"/>
              <a:gd name="T51" fmla="*/ 29 h 228"/>
              <a:gd name="T52" fmla="*/ 42 w 248"/>
              <a:gd name="T53" fmla="*/ 29 h 228"/>
              <a:gd name="T54" fmla="*/ 42 w 248"/>
              <a:gd name="T55" fmla="*/ 13 h 228"/>
              <a:gd name="T56" fmla="*/ 235 w 248"/>
              <a:gd name="T57" fmla="*/ 13 h 228"/>
              <a:gd name="T58" fmla="*/ 235 w 248"/>
              <a:gd name="T59" fmla="*/ 130 h 228"/>
              <a:gd name="T60" fmla="*/ 192 w 248"/>
              <a:gd name="T61" fmla="*/ 159 h 228"/>
              <a:gd name="T62" fmla="*/ 186 w 248"/>
              <a:gd name="T63" fmla="*/ 159 h 228"/>
              <a:gd name="T64" fmla="*/ 183 w 248"/>
              <a:gd name="T65" fmla="*/ 163 h 228"/>
              <a:gd name="T66" fmla="*/ 148 w 248"/>
              <a:gd name="T67" fmla="*/ 197 h 228"/>
              <a:gd name="T68" fmla="*/ 148 w 248"/>
              <a:gd name="T69" fmla="*/ 172 h 228"/>
              <a:gd name="T70" fmla="*/ 148 w 248"/>
              <a:gd name="T71" fmla="*/ 159 h 228"/>
              <a:gd name="T72" fmla="*/ 135 w 248"/>
              <a:gd name="T73" fmla="*/ 159 h 228"/>
              <a:gd name="T74" fmla="*/ 13 w 248"/>
              <a:gd name="T75" fmla="*/ 159 h 228"/>
              <a:gd name="T76" fmla="*/ 13 w 248"/>
              <a:gd name="T77" fmla="*/ 41 h 228"/>
              <a:gd name="T78" fmla="*/ 207 w 248"/>
              <a:gd name="T79" fmla="*/ 41 h 228"/>
              <a:gd name="T80" fmla="*/ 207 w 248"/>
              <a:gd name="T81" fmla="*/ 159 h 228"/>
              <a:gd name="T82" fmla="*/ 192 w 248"/>
              <a:gd name="T83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8" h="228">
                <a:moveTo>
                  <a:pt x="242" y="0"/>
                </a:move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6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6" y="172"/>
                  <a:pt x="219" y="169"/>
                  <a:pt x="219" y="166"/>
                </a:cubicBezTo>
                <a:cubicBezTo>
                  <a:pt x="219" y="144"/>
                  <a:pt x="219" y="144"/>
                  <a:pt x="219" y="14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5" y="143"/>
                  <a:pt x="248" y="140"/>
                  <a:pt x="248" y="137"/>
                </a:cubicBezTo>
                <a:cubicBezTo>
                  <a:pt x="248" y="6"/>
                  <a:pt x="248" y="6"/>
                  <a:pt x="248" y="6"/>
                </a:cubicBezTo>
                <a:cubicBezTo>
                  <a:pt x="248" y="3"/>
                  <a:pt x="245" y="0"/>
                  <a:pt x="242" y="0"/>
                </a:cubicBezTo>
                <a:moveTo>
                  <a:pt x="235" y="130"/>
                </a:moveTo>
                <a:cubicBezTo>
                  <a:pt x="221" y="130"/>
                  <a:pt x="221" y="130"/>
                  <a:pt x="221" y="130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19" y="35"/>
                  <a:pt x="219" y="35"/>
                  <a:pt x="219" y="35"/>
                </a:cubicBezTo>
                <a:cubicBezTo>
                  <a:pt x="219" y="32"/>
                  <a:pt x="216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5" y="13"/>
                  <a:pt x="235" y="13"/>
                  <a:pt x="235" y="13"/>
                </a:cubicBezTo>
                <a:lnTo>
                  <a:pt x="235" y="130"/>
                </a:lnTo>
                <a:close/>
                <a:moveTo>
                  <a:pt x="192" y="159"/>
                </a:moveTo>
                <a:cubicBezTo>
                  <a:pt x="186" y="159"/>
                  <a:pt x="186" y="159"/>
                  <a:pt x="186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1"/>
                  <a:pt x="13" y="41"/>
                  <a:pt x="13" y="41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Oval 5"/>
          <p:cNvSpPr/>
          <p:nvPr/>
        </p:nvSpPr>
        <p:spPr bwMode="auto">
          <a:xfrm>
            <a:off x="8806980" y="2022375"/>
            <a:ext cx="34925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Oval 6"/>
          <p:cNvSpPr/>
          <p:nvPr/>
        </p:nvSpPr>
        <p:spPr bwMode="auto">
          <a:xfrm>
            <a:off x="8899055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Oval 7"/>
          <p:cNvSpPr/>
          <p:nvPr/>
        </p:nvSpPr>
        <p:spPr bwMode="auto">
          <a:xfrm>
            <a:off x="8989542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Freeform: Shape 8"/>
          <p:cNvSpPr/>
          <p:nvPr/>
        </p:nvSpPr>
        <p:spPr bwMode="auto">
          <a:xfrm>
            <a:off x="9916642" y="2290663"/>
            <a:ext cx="401638" cy="368300"/>
          </a:xfrm>
          <a:custGeom>
            <a:avLst/>
            <a:gdLst>
              <a:gd name="T0" fmla="*/ 242 w 249"/>
              <a:gd name="T1" fmla="*/ 0 h 229"/>
              <a:gd name="T2" fmla="*/ 36 w 249"/>
              <a:gd name="T3" fmla="*/ 0 h 229"/>
              <a:gd name="T4" fmla="*/ 29 w 249"/>
              <a:gd name="T5" fmla="*/ 6 h 229"/>
              <a:gd name="T6" fmla="*/ 29 w 249"/>
              <a:gd name="T7" fmla="*/ 29 h 229"/>
              <a:gd name="T8" fmla="*/ 7 w 249"/>
              <a:gd name="T9" fmla="*/ 29 h 229"/>
              <a:gd name="T10" fmla="*/ 0 w 249"/>
              <a:gd name="T11" fmla="*/ 35 h 229"/>
              <a:gd name="T12" fmla="*/ 0 w 249"/>
              <a:gd name="T13" fmla="*/ 166 h 229"/>
              <a:gd name="T14" fmla="*/ 7 w 249"/>
              <a:gd name="T15" fmla="*/ 172 h 229"/>
              <a:gd name="T16" fmla="*/ 136 w 249"/>
              <a:gd name="T17" fmla="*/ 172 h 229"/>
              <a:gd name="T18" fmla="*/ 136 w 249"/>
              <a:gd name="T19" fmla="*/ 229 h 229"/>
              <a:gd name="T20" fmla="*/ 165 w 249"/>
              <a:gd name="T21" fmla="*/ 200 h 229"/>
              <a:gd name="T22" fmla="*/ 165 w 249"/>
              <a:gd name="T23" fmla="*/ 200 h 229"/>
              <a:gd name="T24" fmla="*/ 192 w 249"/>
              <a:gd name="T25" fmla="*/ 172 h 229"/>
              <a:gd name="T26" fmla="*/ 213 w 249"/>
              <a:gd name="T27" fmla="*/ 172 h 229"/>
              <a:gd name="T28" fmla="*/ 220 w 249"/>
              <a:gd name="T29" fmla="*/ 166 h 229"/>
              <a:gd name="T30" fmla="*/ 220 w 249"/>
              <a:gd name="T31" fmla="*/ 145 h 229"/>
              <a:gd name="T32" fmla="*/ 221 w 249"/>
              <a:gd name="T33" fmla="*/ 143 h 229"/>
              <a:gd name="T34" fmla="*/ 242 w 249"/>
              <a:gd name="T35" fmla="*/ 143 h 229"/>
              <a:gd name="T36" fmla="*/ 249 w 249"/>
              <a:gd name="T37" fmla="*/ 137 h 229"/>
              <a:gd name="T38" fmla="*/ 249 w 249"/>
              <a:gd name="T39" fmla="*/ 6 h 229"/>
              <a:gd name="T40" fmla="*/ 242 w 249"/>
              <a:gd name="T41" fmla="*/ 0 h 229"/>
              <a:gd name="T42" fmla="*/ 236 w 249"/>
              <a:gd name="T43" fmla="*/ 131 h 229"/>
              <a:gd name="T44" fmla="*/ 221 w 249"/>
              <a:gd name="T45" fmla="*/ 131 h 229"/>
              <a:gd name="T46" fmla="*/ 220 w 249"/>
              <a:gd name="T47" fmla="*/ 131 h 229"/>
              <a:gd name="T48" fmla="*/ 220 w 249"/>
              <a:gd name="T49" fmla="*/ 35 h 229"/>
              <a:gd name="T50" fmla="*/ 213 w 249"/>
              <a:gd name="T51" fmla="*/ 29 h 229"/>
              <a:gd name="T52" fmla="*/ 42 w 249"/>
              <a:gd name="T53" fmla="*/ 29 h 229"/>
              <a:gd name="T54" fmla="*/ 42 w 249"/>
              <a:gd name="T55" fmla="*/ 13 h 229"/>
              <a:gd name="T56" fmla="*/ 236 w 249"/>
              <a:gd name="T57" fmla="*/ 13 h 229"/>
              <a:gd name="T58" fmla="*/ 236 w 249"/>
              <a:gd name="T59" fmla="*/ 131 h 229"/>
              <a:gd name="T60" fmla="*/ 192 w 249"/>
              <a:gd name="T61" fmla="*/ 159 h 229"/>
              <a:gd name="T62" fmla="*/ 187 w 249"/>
              <a:gd name="T63" fmla="*/ 159 h 229"/>
              <a:gd name="T64" fmla="*/ 183 w 249"/>
              <a:gd name="T65" fmla="*/ 163 h 229"/>
              <a:gd name="T66" fmla="*/ 149 w 249"/>
              <a:gd name="T67" fmla="*/ 198 h 229"/>
              <a:gd name="T68" fmla="*/ 149 w 249"/>
              <a:gd name="T69" fmla="*/ 172 h 229"/>
              <a:gd name="T70" fmla="*/ 149 w 249"/>
              <a:gd name="T71" fmla="*/ 159 h 229"/>
              <a:gd name="T72" fmla="*/ 136 w 249"/>
              <a:gd name="T73" fmla="*/ 159 h 229"/>
              <a:gd name="T74" fmla="*/ 13 w 249"/>
              <a:gd name="T75" fmla="*/ 159 h 229"/>
              <a:gd name="T76" fmla="*/ 13 w 249"/>
              <a:gd name="T77" fmla="*/ 42 h 229"/>
              <a:gd name="T78" fmla="*/ 207 w 249"/>
              <a:gd name="T79" fmla="*/ 42 h 229"/>
              <a:gd name="T80" fmla="*/ 207 w 249"/>
              <a:gd name="T81" fmla="*/ 159 h 229"/>
              <a:gd name="T82" fmla="*/ 192 w 249"/>
              <a:gd name="T83" fmla="*/ 15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29">
                <a:moveTo>
                  <a:pt x="242" y="0"/>
                </a:move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7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7" y="172"/>
                  <a:pt x="220" y="169"/>
                  <a:pt x="220" y="166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6" y="143"/>
                  <a:pt x="249" y="141"/>
                  <a:pt x="249" y="137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3"/>
                  <a:pt x="246" y="0"/>
                  <a:pt x="242" y="0"/>
                </a:cubicBezTo>
                <a:moveTo>
                  <a:pt x="236" y="131"/>
                </a:moveTo>
                <a:cubicBezTo>
                  <a:pt x="221" y="131"/>
                  <a:pt x="221" y="131"/>
                  <a:pt x="221" y="131"/>
                </a:cubicBezTo>
                <a:cubicBezTo>
                  <a:pt x="220" y="131"/>
                  <a:pt x="220" y="131"/>
                  <a:pt x="220" y="131"/>
                </a:cubicBezTo>
                <a:cubicBezTo>
                  <a:pt x="220" y="35"/>
                  <a:pt x="220" y="35"/>
                  <a:pt x="220" y="35"/>
                </a:cubicBezTo>
                <a:cubicBezTo>
                  <a:pt x="220" y="32"/>
                  <a:pt x="217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6" y="13"/>
                  <a:pt x="236" y="13"/>
                  <a:pt x="236" y="13"/>
                </a:cubicBezTo>
                <a:lnTo>
                  <a:pt x="236" y="131"/>
                </a:lnTo>
                <a:close/>
                <a:moveTo>
                  <a:pt x="192" y="159"/>
                </a:moveTo>
                <a:cubicBezTo>
                  <a:pt x="187" y="159"/>
                  <a:pt x="187" y="159"/>
                  <a:pt x="187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2"/>
                  <a:pt x="13" y="42"/>
                  <a:pt x="13" y="42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6" name="Oval 9"/>
          <p:cNvSpPr/>
          <p:nvPr/>
        </p:nvSpPr>
        <p:spPr bwMode="auto">
          <a:xfrm>
            <a:off x="9981730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7" name="Oval 10"/>
          <p:cNvSpPr/>
          <p:nvPr/>
        </p:nvSpPr>
        <p:spPr bwMode="auto">
          <a:xfrm>
            <a:off x="10072217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8" name="Oval 11"/>
          <p:cNvSpPr/>
          <p:nvPr/>
        </p:nvSpPr>
        <p:spPr bwMode="auto">
          <a:xfrm>
            <a:off x="10161117" y="2431950"/>
            <a:ext cx="36513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12"/>
          <p:cNvSpPr/>
          <p:nvPr/>
        </p:nvSpPr>
        <p:spPr bwMode="auto">
          <a:xfrm>
            <a:off x="9556280" y="2146200"/>
            <a:ext cx="271463" cy="296863"/>
          </a:xfrm>
          <a:custGeom>
            <a:avLst/>
            <a:gdLst>
              <a:gd name="T0" fmla="*/ 149 w 171"/>
              <a:gd name="T1" fmla="*/ 67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6 h 187"/>
              <a:gd name="T12" fmla="*/ 61 w 171"/>
              <a:gd name="T13" fmla="*/ 146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7 h 187"/>
              <a:gd name="T20" fmla="*/ 149 w 171"/>
              <a:gd name="T21" fmla="*/ 67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9 h 187"/>
              <a:gd name="T28" fmla="*/ 110 w 171"/>
              <a:gd name="T29" fmla="*/ 89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5 h 187"/>
              <a:gd name="T48" fmla="*/ 67 w 171"/>
              <a:gd name="T49" fmla="*/ 155 h 187"/>
              <a:gd name="T50" fmla="*/ 67 w 171"/>
              <a:gd name="T51" fmla="*/ 146 h 187"/>
              <a:gd name="T52" fmla="*/ 110 w 171"/>
              <a:gd name="T53" fmla="*/ 146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4 h 187"/>
              <a:gd name="T60" fmla="*/ 163 w 171"/>
              <a:gd name="T61" fmla="*/ 74 h 187"/>
              <a:gd name="T62" fmla="*/ 163 w 171"/>
              <a:gd name="T63" fmla="*/ 15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7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6"/>
                </a:lnTo>
                <a:lnTo>
                  <a:pt x="61" y="146"/>
                </a:lnTo>
                <a:lnTo>
                  <a:pt x="61" y="187"/>
                </a:lnTo>
                <a:lnTo>
                  <a:pt x="171" y="187"/>
                </a:lnTo>
                <a:lnTo>
                  <a:pt x="171" y="67"/>
                </a:lnTo>
                <a:lnTo>
                  <a:pt x="149" y="67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9"/>
                </a:lnTo>
                <a:lnTo>
                  <a:pt x="110" y="89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5"/>
                </a:moveTo>
                <a:lnTo>
                  <a:pt x="67" y="155"/>
                </a:lnTo>
                <a:lnTo>
                  <a:pt x="67" y="146"/>
                </a:lnTo>
                <a:lnTo>
                  <a:pt x="110" y="146"/>
                </a:lnTo>
                <a:lnTo>
                  <a:pt x="110" y="119"/>
                </a:lnTo>
                <a:lnTo>
                  <a:pt x="149" y="119"/>
                </a:lnTo>
                <a:lnTo>
                  <a:pt x="149" y="74"/>
                </a:lnTo>
                <a:lnTo>
                  <a:pt x="163" y="74"/>
                </a:lnTo>
                <a:lnTo>
                  <a:pt x="163" y="1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13"/>
          <p:cNvSpPr/>
          <p:nvPr/>
        </p:nvSpPr>
        <p:spPr bwMode="auto">
          <a:xfrm>
            <a:off x="10296055" y="3662263"/>
            <a:ext cx="271463" cy="296863"/>
          </a:xfrm>
          <a:custGeom>
            <a:avLst/>
            <a:gdLst>
              <a:gd name="T0" fmla="*/ 149 w 171"/>
              <a:gd name="T1" fmla="*/ 68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7 h 187"/>
              <a:gd name="T12" fmla="*/ 61 w 171"/>
              <a:gd name="T13" fmla="*/ 147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8 h 187"/>
              <a:gd name="T20" fmla="*/ 149 w 171"/>
              <a:gd name="T21" fmla="*/ 68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8 h 187"/>
              <a:gd name="T28" fmla="*/ 110 w 171"/>
              <a:gd name="T29" fmla="*/ 88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6 h 187"/>
              <a:gd name="T48" fmla="*/ 67 w 171"/>
              <a:gd name="T49" fmla="*/ 156 h 187"/>
              <a:gd name="T50" fmla="*/ 67 w 171"/>
              <a:gd name="T51" fmla="*/ 147 h 187"/>
              <a:gd name="T52" fmla="*/ 110 w 171"/>
              <a:gd name="T53" fmla="*/ 147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5 h 187"/>
              <a:gd name="T60" fmla="*/ 163 w 171"/>
              <a:gd name="T61" fmla="*/ 75 h 187"/>
              <a:gd name="T62" fmla="*/ 163 w 171"/>
              <a:gd name="T63" fmla="*/ 15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8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7"/>
                </a:lnTo>
                <a:lnTo>
                  <a:pt x="61" y="147"/>
                </a:lnTo>
                <a:lnTo>
                  <a:pt x="61" y="187"/>
                </a:lnTo>
                <a:lnTo>
                  <a:pt x="171" y="187"/>
                </a:lnTo>
                <a:lnTo>
                  <a:pt x="171" y="68"/>
                </a:lnTo>
                <a:lnTo>
                  <a:pt x="149" y="68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8"/>
                </a:lnTo>
                <a:lnTo>
                  <a:pt x="110" y="88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6"/>
                </a:moveTo>
                <a:lnTo>
                  <a:pt x="67" y="156"/>
                </a:lnTo>
                <a:lnTo>
                  <a:pt x="67" y="147"/>
                </a:lnTo>
                <a:lnTo>
                  <a:pt x="110" y="147"/>
                </a:lnTo>
                <a:lnTo>
                  <a:pt x="110" y="119"/>
                </a:lnTo>
                <a:lnTo>
                  <a:pt x="149" y="119"/>
                </a:lnTo>
                <a:lnTo>
                  <a:pt x="149" y="75"/>
                </a:lnTo>
                <a:lnTo>
                  <a:pt x="163" y="75"/>
                </a:lnTo>
                <a:lnTo>
                  <a:pt x="163" y="1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14"/>
          <p:cNvSpPr/>
          <p:nvPr/>
        </p:nvSpPr>
        <p:spPr bwMode="auto">
          <a:xfrm>
            <a:off x="8359305" y="1816000"/>
            <a:ext cx="317500" cy="315913"/>
          </a:xfrm>
          <a:custGeom>
            <a:avLst/>
            <a:gdLst>
              <a:gd name="T0" fmla="*/ 170 w 198"/>
              <a:gd name="T1" fmla="*/ 126 h 197"/>
              <a:gd name="T2" fmla="*/ 170 w 198"/>
              <a:gd name="T3" fmla="*/ 27 h 197"/>
              <a:gd name="T4" fmla="*/ 71 w 198"/>
              <a:gd name="T5" fmla="*/ 27 h 197"/>
              <a:gd name="T6" fmla="*/ 65 w 198"/>
              <a:gd name="T7" fmla="*/ 118 h 197"/>
              <a:gd name="T8" fmla="*/ 0 w 198"/>
              <a:gd name="T9" fmla="*/ 183 h 197"/>
              <a:gd name="T10" fmla="*/ 14 w 198"/>
              <a:gd name="T11" fmla="*/ 197 h 197"/>
              <a:gd name="T12" fmla="*/ 79 w 198"/>
              <a:gd name="T13" fmla="*/ 132 h 197"/>
              <a:gd name="T14" fmla="*/ 170 w 198"/>
              <a:gd name="T15" fmla="*/ 126 h 197"/>
              <a:gd name="T16" fmla="*/ 84 w 198"/>
              <a:gd name="T17" fmla="*/ 113 h 197"/>
              <a:gd name="T18" fmla="*/ 84 w 198"/>
              <a:gd name="T19" fmla="*/ 40 h 197"/>
              <a:gd name="T20" fmla="*/ 157 w 198"/>
              <a:gd name="T21" fmla="*/ 40 h 197"/>
              <a:gd name="T22" fmla="*/ 157 w 198"/>
              <a:gd name="T23" fmla="*/ 113 h 197"/>
              <a:gd name="T24" fmla="*/ 84 w 198"/>
              <a:gd name="T25" fmla="*/ 11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8" h="197">
                <a:moveTo>
                  <a:pt x="170" y="126"/>
                </a:moveTo>
                <a:cubicBezTo>
                  <a:pt x="198" y="99"/>
                  <a:pt x="198" y="54"/>
                  <a:pt x="170" y="27"/>
                </a:cubicBezTo>
                <a:cubicBezTo>
                  <a:pt x="143" y="0"/>
                  <a:pt x="99" y="0"/>
                  <a:pt x="71" y="27"/>
                </a:cubicBezTo>
                <a:cubicBezTo>
                  <a:pt x="46" y="52"/>
                  <a:pt x="44" y="91"/>
                  <a:pt x="65" y="118"/>
                </a:cubicBezTo>
                <a:cubicBezTo>
                  <a:pt x="0" y="183"/>
                  <a:pt x="0" y="183"/>
                  <a:pt x="0" y="183"/>
                </a:cubicBezTo>
                <a:cubicBezTo>
                  <a:pt x="14" y="197"/>
                  <a:pt x="14" y="197"/>
                  <a:pt x="14" y="197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106" y="153"/>
                  <a:pt x="145" y="151"/>
                  <a:pt x="170" y="126"/>
                </a:cubicBezTo>
                <a:moveTo>
                  <a:pt x="84" y="113"/>
                </a:moveTo>
                <a:cubicBezTo>
                  <a:pt x="64" y="93"/>
                  <a:pt x="64" y="60"/>
                  <a:pt x="84" y="40"/>
                </a:cubicBezTo>
                <a:cubicBezTo>
                  <a:pt x="104" y="20"/>
                  <a:pt x="137" y="20"/>
                  <a:pt x="157" y="40"/>
                </a:cubicBezTo>
                <a:cubicBezTo>
                  <a:pt x="177" y="60"/>
                  <a:pt x="177" y="93"/>
                  <a:pt x="157" y="113"/>
                </a:cubicBezTo>
                <a:cubicBezTo>
                  <a:pt x="137" y="133"/>
                  <a:pt x="104" y="133"/>
                  <a:pt x="84" y="11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15"/>
          <p:cNvSpPr/>
          <p:nvPr/>
        </p:nvSpPr>
        <p:spPr bwMode="auto">
          <a:xfrm>
            <a:off x="9078442" y="2495450"/>
            <a:ext cx="219075" cy="219075"/>
          </a:xfrm>
          <a:custGeom>
            <a:avLst/>
            <a:gdLst>
              <a:gd name="T0" fmla="*/ 87 w 136"/>
              <a:gd name="T1" fmla="*/ 19 h 136"/>
              <a:gd name="T2" fmla="*/ 18 w 136"/>
              <a:gd name="T3" fmla="*/ 19 h 136"/>
              <a:gd name="T4" fmla="*/ 18 w 136"/>
              <a:gd name="T5" fmla="*/ 87 h 136"/>
              <a:gd name="T6" fmla="*/ 82 w 136"/>
              <a:gd name="T7" fmla="*/ 92 h 136"/>
              <a:gd name="T8" fmla="*/ 126 w 136"/>
              <a:gd name="T9" fmla="*/ 136 h 136"/>
              <a:gd name="T10" fmla="*/ 136 w 136"/>
              <a:gd name="T11" fmla="*/ 127 h 136"/>
              <a:gd name="T12" fmla="*/ 91 w 136"/>
              <a:gd name="T13" fmla="*/ 82 h 136"/>
              <a:gd name="T14" fmla="*/ 87 w 136"/>
              <a:gd name="T15" fmla="*/ 19 h 136"/>
              <a:gd name="T16" fmla="*/ 78 w 136"/>
              <a:gd name="T17" fmla="*/ 78 h 136"/>
              <a:gd name="T18" fmla="*/ 28 w 136"/>
              <a:gd name="T19" fmla="*/ 78 h 136"/>
              <a:gd name="T20" fmla="*/ 28 w 136"/>
              <a:gd name="T21" fmla="*/ 28 h 136"/>
              <a:gd name="T22" fmla="*/ 78 w 136"/>
              <a:gd name="T23" fmla="*/ 28 h 136"/>
              <a:gd name="T24" fmla="*/ 78 w 136"/>
              <a:gd name="T25" fmla="*/ 7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6">
                <a:moveTo>
                  <a:pt x="87" y="19"/>
                </a:moveTo>
                <a:cubicBezTo>
                  <a:pt x="68" y="0"/>
                  <a:pt x="37" y="0"/>
                  <a:pt x="18" y="19"/>
                </a:cubicBezTo>
                <a:cubicBezTo>
                  <a:pt x="0" y="38"/>
                  <a:pt x="0" y="68"/>
                  <a:pt x="18" y="87"/>
                </a:cubicBezTo>
                <a:cubicBezTo>
                  <a:pt x="36" y="104"/>
                  <a:pt x="63" y="106"/>
                  <a:pt x="82" y="92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91" y="82"/>
                  <a:pt x="91" y="82"/>
                  <a:pt x="91" y="82"/>
                </a:cubicBezTo>
                <a:cubicBezTo>
                  <a:pt x="106" y="63"/>
                  <a:pt x="104" y="36"/>
                  <a:pt x="87" y="19"/>
                </a:cubicBezTo>
                <a:moveTo>
                  <a:pt x="78" y="78"/>
                </a:moveTo>
                <a:cubicBezTo>
                  <a:pt x="64" y="92"/>
                  <a:pt x="41" y="92"/>
                  <a:pt x="28" y="78"/>
                </a:cubicBezTo>
                <a:cubicBezTo>
                  <a:pt x="14" y="64"/>
                  <a:pt x="14" y="42"/>
                  <a:pt x="28" y="28"/>
                </a:cubicBezTo>
                <a:cubicBezTo>
                  <a:pt x="41" y="14"/>
                  <a:pt x="64" y="14"/>
                  <a:pt x="78" y="28"/>
                </a:cubicBezTo>
                <a:cubicBezTo>
                  <a:pt x="92" y="42"/>
                  <a:pt x="92" y="64"/>
                  <a:pt x="78" y="7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16"/>
          <p:cNvSpPr/>
          <p:nvPr/>
        </p:nvSpPr>
        <p:spPr bwMode="auto">
          <a:xfrm>
            <a:off x="10173817" y="4348063"/>
            <a:ext cx="219075" cy="220663"/>
          </a:xfrm>
          <a:custGeom>
            <a:avLst/>
            <a:gdLst>
              <a:gd name="T0" fmla="*/ 117 w 136"/>
              <a:gd name="T1" fmla="*/ 88 h 137"/>
              <a:gd name="T2" fmla="*/ 117 w 136"/>
              <a:gd name="T3" fmla="*/ 19 h 137"/>
              <a:gd name="T4" fmla="*/ 49 w 136"/>
              <a:gd name="T5" fmla="*/ 19 h 137"/>
              <a:gd name="T6" fmla="*/ 44 w 136"/>
              <a:gd name="T7" fmla="*/ 82 h 137"/>
              <a:gd name="T8" fmla="*/ 0 w 136"/>
              <a:gd name="T9" fmla="*/ 127 h 137"/>
              <a:gd name="T10" fmla="*/ 9 w 136"/>
              <a:gd name="T11" fmla="*/ 137 h 137"/>
              <a:gd name="T12" fmla="*/ 54 w 136"/>
              <a:gd name="T13" fmla="*/ 92 h 137"/>
              <a:gd name="T14" fmla="*/ 117 w 136"/>
              <a:gd name="T15" fmla="*/ 88 h 137"/>
              <a:gd name="T16" fmla="*/ 58 w 136"/>
              <a:gd name="T17" fmla="*/ 79 h 137"/>
              <a:gd name="T18" fmla="*/ 58 w 136"/>
              <a:gd name="T19" fmla="*/ 28 h 137"/>
              <a:gd name="T20" fmla="*/ 108 w 136"/>
              <a:gd name="T21" fmla="*/ 28 h 137"/>
              <a:gd name="T22" fmla="*/ 108 w 136"/>
              <a:gd name="T23" fmla="*/ 79 h 137"/>
              <a:gd name="T24" fmla="*/ 58 w 136"/>
              <a:gd name="T25" fmla="*/ 7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7">
                <a:moveTo>
                  <a:pt x="117" y="88"/>
                </a:moveTo>
                <a:cubicBezTo>
                  <a:pt x="136" y="69"/>
                  <a:pt x="136" y="38"/>
                  <a:pt x="117" y="19"/>
                </a:cubicBezTo>
                <a:cubicBezTo>
                  <a:pt x="98" y="0"/>
                  <a:pt x="68" y="0"/>
                  <a:pt x="49" y="19"/>
                </a:cubicBezTo>
                <a:cubicBezTo>
                  <a:pt x="32" y="36"/>
                  <a:pt x="30" y="63"/>
                  <a:pt x="44" y="82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37"/>
                  <a:pt x="9" y="137"/>
                  <a:pt x="9" y="137"/>
                </a:cubicBezTo>
                <a:cubicBezTo>
                  <a:pt x="54" y="92"/>
                  <a:pt x="54" y="92"/>
                  <a:pt x="54" y="92"/>
                </a:cubicBezTo>
                <a:cubicBezTo>
                  <a:pt x="73" y="106"/>
                  <a:pt x="100" y="105"/>
                  <a:pt x="117" y="88"/>
                </a:cubicBezTo>
                <a:moveTo>
                  <a:pt x="58" y="79"/>
                </a:moveTo>
                <a:cubicBezTo>
                  <a:pt x="44" y="65"/>
                  <a:pt x="44" y="42"/>
                  <a:pt x="58" y="28"/>
                </a:cubicBezTo>
                <a:cubicBezTo>
                  <a:pt x="72" y="14"/>
                  <a:pt x="94" y="14"/>
                  <a:pt x="108" y="28"/>
                </a:cubicBezTo>
                <a:cubicBezTo>
                  <a:pt x="122" y="42"/>
                  <a:pt x="122" y="65"/>
                  <a:pt x="108" y="79"/>
                </a:cubicBezTo>
                <a:cubicBezTo>
                  <a:pt x="94" y="92"/>
                  <a:pt x="72" y="92"/>
                  <a:pt x="58" y="7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Oval 17"/>
          <p:cNvSpPr/>
          <p:nvPr/>
        </p:nvSpPr>
        <p:spPr bwMode="auto">
          <a:xfrm>
            <a:off x="8781580" y="1598513"/>
            <a:ext cx="120650" cy="1222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18"/>
          <p:cNvSpPr/>
          <p:nvPr/>
        </p:nvSpPr>
        <p:spPr bwMode="auto">
          <a:xfrm>
            <a:off x="8830792" y="1742975"/>
            <a:ext cx="22225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Freeform: Shape 19"/>
          <p:cNvSpPr/>
          <p:nvPr/>
        </p:nvSpPr>
        <p:spPr bwMode="auto">
          <a:xfrm>
            <a:off x="8895880" y="1714400"/>
            <a:ext cx="85725" cy="85725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8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20"/>
          <p:cNvSpPr/>
          <p:nvPr/>
        </p:nvSpPr>
        <p:spPr bwMode="auto">
          <a:xfrm>
            <a:off x="8924455" y="1649313"/>
            <a:ext cx="107950" cy="20638"/>
          </a:xfrm>
          <a:custGeom>
            <a:avLst/>
            <a:gdLst>
              <a:gd name="T0" fmla="*/ 62 w 67"/>
              <a:gd name="T1" fmla="*/ 0 h 12"/>
              <a:gd name="T2" fmla="*/ 67 w 67"/>
              <a:gd name="T3" fmla="*/ 5 h 12"/>
              <a:gd name="T4" fmla="*/ 67 w 67"/>
              <a:gd name="T5" fmla="*/ 7 h 12"/>
              <a:gd name="T6" fmla="*/ 62 w 67"/>
              <a:gd name="T7" fmla="*/ 12 h 12"/>
              <a:gd name="T8" fmla="*/ 5 w 67"/>
              <a:gd name="T9" fmla="*/ 12 h 12"/>
              <a:gd name="T10" fmla="*/ 0 w 67"/>
              <a:gd name="T11" fmla="*/ 7 h 12"/>
              <a:gd name="T12" fmla="*/ 0 w 67"/>
              <a:gd name="T13" fmla="*/ 5 h 12"/>
              <a:gd name="T14" fmla="*/ 5 w 67"/>
              <a:gd name="T15" fmla="*/ 0 h 12"/>
              <a:gd name="T16" fmla="*/ 62 w 67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5" y="12"/>
                  <a:pt x="62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8" name="Freeform: Shape 21"/>
          <p:cNvSpPr/>
          <p:nvPr/>
        </p:nvSpPr>
        <p:spPr bwMode="auto">
          <a:xfrm>
            <a:off x="8895880" y="1519138"/>
            <a:ext cx="85725" cy="85725"/>
          </a:xfrm>
          <a:custGeom>
            <a:avLst/>
            <a:gdLst>
              <a:gd name="T0" fmla="*/ 42 w 53"/>
              <a:gd name="T1" fmla="*/ 2 h 53"/>
              <a:gd name="T2" fmla="*/ 49 w 53"/>
              <a:gd name="T3" fmla="*/ 2 h 53"/>
              <a:gd name="T4" fmla="*/ 51 w 53"/>
              <a:gd name="T5" fmla="*/ 4 h 53"/>
              <a:gd name="T6" fmla="*/ 51 w 53"/>
              <a:gd name="T7" fmla="*/ 11 h 53"/>
              <a:gd name="T8" fmla="*/ 11 w 53"/>
              <a:gd name="T9" fmla="*/ 51 h 53"/>
              <a:gd name="T10" fmla="*/ 4 w 53"/>
              <a:gd name="T11" fmla="*/ 51 h 53"/>
              <a:gd name="T12" fmla="*/ 2 w 53"/>
              <a:gd name="T13" fmla="*/ 49 h 53"/>
              <a:gd name="T14" fmla="*/ 2 w 53"/>
              <a:gd name="T15" fmla="*/ 42 h 53"/>
              <a:gd name="T16" fmla="*/ 42 w 53"/>
              <a:gd name="T17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42" y="2"/>
                </a:moveTo>
                <a:cubicBezTo>
                  <a:pt x="44" y="0"/>
                  <a:pt x="48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Freeform: Shape 22"/>
          <p:cNvSpPr/>
          <p:nvPr/>
        </p:nvSpPr>
        <p:spPr bwMode="auto">
          <a:xfrm>
            <a:off x="8830792" y="1468338"/>
            <a:ext cx="22225" cy="107950"/>
          </a:xfrm>
          <a:custGeom>
            <a:avLst/>
            <a:gdLst>
              <a:gd name="T0" fmla="*/ 0 w 13"/>
              <a:gd name="T1" fmla="*/ 5 h 67"/>
              <a:gd name="T2" fmla="*/ 5 w 13"/>
              <a:gd name="T3" fmla="*/ 0 h 67"/>
              <a:gd name="T4" fmla="*/ 8 w 13"/>
              <a:gd name="T5" fmla="*/ 0 h 67"/>
              <a:gd name="T6" fmla="*/ 13 w 13"/>
              <a:gd name="T7" fmla="*/ 5 h 67"/>
              <a:gd name="T8" fmla="*/ 13 w 13"/>
              <a:gd name="T9" fmla="*/ 62 h 67"/>
              <a:gd name="T10" fmla="*/ 8 w 13"/>
              <a:gd name="T11" fmla="*/ 67 h 67"/>
              <a:gd name="T12" fmla="*/ 5 w 13"/>
              <a:gd name="T13" fmla="*/ 67 h 67"/>
              <a:gd name="T14" fmla="*/ 0 w 13"/>
              <a:gd name="T15" fmla="*/ 62 h 67"/>
              <a:gd name="T16" fmla="*/ 0 w 13"/>
              <a:gd name="T17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0" y="5"/>
                </a:moveTo>
                <a:cubicBezTo>
                  <a:pt x="0" y="3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3"/>
                  <a:pt x="13" y="5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23"/>
          <p:cNvSpPr/>
          <p:nvPr/>
        </p:nvSpPr>
        <p:spPr bwMode="auto">
          <a:xfrm>
            <a:off x="8702205" y="1519138"/>
            <a:ext cx="85725" cy="85725"/>
          </a:xfrm>
          <a:custGeom>
            <a:avLst/>
            <a:gdLst>
              <a:gd name="T0" fmla="*/ 2 w 53"/>
              <a:gd name="T1" fmla="*/ 11 h 53"/>
              <a:gd name="T2" fmla="*/ 2 w 53"/>
              <a:gd name="T3" fmla="*/ 4 h 53"/>
              <a:gd name="T4" fmla="*/ 4 w 53"/>
              <a:gd name="T5" fmla="*/ 2 h 53"/>
              <a:gd name="T6" fmla="*/ 11 w 53"/>
              <a:gd name="T7" fmla="*/ 2 h 53"/>
              <a:gd name="T8" fmla="*/ 51 w 53"/>
              <a:gd name="T9" fmla="*/ 42 h 53"/>
              <a:gd name="T10" fmla="*/ 51 w 53"/>
              <a:gd name="T11" fmla="*/ 49 h 53"/>
              <a:gd name="T12" fmla="*/ 49 w 53"/>
              <a:gd name="T13" fmla="*/ 51 h 53"/>
              <a:gd name="T14" fmla="*/ 42 w 53"/>
              <a:gd name="T15" fmla="*/ 51 h 53"/>
              <a:gd name="T16" fmla="*/ 2 w 53"/>
              <a:gd name="T1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cubicBezTo>
                  <a:pt x="51" y="42"/>
                  <a:pt x="51" y="42"/>
                  <a:pt x="51" y="42"/>
                </a:cubicBez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1" name="Freeform: Shape 24"/>
          <p:cNvSpPr/>
          <p:nvPr/>
        </p:nvSpPr>
        <p:spPr bwMode="auto">
          <a:xfrm>
            <a:off x="8651405" y="1649313"/>
            <a:ext cx="107950" cy="20638"/>
          </a:xfrm>
          <a:custGeom>
            <a:avLst/>
            <a:gdLst>
              <a:gd name="T0" fmla="*/ 5 w 67"/>
              <a:gd name="T1" fmla="*/ 12 h 12"/>
              <a:gd name="T2" fmla="*/ 0 w 67"/>
              <a:gd name="T3" fmla="*/ 7 h 12"/>
              <a:gd name="T4" fmla="*/ 0 w 67"/>
              <a:gd name="T5" fmla="*/ 5 h 12"/>
              <a:gd name="T6" fmla="*/ 5 w 67"/>
              <a:gd name="T7" fmla="*/ 0 h 12"/>
              <a:gd name="T8" fmla="*/ 62 w 67"/>
              <a:gd name="T9" fmla="*/ 0 h 12"/>
              <a:gd name="T10" fmla="*/ 67 w 67"/>
              <a:gd name="T11" fmla="*/ 5 h 12"/>
              <a:gd name="T12" fmla="*/ 67 w 67"/>
              <a:gd name="T13" fmla="*/ 7 h 12"/>
              <a:gd name="T14" fmla="*/ 62 w 67"/>
              <a:gd name="T15" fmla="*/ 12 h 12"/>
              <a:gd name="T16" fmla="*/ 5 w 6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5" y="12"/>
                </a:moveTo>
                <a:cubicBezTo>
                  <a:pt x="2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4" y="12"/>
                  <a:pt x="62" y="12"/>
                </a:cubicBezTo>
                <a:lnTo>
                  <a:pt x="5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2" name="Freeform: Shape 25"/>
          <p:cNvSpPr/>
          <p:nvPr/>
        </p:nvSpPr>
        <p:spPr bwMode="auto">
          <a:xfrm>
            <a:off x="8702205" y="1714400"/>
            <a:ext cx="85725" cy="85725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Oval 26"/>
          <p:cNvSpPr/>
          <p:nvPr/>
        </p:nvSpPr>
        <p:spPr bwMode="auto">
          <a:xfrm>
            <a:off x="10340505" y="3401913"/>
            <a:ext cx="120650" cy="1206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Freeform: Shape 27"/>
          <p:cNvSpPr/>
          <p:nvPr/>
        </p:nvSpPr>
        <p:spPr bwMode="auto">
          <a:xfrm>
            <a:off x="10389717" y="3544788"/>
            <a:ext cx="20638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Freeform: Shape 28"/>
          <p:cNvSpPr/>
          <p:nvPr/>
        </p:nvSpPr>
        <p:spPr bwMode="auto">
          <a:xfrm>
            <a:off x="10454805" y="3516213"/>
            <a:ext cx="84138" cy="84138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Freeform: Shape 29"/>
          <p:cNvSpPr/>
          <p:nvPr/>
        </p:nvSpPr>
        <p:spPr bwMode="auto">
          <a:xfrm>
            <a:off x="10483380" y="3451126"/>
            <a:ext cx="107950" cy="20638"/>
          </a:xfrm>
          <a:custGeom>
            <a:avLst/>
            <a:gdLst>
              <a:gd name="T0" fmla="*/ 62 w 67"/>
              <a:gd name="T1" fmla="*/ 0 h 13"/>
              <a:gd name="T2" fmla="*/ 67 w 67"/>
              <a:gd name="T3" fmla="*/ 5 h 13"/>
              <a:gd name="T4" fmla="*/ 67 w 67"/>
              <a:gd name="T5" fmla="*/ 8 h 13"/>
              <a:gd name="T6" fmla="*/ 62 w 67"/>
              <a:gd name="T7" fmla="*/ 13 h 13"/>
              <a:gd name="T8" fmla="*/ 5 w 67"/>
              <a:gd name="T9" fmla="*/ 13 h 13"/>
              <a:gd name="T10" fmla="*/ 0 w 67"/>
              <a:gd name="T11" fmla="*/ 8 h 13"/>
              <a:gd name="T12" fmla="*/ 0 w 67"/>
              <a:gd name="T13" fmla="*/ 5 h 13"/>
              <a:gd name="T14" fmla="*/ 5 w 67"/>
              <a:gd name="T15" fmla="*/ 0 h 13"/>
              <a:gd name="T16" fmla="*/ 62 w 67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5" y="13"/>
                  <a:pt x="6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7" name="Freeform: Shape 30"/>
          <p:cNvSpPr/>
          <p:nvPr/>
        </p:nvSpPr>
        <p:spPr bwMode="auto">
          <a:xfrm>
            <a:off x="10454805" y="3320951"/>
            <a:ext cx="84138" cy="87313"/>
          </a:xfrm>
          <a:custGeom>
            <a:avLst/>
            <a:gdLst>
              <a:gd name="T0" fmla="*/ 42 w 53"/>
              <a:gd name="T1" fmla="*/ 2 h 54"/>
              <a:gd name="T2" fmla="*/ 49 w 53"/>
              <a:gd name="T3" fmla="*/ 2 h 54"/>
              <a:gd name="T4" fmla="*/ 51 w 53"/>
              <a:gd name="T5" fmla="*/ 4 h 54"/>
              <a:gd name="T6" fmla="*/ 51 w 53"/>
              <a:gd name="T7" fmla="*/ 11 h 54"/>
              <a:gd name="T8" fmla="*/ 11 w 53"/>
              <a:gd name="T9" fmla="*/ 52 h 54"/>
              <a:gd name="T10" fmla="*/ 4 w 53"/>
              <a:gd name="T11" fmla="*/ 52 h 54"/>
              <a:gd name="T12" fmla="*/ 2 w 53"/>
              <a:gd name="T13" fmla="*/ 50 h 54"/>
              <a:gd name="T14" fmla="*/ 2 w 53"/>
              <a:gd name="T15" fmla="*/ 43 h 54"/>
              <a:gd name="T16" fmla="*/ 42 w 53"/>
              <a:gd name="T17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42" y="2"/>
                </a:move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4"/>
                  <a:pt x="6" y="54"/>
                  <a:pt x="4" y="52"/>
                </a:cubicBezTo>
                <a:cubicBezTo>
                  <a:pt x="2" y="50"/>
                  <a:pt x="2" y="50"/>
                  <a:pt x="2" y="50"/>
                </a:cubicBezTo>
                <a:cubicBezTo>
                  <a:pt x="0" y="48"/>
                  <a:pt x="0" y="44"/>
                  <a:pt x="2" y="43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Freeform: Shape 31"/>
          <p:cNvSpPr/>
          <p:nvPr/>
        </p:nvSpPr>
        <p:spPr bwMode="auto">
          <a:xfrm>
            <a:off x="10389717" y="3271738"/>
            <a:ext cx="20638" cy="104775"/>
          </a:xfrm>
          <a:custGeom>
            <a:avLst/>
            <a:gdLst>
              <a:gd name="T0" fmla="*/ 0 w 13"/>
              <a:gd name="T1" fmla="*/ 5 h 66"/>
              <a:gd name="T2" fmla="*/ 5 w 13"/>
              <a:gd name="T3" fmla="*/ 0 h 66"/>
              <a:gd name="T4" fmla="*/ 8 w 13"/>
              <a:gd name="T5" fmla="*/ 0 h 66"/>
              <a:gd name="T6" fmla="*/ 13 w 13"/>
              <a:gd name="T7" fmla="*/ 5 h 66"/>
              <a:gd name="T8" fmla="*/ 13 w 13"/>
              <a:gd name="T9" fmla="*/ 61 h 66"/>
              <a:gd name="T10" fmla="*/ 8 w 13"/>
              <a:gd name="T11" fmla="*/ 66 h 66"/>
              <a:gd name="T12" fmla="*/ 5 w 13"/>
              <a:gd name="T13" fmla="*/ 66 h 66"/>
              <a:gd name="T14" fmla="*/ 0 w 13"/>
              <a:gd name="T15" fmla="*/ 61 h 66"/>
              <a:gd name="T16" fmla="*/ 0 w 13"/>
              <a:gd name="T17" fmla="*/ 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6">
                <a:moveTo>
                  <a:pt x="0" y="5"/>
                </a:move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4"/>
                  <a:pt x="11" y="66"/>
                  <a:pt x="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4"/>
                  <a:pt x="0" y="61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9" name="Freeform: Shape 32"/>
          <p:cNvSpPr/>
          <p:nvPr/>
        </p:nvSpPr>
        <p:spPr bwMode="auto">
          <a:xfrm>
            <a:off x="10261130" y="3320951"/>
            <a:ext cx="85725" cy="87313"/>
          </a:xfrm>
          <a:custGeom>
            <a:avLst/>
            <a:gdLst>
              <a:gd name="T0" fmla="*/ 2 w 53"/>
              <a:gd name="T1" fmla="*/ 11 h 54"/>
              <a:gd name="T2" fmla="*/ 2 w 53"/>
              <a:gd name="T3" fmla="*/ 4 h 54"/>
              <a:gd name="T4" fmla="*/ 4 w 53"/>
              <a:gd name="T5" fmla="*/ 2 h 54"/>
              <a:gd name="T6" fmla="*/ 11 w 53"/>
              <a:gd name="T7" fmla="*/ 2 h 54"/>
              <a:gd name="T8" fmla="*/ 51 w 53"/>
              <a:gd name="T9" fmla="*/ 43 h 54"/>
              <a:gd name="T10" fmla="*/ 51 w 53"/>
              <a:gd name="T11" fmla="*/ 50 h 54"/>
              <a:gd name="T12" fmla="*/ 49 w 53"/>
              <a:gd name="T13" fmla="*/ 52 h 54"/>
              <a:gd name="T14" fmla="*/ 42 w 53"/>
              <a:gd name="T15" fmla="*/ 52 h 54"/>
              <a:gd name="T16" fmla="*/ 2 w 53"/>
              <a:gd name="T17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5" y="0"/>
                  <a:pt x="9" y="0"/>
                  <a:pt x="11" y="2"/>
                </a:cubicBezTo>
                <a:cubicBezTo>
                  <a:pt x="51" y="43"/>
                  <a:pt x="51" y="43"/>
                  <a:pt x="51" y="43"/>
                </a:cubicBezTo>
                <a:cubicBezTo>
                  <a:pt x="53" y="44"/>
                  <a:pt x="53" y="48"/>
                  <a:pt x="51" y="50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4"/>
                  <a:pt x="44" y="54"/>
                  <a:pt x="42" y="52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0" name="Freeform: Shape 33"/>
          <p:cNvSpPr/>
          <p:nvPr/>
        </p:nvSpPr>
        <p:spPr bwMode="auto">
          <a:xfrm>
            <a:off x="10210330" y="3451126"/>
            <a:ext cx="107950" cy="20638"/>
          </a:xfrm>
          <a:custGeom>
            <a:avLst/>
            <a:gdLst>
              <a:gd name="T0" fmla="*/ 5 w 67"/>
              <a:gd name="T1" fmla="*/ 13 h 13"/>
              <a:gd name="T2" fmla="*/ 0 w 67"/>
              <a:gd name="T3" fmla="*/ 8 h 13"/>
              <a:gd name="T4" fmla="*/ 0 w 67"/>
              <a:gd name="T5" fmla="*/ 5 h 13"/>
              <a:gd name="T6" fmla="*/ 5 w 67"/>
              <a:gd name="T7" fmla="*/ 0 h 13"/>
              <a:gd name="T8" fmla="*/ 62 w 67"/>
              <a:gd name="T9" fmla="*/ 0 h 13"/>
              <a:gd name="T10" fmla="*/ 67 w 67"/>
              <a:gd name="T11" fmla="*/ 5 h 13"/>
              <a:gd name="T12" fmla="*/ 67 w 67"/>
              <a:gd name="T13" fmla="*/ 8 h 13"/>
              <a:gd name="T14" fmla="*/ 62 w 67"/>
              <a:gd name="T15" fmla="*/ 13 h 13"/>
              <a:gd name="T16" fmla="*/ 5 w 6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5" y="13"/>
                </a:moveTo>
                <a:cubicBezTo>
                  <a:pt x="2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4" y="13"/>
                  <a:pt x="62" y="13"/>
                </a:cubicBezTo>
                <a:lnTo>
                  <a:pt x="5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1" name="Freeform: Shape 34"/>
          <p:cNvSpPr/>
          <p:nvPr/>
        </p:nvSpPr>
        <p:spPr bwMode="auto">
          <a:xfrm>
            <a:off x="10261130" y="3516213"/>
            <a:ext cx="85725" cy="84138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5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Freeform: Shape 35"/>
          <p:cNvSpPr/>
          <p:nvPr/>
        </p:nvSpPr>
        <p:spPr bwMode="auto">
          <a:xfrm>
            <a:off x="9235605" y="2851050"/>
            <a:ext cx="363538" cy="254000"/>
          </a:xfrm>
          <a:custGeom>
            <a:avLst/>
            <a:gdLst>
              <a:gd name="T0" fmla="*/ 67 w 226"/>
              <a:gd name="T1" fmla="*/ 158 h 158"/>
              <a:gd name="T2" fmla="*/ 4 w 226"/>
              <a:gd name="T3" fmla="*/ 65 h 158"/>
              <a:gd name="T4" fmla="*/ 8 w 226"/>
              <a:gd name="T5" fmla="*/ 47 h 158"/>
              <a:gd name="T6" fmla="*/ 26 w 226"/>
              <a:gd name="T7" fmla="*/ 51 h 158"/>
              <a:gd name="T8" fmla="*/ 72 w 226"/>
              <a:gd name="T9" fmla="*/ 120 h 158"/>
              <a:gd name="T10" fmla="*/ 204 w 226"/>
              <a:gd name="T11" fmla="*/ 4 h 158"/>
              <a:gd name="T12" fmla="*/ 222 w 226"/>
              <a:gd name="T13" fmla="*/ 6 h 158"/>
              <a:gd name="T14" fmla="*/ 221 w 226"/>
              <a:gd name="T15" fmla="*/ 24 h 158"/>
              <a:gd name="T16" fmla="*/ 67 w 226"/>
              <a:gd name="T1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8">
                <a:moveTo>
                  <a:pt x="67" y="158"/>
                </a:moveTo>
                <a:cubicBezTo>
                  <a:pt x="4" y="65"/>
                  <a:pt x="4" y="65"/>
                  <a:pt x="4" y="65"/>
                </a:cubicBezTo>
                <a:cubicBezTo>
                  <a:pt x="0" y="59"/>
                  <a:pt x="2" y="51"/>
                  <a:pt x="8" y="47"/>
                </a:cubicBezTo>
                <a:cubicBezTo>
                  <a:pt x="14" y="43"/>
                  <a:pt x="22" y="45"/>
                  <a:pt x="26" y="51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204" y="4"/>
                  <a:pt x="204" y="4"/>
                  <a:pt x="204" y="4"/>
                </a:cubicBezTo>
                <a:cubicBezTo>
                  <a:pt x="209" y="0"/>
                  <a:pt x="217" y="0"/>
                  <a:pt x="222" y="6"/>
                </a:cubicBezTo>
                <a:cubicBezTo>
                  <a:pt x="226" y="11"/>
                  <a:pt x="226" y="19"/>
                  <a:pt x="221" y="24"/>
                </a:cubicBezTo>
                <a:lnTo>
                  <a:pt x="67" y="1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Freeform: Shape 36"/>
          <p:cNvSpPr/>
          <p:nvPr/>
        </p:nvSpPr>
        <p:spPr bwMode="auto">
          <a:xfrm>
            <a:off x="10083330" y="4003576"/>
            <a:ext cx="254000" cy="177800"/>
          </a:xfrm>
          <a:custGeom>
            <a:avLst/>
            <a:gdLst>
              <a:gd name="T0" fmla="*/ 46 w 158"/>
              <a:gd name="T1" fmla="*/ 111 h 111"/>
              <a:gd name="T2" fmla="*/ 2 w 158"/>
              <a:gd name="T3" fmla="*/ 46 h 111"/>
              <a:gd name="T4" fmla="*/ 5 w 158"/>
              <a:gd name="T5" fmla="*/ 34 h 111"/>
              <a:gd name="T6" fmla="*/ 17 w 158"/>
              <a:gd name="T7" fmla="*/ 36 h 111"/>
              <a:gd name="T8" fmla="*/ 50 w 158"/>
              <a:gd name="T9" fmla="*/ 84 h 111"/>
              <a:gd name="T10" fmla="*/ 142 w 158"/>
              <a:gd name="T11" fmla="*/ 4 h 111"/>
              <a:gd name="T12" fmla="*/ 154 w 158"/>
              <a:gd name="T13" fmla="*/ 5 h 111"/>
              <a:gd name="T14" fmla="*/ 154 w 158"/>
              <a:gd name="T15" fmla="*/ 17 h 111"/>
              <a:gd name="T16" fmla="*/ 46 w 158"/>
              <a:gd name="T1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8" h="111">
                <a:moveTo>
                  <a:pt x="46" y="111"/>
                </a:moveTo>
                <a:cubicBezTo>
                  <a:pt x="2" y="46"/>
                  <a:pt x="2" y="46"/>
                  <a:pt x="2" y="46"/>
                </a:cubicBezTo>
                <a:cubicBezTo>
                  <a:pt x="0" y="42"/>
                  <a:pt x="1" y="37"/>
                  <a:pt x="5" y="34"/>
                </a:cubicBezTo>
                <a:cubicBezTo>
                  <a:pt x="9" y="31"/>
                  <a:pt x="14" y="32"/>
                  <a:pt x="17" y="36"/>
                </a:cubicBezTo>
                <a:cubicBezTo>
                  <a:pt x="50" y="84"/>
                  <a:pt x="50" y="84"/>
                  <a:pt x="50" y="84"/>
                </a:cubicBezTo>
                <a:cubicBezTo>
                  <a:pt x="142" y="4"/>
                  <a:pt x="142" y="4"/>
                  <a:pt x="142" y="4"/>
                </a:cubicBezTo>
                <a:cubicBezTo>
                  <a:pt x="146" y="0"/>
                  <a:pt x="151" y="1"/>
                  <a:pt x="154" y="5"/>
                </a:cubicBezTo>
                <a:cubicBezTo>
                  <a:pt x="158" y="8"/>
                  <a:pt x="157" y="14"/>
                  <a:pt x="154" y="17"/>
                </a:cubicBezTo>
                <a:lnTo>
                  <a:pt x="46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Freeform: Shape 37"/>
          <p:cNvSpPr/>
          <p:nvPr/>
        </p:nvSpPr>
        <p:spPr bwMode="auto">
          <a:xfrm>
            <a:off x="9091142" y="2127150"/>
            <a:ext cx="203200" cy="207963"/>
          </a:xfrm>
          <a:custGeom>
            <a:avLst/>
            <a:gdLst>
              <a:gd name="T0" fmla="*/ 72 w 128"/>
              <a:gd name="T1" fmla="*/ 131 h 131"/>
              <a:gd name="T2" fmla="*/ 45 w 128"/>
              <a:gd name="T3" fmla="*/ 94 h 131"/>
              <a:gd name="T4" fmla="*/ 0 w 128"/>
              <a:gd name="T5" fmla="*/ 97 h 131"/>
              <a:gd name="T6" fmla="*/ 25 w 128"/>
              <a:gd name="T7" fmla="*/ 58 h 131"/>
              <a:gd name="T8" fmla="*/ 10 w 128"/>
              <a:gd name="T9" fmla="*/ 15 h 131"/>
              <a:gd name="T10" fmla="*/ 53 w 128"/>
              <a:gd name="T11" fmla="*/ 29 h 131"/>
              <a:gd name="T12" fmla="*/ 89 w 128"/>
              <a:gd name="T13" fmla="*/ 0 h 131"/>
              <a:gd name="T14" fmla="*/ 90 w 128"/>
              <a:gd name="T15" fmla="*/ 46 h 131"/>
              <a:gd name="T16" fmla="*/ 128 w 128"/>
              <a:gd name="T17" fmla="*/ 71 h 131"/>
              <a:gd name="T18" fmla="*/ 85 w 128"/>
              <a:gd name="T19" fmla="*/ 86 h 131"/>
              <a:gd name="T20" fmla="*/ 72 w 128"/>
              <a:gd name="T2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131">
                <a:moveTo>
                  <a:pt x="72" y="131"/>
                </a:moveTo>
                <a:lnTo>
                  <a:pt x="45" y="94"/>
                </a:lnTo>
                <a:lnTo>
                  <a:pt x="0" y="97"/>
                </a:lnTo>
                <a:lnTo>
                  <a:pt x="25" y="58"/>
                </a:lnTo>
                <a:lnTo>
                  <a:pt x="10" y="15"/>
                </a:lnTo>
                <a:lnTo>
                  <a:pt x="53" y="29"/>
                </a:lnTo>
                <a:lnTo>
                  <a:pt x="89" y="0"/>
                </a:lnTo>
                <a:lnTo>
                  <a:pt x="90" y="46"/>
                </a:lnTo>
                <a:lnTo>
                  <a:pt x="128" y="71"/>
                </a:lnTo>
                <a:lnTo>
                  <a:pt x="85" y="86"/>
                </a:lnTo>
                <a:lnTo>
                  <a:pt x="7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Freeform: Shape 38"/>
          <p:cNvSpPr/>
          <p:nvPr/>
        </p:nvSpPr>
        <p:spPr bwMode="auto">
          <a:xfrm>
            <a:off x="9337205" y="2544663"/>
            <a:ext cx="231775" cy="257175"/>
          </a:xfrm>
          <a:custGeom>
            <a:avLst/>
            <a:gdLst>
              <a:gd name="T0" fmla="*/ 144 w 145"/>
              <a:gd name="T1" fmla="*/ 77 h 160"/>
              <a:gd name="T2" fmla="*/ 133 w 145"/>
              <a:gd name="T3" fmla="*/ 109 h 160"/>
              <a:gd name="T4" fmla="*/ 102 w 145"/>
              <a:gd name="T5" fmla="*/ 123 h 160"/>
              <a:gd name="T6" fmla="*/ 91 w 145"/>
              <a:gd name="T7" fmla="*/ 119 h 160"/>
              <a:gd name="T8" fmla="*/ 84 w 145"/>
              <a:gd name="T9" fmla="*/ 108 h 160"/>
              <a:gd name="T10" fmla="*/ 74 w 145"/>
              <a:gd name="T11" fmla="*/ 119 h 160"/>
              <a:gd name="T12" fmla="*/ 61 w 145"/>
              <a:gd name="T13" fmla="*/ 122 h 160"/>
              <a:gd name="T14" fmla="*/ 43 w 145"/>
              <a:gd name="T15" fmla="*/ 112 h 160"/>
              <a:gd name="T16" fmla="*/ 38 w 145"/>
              <a:gd name="T17" fmla="*/ 85 h 160"/>
              <a:gd name="T18" fmla="*/ 50 w 145"/>
              <a:gd name="T19" fmla="*/ 50 h 160"/>
              <a:gd name="T20" fmla="*/ 75 w 145"/>
              <a:gd name="T21" fmla="*/ 37 h 160"/>
              <a:gd name="T22" fmla="*/ 91 w 145"/>
              <a:gd name="T23" fmla="*/ 40 h 160"/>
              <a:gd name="T24" fmla="*/ 104 w 145"/>
              <a:gd name="T25" fmla="*/ 46 h 160"/>
              <a:gd name="T26" fmla="*/ 104 w 145"/>
              <a:gd name="T27" fmla="*/ 47 h 160"/>
              <a:gd name="T28" fmla="*/ 104 w 145"/>
              <a:gd name="T29" fmla="*/ 47 h 160"/>
              <a:gd name="T30" fmla="*/ 100 w 145"/>
              <a:gd name="T31" fmla="*/ 96 h 160"/>
              <a:gd name="T32" fmla="*/ 101 w 145"/>
              <a:gd name="T33" fmla="*/ 107 h 160"/>
              <a:gd name="T34" fmla="*/ 106 w 145"/>
              <a:gd name="T35" fmla="*/ 110 h 160"/>
              <a:gd name="T36" fmla="*/ 122 w 145"/>
              <a:gd name="T37" fmla="*/ 101 h 160"/>
              <a:gd name="T38" fmla="*/ 128 w 145"/>
              <a:gd name="T39" fmla="*/ 77 h 160"/>
              <a:gd name="T40" fmla="*/ 117 w 145"/>
              <a:gd name="T41" fmla="*/ 30 h 160"/>
              <a:gd name="T42" fmla="*/ 76 w 145"/>
              <a:gd name="T43" fmla="*/ 13 h 160"/>
              <a:gd name="T44" fmla="*/ 35 w 145"/>
              <a:gd name="T45" fmla="*/ 31 h 160"/>
              <a:gd name="T46" fmla="*/ 18 w 145"/>
              <a:gd name="T47" fmla="*/ 80 h 160"/>
              <a:gd name="T48" fmla="*/ 31 w 145"/>
              <a:gd name="T49" fmla="*/ 128 h 160"/>
              <a:gd name="T50" fmla="*/ 71 w 145"/>
              <a:gd name="T51" fmla="*/ 145 h 160"/>
              <a:gd name="T52" fmla="*/ 86 w 145"/>
              <a:gd name="T53" fmla="*/ 144 h 160"/>
              <a:gd name="T54" fmla="*/ 99 w 145"/>
              <a:gd name="T55" fmla="*/ 139 h 160"/>
              <a:gd name="T56" fmla="*/ 102 w 145"/>
              <a:gd name="T57" fmla="*/ 152 h 160"/>
              <a:gd name="T58" fmla="*/ 88 w 145"/>
              <a:gd name="T59" fmla="*/ 158 h 160"/>
              <a:gd name="T60" fmla="*/ 70 w 145"/>
              <a:gd name="T61" fmla="*/ 160 h 160"/>
              <a:gd name="T62" fmla="*/ 18 w 145"/>
              <a:gd name="T63" fmla="*/ 138 h 160"/>
              <a:gd name="T64" fmla="*/ 1 w 145"/>
              <a:gd name="T65" fmla="*/ 80 h 160"/>
              <a:gd name="T66" fmla="*/ 23 w 145"/>
              <a:gd name="T67" fmla="*/ 21 h 160"/>
              <a:gd name="T68" fmla="*/ 77 w 145"/>
              <a:gd name="T69" fmla="*/ 0 h 160"/>
              <a:gd name="T70" fmla="*/ 127 w 145"/>
              <a:gd name="T71" fmla="*/ 20 h 160"/>
              <a:gd name="T72" fmla="*/ 144 w 145"/>
              <a:gd name="T73" fmla="*/ 77 h 160"/>
              <a:gd name="T74" fmla="*/ 57 w 145"/>
              <a:gd name="T75" fmla="*/ 85 h 160"/>
              <a:gd name="T76" fmla="*/ 59 w 145"/>
              <a:gd name="T77" fmla="*/ 102 h 160"/>
              <a:gd name="T78" fmla="*/ 67 w 145"/>
              <a:gd name="T79" fmla="*/ 107 h 160"/>
              <a:gd name="T80" fmla="*/ 75 w 145"/>
              <a:gd name="T81" fmla="*/ 105 h 160"/>
              <a:gd name="T82" fmla="*/ 82 w 145"/>
              <a:gd name="T83" fmla="*/ 97 h 160"/>
              <a:gd name="T84" fmla="*/ 82 w 145"/>
              <a:gd name="T85" fmla="*/ 96 h 160"/>
              <a:gd name="T86" fmla="*/ 82 w 145"/>
              <a:gd name="T87" fmla="*/ 96 h 160"/>
              <a:gd name="T88" fmla="*/ 86 w 145"/>
              <a:gd name="T89" fmla="*/ 53 h 160"/>
              <a:gd name="T90" fmla="*/ 82 w 145"/>
              <a:gd name="T91" fmla="*/ 52 h 160"/>
              <a:gd name="T92" fmla="*/ 78 w 145"/>
              <a:gd name="T93" fmla="*/ 52 h 160"/>
              <a:gd name="T94" fmla="*/ 64 w 145"/>
              <a:gd name="T95" fmla="*/ 60 h 160"/>
              <a:gd name="T96" fmla="*/ 57 w 145"/>
              <a:gd name="T97" fmla="*/ 8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5" h="160">
                <a:moveTo>
                  <a:pt x="144" y="77"/>
                </a:moveTo>
                <a:cubicBezTo>
                  <a:pt x="143" y="89"/>
                  <a:pt x="139" y="100"/>
                  <a:pt x="133" y="109"/>
                </a:cubicBezTo>
                <a:cubicBezTo>
                  <a:pt x="126" y="118"/>
                  <a:pt x="116" y="123"/>
                  <a:pt x="102" y="123"/>
                </a:cubicBezTo>
                <a:cubicBezTo>
                  <a:pt x="98" y="123"/>
                  <a:pt x="94" y="121"/>
                  <a:pt x="91" y="119"/>
                </a:cubicBezTo>
                <a:cubicBezTo>
                  <a:pt x="87" y="116"/>
                  <a:pt x="85" y="113"/>
                  <a:pt x="84" y="108"/>
                </a:cubicBezTo>
                <a:cubicBezTo>
                  <a:pt x="81" y="113"/>
                  <a:pt x="78" y="117"/>
                  <a:pt x="74" y="119"/>
                </a:cubicBezTo>
                <a:cubicBezTo>
                  <a:pt x="71" y="121"/>
                  <a:pt x="66" y="122"/>
                  <a:pt x="61" y="122"/>
                </a:cubicBezTo>
                <a:cubicBezTo>
                  <a:pt x="53" y="122"/>
                  <a:pt x="47" y="119"/>
                  <a:pt x="43" y="112"/>
                </a:cubicBezTo>
                <a:cubicBezTo>
                  <a:pt x="38" y="105"/>
                  <a:pt x="37" y="96"/>
                  <a:pt x="38" y="85"/>
                </a:cubicBezTo>
                <a:cubicBezTo>
                  <a:pt x="39" y="71"/>
                  <a:pt x="43" y="59"/>
                  <a:pt x="50" y="50"/>
                </a:cubicBezTo>
                <a:cubicBezTo>
                  <a:pt x="57" y="42"/>
                  <a:pt x="65" y="37"/>
                  <a:pt x="75" y="37"/>
                </a:cubicBezTo>
                <a:cubicBezTo>
                  <a:pt x="81" y="37"/>
                  <a:pt x="87" y="38"/>
                  <a:pt x="91" y="40"/>
                </a:cubicBezTo>
                <a:cubicBezTo>
                  <a:pt x="95" y="41"/>
                  <a:pt x="99" y="43"/>
                  <a:pt x="104" y="46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1"/>
                  <a:pt x="100" y="105"/>
                  <a:pt x="101" y="107"/>
                </a:cubicBezTo>
                <a:cubicBezTo>
                  <a:pt x="102" y="109"/>
                  <a:pt x="104" y="110"/>
                  <a:pt x="106" y="110"/>
                </a:cubicBezTo>
                <a:cubicBezTo>
                  <a:pt x="112" y="110"/>
                  <a:pt x="118" y="107"/>
                  <a:pt x="122" y="101"/>
                </a:cubicBezTo>
                <a:cubicBezTo>
                  <a:pt x="126" y="94"/>
                  <a:pt x="128" y="87"/>
                  <a:pt x="128" y="77"/>
                </a:cubicBezTo>
                <a:cubicBezTo>
                  <a:pt x="129" y="57"/>
                  <a:pt x="125" y="41"/>
                  <a:pt x="117" y="30"/>
                </a:cubicBezTo>
                <a:cubicBezTo>
                  <a:pt x="108" y="19"/>
                  <a:pt x="94" y="13"/>
                  <a:pt x="76" y="13"/>
                </a:cubicBezTo>
                <a:cubicBezTo>
                  <a:pt x="59" y="13"/>
                  <a:pt x="45" y="19"/>
                  <a:pt x="35" y="31"/>
                </a:cubicBezTo>
                <a:cubicBezTo>
                  <a:pt x="24" y="43"/>
                  <a:pt x="19" y="60"/>
                  <a:pt x="18" y="80"/>
                </a:cubicBezTo>
                <a:cubicBezTo>
                  <a:pt x="17" y="100"/>
                  <a:pt x="21" y="116"/>
                  <a:pt x="31" y="128"/>
                </a:cubicBezTo>
                <a:cubicBezTo>
                  <a:pt x="40" y="140"/>
                  <a:pt x="53" y="145"/>
                  <a:pt x="71" y="145"/>
                </a:cubicBezTo>
                <a:cubicBezTo>
                  <a:pt x="76" y="145"/>
                  <a:pt x="81" y="145"/>
                  <a:pt x="86" y="144"/>
                </a:cubicBezTo>
                <a:cubicBezTo>
                  <a:pt x="91" y="143"/>
                  <a:pt x="95" y="141"/>
                  <a:pt x="99" y="139"/>
                </a:cubicBezTo>
                <a:cubicBezTo>
                  <a:pt x="102" y="152"/>
                  <a:pt x="102" y="152"/>
                  <a:pt x="102" y="152"/>
                </a:cubicBezTo>
                <a:cubicBezTo>
                  <a:pt x="98" y="154"/>
                  <a:pt x="94" y="156"/>
                  <a:pt x="88" y="158"/>
                </a:cubicBezTo>
                <a:cubicBezTo>
                  <a:pt x="82" y="159"/>
                  <a:pt x="76" y="160"/>
                  <a:pt x="70" y="160"/>
                </a:cubicBezTo>
                <a:cubicBezTo>
                  <a:pt x="48" y="160"/>
                  <a:pt x="30" y="153"/>
                  <a:pt x="18" y="138"/>
                </a:cubicBezTo>
                <a:cubicBezTo>
                  <a:pt x="6" y="124"/>
                  <a:pt x="0" y="105"/>
                  <a:pt x="1" y="80"/>
                </a:cubicBezTo>
                <a:cubicBezTo>
                  <a:pt x="2" y="56"/>
                  <a:pt x="9" y="36"/>
                  <a:pt x="23" y="21"/>
                </a:cubicBezTo>
                <a:cubicBezTo>
                  <a:pt x="37" y="7"/>
                  <a:pt x="54" y="0"/>
                  <a:pt x="77" y="0"/>
                </a:cubicBezTo>
                <a:cubicBezTo>
                  <a:pt x="99" y="0"/>
                  <a:pt x="116" y="6"/>
                  <a:pt x="127" y="20"/>
                </a:cubicBezTo>
                <a:cubicBezTo>
                  <a:pt x="139" y="34"/>
                  <a:pt x="145" y="53"/>
                  <a:pt x="144" y="77"/>
                </a:cubicBezTo>
                <a:moveTo>
                  <a:pt x="57" y="85"/>
                </a:moveTo>
                <a:cubicBezTo>
                  <a:pt x="57" y="92"/>
                  <a:pt x="57" y="98"/>
                  <a:pt x="59" y="102"/>
                </a:cubicBezTo>
                <a:cubicBezTo>
                  <a:pt x="60" y="106"/>
                  <a:pt x="63" y="107"/>
                  <a:pt x="67" y="107"/>
                </a:cubicBezTo>
                <a:cubicBezTo>
                  <a:pt x="70" y="107"/>
                  <a:pt x="73" y="107"/>
                  <a:pt x="75" y="105"/>
                </a:cubicBezTo>
                <a:cubicBezTo>
                  <a:pt x="78" y="104"/>
                  <a:pt x="80" y="101"/>
                  <a:pt x="82" y="97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6" y="53"/>
                  <a:pt x="86" y="53"/>
                  <a:pt x="86" y="53"/>
                </a:cubicBezTo>
                <a:cubicBezTo>
                  <a:pt x="85" y="53"/>
                  <a:pt x="84" y="52"/>
                  <a:pt x="82" y="52"/>
                </a:cubicBezTo>
                <a:cubicBezTo>
                  <a:pt x="81" y="52"/>
                  <a:pt x="80" y="52"/>
                  <a:pt x="78" y="52"/>
                </a:cubicBezTo>
                <a:cubicBezTo>
                  <a:pt x="72" y="52"/>
                  <a:pt x="67" y="55"/>
                  <a:pt x="64" y="60"/>
                </a:cubicBezTo>
                <a:cubicBezTo>
                  <a:pt x="60" y="66"/>
                  <a:pt x="58" y="74"/>
                  <a:pt x="57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Freeform: Shape 39"/>
          <p:cNvSpPr/>
          <p:nvPr/>
        </p:nvSpPr>
        <p:spPr bwMode="auto">
          <a:xfrm>
            <a:off x="8291042" y="2243038"/>
            <a:ext cx="231775" cy="265113"/>
          </a:xfrm>
          <a:custGeom>
            <a:avLst/>
            <a:gdLst>
              <a:gd name="T0" fmla="*/ 143 w 144"/>
              <a:gd name="T1" fmla="*/ 72 h 165"/>
              <a:gd name="T2" fmla="*/ 136 w 144"/>
              <a:gd name="T3" fmla="*/ 105 h 165"/>
              <a:gd name="T4" fmla="*/ 107 w 144"/>
              <a:gd name="T5" fmla="*/ 122 h 165"/>
              <a:gd name="T6" fmla="*/ 95 w 144"/>
              <a:gd name="T7" fmla="*/ 120 h 165"/>
              <a:gd name="T8" fmla="*/ 87 w 144"/>
              <a:gd name="T9" fmla="*/ 110 h 165"/>
              <a:gd name="T10" fmla="*/ 79 w 144"/>
              <a:gd name="T11" fmla="*/ 122 h 165"/>
              <a:gd name="T12" fmla="*/ 67 w 144"/>
              <a:gd name="T13" fmla="*/ 127 h 165"/>
              <a:gd name="T14" fmla="*/ 47 w 144"/>
              <a:gd name="T15" fmla="*/ 119 h 165"/>
              <a:gd name="T16" fmla="*/ 39 w 144"/>
              <a:gd name="T17" fmla="*/ 93 h 165"/>
              <a:gd name="T18" fmla="*/ 47 w 144"/>
              <a:gd name="T19" fmla="*/ 57 h 165"/>
              <a:gd name="T20" fmla="*/ 70 w 144"/>
              <a:gd name="T21" fmla="*/ 41 h 165"/>
              <a:gd name="T22" fmla="*/ 86 w 144"/>
              <a:gd name="T23" fmla="*/ 41 h 165"/>
              <a:gd name="T24" fmla="*/ 100 w 144"/>
              <a:gd name="T25" fmla="*/ 46 h 165"/>
              <a:gd name="T26" fmla="*/ 100 w 144"/>
              <a:gd name="T27" fmla="*/ 47 h 165"/>
              <a:gd name="T28" fmla="*/ 100 w 144"/>
              <a:gd name="T29" fmla="*/ 47 h 165"/>
              <a:gd name="T30" fmla="*/ 102 w 144"/>
              <a:gd name="T31" fmla="*/ 96 h 165"/>
              <a:gd name="T32" fmla="*/ 104 w 144"/>
              <a:gd name="T33" fmla="*/ 107 h 165"/>
              <a:gd name="T34" fmla="*/ 110 w 144"/>
              <a:gd name="T35" fmla="*/ 109 h 165"/>
              <a:gd name="T36" fmla="*/ 124 w 144"/>
              <a:gd name="T37" fmla="*/ 98 h 165"/>
              <a:gd name="T38" fmla="*/ 128 w 144"/>
              <a:gd name="T39" fmla="*/ 74 h 165"/>
              <a:gd name="T40" fmla="*/ 111 w 144"/>
              <a:gd name="T41" fmla="*/ 28 h 165"/>
              <a:gd name="T42" fmla="*/ 69 w 144"/>
              <a:gd name="T43" fmla="*/ 16 h 165"/>
              <a:gd name="T44" fmla="*/ 30 w 144"/>
              <a:gd name="T45" fmla="*/ 39 h 165"/>
              <a:gd name="T46" fmla="*/ 19 w 144"/>
              <a:gd name="T47" fmla="*/ 90 h 165"/>
              <a:gd name="T48" fmla="*/ 37 w 144"/>
              <a:gd name="T49" fmla="*/ 136 h 165"/>
              <a:gd name="T50" fmla="*/ 79 w 144"/>
              <a:gd name="T51" fmla="*/ 149 h 165"/>
              <a:gd name="T52" fmla="*/ 93 w 144"/>
              <a:gd name="T53" fmla="*/ 145 h 165"/>
              <a:gd name="T54" fmla="*/ 106 w 144"/>
              <a:gd name="T55" fmla="*/ 139 h 165"/>
              <a:gd name="T56" fmla="*/ 111 w 144"/>
              <a:gd name="T57" fmla="*/ 151 h 165"/>
              <a:gd name="T58" fmla="*/ 97 w 144"/>
              <a:gd name="T59" fmla="*/ 159 h 165"/>
              <a:gd name="T60" fmla="*/ 80 w 144"/>
              <a:gd name="T61" fmla="*/ 163 h 165"/>
              <a:gd name="T62" fmla="*/ 26 w 144"/>
              <a:gd name="T63" fmla="*/ 148 h 165"/>
              <a:gd name="T64" fmla="*/ 2 w 144"/>
              <a:gd name="T65" fmla="*/ 92 h 165"/>
              <a:gd name="T66" fmla="*/ 17 w 144"/>
              <a:gd name="T67" fmla="*/ 31 h 165"/>
              <a:gd name="T68" fmla="*/ 67 w 144"/>
              <a:gd name="T69" fmla="*/ 3 h 165"/>
              <a:gd name="T70" fmla="*/ 120 w 144"/>
              <a:gd name="T71" fmla="*/ 18 h 165"/>
              <a:gd name="T72" fmla="*/ 143 w 144"/>
              <a:gd name="T73" fmla="*/ 72 h 165"/>
              <a:gd name="T74" fmla="*/ 58 w 144"/>
              <a:gd name="T75" fmla="*/ 90 h 165"/>
              <a:gd name="T76" fmla="*/ 62 w 144"/>
              <a:gd name="T77" fmla="*/ 107 h 165"/>
              <a:gd name="T78" fmla="*/ 70 w 144"/>
              <a:gd name="T79" fmla="*/ 111 h 165"/>
              <a:gd name="T80" fmla="*/ 79 w 144"/>
              <a:gd name="T81" fmla="*/ 108 h 165"/>
              <a:gd name="T82" fmla="*/ 85 w 144"/>
              <a:gd name="T83" fmla="*/ 99 h 165"/>
              <a:gd name="T84" fmla="*/ 85 w 144"/>
              <a:gd name="T85" fmla="*/ 98 h 165"/>
              <a:gd name="T86" fmla="*/ 85 w 144"/>
              <a:gd name="T87" fmla="*/ 98 h 165"/>
              <a:gd name="T88" fmla="*/ 83 w 144"/>
              <a:gd name="T89" fmla="*/ 55 h 165"/>
              <a:gd name="T90" fmla="*/ 79 w 144"/>
              <a:gd name="T91" fmla="*/ 55 h 165"/>
              <a:gd name="T92" fmla="*/ 75 w 144"/>
              <a:gd name="T93" fmla="*/ 55 h 165"/>
              <a:gd name="T94" fmla="*/ 62 w 144"/>
              <a:gd name="T95" fmla="*/ 65 h 165"/>
              <a:gd name="T96" fmla="*/ 58 w 144"/>
              <a:gd name="T97" fmla="*/ 9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65">
                <a:moveTo>
                  <a:pt x="143" y="72"/>
                </a:moveTo>
                <a:cubicBezTo>
                  <a:pt x="144" y="84"/>
                  <a:pt x="142" y="95"/>
                  <a:pt x="136" y="105"/>
                </a:cubicBezTo>
                <a:cubicBezTo>
                  <a:pt x="130" y="115"/>
                  <a:pt x="121" y="121"/>
                  <a:pt x="107" y="122"/>
                </a:cubicBezTo>
                <a:cubicBezTo>
                  <a:pt x="103" y="123"/>
                  <a:pt x="99" y="122"/>
                  <a:pt x="95" y="120"/>
                </a:cubicBezTo>
                <a:cubicBezTo>
                  <a:pt x="92" y="118"/>
                  <a:pt x="89" y="115"/>
                  <a:pt x="87" y="110"/>
                </a:cubicBezTo>
                <a:cubicBezTo>
                  <a:pt x="85" y="115"/>
                  <a:pt x="83" y="119"/>
                  <a:pt x="79" y="122"/>
                </a:cubicBezTo>
                <a:cubicBezTo>
                  <a:pt x="76" y="125"/>
                  <a:pt x="72" y="126"/>
                  <a:pt x="67" y="127"/>
                </a:cubicBezTo>
                <a:cubicBezTo>
                  <a:pt x="59" y="128"/>
                  <a:pt x="52" y="125"/>
                  <a:pt x="47" y="119"/>
                </a:cubicBezTo>
                <a:cubicBezTo>
                  <a:pt x="42" y="113"/>
                  <a:pt x="39" y="104"/>
                  <a:pt x="39" y="93"/>
                </a:cubicBezTo>
                <a:cubicBezTo>
                  <a:pt x="39" y="78"/>
                  <a:pt x="42" y="66"/>
                  <a:pt x="47" y="57"/>
                </a:cubicBezTo>
                <a:cubicBezTo>
                  <a:pt x="53" y="47"/>
                  <a:pt x="61" y="42"/>
                  <a:pt x="70" y="41"/>
                </a:cubicBezTo>
                <a:cubicBezTo>
                  <a:pt x="77" y="40"/>
                  <a:pt x="82" y="40"/>
                  <a:pt x="86" y="41"/>
                </a:cubicBezTo>
                <a:cubicBezTo>
                  <a:pt x="90" y="42"/>
                  <a:pt x="95" y="44"/>
                  <a:pt x="100" y="46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101"/>
                  <a:pt x="103" y="105"/>
                  <a:pt x="104" y="107"/>
                </a:cubicBezTo>
                <a:cubicBezTo>
                  <a:pt x="106" y="109"/>
                  <a:pt x="107" y="109"/>
                  <a:pt x="110" y="109"/>
                </a:cubicBezTo>
                <a:cubicBezTo>
                  <a:pt x="116" y="108"/>
                  <a:pt x="121" y="105"/>
                  <a:pt x="124" y="98"/>
                </a:cubicBezTo>
                <a:cubicBezTo>
                  <a:pt x="127" y="91"/>
                  <a:pt x="129" y="83"/>
                  <a:pt x="128" y="74"/>
                </a:cubicBezTo>
                <a:cubicBezTo>
                  <a:pt x="126" y="54"/>
                  <a:pt x="121" y="39"/>
                  <a:pt x="111" y="28"/>
                </a:cubicBezTo>
                <a:cubicBezTo>
                  <a:pt x="101" y="18"/>
                  <a:pt x="87" y="14"/>
                  <a:pt x="69" y="16"/>
                </a:cubicBezTo>
                <a:cubicBezTo>
                  <a:pt x="52" y="18"/>
                  <a:pt x="39" y="26"/>
                  <a:pt x="30" y="39"/>
                </a:cubicBezTo>
                <a:cubicBezTo>
                  <a:pt x="21" y="52"/>
                  <a:pt x="17" y="69"/>
                  <a:pt x="19" y="90"/>
                </a:cubicBezTo>
                <a:cubicBezTo>
                  <a:pt x="20" y="110"/>
                  <a:pt x="26" y="125"/>
                  <a:pt x="37" y="136"/>
                </a:cubicBezTo>
                <a:cubicBezTo>
                  <a:pt x="47" y="146"/>
                  <a:pt x="61" y="151"/>
                  <a:pt x="79" y="149"/>
                </a:cubicBezTo>
                <a:cubicBezTo>
                  <a:pt x="84" y="148"/>
                  <a:pt x="88" y="147"/>
                  <a:pt x="93" y="145"/>
                </a:cubicBezTo>
                <a:cubicBezTo>
                  <a:pt x="98" y="143"/>
                  <a:pt x="103" y="141"/>
                  <a:pt x="106" y="139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7" y="154"/>
                  <a:pt x="103" y="157"/>
                  <a:pt x="97" y="159"/>
                </a:cubicBezTo>
                <a:cubicBezTo>
                  <a:pt x="91" y="161"/>
                  <a:pt x="86" y="162"/>
                  <a:pt x="80" y="163"/>
                </a:cubicBezTo>
                <a:cubicBezTo>
                  <a:pt x="58" y="165"/>
                  <a:pt x="39" y="160"/>
                  <a:pt x="26" y="148"/>
                </a:cubicBezTo>
                <a:cubicBezTo>
                  <a:pt x="12" y="135"/>
                  <a:pt x="4" y="116"/>
                  <a:pt x="2" y="92"/>
                </a:cubicBezTo>
                <a:cubicBezTo>
                  <a:pt x="0" y="67"/>
                  <a:pt x="5" y="47"/>
                  <a:pt x="17" y="31"/>
                </a:cubicBezTo>
                <a:cubicBezTo>
                  <a:pt x="29" y="15"/>
                  <a:pt x="45" y="6"/>
                  <a:pt x="67" y="3"/>
                </a:cubicBezTo>
                <a:cubicBezTo>
                  <a:pt x="89" y="0"/>
                  <a:pt x="107" y="5"/>
                  <a:pt x="120" y="18"/>
                </a:cubicBezTo>
                <a:cubicBezTo>
                  <a:pt x="134" y="30"/>
                  <a:pt x="141" y="48"/>
                  <a:pt x="143" y="72"/>
                </a:cubicBezTo>
                <a:moveTo>
                  <a:pt x="58" y="90"/>
                </a:moveTo>
                <a:cubicBezTo>
                  <a:pt x="59" y="98"/>
                  <a:pt x="60" y="103"/>
                  <a:pt x="62" y="107"/>
                </a:cubicBezTo>
                <a:cubicBezTo>
                  <a:pt x="64" y="110"/>
                  <a:pt x="67" y="112"/>
                  <a:pt x="70" y="111"/>
                </a:cubicBezTo>
                <a:cubicBezTo>
                  <a:pt x="73" y="111"/>
                  <a:pt x="76" y="110"/>
                  <a:pt x="79" y="108"/>
                </a:cubicBezTo>
                <a:cubicBezTo>
                  <a:pt x="81" y="106"/>
                  <a:pt x="83" y="103"/>
                  <a:pt x="85" y="99"/>
                </a:cubicBezTo>
                <a:cubicBezTo>
                  <a:pt x="85" y="99"/>
                  <a:pt x="85" y="99"/>
                  <a:pt x="85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1" y="55"/>
                  <a:pt x="79" y="55"/>
                </a:cubicBezTo>
                <a:cubicBezTo>
                  <a:pt x="78" y="55"/>
                  <a:pt x="77" y="55"/>
                  <a:pt x="75" y="55"/>
                </a:cubicBezTo>
                <a:cubicBezTo>
                  <a:pt x="69" y="56"/>
                  <a:pt x="64" y="59"/>
                  <a:pt x="62" y="65"/>
                </a:cubicBezTo>
                <a:cubicBezTo>
                  <a:pt x="59" y="71"/>
                  <a:pt x="58" y="79"/>
                  <a:pt x="58" y="9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40"/>
          <p:cNvSpPr/>
          <p:nvPr/>
        </p:nvSpPr>
        <p:spPr bwMode="auto">
          <a:xfrm>
            <a:off x="10604030" y="4159151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Oval 41"/>
          <p:cNvSpPr/>
          <p:nvPr/>
        </p:nvSpPr>
        <p:spPr bwMode="auto">
          <a:xfrm>
            <a:off x="10594505" y="4294088"/>
            <a:ext cx="106363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Freeform: Shape 42"/>
          <p:cNvSpPr/>
          <p:nvPr/>
        </p:nvSpPr>
        <p:spPr bwMode="auto">
          <a:xfrm>
            <a:off x="10554817" y="4130576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7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7"/>
                  <a:pt x="38" y="11"/>
                  <a:pt x="57" y="11"/>
                </a:cubicBezTo>
                <a:moveTo>
                  <a:pt x="57" y="174"/>
                </a:moveTo>
                <a:cubicBezTo>
                  <a:pt x="36" y="174"/>
                  <a:pt x="18" y="157"/>
                  <a:pt x="18" y="135"/>
                </a:cubicBezTo>
                <a:cubicBezTo>
                  <a:pt x="18" y="114"/>
                  <a:pt x="36" y="96"/>
                  <a:pt x="57" y="96"/>
                </a:cubicBezTo>
                <a:cubicBezTo>
                  <a:pt x="79" y="96"/>
                  <a:pt x="96" y="114"/>
                  <a:pt x="96" y="135"/>
                </a:cubicBezTo>
                <a:cubicBezTo>
                  <a:pt x="96" y="157"/>
                  <a:pt x="79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Oval 43"/>
          <p:cNvSpPr/>
          <p:nvPr/>
        </p:nvSpPr>
        <p:spPr bwMode="auto">
          <a:xfrm>
            <a:off x="9721380" y="2584350"/>
            <a:ext cx="87313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Oval 44"/>
          <p:cNvSpPr/>
          <p:nvPr/>
        </p:nvSpPr>
        <p:spPr bwMode="auto">
          <a:xfrm>
            <a:off x="9713442" y="2719288"/>
            <a:ext cx="104775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Freeform: Shape 45"/>
          <p:cNvSpPr/>
          <p:nvPr/>
        </p:nvSpPr>
        <p:spPr bwMode="auto">
          <a:xfrm>
            <a:off x="9673755" y="2555775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6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6"/>
                  <a:pt x="38" y="11"/>
                  <a:pt x="57" y="11"/>
                </a:cubicBezTo>
                <a:moveTo>
                  <a:pt x="57" y="174"/>
                </a:moveTo>
                <a:cubicBezTo>
                  <a:pt x="35" y="174"/>
                  <a:pt x="18" y="156"/>
                  <a:pt x="18" y="135"/>
                </a:cubicBezTo>
                <a:cubicBezTo>
                  <a:pt x="18" y="113"/>
                  <a:pt x="35" y="96"/>
                  <a:pt x="57" y="96"/>
                </a:cubicBezTo>
                <a:cubicBezTo>
                  <a:pt x="78" y="96"/>
                  <a:pt x="96" y="113"/>
                  <a:pt x="96" y="135"/>
                </a:cubicBezTo>
                <a:cubicBezTo>
                  <a:pt x="96" y="156"/>
                  <a:pt x="78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Freeform: Shape 46"/>
          <p:cNvSpPr/>
          <p:nvPr/>
        </p:nvSpPr>
        <p:spPr bwMode="auto">
          <a:xfrm>
            <a:off x="10816755" y="4071838"/>
            <a:ext cx="255588" cy="261938"/>
          </a:xfrm>
          <a:custGeom>
            <a:avLst/>
            <a:gdLst>
              <a:gd name="T0" fmla="*/ 125 w 161"/>
              <a:gd name="T1" fmla="*/ 45 h 165"/>
              <a:gd name="T2" fmla="*/ 125 w 161"/>
              <a:gd name="T3" fmla="*/ 5 h 165"/>
              <a:gd name="T4" fmla="*/ 107 w 161"/>
              <a:gd name="T5" fmla="*/ 5 h 165"/>
              <a:gd name="T6" fmla="*/ 107 w 161"/>
              <a:gd name="T7" fmla="*/ 27 h 165"/>
              <a:gd name="T8" fmla="*/ 81 w 161"/>
              <a:gd name="T9" fmla="*/ 0 h 165"/>
              <a:gd name="T10" fmla="*/ 0 w 161"/>
              <a:gd name="T11" fmla="*/ 81 h 165"/>
              <a:gd name="T12" fmla="*/ 19 w 161"/>
              <a:gd name="T13" fmla="*/ 81 h 165"/>
              <a:gd name="T14" fmla="*/ 19 w 161"/>
              <a:gd name="T15" fmla="*/ 165 h 165"/>
              <a:gd name="T16" fmla="*/ 62 w 161"/>
              <a:gd name="T17" fmla="*/ 165 h 165"/>
              <a:gd name="T18" fmla="*/ 62 w 161"/>
              <a:gd name="T19" fmla="*/ 114 h 165"/>
              <a:gd name="T20" fmla="*/ 99 w 161"/>
              <a:gd name="T21" fmla="*/ 114 h 165"/>
              <a:gd name="T22" fmla="*/ 99 w 161"/>
              <a:gd name="T23" fmla="*/ 165 h 165"/>
              <a:gd name="T24" fmla="*/ 142 w 161"/>
              <a:gd name="T25" fmla="*/ 165 h 165"/>
              <a:gd name="T26" fmla="*/ 142 w 161"/>
              <a:gd name="T27" fmla="*/ 81 h 165"/>
              <a:gd name="T28" fmla="*/ 161 w 161"/>
              <a:gd name="T29" fmla="*/ 81 h 165"/>
              <a:gd name="T30" fmla="*/ 125 w 161"/>
              <a:gd name="T31" fmla="*/ 4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1" h="165">
                <a:moveTo>
                  <a:pt x="125" y="45"/>
                </a:moveTo>
                <a:lnTo>
                  <a:pt x="125" y="5"/>
                </a:lnTo>
                <a:lnTo>
                  <a:pt x="107" y="5"/>
                </a:lnTo>
                <a:lnTo>
                  <a:pt x="107" y="27"/>
                </a:lnTo>
                <a:lnTo>
                  <a:pt x="81" y="0"/>
                </a:lnTo>
                <a:lnTo>
                  <a:pt x="0" y="81"/>
                </a:lnTo>
                <a:lnTo>
                  <a:pt x="19" y="81"/>
                </a:lnTo>
                <a:lnTo>
                  <a:pt x="19" y="165"/>
                </a:lnTo>
                <a:lnTo>
                  <a:pt x="62" y="165"/>
                </a:lnTo>
                <a:lnTo>
                  <a:pt x="62" y="114"/>
                </a:lnTo>
                <a:lnTo>
                  <a:pt x="99" y="114"/>
                </a:lnTo>
                <a:lnTo>
                  <a:pt x="99" y="165"/>
                </a:lnTo>
                <a:lnTo>
                  <a:pt x="142" y="165"/>
                </a:lnTo>
                <a:lnTo>
                  <a:pt x="142" y="81"/>
                </a:lnTo>
                <a:lnTo>
                  <a:pt x="161" y="81"/>
                </a:lnTo>
                <a:lnTo>
                  <a:pt x="12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47"/>
          <p:cNvSpPr/>
          <p:nvPr/>
        </p:nvSpPr>
        <p:spPr bwMode="auto">
          <a:xfrm>
            <a:off x="9889655" y="1943000"/>
            <a:ext cx="250825" cy="227013"/>
          </a:xfrm>
          <a:custGeom>
            <a:avLst/>
            <a:gdLst>
              <a:gd name="T0" fmla="*/ 120 w 156"/>
              <a:gd name="T1" fmla="*/ 0 h 141"/>
              <a:gd name="T2" fmla="*/ 85 w 156"/>
              <a:gd name="T3" fmla="*/ 30 h 141"/>
              <a:gd name="T4" fmla="*/ 42 w 156"/>
              <a:gd name="T5" fmla="*/ 30 h 141"/>
              <a:gd name="T6" fmla="*/ 22 w 156"/>
              <a:gd name="T7" fmla="*/ 15 h 141"/>
              <a:gd name="T8" fmla="*/ 0 w 156"/>
              <a:gd name="T9" fmla="*/ 37 h 141"/>
              <a:gd name="T10" fmla="*/ 22 w 156"/>
              <a:gd name="T11" fmla="*/ 59 h 141"/>
              <a:gd name="T12" fmla="*/ 42 w 156"/>
              <a:gd name="T13" fmla="*/ 43 h 141"/>
              <a:gd name="T14" fmla="*/ 85 w 156"/>
              <a:gd name="T15" fmla="*/ 43 h 141"/>
              <a:gd name="T16" fmla="*/ 105 w 156"/>
              <a:gd name="T17" fmla="*/ 68 h 141"/>
              <a:gd name="T18" fmla="*/ 97 w 156"/>
              <a:gd name="T19" fmla="*/ 97 h 141"/>
              <a:gd name="T20" fmla="*/ 76 w 156"/>
              <a:gd name="T21" fmla="*/ 119 h 141"/>
              <a:gd name="T22" fmla="*/ 98 w 156"/>
              <a:gd name="T23" fmla="*/ 141 h 141"/>
              <a:gd name="T24" fmla="*/ 120 w 156"/>
              <a:gd name="T25" fmla="*/ 119 h 141"/>
              <a:gd name="T26" fmla="*/ 110 w 156"/>
              <a:gd name="T27" fmla="*/ 100 h 141"/>
              <a:gd name="T28" fmla="*/ 117 w 156"/>
              <a:gd name="T29" fmla="*/ 71 h 141"/>
              <a:gd name="T30" fmla="*/ 120 w 156"/>
              <a:gd name="T31" fmla="*/ 71 h 141"/>
              <a:gd name="T32" fmla="*/ 156 w 156"/>
              <a:gd name="T33" fmla="*/ 36 h 141"/>
              <a:gd name="T34" fmla="*/ 120 w 156"/>
              <a:gd name="T3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41">
                <a:moveTo>
                  <a:pt x="120" y="0"/>
                </a:moveTo>
                <a:cubicBezTo>
                  <a:pt x="102" y="0"/>
                  <a:pt x="88" y="13"/>
                  <a:pt x="85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9" y="22"/>
                  <a:pt x="31" y="15"/>
                  <a:pt x="22" y="15"/>
                </a:cubicBezTo>
                <a:cubicBezTo>
                  <a:pt x="10" y="15"/>
                  <a:pt x="0" y="25"/>
                  <a:pt x="0" y="37"/>
                </a:cubicBezTo>
                <a:cubicBezTo>
                  <a:pt x="0" y="49"/>
                  <a:pt x="10" y="59"/>
                  <a:pt x="22" y="59"/>
                </a:cubicBezTo>
                <a:cubicBezTo>
                  <a:pt x="32" y="59"/>
                  <a:pt x="40" y="52"/>
                  <a:pt x="42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7" y="54"/>
                  <a:pt x="95" y="63"/>
                  <a:pt x="105" y="68"/>
                </a:cubicBezTo>
                <a:cubicBezTo>
                  <a:pt x="97" y="97"/>
                  <a:pt x="97" y="97"/>
                  <a:pt x="97" y="97"/>
                </a:cubicBezTo>
                <a:cubicBezTo>
                  <a:pt x="86" y="98"/>
                  <a:pt x="76" y="107"/>
                  <a:pt x="76" y="119"/>
                </a:cubicBezTo>
                <a:cubicBezTo>
                  <a:pt x="76" y="131"/>
                  <a:pt x="86" y="141"/>
                  <a:pt x="98" y="141"/>
                </a:cubicBezTo>
                <a:cubicBezTo>
                  <a:pt x="110" y="141"/>
                  <a:pt x="120" y="131"/>
                  <a:pt x="120" y="119"/>
                </a:cubicBezTo>
                <a:cubicBezTo>
                  <a:pt x="120" y="111"/>
                  <a:pt x="116" y="104"/>
                  <a:pt x="110" y="100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18" y="71"/>
                  <a:pt x="119" y="71"/>
                  <a:pt x="120" y="71"/>
                </a:cubicBezTo>
                <a:cubicBezTo>
                  <a:pt x="140" y="71"/>
                  <a:pt x="156" y="55"/>
                  <a:pt x="156" y="36"/>
                </a:cubicBezTo>
                <a:cubicBezTo>
                  <a:pt x="156" y="16"/>
                  <a:pt x="140" y="0"/>
                  <a:pt x="1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48"/>
          <p:cNvSpPr/>
          <p:nvPr/>
        </p:nvSpPr>
        <p:spPr bwMode="auto">
          <a:xfrm>
            <a:off x="10627842" y="2420838"/>
            <a:ext cx="220663" cy="257175"/>
          </a:xfrm>
          <a:custGeom>
            <a:avLst/>
            <a:gdLst>
              <a:gd name="T0" fmla="*/ 14 w 137"/>
              <a:gd name="T1" fmla="*/ 94 h 160"/>
              <a:gd name="T2" fmla="*/ 60 w 137"/>
              <a:gd name="T3" fmla="*/ 97 h 160"/>
              <a:gd name="T4" fmla="*/ 91 w 137"/>
              <a:gd name="T5" fmla="*/ 126 h 160"/>
              <a:gd name="T6" fmla="*/ 95 w 137"/>
              <a:gd name="T7" fmla="*/ 151 h 160"/>
              <a:gd name="T8" fmla="*/ 126 w 137"/>
              <a:gd name="T9" fmla="*/ 151 h 160"/>
              <a:gd name="T10" fmla="*/ 126 w 137"/>
              <a:gd name="T11" fmla="*/ 120 h 160"/>
              <a:gd name="T12" fmla="*/ 100 w 137"/>
              <a:gd name="T13" fmla="*/ 117 h 160"/>
              <a:gd name="T14" fmla="*/ 69 w 137"/>
              <a:gd name="T15" fmla="*/ 88 h 160"/>
              <a:gd name="T16" fmla="*/ 73 w 137"/>
              <a:gd name="T17" fmla="*/ 56 h 160"/>
              <a:gd name="T18" fmla="*/ 98 w 137"/>
              <a:gd name="T19" fmla="*/ 40 h 160"/>
              <a:gd name="T20" fmla="*/ 129 w 137"/>
              <a:gd name="T21" fmla="*/ 39 h 160"/>
              <a:gd name="T22" fmla="*/ 128 w 137"/>
              <a:gd name="T23" fmla="*/ 8 h 160"/>
              <a:gd name="T24" fmla="*/ 97 w 137"/>
              <a:gd name="T25" fmla="*/ 8 h 160"/>
              <a:gd name="T26" fmla="*/ 92 w 137"/>
              <a:gd name="T27" fmla="*/ 29 h 160"/>
              <a:gd name="T28" fmla="*/ 66 w 137"/>
              <a:gd name="T29" fmla="*/ 45 h 160"/>
              <a:gd name="T30" fmla="*/ 64 w 137"/>
              <a:gd name="T31" fmla="*/ 43 h 160"/>
              <a:gd name="T32" fmla="*/ 14 w 137"/>
              <a:gd name="T33" fmla="*/ 43 h 160"/>
              <a:gd name="T34" fmla="*/ 14 w 137"/>
              <a:gd name="T35" fmla="*/ 9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" h="160">
                <a:moveTo>
                  <a:pt x="14" y="94"/>
                </a:moveTo>
                <a:cubicBezTo>
                  <a:pt x="27" y="106"/>
                  <a:pt x="46" y="107"/>
                  <a:pt x="60" y="97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7" y="134"/>
                  <a:pt x="88" y="145"/>
                  <a:pt x="95" y="151"/>
                </a:cubicBezTo>
                <a:cubicBezTo>
                  <a:pt x="104" y="160"/>
                  <a:pt x="118" y="159"/>
                  <a:pt x="126" y="151"/>
                </a:cubicBezTo>
                <a:cubicBezTo>
                  <a:pt x="134" y="142"/>
                  <a:pt x="134" y="129"/>
                  <a:pt x="126" y="120"/>
                </a:cubicBezTo>
                <a:cubicBezTo>
                  <a:pt x="119" y="113"/>
                  <a:pt x="108" y="112"/>
                  <a:pt x="100" y="117"/>
                </a:cubicBezTo>
                <a:cubicBezTo>
                  <a:pt x="69" y="88"/>
                  <a:pt x="69" y="88"/>
                  <a:pt x="69" y="88"/>
                </a:cubicBezTo>
                <a:cubicBezTo>
                  <a:pt x="75" y="78"/>
                  <a:pt x="77" y="66"/>
                  <a:pt x="73" y="56"/>
                </a:cubicBezTo>
                <a:cubicBezTo>
                  <a:pt x="98" y="40"/>
                  <a:pt x="98" y="40"/>
                  <a:pt x="98" y="40"/>
                </a:cubicBezTo>
                <a:cubicBezTo>
                  <a:pt x="107" y="48"/>
                  <a:pt x="120" y="47"/>
                  <a:pt x="129" y="39"/>
                </a:cubicBezTo>
                <a:cubicBezTo>
                  <a:pt x="137" y="30"/>
                  <a:pt x="137" y="16"/>
                  <a:pt x="128" y="8"/>
                </a:cubicBezTo>
                <a:cubicBezTo>
                  <a:pt x="119" y="0"/>
                  <a:pt x="106" y="0"/>
                  <a:pt x="97" y="8"/>
                </a:cubicBezTo>
                <a:cubicBezTo>
                  <a:pt x="92" y="14"/>
                  <a:pt x="90" y="22"/>
                  <a:pt x="92" y="29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4"/>
                  <a:pt x="65" y="43"/>
                  <a:pt x="64" y="43"/>
                </a:cubicBezTo>
                <a:cubicBezTo>
                  <a:pt x="50" y="29"/>
                  <a:pt x="27" y="29"/>
                  <a:pt x="14" y="43"/>
                </a:cubicBezTo>
                <a:cubicBezTo>
                  <a:pt x="0" y="57"/>
                  <a:pt x="0" y="80"/>
                  <a:pt x="14" y="9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6" name="Freeform: Shape 49"/>
          <p:cNvSpPr/>
          <p:nvPr/>
        </p:nvSpPr>
        <p:spPr bwMode="auto">
          <a:xfrm>
            <a:off x="9492780" y="2997101"/>
            <a:ext cx="246063" cy="368300"/>
          </a:xfrm>
          <a:custGeom>
            <a:avLst/>
            <a:gdLst>
              <a:gd name="T0" fmla="*/ 23 w 153"/>
              <a:gd name="T1" fmla="*/ 229 h 229"/>
              <a:gd name="T2" fmla="*/ 17 w 153"/>
              <a:gd name="T3" fmla="*/ 227 h 229"/>
              <a:gd name="T4" fmla="*/ 3 w 153"/>
              <a:gd name="T5" fmla="*/ 205 h 229"/>
              <a:gd name="T6" fmla="*/ 78 w 153"/>
              <a:gd name="T7" fmla="*/ 57 h 229"/>
              <a:gd name="T8" fmla="*/ 97 w 153"/>
              <a:gd name="T9" fmla="*/ 56 h 229"/>
              <a:gd name="T10" fmla="*/ 105 w 153"/>
              <a:gd name="T11" fmla="*/ 69 h 229"/>
              <a:gd name="T12" fmla="*/ 47 w 153"/>
              <a:gd name="T13" fmla="*/ 181 h 229"/>
              <a:gd name="T14" fmla="*/ 38 w 153"/>
              <a:gd name="T15" fmla="*/ 182 h 229"/>
              <a:gd name="T16" fmla="*/ 37 w 153"/>
              <a:gd name="T17" fmla="*/ 173 h 229"/>
              <a:gd name="T18" fmla="*/ 93 w 153"/>
              <a:gd name="T19" fmla="*/ 71 h 229"/>
              <a:gd name="T20" fmla="*/ 90 w 153"/>
              <a:gd name="T21" fmla="*/ 66 h 229"/>
              <a:gd name="T22" fmla="*/ 84 w 153"/>
              <a:gd name="T23" fmla="*/ 68 h 229"/>
              <a:gd name="T24" fmla="*/ 16 w 153"/>
              <a:gd name="T25" fmla="*/ 204 h 229"/>
              <a:gd name="T26" fmla="*/ 21 w 153"/>
              <a:gd name="T27" fmla="*/ 215 h 229"/>
              <a:gd name="T28" fmla="*/ 99 w 153"/>
              <a:gd name="T29" fmla="*/ 116 h 229"/>
              <a:gd name="T30" fmla="*/ 115 w 153"/>
              <a:gd name="T31" fmla="*/ 15 h 229"/>
              <a:gd name="T32" fmla="*/ 101 w 153"/>
              <a:gd name="T33" fmla="*/ 15 h 229"/>
              <a:gd name="T34" fmla="*/ 15 w 153"/>
              <a:gd name="T35" fmla="*/ 137 h 229"/>
              <a:gd name="T36" fmla="*/ 7 w 153"/>
              <a:gd name="T37" fmla="*/ 141 h 229"/>
              <a:gd name="T38" fmla="*/ 3 w 153"/>
              <a:gd name="T39" fmla="*/ 132 h 229"/>
              <a:gd name="T40" fmla="*/ 96 w 153"/>
              <a:gd name="T41" fmla="*/ 3 h 229"/>
              <a:gd name="T42" fmla="*/ 121 w 153"/>
              <a:gd name="T43" fmla="*/ 4 h 229"/>
              <a:gd name="T44" fmla="*/ 111 w 153"/>
              <a:gd name="T45" fmla="*/ 122 h 229"/>
              <a:gd name="T46" fmla="*/ 23 w 153"/>
              <a:gd name="T4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9">
                <a:moveTo>
                  <a:pt x="23" y="229"/>
                </a:moveTo>
                <a:cubicBezTo>
                  <a:pt x="21" y="229"/>
                  <a:pt x="19" y="228"/>
                  <a:pt x="17" y="227"/>
                </a:cubicBezTo>
                <a:cubicBezTo>
                  <a:pt x="11" y="225"/>
                  <a:pt x="4" y="220"/>
                  <a:pt x="3" y="205"/>
                </a:cubicBezTo>
                <a:cubicBezTo>
                  <a:pt x="0" y="164"/>
                  <a:pt x="49" y="74"/>
                  <a:pt x="78" y="57"/>
                </a:cubicBezTo>
                <a:cubicBezTo>
                  <a:pt x="87" y="51"/>
                  <a:pt x="93" y="53"/>
                  <a:pt x="97" y="56"/>
                </a:cubicBezTo>
                <a:cubicBezTo>
                  <a:pt x="102" y="59"/>
                  <a:pt x="104" y="63"/>
                  <a:pt x="105" y="69"/>
                </a:cubicBezTo>
                <a:cubicBezTo>
                  <a:pt x="110" y="101"/>
                  <a:pt x="53" y="173"/>
                  <a:pt x="47" y="181"/>
                </a:cubicBezTo>
                <a:cubicBezTo>
                  <a:pt x="44" y="184"/>
                  <a:pt x="40" y="185"/>
                  <a:pt x="38" y="182"/>
                </a:cubicBezTo>
                <a:cubicBezTo>
                  <a:pt x="35" y="180"/>
                  <a:pt x="34" y="176"/>
                  <a:pt x="37" y="173"/>
                </a:cubicBezTo>
                <a:cubicBezTo>
                  <a:pt x="60" y="144"/>
                  <a:pt x="96" y="91"/>
                  <a:pt x="93" y="71"/>
                </a:cubicBezTo>
                <a:cubicBezTo>
                  <a:pt x="92" y="68"/>
                  <a:pt x="91" y="67"/>
                  <a:pt x="90" y="66"/>
                </a:cubicBezTo>
                <a:cubicBezTo>
                  <a:pt x="89" y="65"/>
                  <a:pt x="85" y="67"/>
                  <a:pt x="84" y="68"/>
                </a:cubicBezTo>
                <a:cubicBezTo>
                  <a:pt x="59" y="83"/>
                  <a:pt x="13" y="168"/>
                  <a:pt x="16" y="204"/>
                </a:cubicBezTo>
                <a:cubicBezTo>
                  <a:pt x="17" y="214"/>
                  <a:pt x="20" y="215"/>
                  <a:pt x="21" y="215"/>
                </a:cubicBezTo>
                <a:cubicBezTo>
                  <a:pt x="34" y="220"/>
                  <a:pt x="71" y="178"/>
                  <a:pt x="99" y="116"/>
                </a:cubicBezTo>
                <a:cubicBezTo>
                  <a:pt x="123" y="64"/>
                  <a:pt x="129" y="23"/>
                  <a:pt x="115" y="15"/>
                </a:cubicBezTo>
                <a:cubicBezTo>
                  <a:pt x="111" y="13"/>
                  <a:pt x="106" y="13"/>
                  <a:pt x="101" y="15"/>
                </a:cubicBezTo>
                <a:cubicBezTo>
                  <a:pt x="69" y="27"/>
                  <a:pt x="28" y="107"/>
                  <a:pt x="15" y="137"/>
                </a:cubicBezTo>
                <a:cubicBezTo>
                  <a:pt x="14" y="141"/>
                  <a:pt x="10" y="142"/>
                  <a:pt x="7" y="141"/>
                </a:cubicBezTo>
                <a:cubicBezTo>
                  <a:pt x="4" y="139"/>
                  <a:pt x="2" y="136"/>
                  <a:pt x="3" y="132"/>
                </a:cubicBezTo>
                <a:cubicBezTo>
                  <a:pt x="5" y="128"/>
                  <a:pt x="53" y="19"/>
                  <a:pt x="96" y="3"/>
                </a:cubicBezTo>
                <a:cubicBezTo>
                  <a:pt x="105" y="0"/>
                  <a:pt x="113" y="0"/>
                  <a:pt x="121" y="4"/>
                </a:cubicBezTo>
                <a:cubicBezTo>
                  <a:pt x="153" y="21"/>
                  <a:pt x="121" y="98"/>
                  <a:pt x="111" y="122"/>
                </a:cubicBezTo>
                <a:cubicBezTo>
                  <a:pt x="90" y="167"/>
                  <a:pt x="52" y="229"/>
                  <a:pt x="23" y="2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7" name="Freeform: Shape 50"/>
          <p:cNvSpPr/>
          <p:nvPr/>
        </p:nvSpPr>
        <p:spPr bwMode="auto">
          <a:xfrm>
            <a:off x="10205567" y="4036913"/>
            <a:ext cx="338138" cy="312738"/>
          </a:xfrm>
          <a:custGeom>
            <a:avLst/>
            <a:gdLst>
              <a:gd name="T0" fmla="*/ 15 w 211"/>
              <a:gd name="T1" fmla="*/ 185 h 195"/>
              <a:gd name="T2" fmla="*/ 9 w 211"/>
              <a:gd name="T3" fmla="*/ 181 h 195"/>
              <a:gd name="T4" fmla="*/ 4 w 211"/>
              <a:gd name="T5" fmla="*/ 156 h 195"/>
              <a:gd name="T6" fmla="*/ 128 w 211"/>
              <a:gd name="T7" fmla="*/ 44 h 195"/>
              <a:gd name="T8" fmla="*/ 146 w 211"/>
              <a:gd name="T9" fmla="*/ 50 h 195"/>
              <a:gd name="T10" fmla="*/ 149 w 211"/>
              <a:gd name="T11" fmla="*/ 66 h 195"/>
              <a:gd name="T12" fmla="*/ 54 w 211"/>
              <a:gd name="T13" fmla="*/ 149 h 195"/>
              <a:gd name="T14" fmla="*/ 45 w 211"/>
              <a:gd name="T15" fmla="*/ 147 h 195"/>
              <a:gd name="T16" fmla="*/ 47 w 211"/>
              <a:gd name="T17" fmla="*/ 138 h 195"/>
              <a:gd name="T18" fmla="*/ 136 w 211"/>
              <a:gd name="T19" fmla="*/ 63 h 195"/>
              <a:gd name="T20" fmla="*/ 136 w 211"/>
              <a:gd name="T21" fmla="*/ 58 h 195"/>
              <a:gd name="T22" fmla="*/ 130 w 211"/>
              <a:gd name="T23" fmla="*/ 57 h 195"/>
              <a:gd name="T24" fmla="*/ 17 w 211"/>
              <a:gd name="T25" fmla="*/ 160 h 195"/>
              <a:gd name="T26" fmla="*/ 18 w 211"/>
              <a:gd name="T27" fmla="*/ 172 h 195"/>
              <a:gd name="T28" fmla="*/ 126 w 211"/>
              <a:gd name="T29" fmla="*/ 107 h 195"/>
              <a:gd name="T30" fmla="*/ 177 w 211"/>
              <a:gd name="T31" fmla="*/ 19 h 195"/>
              <a:gd name="T32" fmla="*/ 164 w 211"/>
              <a:gd name="T33" fmla="*/ 14 h 195"/>
              <a:gd name="T34" fmla="*/ 40 w 211"/>
              <a:gd name="T35" fmla="*/ 97 h 195"/>
              <a:gd name="T36" fmla="*/ 31 w 211"/>
              <a:gd name="T37" fmla="*/ 97 h 195"/>
              <a:gd name="T38" fmla="*/ 31 w 211"/>
              <a:gd name="T39" fmla="*/ 88 h 195"/>
              <a:gd name="T40" fmla="*/ 165 w 211"/>
              <a:gd name="T41" fmla="*/ 1 h 195"/>
              <a:gd name="T42" fmla="*/ 187 w 211"/>
              <a:gd name="T43" fmla="*/ 11 h 195"/>
              <a:gd name="T44" fmla="*/ 135 w 211"/>
              <a:gd name="T45" fmla="*/ 117 h 195"/>
              <a:gd name="T46" fmla="*/ 15 w 211"/>
              <a:gd name="T47" fmla="*/ 18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1" h="195">
                <a:moveTo>
                  <a:pt x="15" y="185"/>
                </a:moveTo>
                <a:cubicBezTo>
                  <a:pt x="13" y="184"/>
                  <a:pt x="11" y="183"/>
                  <a:pt x="9" y="181"/>
                </a:cubicBezTo>
                <a:cubicBezTo>
                  <a:pt x="5" y="177"/>
                  <a:pt x="0" y="170"/>
                  <a:pt x="4" y="156"/>
                </a:cubicBezTo>
                <a:cubicBezTo>
                  <a:pt x="16" y="116"/>
                  <a:pt x="94" y="50"/>
                  <a:pt x="128" y="44"/>
                </a:cubicBezTo>
                <a:cubicBezTo>
                  <a:pt x="138" y="42"/>
                  <a:pt x="144" y="47"/>
                  <a:pt x="146" y="50"/>
                </a:cubicBezTo>
                <a:cubicBezTo>
                  <a:pt x="149" y="55"/>
                  <a:pt x="150" y="60"/>
                  <a:pt x="149" y="66"/>
                </a:cubicBezTo>
                <a:cubicBezTo>
                  <a:pt x="142" y="97"/>
                  <a:pt x="63" y="144"/>
                  <a:pt x="54" y="149"/>
                </a:cubicBezTo>
                <a:cubicBezTo>
                  <a:pt x="51" y="151"/>
                  <a:pt x="47" y="150"/>
                  <a:pt x="45" y="147"/>
                </a:cubicBezTo>
                <a:cubicBezTo>
                  <a:pt x="43" y="144"/>
                  <a:pt x="44" y="140"/>
                  <a:pt x="47" y="138"/>
                </a:cubicBezTo>
                <a:cubicBezTo>
                  <a:pt x="79" y="119"/>
                  <a:pt x="132" y="82"/>
                  <a:pt x="136" y="63"/>
                </a:cubicBezTo>
                <a:cubicBezTo>
                  <a:pt x="137" y="60"/>
                  <a:pt x="136" y="59"/>
                  <a:pt x="136" y="58"/>
                </a:cubicBezTo>
                <a:cubicBezTo>
                  <a:pt x="135" y="56"/>
                  <a:pt x="131" y="57"/>
                  <a:pt x="130" y="57"/>
                </a:cubicBezTo>
                <a:cubicBezTo>
                  <a:pt x="101" y="62"/>
                  <a:pt x="27" y="125"/>
                  <a:pt x="17" y="160"/>
                </a:cubicBezTo>
                <a:cubicBezTo>
                  <a:pt x="14" y="168"/>
                  <a:pt x="17" y="171"/>
                  <a:pt x="18" y="172"/>
                </a:cubicBezTo>
                <a:cubicBezTo>
                  <a:pt x="28" y="181"/>
                  <a:pt x="77" y="155"/>
                  <a:pt x="126" y="107"/>
                </a:cubicBezTo>
                <a:cubicBezTo>
                  <a:pt x="167" y="68"/>
                  <a:pt x="188" y="31"/>
                  <a:pt x="177" y="19"/>
                </a:cubicBezTo>
                <a:cubicBezTo>
                  <a:pt x="174" y="16"/>
                  <a:pt x="170" y="14"/>
                  <a:pt x="164" y="14"/>
                </a:cubicBezTo>
                <a:cubicBezTo>
                  <a:pt x="130" y="13"/>
                  <a:pt x="63" y="73"/>
                  <a:pt x="40" y="97"/>
                </a:cubicBezTo>
                <a:cubicBezTo>
                  <a:pt x="38" y="99"/>
                  <a:pt x="34" y="100"/>
                  <a:pt x="31" y="97"/>
                </a:cubicBezTo>
                <a:cubicBezTo>
                  <a:pt x="29" y="95"/>
                  <a:pt x="29" y="90"/>
                  <a:pt x="31" y="88"/>
                </a:cubicBezTo>
                <a:cubicBezTo>
                  <a:pt x="35" y="84"/>
                  <a:pt x="118" y="0"/>
                  <a:pt x="165" y="1"/>
                </a:cubicBezTo>
                <a:cubicBezTo>
                  <a:pt x="174" y="1"/>
                  <a:pt x="181" y="4"/>
                  <a:pt x="187" y="11"/>
                </a:cubicBezTo>
                <a:cubicBezTo>
                  <a:pt x="211" y="38"/>
                  <a:pt x="153" y="99"/>
                  <a:pt x="135" y="117"/>
                </a:cubicBezTo>
                <a:cubicBezTo>
                  <a:pt x="100" y="151"/>
                  <a:pt x="41" y="195"/>
                  <a:pt x="15" y="1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8" name="Freeform: Shape 51"/>
          <p:cNvSpPr/>
          <p:nvPr/>
        </p:nvSpPr>
        <p:spPr bwMode="auto">
          <a:xfrm>
            <a:off x="10650067" y="2720875"/>
            <a:ext cx="238125" cy="395288"/>
          </a:xfrm>
          <a:custGeom>
            <a:avLst/>
            <a:gdLst>
              <a:gd name="T0" fmla="*/ 128 w 148"/>
              <a:gd name="T1" fmla="*/ 239 h 246"/>
              <a:gd name="T2" fmla="*/ 123 w 148"/>
              <a:gd name="T3" fmla="*/ 242 h 246"/>
              <a:gd name="T4" fmla="*/ 98 w 148"/>
              <a:gd name="T5" fmla="*/ 236 h 246"/>
              <a:gd name="T6" fmla="*/ 45 w 148"/>
              <a:gd name="T7" fmla="*/ 79 h 246"/>
              <a:gd name="T8" fmla="*/ 58 w 148"/>
              <a:gd name="T9" fmla="*/ 64 h 246"/>
              <a:gd name="T10" fmla="*/ 73 w 148"/>
              <a:gd name="T11" fmla="*/ 68 h 246"/>
              <a:gd name="T12" fmla="*/ 111 w 148"/>
              <a:gd name="T13" fmla="*/ 189 h 246"/>
              <a:gd name="T14" fmla="*/ 106 w 148"/>
              <a:gd name="T15" fmla="*/ 196 h 246"/>
              <a:gd name="T16" fmla="*/ 99 w 148"/>
              <a:gd name="T17" fmla="*/ 190 h 246"/>
              <a:gd name="T18" fmla="*/ 66 w 148"/>
              <a:gd name="T19" fmla="*/ 78 h 246"/>
              <a:gd name="T20" fmla="*/ 61 w 148"/>
              <a:gd name="T21" fmla="*/ 76 h 246"/>
              <a:gd name="T22" fmla="*/ 58 w 148"/>
              <a:gd name="T23" fmla="*/ 82 h 246"/>
              <a:gd name="T24" fmla="*/ 106 w 148"/>
              <a:gd name="T25" fmla="*/ 227 h 246"/>
              <a:gd name="T26" fmla="*/ 118 w 148"/>
              <a:gd name="T27" fmla="*/ 231 h 246"/>
              <a:gd name="T28" fmla="*/ 102 w 148"/>
              <a:gd name="T29" fmla="*/ 105 h 246"/>
              <a:gd name="T30" fmla="*/ 42 w 148"/>
              <a:gd name="T31" fmla="*/ 23 h 246"/>
              <a:gd name="T32" fmla="*/ 32 w 148"/>
              <a:gd name="T33" fmla="*/ 33 h 246"/>
              <a:gd name="T34" fmla="*/ 58 w 148"/>
              <a:gd name="T35" fmla="*/ 180 h 246"/>
              <a:gd name="T36" fmla="*/ 54 w 148"/>
              <a:gd name="T37" fmla="*/ 188 h 246"/>
              <a:gd name="T38" fmla="*/ 46 w 148"/>
              <a:gd name="T39" fmla="*/ 184 h 246"/>
              <a:gd name="T40" fmla="*/ 20 w 148"/>
              <a:gd name="T41" fmla="*/ 27 h 246"/>
              <a:gd name="T42" fmla="*/ 38 w 148"/>
              <a:gd name="T43" fmla="*/ 11 h 246"/>
              <a:gd name="T44" fmla="*/ 114 w 148"/>
              <a:gd name="T45" fmla="*/ 101 h 246"/>
              <a:gd name="T46" fmla="*/ 128 w 148"/>
              <a:gd name="T47" fmla="*/ 23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246">
                <a:moveTo>
                  <a:pt x="128" y="239"/>
                </a:moveTo>
                <a:cubicBezTo>
                  <a:pt x="127" y="240"/>
                  <a:pt x="125" y="241"/>
                  <a:pt x="123" y="242"/>
                </a:cubicBezTo>
                <a:cubicBezTo>
                  <a:pt x="117" y="245"/>
                  <a:pt x="108" y="246"/>
                  <a:pt x="98" y="236"/>
                </a:cubicBezTo>
                <a:cubicBezTo>
                  <a:pt x="66" y="209"/>
                  <a:pt x="37" y="111"/>
                  <a:pt x="45" y="79"/>
                </a:cubicBezTo>
                <a:cubicBezTo>
                  <a:pt x="48" y="68"/>
                  <a:pt x="54" y="65"/>
                  <a:pt x="58" y="64"/>
                </a:cubicBezTo>
                <a:cubicBezTo>
                  <a:pt x="63" y="63"/>
                  <a:pt x="69" y="64"/>
                  <a:pt x="73" y="68"/>
                </a:cubicBezTo>
                <a:cubicBezTo>
                  <a:pt x="99" y="87"/>
                  <a:pt x="110" y="178"/>
                  <a:pt x="111" y="189"/>
                </a:cubicBezTo>
                <a:cubicBezTo>
                  <a:pt x="112" y="192"/>
                  <a:pt x="109" y="195"/>
                  <a:pt x="106" y="196"/>
                </a:cubicBezTo>
                <a:cubicBezTo>
                  <a:pt x="102" y="196"/>
                  <a:pt x="99" y="194"/>
                  <a:pt x="99" y="190"/>
                </a:cubicBezTo>
                <a:cubicBezTo>
                  <a:pt x="94" y="153"/>
                  <a:pt x="82" y="90"/>
                  <a:pt x="66" y="78"/>
                </a:cubicBezTo>
                <a:cubicBezTo>
                  <a:pt x="63" y="76"/>
                  <a:pt x="62" y="76"/>
                  <a:pt x="61" y="76"/>
                </a:cubicBezTo>
                <a:cubicBezTo>
                  <a:pt x="59" y="77"/>
                  <a:pt x="58" y="81"/>
                  <a:pt x="58" y="82"/>
                </a:cubicBezTo>
                <a:cubicBezTo>
                  <a:pt x="50" y="110"/>
                  <a:pt x="78" y="203"/>
                  <a:pt x="106" y="227"/>
                </a:cubicBezTo>
                <a:cubicBezTo>
                  <a:pt x="113" y="233"/>
                  <a:pt x="117" y="231"/>
                  <a:pt x="118" y="231"/>
                </a:cubicBezTo>
                <a:cubicBezTo>
                  <a:pt x="130" y="225"/>
                  <a:pt x="126" y="169"/>
                  <a:pt x="102" y="105"/>
                </a:cubicBezTo>
                <a:cubicBezTo>
                  <a:pt x="82" y="52"/>
                  <a:pt x="58" y="18"/>
                  <a:pt x="42" y="23"/>
                </a:cubicBezTo>
                <a:cubicBezTo>
                  <a:pt x="38" y="25"/>
                  <a:pt x="34" y="28"/>
                  <a:pt x="32" y="33"/>
                </a:cubicBezTo>
                <a:cubicBezTo>
                  <a:pt x="17" y="64"/>
                  <a:pt x="46" y="149"/>
                  <a:pt x="58" y="180"/>
                </a:cubicBezTo>
                <a:cubicBezTo>
                  <a:pt x="59" y="183"/>
                  <a:pt x="58" y="187"/>
                  <a:pt x="54" y="188"/>
                </a:cubicBezTo>
                <a:cubicBezTo>
                  <a:pt x="51" y="189"/>
                  <a:pt x="47" y="188"/>
                  <a:pt x="46" y="184"/>
                </a:cubicBezTo>
                <a:cubicBezTo>
                  <a:pt x="44" y="180"/>
                  <a:pt x="0" y="69"/>
                  <a:pt x="20" y="27"/>
                </a:cubicBezTo>
                <a:cubicBezTo>
                  <a:pt x="24" y="19"/>
                  <a:pt x="30" y="13"/>
                  <a:pt x="38" y="11"/>
                </a:cubicBezTo>
                <a:cubicBezTo>
                  <a:pt x="74" y="0"/>
                  <a:pt x="105" y="77"/>
                  <a:pt x="114" y="101"/>
                </a:cubicBezTo>
                <a:cubicBezTo>
                  <a:pt x="132" y="147"/>
                  <a:pt x="148" y="219"/>
                  <a:pt x="128" y="23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52"/>
          <p:cNvSpPr/>
          <p:nvPr/>
        </p:nvSpPr>
        <p:spPr bwMode="auto">
          <a:xfrm>
            <a:off x="7960842" y="1535013"/>
            <a:ext cx="73025" cy="73025"/>
          </a:xfrm>
          <a:custGeom>
            <a:avLst/>
            <a:gdLst>
              <a:gd name="T0" fmla="*/ 42 w 45"/>
              <a:gd name="T1" fmla="*/ 27 h 45"/>
              <a:gd name="T2" fmla="*/ 17 w 45"/>
              <a:gd name="T3" fmla="*/ 42 h 45"/>
              <a:gd name="T4" fmla="*/ 2 w 45"/>
              <a:gd name="T5" fmla="*/ 18 h 45"/>
              <a:gd name="T6" fmla="*/ 27 w 45"/>
              <a:gd name="T7" fmla="*/ 2 h 45"/>
              <a:gd name="T8" fmla="*/ 42 w 45"/>
              <a:gd name="T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7"/>
                </a:moveTo>
                <a:cubicBezTo>
                  <a:pt x="39" y="38"/>
                  <a:pt x="28" y="45"/>
                  <a:pt x="17" y="42"/>
                </a:cubicBezTo>
                <a:cubicBezTo>
                  <a:pt x="6" y="40"/>
                  <a:pt x="0" y="29"/>
                  <a:pt x="2" y="18"/>
                </a:cubicBezTo>
                <a:cubicBezTo>
                  <a:pt x="5" y="7"/>
                  <a:pt x="16" y="0"/>
                  <a:pt x="27" y="2"/>
                </a:cubicBezTo>
                <a:cubicBezTo>
                  <a:pt x="38" y="5"/>
                  <a:pt x="45" y="16"/>
                  <a:pt x="42" y="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Freeform: Shape 53"/>
          <p:cNvSpPr/>
          <p:nvPr/>
        </p:nvSpPr>
        <p:spPr bwMode="auto">
          <a:xfrm>
            <a:off x="8008467" y="1412775"/>
            <a:ext cx="158750" cy="214313"/>
          </a:xfrm>
          <a:custGeom>
            <a:avLst/>
            <a:gdLst>
              <a:gd name="T0" fmla="*/ 68 w 99"/>
              <a:gd name="T1" fmla="*/ 129 h 133"/>
              <a:gd name="T2" fmla="*/ 85 w 99"/>
              <a:gd name="T3" fmla="*/ 133 h 133"/>
              <a:gd name="T4" fmla="*/ 4 w 99"/>
              <a:gd name="T5" fmla="*/ 0 h 133"/>
              <a:gd name="T6" fmla="*/ 0 w 99"/>
              <a:gd name="T7" fmla="*/ 18 h 133"/>
              <a:gd name="T8" fmla="*/ 68 w 99"/>
              <a:gd name="T9" fmla="*/ 12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3">
                <a:moveTo>
                  <a:pt x="68" y="129"/>
                </a:moveTo>
                <a:cubicBezTo>
                  <a:pt x="85" y="133"/>
                  <a:pt x="85" y="133"/>
                  <a:pt x="85" y="133"/>
                </a:cubicBezTo>
                <a:cubicBezTo>
                  <a:pt x="99" y="74"/>
                  <a:pt x="63" y="14"/>
                  <a:pt x="4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49" y="30"/>
                  <a:pt x="80" y="79"/>
                  <a:pt x="68" y="1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54"/>
          <p:cNvSpPr/>
          <p:nvPr/>
        </p:nvSpPr>
        <p:spPr bwMode="auto">
          <a:xfrm>
            <a:off x="7994180" y="1471513"/>
            <a:ext cx="109538" cy="141288"/>
          </a:xfrm>
          <a:custGeom>
            <a:avLst/>
            <a:gdLst>
              <a:gd name="T0" fmla="*/ 4 w 68"/>
              <a:gd name="T1" fmla="*/ 0 h 88"/>
              <a:gd name="T2" fmla="*/ 0 w 68"/>
              <a:gd name="T3" fmla="*/ 18 h 88"/>
              <a:gd name="T4" fmla="*/ 41 w 68"/>
              <a:gd name="T5" fmla="*/ 84 h 88"/>
              <a:gd name="T6" fmla="*/ 59 w 68"/>
              <a:gd name="T7" fmla="*/ 88 h 88"/>
              <a:gd name="T8" fmla="*/ 4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4" y="0"/>
                </a:moveTo>
                <a:cubicBezTo>
                  <a:pt x="0" y="18"/>
                  <a:pt x="0" y="18"/>
                  <a:pt x="0" y="18"/>
                </a:cubicBezTo>
                <a:cubicBezTo>
                  <a:pt x="30" y="25"/>
                  <a:pt x="48" y="55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1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55"/>
          <p:cNvSpPr/>
          <p:nvPr/>
        </p:nvSpPr>
        <p:spPr bwMode="auto">
          <a:xfrm>
            <a:off x="10443692" y="2287488"/>
            <a:ext cx="71438" cy="71438"/>
          </a:xfrm>
          <a:custGeom>
            <a:avLst/>
            <a:gdLst>
              <a:gd name="T0" fmla="*/ 42 w 45"/>
              <a:gd name="T1" fmla="*/ 28 h 45"/>
              <a:gd name="T2" fmla="*/ 18 w 45"/>
              <a:gd name="T3" fmla="*/ 43 h 45"/>
              <a:gd name="T4" fmla="*/ 3 w 45"/>
              <a:gd name="T5" fmla="*/ 18 h 45"/>
              <a:gd name="T6" fmla="*/ 27 w 45"/>
              <a:gd name="T7" fmla="*/ 3 h 45"/>
              <a:gd name="T8" fmla="*/ 42 w 45"/>
              <a:gd name="T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8"/>
                </a:moveTo>
                <a:cubicBezTo>
                  <a:pt x="40" y="39"/>
                  <a:pt x="29" y="45"/>
                  <a:pt x="18" y="43"/>
                </a:cubicBezTo>
                <a:cubicBezTo>
                  <a:pt x="7" y="40"/>
                  <a:pt x="0" y="29"/>
                  <a:pt x="3" y="18"/>
                </a:cubicBezTo>
                <a:cubicBezTo>
                  <a:pt x="5" y="7"/>
                  <a:pt x="16" y="0"/>
                  <a:pt x="27" y="3"/>
                </a:cubicBezTo>
                <a:cubicBezTo>
                  <a:pt x="38" y="6"/>
                  <a:pt x="45" y="17"/>
                  <a:pt x="42" y="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56"/>
          <p:cNvSpPr/>
          <p:nvPr/>
        </p:nvSpPr>
        <p:spPr bwMode="auto">
          <a:xfrm>
            <a:off x="10489730" y="2166838"/>
            <a:ext cx="160338" cy="211138"/>
          </a:xfrm>
          <a:custGeom>
            <a:avLst/>
            <a:gdLst>
              <a:gd name="T0" fmla="*/ 68 w 100"/>
              <a:gd name="T1" fmla="*/ 128 h 132"/>
              <a:gd name="T2" fmla="*/ 86 w 100"/>
              <a:gd name="T3" fmla="*/ 132 h 132"/>
              <a:gd name="T4" fmla="*/ 4 w 100"/>
              <a:gd name="T5" fmla="*/ 0 h 132"/>
              <a:gd name="T6" fmla="*/ 0 w 100"/>
              <a:gd name="T7" fmla="*/ 17 h 132"/>
              <a:gd name="T8" fmla="*/ 68 w 100"/>
              <a:gd name="T9" fmla="*/ 12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32">
                <a:moveTo>
                  <a:pt x="68" y="128"/>
                </a:moveTo>
                <a:cubicBezTo>
                  <a:pt x="86" y="132"/>
                  <a:pt x="86" y="132"/>
                  <a:pt x="86" y="132"/>
                </a:cubicBezTo>
                <a:cubicBezTo>
                  <a:pt x="100" y="73"/>
                  <a:pt x="63" y="14"/>
                  <a:pt x="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49" y="29"/>
                  <a:pt x="80" y="79"/>
                  <a:pt x="68" y="1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57"/>
          <p:cNvSpPr/>
          <p:nvPr/>
        </p:nvSpPr>
        <p:spPr bwMode="auto">
          <a:xfrm>
            <a:off x="10475442" y="2223988"/>
            <a:ext cx="109538" cy="141288"/>
          </a:xfrm>
          <a:custGeom>
            <a:avLst/>
            <a:gdLst>
              <a:gd name="T0" fmla="*/ 5 w 68"/>
              <a:gd name="T1" fmla="*/ 0 h 88"/>
              <a:gd name="T2" fmla="*/ 0 w 68"/>
              <a:gd name="T3" fmla="*/ 17 h 88"/>
              <a:gd name="T4" fmla="*/ 41 w 68"/>
              <a:gd name="T5" fmla="*/ 84 h 88"/>
              <a:gd name="T6" fmla="*/ 59 w 68"/>
              <a:gd name="T7" fmla="*/ 88 h 88"/>
              <a:gd name="T8" fmla="*/ 5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5" y="0"/>
                </a:moveTo>
                <a:cubicBezTo>
                  <a:pt x="0" y="17"/>
                  <a:pt x="0" y="17"/>
                  <a:pt x="0" y="17"/>
                </a:cubicBezTo>
                <a:cubicBezTo>
                  <a:pt x="30" y="24"/>
                  <a:pt x="49" y="54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9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58"/>
          <p:cNvSpPr/>
          <p:nvPr/>
        </p:nvSpPr>
        <p:spPr bwMode="auto">
          <a:xfrm>
            <a:off x="9057805" y="2725638"/>
            <a:ext cx="212725" cy="174625"/>
          </a:xfrm>
          <a:custGeom>
            <a:avLst/>
            <a:gdLst>
              <a:gd name="T0" fmla="*/ 127 w 132"/>
              <a:gd name="T1" fmla="*/ 18 h 108"/>
              <a:gd name="T2" fmla="*/ 33 w 132"/>
              <a:gd name="T3" fmla="*/ 1 h 108"/>
              <a:gd name="T4" fmla="*/ 26 w 132"/>
              <a:gd name="T5" fmla="*/ 6 h 108"/>
              <a:gd name="T6" fmla="*/ 31 w 132"/>
              <a:gd name="T7" fmla="*/ 12 h 108"/>
              <a:gd name="T8" fmla="*/ 106 w 132"/>
              <a:gd name="T9" fmla="*/ 26 h 108"/>
              <a:gd name="T10" fmla="*/ 4 w 132"/>
              <a:gd name="T11" fmla="*/ 67 h 108"/>
              <a:gd name="T12" fmla="*/ 1 w 132"/>
              <a:gd name="T13" fmla="*/ 75 h 108"/>
              <a:gd name="T14" fmla="*/ 9 w 132"/>
              <a:gd name="T15" fmla="*/ 78 h 108"/>
              <a:gd name="T16" fmla="*/ 110 w 132"/>
              <a:gd name="T17" fmla="*/ 36 h 108"/>
              <a:gd name="T18" fmla="*/ 66 w 132"/>
              <a:gd name="T19" fmla="*/ 98 h 108"/>
              <a:gd name="T20" fmla="*/ 67 w 132"/>
              <a:gd name="T21" fmla="*/ 106 h 108"/>
              <a:gd name="T22" fmla="*/ 73 w 132"/>
              <a:gd name="T23" fmla="*/ 107 h 108"/>
              <a:gd name="T24" fmla="*/ 75 w 132"/>
              <a:gd name="T25" fmla="*/ 105 h 108"/>
              <a:gd name="T26" fmla="*/ 130 w 132"/>
              <a:gd name="T27" fmla="*/ 27 h 108"/>
              <a:gd name="T28" fmla="*/ 131 w 132"/>
              <a:gd name="T29" fmla="*/ 22 h 108"/>
              <a:gd name="T30" fmla="*/ 127 w 132"/>
              <a:gd name="T31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2" h="108">
                <a:moveTo>
                  <a:pt x="127" y="18"/>
                </a:moveTo>
                <a:cubicBezTo>
                  <a:pt x="33" y="1"/>
                  <a:pt x="33" y="1"/>
                  <a:pt x="33" y="1"/>
                </a:cubicBezTo>
                <a:cubicBezTo>
                  <a:pt x="30" y="0"/>
                  <a:pt x="27" y="2"/>
                  <a:pt x="26" y="6"/>
                </a:cubicBezTo>
                <a:cubicBezTo>
                  <a:pt x="26" y="9"/>
                  <a:pt x="28" y="12"/>
                  <a:pt x="31" y="12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4" y="67"/>
                  <a:pt x="4" y="67"/>
                  <a:pt x="4" y="67"/>
                </a:cubicBezTo>
                <a:cubicBezTo>
                  <a:pt x="1" y="68"/>
                  <a:pt x="0" y="72"/>
                  <a:pt x="1" y="75"/>
                </a:cubicBezTo>
                <a:cubicBezTo>
                  <a:pt x="2" y="77"/>
                  <a:pt x="6" y="79"/>
                  <a:pt x="9" y="78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66" y="98"/>
                  <a:pt x="66" y="98"/>
                  <a:pt x="66" y="98"/>
                </a:cubicBezTo>
                <a:cubicBezTo>
                  <a:pt x="64" y="101"/>
                  <a:pt x="65" y="105"/>
                  <a:pt x="67" y="106"/>
                </a:cubicBezTo>
                <a:cubicBezTo>
                  <a:pt x="69" y="108"/>
                  <a:pt x="71" y="108"/>
                  <a:pt x="73" y="107"/>
                </a:cubicBezTo>
                <a:cubicBezTo>
                  <a:pt x="74" y="107"/>
                  <a:pt x="74" y="106"/>
                  <a:pt x="75" y="105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2" y="25"/>
                  <a:pt x="132" y="23"/>
                  <a:pt x="131" y="22"/>
                </a:cubicBezTo>
                <a:cubicBezTo>
                  <a:pt x="130" y="20"/>
                  <a:pt x="129" y="19"/>
                  <a:pt x="127" y="1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59"/>
          <p:cNvSpPr/>
          <p:nvPr/>
        </p:nvSpPr>
        <p:spPr bwMode="auto">
          <a:xfrm>
            <a:off x="8521230" y="2909788"/>
            <a:ext cx="171450" cy="209550"/>
          </a:xfrm>
          <a:custGeom>
            <a:avLst/>
            <a:gdLst>
              <a:gd name="T0" fmla="*/ 90 w 107"/>
              <a:gd name="T1" fmla="*/ 126 h 131"/>
              <a:gd name="T2" fmla="*/ 106 w 107"/>
              <a:gd name="T3" fmla="*/ 32 h 131"/>
              <a:gd name="T4" fmla="*/ 102 w 107"/>
              <a:gd name="T5" fmla="*/ 26 h 131"/>
              <a:gd name="T6" fmla="*/ 95 w 107"/>
              <a:gd name="T7" fmla="*/ 30 h 131"/>
              <a:gd name="T8" fmla="*/ 82 w 107"/>
              <a:gd name="T9" fmla="*/ 105 h 131"/>
              <a:gd name="T10" fmla="*/ 40 w 107"/>
              <a:gd name="T11" fmla="*/ 5 h 131"/>
              <a:gd name="T12" fmla="*/ 32 w 107"/>
              <a:gd name="T13" fmla="*/ 1 h 131"/>
              <a:gd name="T14" fmla="*/ 29 w 107"/>
              <a:gd name="T15" fmla="*/ 9 h 131"/>
              <a:gd name="T16" fmla="*/ 72 w 107"/>
              <a:gd name="T17" fmla="*/ 110 h 131"/>
              <a:gd name="T18" fmla="*/ 9 w 107"/>
              <a:gd name="T19" fmla="*/ 67 h 131"/>
              <a:gd name="T20" fmla="*/ 1 w 107"/>
              <a:gd name="T21" fmla="*/ 68 h 131"/>
              <a:gd name="T22" fmla="*/ 1 w 107"/>
              <a:gd name="T23" fmla="*/ 73 h 131"/>
              <a:gd name="T24" fmla="*/ 3 w 107"/>
              <a:gd name="T25" fmla="*/ 76 h 131"/>
              <a:gd name="T26" fmla="*/ 81 w 107"/>
              <a:gd name="T27" fmla="*/ 130 h 131"/>
              <a:gd name="T28" fmla="*/ 87 w 107"/>
              <a:gd name="T29" fmla="*/ 131 h 131"/>
              <a:gd name="T30" fmla="*/ 90 w 107"/>
              <a:gd name="T31" fmla="*/ 12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1">
                <a:moveTo>
                  <a:pt x="90" y="126"/>
                </a:moveTo>
                <a:cubicBezTo>
                  <a:pt x="106" y="32"/>
                  <a:pt x="106" y="32"/>
                  <a:pt x="106" y="32"/>
                </a:cubicBezTo>
                <a:cubicBezTo>
                  <a:pt x="107" y="29"/>
                  <a:pt x="105" y="26"/>
                  <a:pt x="102" y="26"/>
                </a:cubicBezTo>
                <a:cubicBezTo>
                  <a:pt x="98" y="25"/>
                  <a:pt x="96" y="27"/>
                  <a:pt x="95" y="30"/>
                </a:cubicBezTo>
                <a:cubicBezTo>
                  <a:pt x="82" y="105"/>
                  <a:pt x="82" y="105"/>
                  <a:pt x="82" y="105"/>
                </a:cubicBezTo>
                <a:cubicBezTo>
                  <a:pt x="40" y="5"/>
                  <a:pt x="40" y="5"/>
                  <a:pt x="40" y="5"/>
                </a:cubicBezTo>
                <a:cubicBezTo>
                  <a:pt x="38" y="2"/>
                  <a:pt x="35" y="0"/>
                  <a:pt x="32" y="1"/>
                </a:cubicBezTo>
                <a:cubicBezTo>
                  <a:pt x="29" y="3"/>
                  <a:pt x="28" y="6"/>
                  <a:pt x="29" y="9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5"/>
                  <a:pt x="3" y="65"/>
                  <a:pt x="1" y="68"/>
                </a:cubicBezTo>
                <a:cubicBezTo>
                  <a:pt x="0" y="70"/>
                  <a:pt x="0" y="72"/>
                  <a:pt x="1" y="73"/>
                </a:cubicBezTo>
                <a:cubicBezTo>
                  <a:pt x="1" y="74"/>
                  <a:pt x="2" y="75"/>
                  <a:pt x="3" y="7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3" y="131"/>
                  <a:pt x="85" y="131"/>
                  <a:pt x="87" y="131"/>
                </a:cubicBezTo>
                <a:cubicBezTo>
                  <a:pt x="89" y="130"/>
                  <a:pt x="90" y="128"/>
                  <a:pt x="90" y="126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Freeform: Shape 60"/>
          <p:cNvSpPr/>
          <p:nvPr/>
        </p:nvSpPr>
        <p:spPr bwMode="auto">
          <a:xfrm>
            <a:off x="9915055" y="3459063"/>
            <a:ext cx="173038" cy="212725"/>
          </a:xfrm>
          <a:custGeom>
            <a:avLst/>
            <a:gdLst>
              <a:gd name="T0" fmla="*/ 89 w 107"/>
              <a:gd name="T1" fmla="*/ 127 h 132"/>
              <a:gd name="T2" fmla="*/ 106 w 107"/>
              <a:gd name="T3" fmla="*/ 33 h 132"/>
              <a:gd name="T4" fmla="*/ 102 w 107"/>
              <a:gd name="T5" fmla="*/ 27 h 132"/>
              <a:gd name="T6" fmla="*/ 95 w 107"/>
              <a:gd name="T7" fmla="*/ 31 h 132"/>
              <a:gd name="T8" fmla="*/ 82 w 107"/>
              <a:gd name="T9" fmla="*/ 106 h 132"/>
              <a:gd name="T10" fmla="*/ 40 w 107"/>
              <a:gd name="T11" fmla="*/ 5 h 132"/>
              <a:gd name="T12" fmla="*/ 33 w 107"/>
              <a:gd name="T13" fmla="*/ 2 h 132"/>
              <a:gd name="T14" fmla="*/ 30 w 107"/>
              <a:gd name="T15" fmla="*/ 9 h 132"/>
              <a:gd name="T16" fmla="*/ 71 w 107"/>
              <a:gd name="T17" fmla="*/ 111 h 132"/>
              <a:gd name="T18" fmla="*/ 9 w 107"/>
              <a:gd name="T19" fmla="*/ 66 h 132"/>
              <a:gd name="T20" fmla="*/ 1 w 107"/>
              <a:gd name="T21" fmla="*/ 68 h 132"/>
              <a:gd name="T22" fmla="*/ 0 w 107"/>
              <a:gd name="T23" fmla="*/ 73 h 132"/>
              <a:gd name="T24" fmla="*/ 2 w 107"/>
              <a:gd name="T25" fmla="*/ 76 h 132"/>
              <a:gd name="T26" fmla="*/ 80 w 107"/>
              <a:gd name="T27" fmla="*/ 131 h 132"/>
              <a:gd name="T28" fmla="*/ 86 w 107"/>
              <a:gd name="T29" fmla="*/ 132 h 132"/>
              <a:gd name="T30" fmla="*/ 89 w 107"/>
              <a:gd name="T31" fmla="*/ 1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2">
                <a:moveTo>
                  <a:pt x="89" y="127"/>
                </a:moveTo>
                <a:cubicBezTo>
                  <a:pt x="106" y="33"/>
                  <a:pt x="106" y="33"/>
                  <a:pt x="106" y="33"/>
                </a:cubicBezTo>
                <a:cubicBezTo>
                  <a:pt x="107" y="30"/>
                  <a:pt x="105" y="27"/>
                  <a:pt x="102" y="27"/>
                </a:cubicBezTo>
                <a:cubicBezTo>
                  <a:pt x="99" y="26"/>
                  <a:pt x="96" y="28"/>
                  <a:pt x="95" y="31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2"/>
                  <a:pt x="36" y="0"/>
                  <a:pt x="33" y="2"/>
                </a:cubicBezTo>
                <a:cubicBezTo>
                  <a:pt x="30" y="3"/>
                  <a:pt x="29" y="6"/>
                  <a:pt x="30" y="9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9" y="66"/>
                  <a:pt x="9" y="66"/>
                  <a:pt x="9" y="66"/>
                </a:cubicBezTo>
                <a:cubicBezTo>
                  <a:pt x="6" y="65"/>
                  <a:pt x="3" y="65"/>
                  <a:pt x="1" y="68"/>
                </a:cubicBezTo>
                <a:cubicBezTo>
                  <a:pt x="0" y="69"/>
                  <a:pt x="0" y="71"/>
                  <a:pt x="0" y="73"/>
                </a:cubicBezTo>
                <a:cubicBezTo>
                  <a:pt x="1" y="74"/>
                  <a:pt x="1" y="75"/>
                  <a:pt x="2" y="76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2" y="132"/>
                  <a:pt x="84" y="132"/>
                  <a:pt x="86" y="132"/>
                </a:cubicBezTo>
                <a:cubicBezTo>
                  <a:pt x="88" y="131"/>
                  <a:pt x="89" y="129"/>
                  <a:pt x="89" y="1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Freeform: Shape 61"/>
          <p:cNvSpPr/>
          <p:nvPr/>
        </p:nvSpPr>
        <p:spPr bwMode="auto">
          <a:xfrm>
            <a:off x="9337205" y="3351113"/>
            <a:ext cx="161925" cy="163513"/>
          </a:xfrm>
          <a:custGeom>
            <a:avLst/>
            <a:gdLst>
              <a:gd name="T0" fmla="*/ 97 w 101"/>
              <a:gd name="T1" fmla="*/ 83 h 101"/>
              <a:gd name="T2" fmla="*/ 64 w 101"/>
              <a:gd name="T3" fmla="*/ 50 h 101"/>
              <a:gd name="T4" fmla="*/ 97 w 101"/>
              <a:gd name="T5" fmla="*/ 17 h 101"/>
              <a:gd name="T6" fmla="*/ 97 w 101"/>
              <a:gd name="T7" fmla="*/ 4 h 101"/>
              <a:gd name="T8" fmla="*/ 84 w 101"/>
              <a:gd name="T9" fmla="*/ 4 h 101"/>
              <a:gd name="T10" fmla="*/ 51 w 101"/>
              <a:gd name="T11" fmla="*/ 37 h 101"/>
              <a:gd name="T12" fmla="*/ 17 w 101"/>
              <a:gd name="T13" fmla="*/ 4 h 101"/>
              <a:gd name="T14" fmla="*/ 4 w 101"/>
              <a:gd name="T15" fmla="*/ 4 h 101"/>
              <a:gd name="T16" fmla="*/ 4 w 101"/>
              <a:gd name="T17" fmla="*/ 17 h 101"/>
              <a:gd name="T18" fmla="*/ 37 w 101"/>
              <a:gd name="T19" fmla="*/ 50 h 101"/>
              <a:gd name="T20" fmla="*/ 4 w 101"/>
              <a:gd name="T21" fmla="*/ 83 h 101"/>
              <a:gd name="T22" fmla="*/ 4 w 101"/>
              <a:gd name="T23" fmla="*/ 97 h 101"/>
              <a:gd name="T24" fmla="*/ 17 w 101"/>
              <a:gd name="T25" fmla="*/ 97 h 101"/>
              <a:gd name="T26" fmla="*/ 51 w 101"/>
              <a:gd name="T27" fmla="*/ 64 h 101"/>
              <a:gd name="T28" fmla="*/ 84 w 101"/>
              <a:gd name="T29" fmla="*/ 97 h 101"/>
              <a:gd name="T30" fmla="*/ 97 w 101"/>
              <a:gd name="T31" fmla="*/ 97 h 101"/>
              <a:gd name="T32" fmla="*/ 97 w 101"/>
              <a:gd name="T33" fmla="*/ 8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1">
                <a:moveTo>
                  <a:pt x="97" y="83"/>
                </a:moveTo>
                <a:cubicBezTo>
                  <a:pt x="64" y="50"/>
                  <a:pt x="64" y="50"/>
                  <a:pt x="64" y="50"/>
                </a:cubicBezTo>
                <a:cubicBezTo>
                  <a:pt x="97" y="17"/>
                  <a:pt x="97" y="17"/>
                  <a:pt x="97" y="17"/>
                </a:cubicBezTo>
                <a:cubicBezTo>
                  <a:pt x="101" y="14"/>
                  <a:pt x="101" y="8"/>
                  <a:pt x="97" y="4"/>
                </a:cubicBezTo>
                <a:cubicBezTo>
                  <a:pt x="93" y="0"/>
                  <a:pt x="87" y="0"/>
                  <a:pt x="84" y="4"/>
                </a:cubicBezTo>
                <a:cubicBezTo>
                  <a:pt x="51" y="37"/>
                  <a:pt x="51" y="37"/>
                  <a:pt x="51" y="37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8" y="0"/>
                  <a:pt x="4" y="4"/>
                </a:cubicBezTo>
                <a:cubicBezTo>
                  <a:pt x="0" y="8"/>
                  <a:pt x="0" y="14"/>
                  <a:pt x="4" y="17"/>
                </a:cubicBezTo>
                <a:cubicBezTo>
                  <a:pt x="37" y="50"/>
                  <a:pt x="37" y="50"/>
                  <a:pt x="37" y="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7"/>
                  <a:pt x="0" y="93"/>
                  <a:pt x="4" y="97"/>
                </a:cubicBezTo>
                <a:cubicBezTo>
                  <a:pt x="8" y="101"/>
                  <a:pt x="14" y="101"/>
                  <a:pt x="17" y="97"/>
                </a:cubicBezTo>
                <a:cubicBezTo>
                  <a:pt x="51" y="64"/>
                  <a:pt x="51" y="64"/>
                  <a:pt x="51" y="64"/>
                </a:cubicBezTo>
                <a:cubicBezTo>
                  <a:pt x="84" y="97"/>
                  <a:pt x="84" y="97"/>
                  <a:pt x="84" y="97"/>
                </a:cubicBezTo>
                <a:cubicBezTo>
                  <a:pt x="87" y="101"/>
                  <a:pt x="93" y="101"/>
                  <a:pt x="97" y="97"/>
                </a:cubicBezTo>
                <a:cubicBezTo>
                  <a:pt x="101" y="93"/>
                  <a:pt x="101" y="87"/>
                  <a:pt x="97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Freeform: Shape 62"/>
          <p:cNvSpPr/>
          <p:nvPr/>
        </p:nvSpPr>
        <p:spPr bwMode="auto">
          <a:xfrm>
            <a:off x="10038880" y="2785963"/>
            <a:ext cx="211138" cy="209550"/>
          </a:xfrm>
          <a:custGeom>
            <a:avLst/>
            <a:gdLst>
              <a:gd name="T0" fmla="*/ 122 w 131"/>
              <a:gd name="T1" fmla="*/ 71 h 131"/>
              <a:gd name="T2" fmla="*/ 77 w 131"/>
              <a:gd name="T3" fmla="*/ 59 h 131"/>
              <a:gd name="T4" fmla="*/ 89 w 131"/>
              <a:gd name="T5" fmla="*/ 14 h 131"/>
              <a:gd name="T6" fmla="*/ 82 w 131"/>
              <a:gd name="T7" fmla="*/ 2 h 131"/>
              <a:gd name="T8" fmla="*/ 70 w 131"/>
              <a:gd name="T9" fmla="*/ 9 h 131"/>
              <a:gd name="T10" fmla="*/ 59 w 131"/>
              <a:gd name="T11" fmla="*/ 54 h 131"/>
              <a:gd name="T12" fmla="*/ 13 w 131"/>
              <a:gd name="T13" fmla="*/ 42 h 131"/>
              <a:gd name="T14" fmla="*/ 2 w 131"/>
              <a:gd name="T15" fmla="*/ 49 h 131"/>
              <a:gd name="T16" fmla="*/ 9 w 131"/>
              <a:gd name="T17" fmla="*/ 61 h 131"/>
              <a:gd name="T18" fmla="*/ 54 w 131"/>
              <a:gd name="T19" fmla="*/ 72 h 131"/>
              <a:gd name="T20" fmla="*/ 42 w 131"/>
              <a:gd name="T21" fmla="*/ 118 h 131"/>
              <a:gd name="T22" fmla="*/ 49 w 131"/>
              <a:gd name="T23" fmla="*/ 129 h 131"/>
              <a:gd name="T24" fmla="*/ 61 w 131"/>
              <a:gd name="T25" fmla="*/ 122 h 131"/>
              <a:gd name="T26" fmla="*/ 72 w 131"/>
              <a:gd name="T27" fmla="*/ 77 h 131"/>
              <a:gd name="T28" fmla="*/ 118 w 131"/>
              <a:gd name="T29" fmla="*/ 89 h 131"/>
              <a:gd name="T30" fmla="*/ 129 w 131"/>
              <a:gd name="T31" fmla="*/ 82 h 131"/>
              <a:gd name="T32" fmla="*/ 122 w 131"/>
              <a:gd name="T3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1" h="131">
                <a:moveTo>
                  <a:pt x="122" y="71"/>
                </a:moveTo>
                <a:cubicBezTo>
                  <a:pt x="77" y="59"/>
                  <a:pt x="77" y="59"/>
                  <a:pt x="77" y="59"/>
                </a:cubicBezTo>
                <a:cubicBezTo>
                  <a:pt x="89" y="14"/>
                  <a:pt x="89" y="14"/>
                  <a:pt x="89" y="14"/>
                </a:cubicBezTo>
                <a:cubicBezTo>
                  <a:pt x="90" y="8"/>
                  <a:pt x="87" y="3"/>
                  <a:pt x="82" y="2"/>
                </a:cubicBezTo>
                <a:cubicBezTo>
                  <a:pt x="77" y="0"/>
                  <a:pt x="72" y="4"/>
                  <a:pt x="70" y="9"/>
                </a:cubicBezTo>
                <a:cubicBezTo>
                  <a:pt x="59" y="54"/>
                  <a:pt x="59" y="54"/>
                  <a:pt x="59" y="54"/>
                </a:cubicBezTo>
                <a:cubicBezTo>
                  <a:pt x="13" y="42"/>
                  <a:pt x="13" y="42"/>
                  <a:pt x="13" y="42"/>
                </a:cubicBezTo>
                <a:cubicBezTo>
                  <a:pt x="8" y="41"/>
                  <a:pt x="3" y="44"/>
                  <a:pt x="2" y="49"/>
                </a:cubicBezTo>
                <a:cubicBezTo>
                  <a:pt x="0" y="54"/>
                  <a:pt x="3" y="59"/>
                  <a:pt x="9" y="61"/>
                </a:cubicBezTo>
                <a:cubicBezTo>
                  <a:pt x="54" y="72"/>
                  <a:pt x="54" y="72"/>
                  <a:pt x="54" y="72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41" y="123"/>
                  <a:pt x="44" y="128"/>
                  <a:pt x="49" y="129"/>
                </a:cubicBezTo>
                <a:cubicBezTo>
                  <a:pt x="54" y="131"/>
                  <a:pt x="59" y="128"/>
                  <a:pt x="61" y="122"/>
                </a:cubicBezTo>
                <a:cubicBezTo>
                  <a:pt x="72" y="77"/>
                  <a:pt x="72" y="77"/>
                  <a:pt x="72" y="77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3" y="90"/>
                  <a:pt x="128" y="87"/>
                  <a:pt x="129" y="82"/>
                </a:cubicBezTo>
                <a:cubicBezTo>
                  <a:pt x="131" y="77"/>
                  <a:pt x="128" y="72"/>
                  <a:pt x="122" y="7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Freeform: Shape 63"/>
          <p:cNvSpPr/>
          <p:nvPr/>
        </p:nvSpPr>
        <p:spPr bwMode="auto">
          <a:xfrm>
            <a:off x="10381780" y="2558950"/>
            <a:ext cx="134938" cy="155575"/>
          </a:xfrm>
          <a:custGeom>
            <a:avLst/>
            <a:gdLst>
              <a:gd name="T0" fmla="*/ 0 w 85"/>
              <a:gd name="T1" fmla="*/ 0 h 98"/>
              <a:gd name="T2" fmla="*/ 85 w 85"/>
              <a:gd name="T3" fmla="*/ 49 h 98"/>
              <a:gd name="T4" fmla="*/ 0 w 85"/>
              <a:gd name="T5" fmla="*/ 98 h 98"/>
              <a:gd name="T6" fmla="*/ 0 w 85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8">
                <a:moveTo>
                  <a:pt x="0" y="0"/>
                </a:moveTo>
                <a:lnTo>
                  <a:pt x="85" y="49"/>
                </a:lnTo>
                <a:lnTo>
                  <a:pt x="0" y="9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64"/>
          <p:cNvSpPr/>
          <p:nvPr/>
        </p:nvSpPr>
        <p:spPr bwMode="auto">
          <a:xfrm>
            <a:off x="10305580" y="2511325"/>
            <a:ext cx="252413" cy="249238"/>
          </a:xfrm>
          <a:custGeom>
            <a:avLst/>
            <a:gdLst>
              <a:gd name="T0" fmla="*/ 78 w 156"/>
              <a:gd name="T1" fmla="*/ 14 h 155"/>
              <a:gd name="T2" fmla="*/ 141 w 156"/>
              <a:gd name="T3" fmla="*/ 78 h 155"/>
              <a:gd name="T4" fmla="*/ 78 w 156"/>
              <a:gd name="T5" fmla="*/ 141 h 155"/>
              <a:gd name="T6" fmla="*/ 15 w 156"/>
              <a:gd name="T7" fmla="*/ 78 h 155"/>
              <a:gd name="T8" fmla="*/ 78 w 156"/>
              <a:gd name="T9" fmla="*/ 14 h 155"/>
              <a:gd name="T10" fmla="*/ 78 w 156"/>
              <a:gd name="T11" fmla="*/ 0 h 155"/>
              <a:gd name="T12" fmla="*/ 0 w 156"/>
              <a:gd name="T13" fmla="*/ 78 h 155"/>
              <a:gd name="T14" fmla="*/ 78 w 156"/>
              <a:gd name="T15" fmla="*/ 155 h 155"/>
              <a:gd name="T16" fmla="*/ 156 w 156"/>
              <a:gd name="T17" fmla="*/ 78 h 155"/>
              <a:gd name="T18" fmla="*/ 78 w 156"/>
              <a:gd name="T1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5">
                <a:moveTo>
                  <a:pt x="78" y="14"/>
                </a:moveTo>
                <a:cubicBezTo>
                  <a:pt x="113" y="14"/>
                  <a:pt x="141" y="43"/>
                  <a:pt x="141" y="78"/>
                </a:cubicBezTo>
                <a:cubicBezTo>
                  <a:pt x="141" y="113"/>
                  <a:pt x="113" y="141"/>
                  <a:pt x="78" y="141"/>
                </a:cubicBezTo>
                <a:cubicBezTo>
                  <a:pt x="43" y="141"/>
                  <a:pt x="15" y="113"/>
                  <a:pt x="15" y="78"/>
                </a:cubicBezTo>
                <a:cubicBezTo>
                  <a:pt x="15" y="43"/>
                  <a:pt x="43" y="14"/>
                  <a:pt x="78" y="14"/>
                </a:cubicBezTo>
                <a:moveTo>
                  <a:pt x="78" y="0"/>
                </a:moveTo>
                <a:cubicBezTo>
                  <a:pt x="35" y="0"/>
                  <a:pt x="0" y="35"/>
                  <a:pt x="0" y="78"/>
                </a:cubicBezTo>
                <a:cubicBezTo>
                  <a:pt x="0" y="121"/>
                  <a:pt x="35" y="155"/>
                  <a:pt x="78" y="155"/>
                </a:cubicBezTo>
                <a:cubicBezTo>
                  <a:pt x="121" y="155"/>
                  <a:pt x="156" y="121"/>
                  <a:pt x="156" y="78"/>
                </a:cubicBezTo>
                <a:cubicBezTo>
                  <a:pt x="156" y="35"/>
                  <a:pt x="121" y="0"/>
                  <a:pt x="7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Freeform: Shape 65"/>
          <p:cNvSpPr/>
          <p:nvPr/>
        </p:nvSpPr>
        <p:spPr bwMode="auto">
          <a:xfrm>
            <a:off x="7978305" y="2387500"/>
            <a:ext cx="157163" cy="142875"/>
          </a:xfrm>
          <a:custGeom>
            <a:avLst/>
            <a:gdLst>
              <a:gd name="T0" fmla="*/ 57 w 99"/>
              <a:gd name="T1" fmla="*/ 0 h 90"/>
              <a:gd name="T2" fmla="*/ 99 w 99"/>
              <a:gd name="T3" fmla="*/ 90 h 90"/>
              <a:gd name="T4" fmla="*/ 0 w 99"/>
              <a:gd name="T5" fmla="*/ 81 h 90"/>
              <a:gd name="T6" fmla="*/ 57 w 99"/>
              <a:gd name="T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90">
                <a:moveTo>
                  <a:pt x="57" y="0"/>
                </a:moveTo>
                <a:lnTo>
                  <a:pt x="99" y="90"/>
                </a:lnTo>
                <a:lnTo>
                  <a:pt x="0" y="81"/>
                </a:lnTo>
                <a:lnTo>
                  <a:pt x="5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3" name="Freeform: Shape 66"/>
          <p:cNvSpPr/>
          <p:nvPr/>
        </p:nvSpPr>
        <p:spPr bwMode="auto">
          <a:xfrm>
            <a:off x="7922742" y="2339875"/>
            <a:ext cx="284163" cy="282575"/>
          </a:xfrm>
          <a:custGeom>
            <a:avLst/>
            <a:gdLst>
              <a:gd name="T0" fmla="*/ 125 w 177"/>
              <a:gd name="T1" fmla="*/ 36 h 176"/>
              <a:gd name="T2" fmla="*/ 141 w 177"/>
              <a:gd name="T3" fmla="*/ 124 h 176"/>
              <a:gd name="T4" fmla="*/ 52 w 177"/>
              <a:gd name="T5" fmla="*/ 140 h 176"/>
              <a:gd name="T6" fmla="*/ 37 w 177"/>
              <a:gd name="T7" fmla="*/ 52 h 176"/>
              <a:gd name="T8" fmla="*/ 125 w 177"/>
              <a:gd name="T9" fmla="*/ 36 h 176"/>
              <a:gd name="T10" fmla="*/ 133 w 177"/>
              <a:gd name="T11" fmla="*/ 24 h 176"/>
              <a:gd name="T12" fmla="*/ 25 w 177"/>
              <a:gd name="T13" fmla="*/ 43 h 176"/>
              <a:gd name="T14" fmla="*/ 44 w 177"/>
              <a:gd name="T15" fmla="*/ 152 h 176"/>
              <a:gd name="T16" fmla="*/ 152 w 177"/>
              <a:gd name="T17" fmla="*/ 133 h 176"/>
              <a:gd name="T18" fmla="*/ 133 w 177"/>
              <a:gd name="T19" fmla="*/ 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176">
                <a:moveTo>
                  <a:pt x="125" y="36"/>
                </a:moveTo>
                <a:cubicBezTo>
                  <a:pt x="154" y="56"/>
                  <a:pt x="161" y="96"/>
                  <a:pt x="141" y="124"/>
                </a:cubicBezTo>
                <a:cubicBezTo>
                  <a:pt x="121" y="153"/>
                  <a:pt x="81" y="160"/>
                  <a:pt x="52" y="140"/>
                </a:cubicBezTo>
                <a:cubicBezTo>
                  <a:pt x="24" y="120"/>
                  <a:pt x="17" y="80"/>
                  <a:pt x="37" y="52"/>
                </a:cubicBezTo>
                <a:cubicBezTo>
                  <a:pt x="57" y="23"/>
                  <a:pt x="96" y="16"/>
                  <a:pt x="125" y="36"/>
                </a:cubicBezTo>
                <a:moveTo>
                  <a:pt x="133" y="24"/>
                </a:moveTo>
                <a:cubicBezTo>
                  <a:pt x="98" y="0"/>
                  <a:pt x="50" y="8"/>
                  <a:pt x="25" y="43"/>
                </a:cubicBezTo>
                <a:cubicBezTo>
                  <a:pt x="0" y="79"/>
                  <a:pt x="9" y="127"/>
                  <a:pt x="44" y="152"/>
                </a:cubicBezTo>
                <a:cubicBezTo>
                  <a:pt x="79" y="176"/>
                  <a:pt x="128" y="168"/>
                  <a:pt x="152" y="133"/>
                </a:cubicBezTo>
                <a:cubicBezTo>
                  <a:pt x="177" y="97"/>
                  <a:pt x="169" y="49"/>
                  <a:pt x="133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Freeform: Shape 67"/>
          <p:cNvSpPr/>
          <p:nvPr/>
        </p:nvSpPr>
        <p:spPr bwMode="auto">
          <a:xfrm>
            <a:off x="10883430" y="3652738"/>
            <a:ext cx="212725" cy="315913"/>
          </a:xfrm>
          <a:custGeom>
            <a:avLst/>
            <a:gdLst>
              <a:gd name="T0" fmla="*/ 123 w 132"/>
              <a:gd name="T1" fmla="*/ 152 h 197"/>
              <a:gd name="T2" fmla="*/ 107 w 132"/>
              <a:gd name="T3" fmla="*/ 108 h 197"/>
              <a:gd name="T4" fmla="*/ 71 w 132"/>
              <a:gd name="T5" fmla="*/ 87 h 197"/>
              <a:gd name="T6" fmla="*/ 71 w 132"/>
              <a:gd name="T7" fmla="*/ 86 h 197"/>
              <a:gd name="T8" fmla="*/ 132 w 132"/>
              <a:gd name="T9" fmla="*/ 31 h 197"/>
              <a:gd name="T10" fmla="*/ 131 w 132"/>
              <a:gd name="T11" fmla="*/ 12 h 197"/>
              <a:gd name="T12" fmla="*/ 111 w 132"/>
              <a:gd name="T13" fmla="*/ 40 h 197"/>
              <a:gd name="T14" fmla="*/ 94 w 132"/>
              <a:gd name="T15" fmla="*/ 4 h 197"/>
              <a:gd name="T16" fmla="*/ 71 w 132"/>
              <a:gd name="T17" fmla="*/ 37 h 197"/>
              <a:gd name="T18" fmla="*/ 54 w 132"/>
              <a:gd name="T19" fmla="*/ 0 h 197"/>
              <a:gd name="T20" fmla="*/ 31 w 132"/>
              <a:gd name="T21" fmla="*/ 33 h 197"/>
              <a:gd name="T22" fmla="*/ 16 w 132"/>
              <a:gd name="T23" fmla="*/ 2 h 197"/>
              <a:gd name="T24" fmla="*/ 12 w 132"/>
              <a:gd name="T25" fmla="*/ 20 h 197"/>
              <a:gd name="T26" fmla="*/ 62 w 132"/>
              <a:gd name="T27" fmla="*/ 85 h 197"/>
              <a:gd name="T28" fmla="*/ 62 w 132"/>
              <a:gd name="T29" fmla="*/ 86 h 197"/>
              <a:gd name="T30" fmla="*/ 23 w 132"/>
              <a:gd name="T31" fmla="*/ 101 h 197"/>
              <a:gd name="T32" fmla="*/ 0 w 132"/>
              <a:gd name="T33" fmla="*/ 142 h 197"/>
              <a:gd name="T34" fmla="*/ 44 w 132"/>
              <a:gd name="T35" fmla="*/ 126 h 197"/>
              <a:gd name="T36" fmla="*/ 61 w 132"/>
              <a:gd name="T37" fmla="*/ 103 h 197"/>
              <a:gd name="T38" fmla="*/ 53 w 132"/>
              <a:gd name="T39" fmla="*/ 197 h 197"/>
              <a:gd name="T40" fmla="*/ 62 w 132"/>
              <a:gd name="T41" fmla="*/ 197 h 197"/>
              <a:gd name="T42" fmla="*/ 70 w 132"/>
              <a:gd name="T43" fmla="*/ 104 h 197"/>
              <a:gd name="T44" fmla="*/ 82 w 132"/>
              <a:gd name="T45" fmla="*/ 129 h 197"/>
              <a:gd name="T46" fmla="*/ 123 w 132"/>
              <a:gd name="T47" fmla="*/ 15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97">
                <a:moveTo>
                  <a:pt x="123" y="152"/>
                </a:moveTo>
                <a:cubicBezTo>
                  <a:pt x="123" y="152"/>
                  <a:pt x="123" y="127"/>
                  <a:pt x="107" y="108"/>
                </a:cubicBezTo>
                <a:cubicBezTo>
                  <a:pt x="96" y="95"/>
                  <a:pt x="79" y="89"/>
                  <a:pt x="71" y="87"/>
                </a:cubicBezTo>
                <a:cubicBezTo>
                  <a:pt x="71" y="86"/>
                  <a:pt x="71" y="86"/>
                  <a:pt x="71" y="86"/>
                </a:cubicBezTo>
                <a:cubicBezTo>
                  <a:pt x="102" y="86"/>
                  <a:pt x="129" y="62"/>
                  <a:pt x="132" y="31"/>
                </a:cubicBezTo>
                <a:cubicBezTo>
                  <a:pt x="132" y="24"/>
                  <a:pt x="132" y="18"/>
                  <a:pt x="131" y="12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4" y="4"/>
                  <a:pt x="94" y="4"/>
                  <a:pt x="94" y="4"/>
                </a:cubicBezTo>
                <a:cubicBezTo>
                  <a:pt x="71" y="37"/>
                  <a:pt x="71" y="37"/>
                  <a:pt x="71" y="3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33"/>
                  <a:pt x="31" y="33"/>
                  <a:pt x="31" y="33"/>
                </a:cubicBezTo>
                <a:cubicBezTo>
                  <a:pt x="16" y="2"/>
                  <a:pt x="16" y="2"/>
                  <a:pt x="16" y="2"/>
                </a:cubicBezTo>
                <a:cubicBezTo>
                  <a:pt x="14" y="8"/>
                  <a:pt x="12" y="14"/>
                  <a:pt x="12" y="20"/>
                </a:cubicBezTo>
                <a:cubicBezTo>
                  <a:pt x="9" y="52"/>
                  <a:pt x="31" y="80"/>
                  <a:pt x="62" y="85"/>
                </a:cubicBezTo>
                <a:cubicBezTo>
                  <a:pt x="62" y="86"/>
                  <a:pt x="62" y="86"/>
                  <a:pt x="62" y="86"/>
                </a:cubicBezTo>
                <a:cubicBezTo>
                  <a:pt x="54" y="87"/>
                  <a:pt x="36" y="90"/>
                  <a:pt x="23" y="101"/>
                </a:cubicBezTo>
                <a:cubicBezTo>
                  <a:pt x="4" y="117"/>
                  <a:pt x="0" y="142"/>
                  <a:pt x="0" y="142"/>
                </a:cubicBezTo>
                <a:cubicBezTo>
                  <a:pt x="0" y="142"/>
                  <a:pt x="25" y="142"/>
                  <a:pt x="44" y="126"/>
                </a:cubicBezTo>
                <a:cubicBezTo>
                  <a:pt x="52" y="119"/>
                  <a:pt x="57" y="111"/>
                  <a:pt x="61" y="103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2" y="112"/>
                  <a:pt x="76" y="121"/>
                  <a:pt x="82" y="129"/>
                </a:cubicBezTo>
                <a:cubicBezTo>
                  <a:pt x="98" y="148"/>
                  <a:pt x="123" y="152"/>
                  <a:pt x="123" y="15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Freeform: Shape 68"/>
          <p:cNvSpPr/>
          <p:nvPr/>
        </p:nvSpPr>
        <p:spPr bwMode="auto">
          <a:xfrm>
            <a:off x="8746655" y="2879625"/>
            <a:ext cx="246063" cy="363538"/>
          </a:xfrm>
          <a:custGeom>
            <a:avLst/>
            <a:gdLst>
              <a:gd name="T0" fmla="*/ 141 w 153"/>
              <a:gd name="T1" fmla="*/ 174 h 226"/>
              <a:gd name="T2" fmla="*/ 123 w 153"/>
              <a:gd name="T3" fmla="*/ 124 h 226"/>
              <a:gd name="T4" fmla="*/ 82 w 153"/>
              <a:gd name="T5" fmla="*/ 99 h 226"/>
              <a:gd name="T6" fmla="*/ 82 w 153"/>
              <a:gd name="T7" fmla="*/ 98 h 226"/>
              <a:gd name="T8" fmla="*/ 152 w 153"/>
              <a:gd name="T9" fmla="*/ 35 h 226"/>
              <a:gd name="T10" fmla="*/ 151 w 153"/>
              <a:gd name="T11" fmla="*/ 14 h 226"/>
              <a:gd name="T12" fmla="*/ 128 w 153"/>
              <a:gd name="T13" fmla="*/ 46 h 226"/>
              <a:gd name="T14" fmla="*/ 108 w 153"/>
              <a:gd name="T15" fmla="*/ 4 h 226"/>
              <a:gd name="T16" fmla="*/ 82 w 153"/>
              <a:gd name="T17" fmla="*/ 42 h 226"/>
              <a:gd name="T18" fmla="*/ 62 w 153"/>
              <a:gd name="T19" fmla="*/ 0 h 226"/>
              <a:gd name="T20" fmla="*/ 36 w 153"/>
              <a:gd name="T21" fmla="*/ 38 h 226"/>
              <a:gd name="T22" fmla="*/ 19 w 153"/>
              <a:gd name="T23" fmla="*/ 2 h 226"/>
              <a:gd name="T24" fmla="*/ 14 w 153"/>
              <a:gd name="T25" fmla="*/ 23 h 226"/>
              <a:gd name="T26" fmla="*/ 72 w 153"/>
              <a:gd name="T27" fmla="*/ 97 h 226"/>
              <a:gd name="T28" fmla="*/ 72 w 153"/>
              <a:gd name="T29" fmla="*/ 98 h 226"/>
              <a:gd name="T30" fmla="*/ 26 w 153"/>
              <a:gd name="T31" fmla="*/ 116 h 226"/>
              <a:gd name="T32" fmla="*/ 0 w 153"/>
              <a:gd name="T33" fmla="*/ 162 h 226"/>
              <a:gd name="T34" fmla="*/ 51 w 153"/>
              <a:gd name="T35" fmla="*/ 144 h 226"/>
              <a:gd name="T36" fmla="*/ 70 w 153"/>
              <a:gd name="T37" fmla="*/ 118 h 226"/>
              <a:gd name="T38" fmla="*/ 61 w 153"/>
              <a:gd name="T39" fmla="*/ 226 h 226"/>
              <a:gd name="T40" fmla="*/ 71 w 153"/>
              <a:gd name="T41" fmla="*/ 226 h 226"/>
              <a:gd name="T42" fmla="*/ 80 w 153"/>
              <a:gd name="T43" fmla="*/ 119 h 226"/>
              <a:gd name="T44" fmla="*/ 95 w 153"/>
              <a:gd name="T45" fmla="*/ 148 h 226"/>
              <a:gd name="T46" fmla="*/ 141 w 153"/>
              <a:gd name="T47" fmla="*/ 17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6">
                <a:moveTo>
                  <a:pt x="141" y="174"/>
                </a:moveTo>
                <a:cubicBezTo>
                  <a:pt x="141" y="174"/>
                  <a:pt x="141" y="145"/>
                  <a:pt x="123" y="124"/>
                </a:cubicBezTo>
                <a:cubicBezTo>
                  <a:pt x="110" y="108"/>
                  <a:pt x="91" y="101"/>
                  <a:pt x="82" y="99"/>
                </a:cubicBezTo>
                <a:cubicBezTo>
                  <a:pt x="82" y="98"/>
                  <a:pt x="82" y="98"/>
                  <a:pt x="82" y="98"/>
                </a:cubicBezTo>
                <a:cubicBezTo>
                  <a:pt x="118" y="98"/>
                  <a:pt x="149" y="71"/>
                  <a:pt x="152" y="35"/>
                </a:cubicBezTo>
                <a:cubicBezTo>
                  <a:pt x="153" y="27"/>
                  <a:pt x="152" y="20"/>
                  <a:pt x="151" y="14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08" y="4"/>
                  <a:pt x="108" y="4"/>
                  <a:pt x="108" y="4"/>
                </a:cubicBezTo>
                <a:cubicBezTo>
                  <a:pt x="82" y="42"/>
                  <a:pt x="82" y="42"/>
                  <a:pt x="82" y="42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38"/>
                  <a:pt x="36" y="38"/>
                  <a:pt x="36" y="38"/>
                </a:cubicBezTo>
                <a:cubicBezTo>
                  <a:pt x="19" y="2"/>
                  <a:pt x="19" y="2"/>
                  <a:pt x="19" y="2"/>
                </a:cubicBezTo>
                <a:cubicBezTo>
                  <a:pt x="16" y="8"/>
                  <a:pt x="14" y="15"/>
                  <a:pt x="14" y="23"/>
                </a:cubicBezTo>
                <a:cubicBezTo>
                  <a:pt x="11" y="59"/>
                  <a:pt x="36" y="91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62" y="99"/>
                  <a:pt x="42" y="103"/>
                  <a:pt x="26" y="116"/>
                </a:cubicBezTo>
                <a:cubicBezTo>
                  <a:pt x="5" y="134"/>
                  <a:pt x="0" y="162"/>
                  <a:pt x="0" y="162"/>
                </a:cubicBezTo>
                <a:cubicBezTo>
                  <a:pt x="0" y="162"/>
                  <a:pt x="29" y="162"/>
                  <a:pt x="51" y="144"/>
                </a:cubicBezTo>
                <a:cubicBezTo>
                  <a:pt x="60" y="137"/>
                  <a:pt x="66" y="127"/>
                  <a:pt x="70" y="118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3" y="128"/>
                  <a:pt x="87" y="139"/>
                  <a:pt x="95" y="148"/>
                </a:cubicBezTo>
                <a:cubicBezTo>
                  <a:pt x="113" y="169"/>
                  <a:pt x="141" y="174"/>
                  <a:pt x="141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69"/>
          <p:cNvSpPr/>
          <p:nvPr/>
        </p:nvSpPr>
        <p:spPr bwMode="auto">
          <a:xfrm>
            <a:off x="10611967" y="3678138"/>
            <a:ext cx="247650" cy="328613"/>
          </a:xfrm>
          <a:custGeom>
            <a:avLst/>
            <a:gdLst>
              <a:gd name="T0" fmla="*/ 50 w 156"/>
              <a:gd name="T1" fmla="*/ 180 h 207"/>
              <a:gd name="T2" fmla="*/ 50 w 156"/>
              <a:gd name="T3" fmla="*/ 180 h 207"/>
              <a:gd name="T4" fmla="*/ 156 w 156"/>
              <a:gd name="T5" fmla="*/ 29 h 207"/>
              <a:gd name="T6" fmla="*/ 115 w 156"/>
              <a:gd name="T7" fmla="*/ 0 h 207"/>
              <a:gd name="T8" fmla="*/ 8 w 156"/>
              <a:gd name="T9" fmla="*/ 151 h 207"/>
              <a:gd name="T10" fmla="*/ 8 w 156"/>
              <a:gd name="T11" fmla="*/ 151 h 207"/>
              <a:gd name="T12" fmla="*/ 0 w 156"/>
              <a:gd name="T13" fmla="*/ 207 h 207"/>
              <a:gd name="T14" fmla="*/ 0 w 156"/>
              <a:gd name="T15" fmla="*/ 207 h 207"/>
              <a:gd name="T16" fmla="*/ 0 w 156"/>
              <a:gd name="T17" fmla="*/ 207 h 207"/>
              <a:gd name="T18" fmla="*/ 17 w 156"/>
              <a:gd name="T19" fmla="*/ 198 h 207"/>
              <a:gd name="T20" fmla="*/ 50 w 156"/>
              <a:gd name="T21" fmla="*/ 180 h 207"/>
              <a:gd name="T22" fmla="*/ 43 w 156"/>
              <a:gd name="T23" fmla="*/ 179 h 207"/>
              <a:gd name="T24" fmla="*/ 14 w 156"/>
              <a:gd name="T25" fmla="*/ 194 h 207"/>
              <a:gd name="T26" fmla="*/ 6 w 156"/>
              <a:gd name="T27" fmla="*/ 189 h 207"/>
              <a:gd name="T28" fmla="*/ 11 w 156"/>
              <a:gd name="T29" fmla="*/ 157 h 207"/>
              <a:gd name="T30" fmla="*/ 43 w 156"/>
              <a:gd name="T31" fmla="*/ 1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207">
                <a:moveTo>
                  <a:pt x="50" y="180"/>
                </a:moveTo>
                <a:lnTo>
                  <a:pt x="50" y="180"/>
                </a:lnTo>
                <a:lnTo>
                  <a:pt x="156" y="29"/>
                </a:lnTo>
                <a:lnTo>
                  <a:pt x="115" y="0"/>
                </a:lnTo>
                <a:lnTo>
                  <a:pt x="8" y="151"/>
                </a:lnTo>
                <a:lnTo>
                  <a:pt x="8" y="151"/>
                </a:lnTo>
                <a:lnTo>
                  <a:pt x="0" y="207"/>
                </a:lnTo>
                <a:lnTo>
                  <a:pt x="0" y="207"/>
                </a:lnTo>
                <a:lnTo>
                  <a:pt x="0" y="207"/>
                </a:lnTo>
                <a:lnTo>
                  <a:pt x="17" y="198"/>
                </a:lnTo>
                <a:lnTo>
                  <a:pt x="50" y="180"/>
                </a:lnTo>
                <a:close/>
                <a:moveTo>
                  <a:pt x="43" y="179"/>
                </a:moveTo>
                <a:lnTo>
                  <a:pt x="14" y="194"/>
                </a:lnTo>
                <a:lnTo>
                  <a:pt x="6" y="189"/>
                </a:lnTo>
                <a:lnTo>
                  <a:pt x="11" y="157"/>
                </a:lnTo>
                <a:lnTo>
                  <a:pt x="43" y="1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70"/>
          <p:cNvSpPr/>
          <p:nvPr/>
        </p:nvSpPr>
        <p:spPr bwMode="auto">
          <a:xfrm>
            <a:off x="9915055" y="3176488"/>
            <a:ext cx="138113" cy="158750"/>
          </a:xfrm>
          <a:custGeom>
            <a:avLst/>
            <a:gdLst>
              <a:gd name="T0" fmla="*/ 87 w 87"/>
              <a:gd name="T1" fmla="*/ 0 h 100"/>
              <a:gd name="T2" fmla="*/ 40 w 87"/>
              <a:gd name="T3" fmla="*/ 27 h 100"/>
              <a:gd name="T4" fmla="*/ 0 w 87"/>
              <a:gd name="T5" fmla="*/ 27 h 100"/>
              <a:gd name="T6" fmla="*/ 0 w 87"/>
              <a:gd name="T7" fmla="*/ 49 h 100"/>
              <a:gd name="T8" fmla="*/ 0 w 87"/>
              <a:gd name="T9" fmla="*/ 51 h 100"/>
              <a:gd name="T10" fmla="*/ 0 w 87"/>
              <a:gd name="T11" fmla="*/ 51 h 100"/>
              <a:gd name="T12" fmla="*/ 0 w 87"/>
              <a:gd name="T13" fmla="*/ 73 h 100"/>
              <a:gd name="T14" fmla="*/ 40 w 87"/>
              <a:gd name="T15" fmla="*/ 73 h 100"/>
              <a:gd name="T16" fmla="*/ 87 w 87"/>
              <a:gd name="T17" fmla="*/ 100 h 100"/>
              <a:gd name="T18" fmla="*/ 87 w 87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00">
                <a:moveTo>
                  <a:pt x="87" y="0"/>
                </a:moveTo>
                <a:lnTo>
                  <a:pt x="40" y="27"/>
                </a:lnTo>
                <a:lnTo>
                  <a:pt x="0" y="27"/>
                </a:lnTo>
                <a:lnTo>
                  <a:pt x="0" y="49"/>
                </a:lnTo>
                <a:lnTo>
                  <a:pt x="0" y="51"/>
                </a:lnTo>
                <a:lnTo>
                  <a:pt x="0" y="51"/>
                </a:lnTo>
                <a:lnTo>
                  <a:pt x="0" y="73"/>
                </a:lnTo>
                <a:lnTo>
                  <a:pt x="40" y="73"/>
                </a:lnTo>
                <a:lnTo>
                  <a:pt x="87" y="100"/>
                </a:lnTo>
                <a:lnTo>
                  <a:pt x="8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71"/>
          <p:cNvSpPr/>
          <p:nvPr/>
        </p:nvSpPr>
        <p:spPr bwMode="auto">
          <a:xfrm>
            <a:off x="10065867" y="3181251"/>
            <a:ext cx="44450" cy="149225"/>
          </a:xfrm>
          <a:custGeom>
            <a:avLst/>
            <a:gdLst>
              <a:gd name="T0" fmla="*/ 0 w 27"/>
              <a:gd name="T1" fmla="*/ 0 h 93"/>
              <a:gd name="T2" fmla="*/ 0 w 27"/>
              <a:gd name="T3" fmla="*/ 6 h 93"/>
              <a:gd name="T4" fmla="*/ 22 w 27"/>
              <a:gd name="T5" fmla="*/ 47 h 93"/>
              <a:gd name="T6" fmla="*/ 0 w 27"/>
              <a:gd name="T7" fmla="*/ 87 h 93"/>
              <a:gd name="T8" fmla="*/ 0 w 27"/>
              <a:gd name="T9" fmla="*/ 93 h 93"/>
              <a:gd name="T10" fmla="*/ 27 w 27"/>
              <a:gd name="T11" fmla="*/ 47 h 93"/>
              <a:gd name="T12" fmla="*/ 0 w 27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93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13" y="15"/>
                  <a:pt x="22" y="30"/>
                  <a:pt x="22" y="47"/>
                </a:cubicBezTo>
                <a:cubicBezTo>
                  <a:pt x="22" y="63"/>
                  <a:pt x="13" y="78"/>
                  <a:pt x="0" y="87"/>
                </a:cubicBezTo>
                <a:cubicBezTo>
                  <a:pt x="0" y="93"/>
                  <a:pt x="0" y="93"/>
                  <a:pt x="0" y="93"/>
                </a:cubicBezTo>
                <a:cubicBezTo>
                  <a:pt x="16" y="84"/>
                  <a:pt x="27" y="67"/>
                  <a:pt x="27" y="47"/>
                </a:cubicBezTo>
                <a:cubicBezTo>
                  <a:pt x="27" y="27"/>
                  <a:pt x="16" y="9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Freeform: Shape 72"/>
          <p:cNvSpPr/>
          <p:nvPr/>
        </p:nvSpPr>
        <p:spPr bwMode="auto">
          <a:xfrm>
            <a:off x="10091267" y="3163788"/>
            <a:ext cx="52388" cy="184150"/>
          </a:xfrm>
          <a:custGeom>
            <a:avLst/>
            <a:gdLst>
              <a:gd name="T0" fmla="*/ 0 w 33"/>
              <a:gd name="T1" fmla="*/ 0 h 115"/>
              <a:gd name="T2" fmla="*/ 0 w 33"/>
              <a:gd name="T3" fmla="*/ 8 h 115"/>
              <a:gd name="T4" fmla="*/ 27 w 33"/>
              <a:gd name="T5" fmla="*/ 58 h 115"/>
              <a:gd name="T6" fmla="*/ 0 w 33"/>
              <a:gd name="T7" fmla="*/ 107 h 115"/>
              <a:gd name="T8" fmla="*/ 0 w 33"/>
              <a:gd name="T9" fmla="*/ 115 h 115"/>
              <a:gd name="T10" fmla="*/ 33 w 33"/>
              <a:gd name="T11" fmla="*/ 58 h 115"/>
              <a:gd name="T12" fmla="*/ 0 w 33"/>
              <a:gd name="T1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5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6" y="18"/>
                  <a:pt x="27" y="37"/>
                  <a:pt x="27" y="58"/>
                </a:cubicBezTo>
                <a:cubicBezTo>
                  <a:pt x="27" y="78"/>
                  <a:pt x="16" y="97"/>
                  <a:pt x="0" y="10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04"/>
                  <a:pt x="33" y="82"/>
                  <a:pt x="33" y="58"/>
                </a:cubicBezTo>
                <a:cubicBezTo>
                  <a:pt x="33" y="33"/>
                  <a:pt x="20" y="1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73"/>
          <p:cNvSpPr/>
          <p:nvPr/>
        </p:nvSpPr>
        <p:spPr bwMode="auto">
          <a:xfrm>
            <a:off x="7959255" y="1793775"/>
            <a:ext cx="176213" cy="165100"/>
          </a:xfrm>
          <a:custGeom>
            <a:avLst/>
            <a:gdLst>
              <a:gd name="T0" fmla="*/ 46 w 111"/>
              <a:gd name="T1" fmla="*/ 104 h 104"/>
              <a:gd name="T2" fmla="*/ 75 w 111"/>
              <a:gd name="T3" fmla="*/ 58 h 104"/>
              <a:gd name="T4" fmla="*/ 111 w 111"/>
              <a:gd name="T5" fmla="*/ 40 h 104"/>
              <a:gd name="T6" fmla="*/ 101 w 111"/>
              <a:gd name="T7" fmla="*/ 20 h 104"/>
              <a:gd name="T8" fmla="*/ 101 w 111"/>
              <a:gd name="T9" fmla="*/ 20 h 104"/>
              <a:gd name="T10" fmla="*/ 101 w 111"/>
              <a:gd name="T11" fmla="*/ 20 h 104"/>
              <a:gd name="T12" fmla="*/ 91 w 111"/>
              <a:gd name="T13" fmla="*/ 0 h 104"/>
              <a:gd name="T14" fmla="*/ 55 w 111"/>
              <a:gd name="T15" fmla="*/ 18 h 104"/>
              <a:gd name="T16" fmla="*/ 0 w 111"/>
              <a:gd name="T17" fmla="*/ 15 h 104"/>
              <a:gd name="T18" fmla="*/ 46 w 111"/>
              <a:gd name="T1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04">
                <a:moveTo>
                  <a:pt x="46" y="104"/>
                </a:moveTo>
                <a:lnTo>
                  <a:pt x="75" y="58"/>
                </a:lnTo>
                <a:lnTo>
                  <a:pt x="111" y="4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1" y="0"/>
                </a:lnTo>
                <a:lnTo>
                  <a:pt x="55" y="18"/>
                </a:lnTo>
                <a:lnTo>
                  <a:pt x="0" y="15"/>
                </a:lnTo>
                <a:lnTo>
                  <a:pt x="46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74"/>
          <p:cNvSpPr/>
          <p:nvPr/>
        </p:nvSpPr>
        <p:spPr bwMode="auto">
          <a:xfrm>
            <a:off x="7930680" y="1827113"/>
            <a:ext cx="87313" cy="133350"/>
          </a:xfrm>
          <a:custGeom>
            <a:avLst/>
            <a:gdLst>
              <a:gd name="T0" fmla="*/ 54 w 54"/>
              <a:gd name="T1" fmla="*/ 83 h 83"/>
              <a:gd name="T2" fmla="*/ 52 w 54"/>
              <a:gd name="T3" fmla="*/ 77 h 83"/>
              <a:gd name="T4" fmla="*/ 14 w 54"/>
              <a:gd name="T5" fmla="*/ 51 h 83"/>
              <a:gd name="T6" fmla="*/ 15 w 54"/>
              <a:gd name="T7" fmla="*/ 6 h 83"/>
              <a:gd name="T8" fmla="*/ 12 w 54"/>
              <a:gd name="T9" fmla="*/ 0 h 83"/>
              <a:gd name="T10" fmla="*/ 9 w 54"/>
              <a:gd name="T11" fmla="*/ 54 h 83"/>
              <a:gd name="T12" fmla="*/ 54 w 54"/>
              <a:gd name="T13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83">
                <a:moveTo>
                  <a:pt x="54" y="83"/>
                </a:moveTo>
                <a:cubicBezTo>
                  <a:pt x="52" y="77"/>
                  <a:pt x="52" y="77"/>
                  <a:pt x="52" y="77"/>
                </a:cubicBezTo>
                <a:cubicBezTo>
                  <a:pt x="36" y="76"/>
                  <a:pt x="21" y="66"/>
                  <a:pt x="14" y="51"/>
                </a:cubicBezTo>
                <a:cubicBezTo>
                  <a:pt x="6" y="36"/>
                  <a:pt x="7" y="19"/>
                  <a:pt x="15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5"/>
                  <a:pt x="0" y="36"/>
                  <a:pt x="9" y="54"/>
                </a:cubicBezTo>
                <a:cubicBezTo>
                  <a:pt x="18" y="72"/>
                  <a:pt x="36" y="82"/>
                  <a:pt x="54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Freeform: Shape 75"/>
          <p:cNvSpPr/>
          <p:nvPr/>
        </p:nvSpPr>
        <p:spPr bwMode="auto">
          <a:xfrm>
            <a:off x="7897342" y="1822350"/>
            <a:ext cx="107950" cy="165100"/>
          </a:xfrm>
          <a:custGeom>
            <a:avLst/>
            <a:gdLst>
              <a:gd name="T0" fmla="*/ 67 w 67"/>
              <a:gd name="T1" fmla="*/ 103 h 103"/>
              <a:gd name="T2" fmla="*/ 64 w 67"/>
              <a:gd name="T3" fmla="*/ 96 h 103"/>
              <a:gd name="T4" fmla="*/ 17 w 67"/>
              <a:gd name="T5" fmla="*/ 63 h 103"/>
              <a:gd name="T6" fmla="*/ 19 w 67"/>
              <a:gd name="T7" fmla="*/ 7 h 103"/>
              <a:gd name="T8" fmla="*/ 15 w 67"/>
              <a:gd name="T9" fmla="*/ 0 h 103"/>
              <a:gd name="T10" fmla="*/ 11 w 67"/>
              <a:gd name="T11" fmla="*/ 66 h 103"/>
              <a:gd name="T12" fmla="*/ 67 w 6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03">
                <a:moveTo>
                  <a:pt x="67" y="103"/>
                </a:moveTo>
                <a:cubicBezTo>
                  <a:pt x="64" y="96"/>
                  <a:pt x="64" y="96"/>
                  <a:pt x="64" y="96"/>
                </a:cubicBezTo>
                <a:cubicBezTo>
                  <a:pt x="44" y="94"/>
                  <a:pt x="26" y="82"/>
                  <a:pt x="17" y="63"/>
                </a:cubicBezTo>
                <a:cubicBezTo>
                  <a:pt x="7" y="45"/>
                  <a:pt x="9" y="24"/>
                  <a:pt x="19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9"/>
                  <a:pt x="0" y="44"/>
                  <a:pt x="11" y="66"/>
                </a:cubicBezTo>
                <a:cubicBezTo>
                  <a:pt x="22" y="89"/>
                  <a:pt x="44" y="102"/>
                  <a:pt x="67" y="10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Freeform: Shape 76"/>
          <p:cNvSpPr/>
          <p:nvPr/>
        </p:nvSpPr>
        <p:spPr bwMode="auto">
          <a:xfrm>
            <a:off x="9803930" y="3790851"/>
            <a:ext cx="106363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1"/>
                  <a:pt x="3" y="38"/>
                </a:cubicBezTo>
                <a:cubicBezTo>
                  <a:pt x="5" y="55"/>
                  <a:pt x="21" y="66"/>
                  <a:pt x="38" y="63"/>
                </a:cubicBezTo>
                <a:cubicBezTo>
                  <a:pt x="54" y="60"/>
                  <a:pt x="66" y="45"/>
                  <a:pt x="63" y="28"/>
                </a:cubicBezTo>
                <a:cubicBezTo>
                  <a:pt x="60" y="12"/>
                  <a:pt x="44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4" name="Freeform: Shape 77"/>
          <p:cNvSpPr/>
          <p:nvPr/>
        </p:nvSpPr>
        <p:spPr bwMode="auto">
          <a:xfrm>
            <a:off x="9689630" y="3728938"/>
            <a:ext cx="263525" cy="225425"/>
          </a:xfrm>
          <a:custGeom>
            <a:avLst/>
            <a:gdLst>
              <a:gd name="T0" fmla="*/ 140 w 163"/>
              <a:gd name="T1" fmla="*/ 10 h 140"/>
              <a:gd name="T2" fmla="*/ 133 w 163"/>
              <a:gd name="T3" fmla="*/ 12 h 140"/>
              <a:gd name="T4" fmla="*/ 132 w 163"/>
              <a:gd name="T5" fmla="*/ 5 h 140"/>
              <a:gd name="T6" fmla="*/ 126 w 163"/>
              <a:gd name="T7" fmla="*/ 0 h 140"/>
              <a:gd name="T8" fmla="*/ 107 w 163"/>
              <a:gd name="T9" fmla="*/ 4 h 140"/>
              <a:gd name="T10" fmla="*/ 102 w 163"/>
              <a:gd name="T11" fmla="*/ 10 h 140"/>
              <a:gd name="T12" fmla="*/ 103 w 163"/>
              <a:gd name="T13" fmla="*/ 17 h 140"/>
              <a:gd name="T14" fmla="*/ 6 w 163"/>
              <a:gd name="T15" fmla="*/ 33 h 140"/>
              <a:gd name="T16" fmla="*/ 1 w 163"/>
              <a:gd name="T17" fmla="*/ 39 h 140"/>
              <a:gd name="T18" fmla="*/ 17 w 163"/>
              <a:gd name="T19" fmla="*/ 134 h 140"/>
              <a:gd name="T20" fmla="*/ 23 w 163"/>
              <a:gd name="T21" fmla="*/ 139 h 140"/>
              <a:gd name="T22" fmla="*/ 158 w 163"/>
              <a:gd name="T23" fmla="*/ 117 h 140"/>
              <a:gd name="T24" fmla="*/ 162 w 163"/>
              <a:gd name="T25" fmla="*/ 110 h 140"/>
              <a:gd name="T26" fmla="*/ 147 w 163"/>
              <a:gd name="T27" fmla="*/ 15 h 140"/>
              <a:gd name="T28" fmla="*/ 140 w 163"/>
              <a:gd name="T29" fmla="*/ 10 h 140"/>
              <a:gd name="T30" fmla="*/ 45 w 163"/>
              <a:gd name="T31" fmla="*/ 49 h 140"/>
              <a:gd name="T32" fmla="*/ 40 w 163"/>
              <a:gd name="T33" fmla="*/ 56 h 140"/>
              <a:gd name="T34" fmla="*/ 19 w 163"/>
              <a:gd name="T35" fmla="*/ 60 h 140"/>
              <a:gd name="T36" fmla="*/ 12 w 163"/>
              <a:gd name="T37" fmla="*/ 55 h 140"/>
              <a:gd name="T38" fmla="*/ 11 w 163"/>
              <a:gd name="T39" fmla="*/ 47 h 140"/>
              <a:gd name="T40" fmla="*/ 16 w 163"/>
              <a:gd name="T41" fmla="*/ 41 h 140"/>
              <a:gd name="T42" fmla="*/ 37 w 163"/>
              <a:gd name="T43" fmla="*/ 37 h 140"/>
              <a:gd name="T44" fmla="*/ 44 w 163"/>
              <a:gd name="T45" fmla="*/ 42 h 140"/>
              <a:gd name="T46" fmla="*/ 45 w 163"/>
              <a:gd name="T47" fmla="*/ 49 h 140"/>
              <a:gd name="T48" fmla="*/ 110 w 163"/>
              <a:gd name="T49" fmla="*/ 107 h 140"/>
              <a:gd name="T50" fmla="*/ 68 w 163"/>
              <a:gd name="T51" fmla="*/ 77 h 140"/>
              <a:gd name="T52" fmla="*/ 98 w 163"/>
              <a:gd name="T53" fmla="*/ 35 h 140"/>
              <a:gd name="T54" fmla="*/ 139 w 163"/>
              <a:gd name="T55" fmla="*/ 65 h 140"/>
              <a:gd name="T56" fmla="*/ 110 w 163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3" h="140">
                <a:moveTo>
                  <a:pt x="140" y="10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2"/>
                  <a:pt x="129" y="0"/>
                  <a:pt x="126" y="0"/>
                </a:cubicBezTo>
                <a:cubicBezTo>
                  <a:pt x="107" y="4"/>
                  <a:pt x="107" y="4"/>
                  <a:pt x="107" y="4"/>
                </a:cubicBezTo>
                <a:cubicBezTo>
                  <a:pt x="104" y="4"/>
                  <a:pt x="102" y="7"/>
                  <a:pt x="102" y="10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0" y="36"/>
                  <a:pt x="1" y="39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7" y="137"/>
                  <a:pt x="20" y="140"/>
                  <a:pt x="23" y="139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61" y="116"/>
                  <a:pt x="163" y="113"/>
                  <a:pt x="162" y="110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2"/>
                  <a:pt x="143" y="10"/>
                  <a:pt x="140" y="10"/>
                </a:cubicBezTo>
                <a:moveTo>
                  <a:pt x="45" y="49"/>
                </a:moveTo>
                <a:cubicBezTo>
                  <a:pt x="46" y="53"/>
                  <a:pt x="44" y="56"/>
                  <a:pt x="40" y="56"/>
                </a:cubicBezTo>
                <a:cubicBezTo>
                  <a:pt x="19" y="60"/>
                  <a:pt x="19" y="60"/>
                  <a:pt x="19" y="60"/>
                </a:cubicBezTo>
                <a:cubicBezTo>
                  <a:pt x="16" y="60"/>
                  <a:pt x="13" y="58"/>
                  <a:pt x="12" y="55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4"/>
                  <a:pt x="13" y="41"/>
                  <a:pt x="16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4" y="42"/>
                </a:cubicBezTo>
                <a:lnTo>
                  <a:pt x="45" y="49"/>
                </a:lnTo>
                <a:close/>
                <a:moveTo>
                  <a:pt x="110" y="107"/>
                </a:moveTo>
                <a:cubicBezTo>
                  <a:pt x="90" y="110"/>
                  <a:pt x="71" y="97"/>
                  <a:pt x="68" y="77"/>
                </a:cubicBezTo>
                <a:cubicBezTo>
                  <a:pt x="65" y="57"/>
                  <a:pt x="78" y="39"/>
                  <a:pt x="98" y="35"/>
                </a:cubicBezTo>
                <a:cubicBezTo>
                  <a:pt x="117" y="32"/>
                  <a:pt x="136" y="45"/>
                  <a:pt x="139" y="65"/>
                </a:cubicBezTo>
                <a:cubicBezTo>
                  <a:pt x="143" y="85"/>
                  <a:pt x="129" y="104"/>
                  <a:pt x="110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Freeform: Shape 78"/>
          <p:cNvSpPr/>
          <p:nvPr/>
        </p:nvSpPr>
        <p:spPr bwMode="auto">
          <a:xfrm>
            <a:off x="10927880" y="4517926"/>
            <a:ext cx="104775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2"/>
                  <a:pt x="3" y="38"/>
                </a:cubicBezTo>
                <a:cubicBezTo>
                  <a:pt x="6" y="55"/>
                  <a:pt x="21" y="66"/>
                  <a:pt x="38" y="63"/>
                </a:cubicBezTo>
                <a:cubicBezTo>
                  <a:pt x="54" y="61"/>
                  <a:pt x="66" y="45"/>
                  <a:pt x="63" y="28"/>
                </a:cubicBezTo>
                <a:cubicBezTo>
                  <a:pt x="60" y="12"/>
                  <a:pt x="45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79"/>
          <p:cNvSpPr/>
          <p:nvPr/>
        </p:nvSpPr>
        <p:spPr bwMode="auto">
          <a:xfrm>
            <a:off x="10815167" y="4456014"/>
            <a:ext cx="260350" cy="225425"/>
          </a:xfrm>
          <a:custGeom>
            <a:avLst/>
            <a:gdLst>
              <a:gd name="T0" fmla="*/ 139 w 162"/>
              <a:gd name="T1" fmla="*/ 11 h 140"/>
              <a:gd name="T2" fmla="*/ 133 w 162"/>
              <a:gd name="T3" fmla="*/ 12 h 140"/>
              <a:gd name="T4" fmla="*/ 132 w 162"/>
              <a:gd name="T5" fmla="*/ 5 h 140"/>
              <a:gd name="T6" fmla="*/ 125 w 162"/>
              <a:gd name="T7" fmla="*/ 1 h 140"/>
              <a:gd name="T8" fmla="*/ 106 w 162"/>
              <a:gd name="T9" fmla="*/ 4 h 140"/>
              <a:gd name="T10" fmla="*/ 101 w 162"/>
              <a:gd name="T11" fmla="*/ 10 h 140"/>
              <a:gd name="T12" fmla="*/ 102 w 162"/>
              <a:gd name="T13" fmla="*/ 17 h 140"/>
              <a:gd name="T14" fmla="*/ 5 w 162"/>
              <a:gd name="T15" fmla="*/ 33 h 140"/>
              <a:gd name="T16" fmla="*/ 0 w 162"/>
              <a:gd name="T17" fmla="*/ 39 h 140"/>
              <a:gd name="T18" fmla="*/ 16 w 162"/>
              <a:gd name="T19" fmla="*/ 134 h 140"/>
              <a:gd name="T20" fmla="*/ 22 w 162"/>
              <a:gd name="T21" fmla="*/ 139 h 140"/>
              <a:gd name="T22" fmla="*/ 157 w 162"/>
              <a:gd name="T23" fmla="*/ 117 h 140"/>
              <a:gd name="T24" fmla="*/ 162 w 162"/>
              <a:gd name="T25" fmla="*/ 110 h 140"/>
              <a:gd name="T26" fmla="*/ 146 w 162"/>
              <a:gd name="T27" fmla="*/ 15 h 140"/>
              <a:gd name="T28" fmla="*/ 139 w 162"/>
              <a:gd name="T29" fmla="*/ 11 h 140"/>
              <a:gd name="T30" fmla="*/ 44 w 162"/>
              <a:gd name="T31" fmla="*/ 50 h 140"/>
              <a:gd name="T32" fmla="*/ 40 w 162"/>
              <a:gd name="T33" fmla="*/ 56 h 140"/>
              <a:gd name="T34" fmla="*/ 18 w 162"/>
              <a:gd name="T35" fmla="*/ 60 h 140"/>
              <a:gd name="T36" fmla="*/ 12 w 162"/>
              <a:gd name="T37" fmla="*/ 55 h 140"/>
              <a:gd name="T38" fmla="*/ 10 w 162"/>
              <a:gd name="T39" fmla="*/ 47 h 140"/>
              <a:gd name="T40" fmla="*/ 15 w 162"/>
              <a:gd name="T41" fmla="*/ 41 h 140"/>
              <a:gd name="T42" fmla="*/ 37 w 162"/>
              <a:gd name="T43" fmla="*/ 37 h 140"/>
              <a:gd name="T44" fmla="*/ 43 w 162"/>
              <a:gd name="T45" fmla="*/ 42 h 140"/>
              <a:gd name="T46" fmla="*/ 44 w 162"/>
              <a:gd name="T47" fmla="*/ 50 h 140"/>
              <a:gd name="T48" fmla="*/ 109 w 162"/>
              <a:gd name="T49" fmla="*/ 107 h 140"/>
              <a:gd name="T50" fmla="*/ 67 w 162"/>
              <a:gd name="T51" fmla="*/ 77 h 140"/>
              <a:gd name="T52" fmla="*/ 97 w 162"/>
              <a:gd name="T53" fmla="*/ 35 h 140"/>
              <a:gd name="T54" fmla="*/ 139 w 162"/>
              <a:gd name="T55" fmla="*/ 65 h 140"/>
              <a:gd name="T56" fmla="*/ 109 w 162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40">
                <a:moveTo>
                  <a:pt x="139" y="11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1" y="2"/>
                  <a:pt x="128" y="0"/>
                  <a:pt x="125" y="1"/>
                </a:cubicBezTo>
                <a:cubicBezTo>
                  <a:pt x="106" y="4"/>
                  <a:pt x="106" y="4"/>
                  <a:pt x="106" y="4"/>
                </a:cubicBezTo>
                <a:cubicBezTo>
                  <a:pt x="103" y="4"/>
                  <a:pt x="101" y="7"/>
                  <a:pt x="101" y="1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5" y="33"/>
                  <a:pt x="5" y="33"/>
                  <a:pt x="5" y="33"/>
                </a:cubicBezTo>
                <a:cubicBezTo>
                  <a:pt x="2" y="33"/>
                  <a:pt x="0" y="36"/>
                  <a:pt x="0" y="39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6" y="138"/>
                  <a:pt x="19" y="140"/>
                  <a:pt x="22" y="139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0" y="116"/>
                  <a:pt x="162" y="113"/>
                  <a:pt x="162" y="110"/>
                </a:cubicBezTo>
                <a:cubicBezTo>
                  <a:pt x="146" y="15"/>
                  <a:pt x="146" y="15"/>
                  <a:pt x="146" y="15"/>
                </a:cubicBezTo>
                <a:cubicBezTo>
                  <a:pt x="145" y="12"/>
                  <a:pt x="142" y="10"/>
                  <a:pt x="139" y="11"/>
                </a:cubicBezTo>
                <a:moveTo>
                  <a:pt x="44" y="50"/>
                </a:moveTo>
                <a:cubicBezTo>
                  <a:pt x="45" y="53"/>
                  <a:pt x="43" y="56"/>
                  <a:pt x="40" y="56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2" y="58"/>
                  <a:pt x="12" y="55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4"/>
                  <a:pt x="12" y="41"/>
                  <a:pt x="15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3" y="42"/>
                </a:cubicBezTo>
                <a:lnTo>
                  <a:pt x="44" y="50"/>
                </a:lnTo>
                <a:close/>
                <a:moveTo>
                  <a:pt x="109" y="107"/>
                </a:moveTo>
                <a:cubicBezTo>
                  <a:pt x="89" y="110"/>
                  <a:pt x="70" y="97"/>
                  <a:pt x="67" y="77"/>
                </a:cubicBezTo>
                <a:cubicBezTo>
                  <a:pt x="64" y="57"/>
                  <a:pt x="77" y="39"/>
                  <a:pt x="97" y="35"/>
                </a:cubicBezTo>
                <a:cubicBezTo>
                  <a:pt x="117" y="32"/>
                  <a:pt x="135" y="46"/>
                  <a:pt x="139" y="65"/>
                </a:cubicBezTo>
                <a:cubicBezTo>
                  <a:pt x="142" y="85"/>
                  <a:pt x="129" y="104"/>
                  <a:pt x="109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7" name="Freeform: Shape 80"/>
          <p:cNvSpPr/>
          <p:nvPr/>
        </p:nvSpPr>
        <p:spPr bwMode="auto">
          <a:xfrm>
            <a:off x="8933980" y="2365275"/>
            <a:ext cx="177800" cy="231775"/>
          </a:xfrm>
          <a:custGeom>
            <a:avLst/>
            <a:gdLst>
              <a:gd name="T0" fmla="*/ 112 w 112"/>
              <a:gd name="T1" fmla="*/ 0 h 146"/>
              <a:gd name="T2" fmla="*/ 6 w 112"/>
              <a:gd name="T3" fmla="*/ 0 h 146"/>
              <a:gd name="T4" fmla="*/ 0 w 112"/>
              <a:gd name="T5" fmla="*/ 0 h 146"/>
              <a:gd name="T6" fmla="*/ 0 w 112"/>
              <a:gd name="T7" fmla="*/ 146 h 146"/>
              <a:gd name="T8" fmla="*/ 6 w 112"/>
              <a:gd name="T9" fmla="*/ 146 h 146"/>
              <a:gd name="T10" fmla="*/ 6 w 112"/>
              <a:gd name="T11" fmla="*/ 70 h 146"/>
              <a:gd name="T12" fmla="*/ 112 w 112"/>
              <a:gd name="T13" fmla="*/ 70 h 146"/>
              <a:gd name="T14" fmla="*/ 72 w 112"/>
              <a:gd name="T15" fmla="*/ 35 h 146"/>
              <a:gd name="T16" fmla="*/ 112 w 112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46">
                <a:moveTo>
                  <a:pt x="112" y="0"/>
                </a:moveTo>
                <a:lnTo>
                  <a:pt x="6" y="0"/>
                </a:lnTo>
                <a:lnTo>
                  <a:pt x="0" y="0"/>
                </a:lnTo>
                <a:lnTo>
                  <a:pt x="0" y="146"/>
                </a:lnTo>
                <a:lnTo>
                  <a:pt x="6" y="146"/>
                </a:lnTo>
                <a:lnTo>
                  <a:pt x="6" y="70"/>
                </a:lnTo>
                <a:lnTo>
                  <a:pt x="112" y="70"/>
                </a:lnTo>
                <a:lnTo>
                  <a:pt x="72" y="35"/>
                </a:ln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Freeform: Shape 81"/>
          <p:cNvSpPr/>
          <p:nvPr/>
        </p:nvSpPr>
        <p:spPr bwMode="auto">
          <a:xfrm>
            <a:off x="9603905" y="3373338"/>
            <a:ext cx="217488" cy="219075"/>
          </a:xfrm>
          <a:custGeom>
            <a:avLst/>
            <a:gdLst>
              <a:gd name="T0" fmla="*/ 0 w 137"/>
              <a:gd name="T1" fmla="*/ 59 h 138"/>
              <a:gd name="T2" fmla="*/ 137 w 137"/>
              <a:gd name="T3" fmla="*/ 0 h 138"/>
              <a:gd name="T4" fmla="*/ 78 w 137"/>
              <a:gd name="T5" fmla="*/ 138 h 138"/>
              <a:gd name="T6" fmla="*/ 67 w 137"/>
              <a:gd name="T7" fmla="*/ 71 h 138"/>
              <a:gd name="T8" fmla="*/ 0 w 137"/>
              <a:gd name="T9" fmla="*/ 5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8">
                <a:moveTo>
                  <a:pt x="0" y="59"/>
                </a:moveTo>
                <a:lnTo>
                  <a:pt x="137" y="0"/>
                </a:lnTo>
                <a:lnTo>
                  <a:pt x="78" y="138"/>
                </a:lnTo>
                <a:lnTo>
                  <a:pt x="67" y="71"/>
                </a:lnTo>
                <a:lnTo>
                  <a:pt x="0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9" name="Freeform: Shape 82"/>
          <p:cNvSpPr/>
          <p:nvPr/>
        </p:nvSpPr>
        <p:spPr bwMode="auto">
          <a:xfrm>
            <a:off x="9813455" y="2876450"/>
            <a:ext cx="203200" cy="279400"/>
          </a:xfrm>
          <a:custGeom>
            <a:avLst/>
            <a:gdLst>
              <a:gd name="T0" fmla="*/ 63 w 126"/>
              <a:gd name="T1" fmla="*/ 0 h 173"/>
              <a:gd name="T2" fmla="*/ 0 w 126"/>
              <a:gd name="T3" fmla="*/ 62 h 173"/>
              <a:gd name="T4" fmla="*/ 63 w 126"/>
              <a:gd name="T5" fmla="*/ 173 h 173"/>
              <a:gd name="T6" fmla="*/ 126 w 126"/>
              <a:gd name="T7" fmla="*/ 62 h 173"/>
              <a:gd name="T8" fmla="*/ 63 w 126"/>
              <a:gd name="T9" fmla="*/ 0 h 173"/>
              <a:gd name="T10" fmla="*/ 63 w 126"/>
              <a:gd name="T11" fmla="*/ 115 h 173"/>
              <a:gd name="T12" fmla="*/ 10 w 126"/>
              <a:gd name="T13" fmla="*/ 62 h 173"/>
              <a:gd name="T14" fmla="*/ 63 w 126"/>
              <a:gd name="T15" fmla="*/ 9 h 173"/>
              <a:gd name="T16" fmla="*/ 116 w 126"/>
              <a:gd name="T17" fmla="*/ 62 h 173"/>
              <a:gd name="T18" fmla="*/ 63 w 126"/>
              <a:gd name="T19" fmla="*/ 1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173">
                <a:moveTo>
                  <a:pt x="63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7"/>
                  <a:pt x="28" y="173"/>
                  <a:pt x="63" y="173"/>
                </a:cubicBezTo>
                <a:cubicBezTo>
                  <a:pt x="98" y="173"/>
                  <a:pt x="126" y="97"/>
                  <a:pt x="126" y="62"/>
                </a:cubicBezTo>
                <a:cubicBezTo>
                  <a:pt x="126" y="28"/>
                  <a:pt x="98" y="0"/>
                  <a:pt x="63" y="0"/>
                </a:cubicBezTo>
                <a:moveTo>
                  <a:pt x="63" y="115"/>
                </a:moveTo>
                <a:cubicBezTo>
                  <a:pt x="34" y="115"/>
                  <a:pt x="10" y="91"/>
                  <a:pt x="10" y="62"/>
                </a:cubicBezTo>
                <a:cubicBezTo>
                  <a:pt x="10" y="33"/>
                  <a:pt x="34" y="9"/>
                  <a:pt x="63" y="9"/>
                </a:cubicBezTo>
                <a:cubicBezTo>
                  <a:pt x="92" y="9"/>
                  <a:pt x="116" y="33"/>
                  <a:pt x="116" y="62"/>
                </a:cubicBezTo>
                <a:cubicBezTo>
                  <a:pt x="116" y="91"/>
                  <a:pt x="92" y="115"/>
                  <a:pt x="63" y="11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0" name="Freeform: Shape 83"/>
          <p:cNvSpPr/>
          <p:nvPr/>
        </p:nvSpPr>
        <p:spPr bwMode="auto">
          <a:xfrm>
            <a:off x="8275167" y="2608163"/>
            <a:ext cx="385763" cy="234950"/>
          </a:xfrm>
          <a:custGeom>
            <a:avLst/>
            <a:gdLst>
              <a:gd name="T0" fmla="*/ 235 w 240"/>
              <a:gd name="T1" fmla="*/ 33 h 146"/>
              <a:gd name="T2" fmla="*/ 200 w 240"/>
              <a:gd name="T3" fmla="*/ 11 h 146"/>
              <a:gd name="T4" fmla="*/ 179 w 240"/>
              <a:gd name="T5" fmla="*/ 32 h 146"/>
              <a:gd name="T6" fmla="*/ 157 w 240"/>
              <a:gd name="T7" fmla="*/ 29 h 146"/>
              <a:gd name="T8" fmla="*/ 100 w 240"/>
              <a:gd name="T9" fmla="*/ 5 h 146"/>
              <a:gd name="T10" fmla="*/ 65 w 240"/>
              <a:gd name="T11" fmla="*/ 30 h 146"/>
              <a:gd name="T12" fmla="*/ 42 w 240"/>
              <a:gd name="T13" fmla="*/ 28 h 146"/>
              <a:gd name="T14" fmla="*/ 15 w 240"/>
              <a:gd name="T15" fmla="*/ 70 h 146"/>
              <a:gd name="T16" fmla="*/ 18 w 240"/>
              <a:gd name="T17" fmla="*/ 78 h 146"/>
              <a:gd name="T18" fmla="*/ 3 w 240"/>
              <a:gd name="T19" fmla="*/ 114 h 146"/>
              <a:gd name="T20" fmla="*/ 45 w 240"/>
              <a:gd name="T21" fmla="*/ 140 h 146"/>
              <a:gd name="T22" fmla="*/ 58 w 240"/>
              <a:gd name="T23" fmla="*/ 134 h 146"/>
              <a:gd name="T24" fmla="*/ 92 w 240"/>
              <a:gd name="T25" fmla="*/ 143 h 146"/>
              <a:gd name="T26" fmla="*/ 122 w 240"/>
              <a:gd name="T27" fmla="*/ 116 h 146"/>
              <a:gd name="T28" fmla="*/ 150 w 240"/>
              <a:gd name="T29" fmla="*/ 123 h 146"/>
              <a:gd name="T30" fmla="*/ 174 w 240"/>
              <a:gd name="T31" fmla="*/ 98 h 146"/>
              <a:gd name="T32" fmla="*/ 192 w 240"/>
              <a:gd name="T33" fmla="*/ 84 h 146"/>
              <a:gd name="T34" fmla="*/ 219 w 240"/>
              <a:gd name="T35" fmla="*/ 100 h 146"/>
              <a:gd name="T36" fmla="*/ 237 w 240"/>
              <a:gd name="T37" fmla="*/ 73 h 146"/>
              <a:gd name="T38" fmla="*/ 228 w 240"/>
              <a:gd name="T39" fmla="*/ 59 h 146"/>
              <a:gd name="T40" fmla="*/ 235 w 240"/>
              <a:gd name="T41" fmla="*/ 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0" h="146">
                <a:moveTo>
                  <a:pt x="235" y="33"/>
                </a:moveTo>
                <a:cubicBezTo>
                  <a:pt x="232" y="17"/>
                  <a:pt x="216" y="7"/>
                  <a:pt x="200" y="11"/>
                </a:cubicBezTo>
                <a:cubicBezTo>
                  <a:pt x="189" y="13"/>
                  <a:pt x="181" y="22"/>
                  <a:pt x="179" y="32"/>
                </a:cubicBezTo>
                <a:cubicBezTo>
                  <a:pt x="172" y="29"/>
                  <a:pt x="165" y="28"/>
                  <a:pt x="157" y="29"/>
                </a:cubicBezTo>
                <a:cubicBezTo>
                  <a:pt x="145" y="10"/>
                  <a:pt x="123" y="0"/>
                  <a:pt x="100" y="5"/>
                </a:cubicBezTo>
                <a:cubicBezTo>
                  <a:pt x="85" y="9"/>
                  <a:pt x="73" y="18"/>
                  <a:pt x="65" y="30"/>
                </a:cubicBezTo>
                <a:cubicBezTo>
                  <a:pt x="58" y="27"/>
                  <a:pt x="50" y="26"/>
                  <a:pt x="42" y="28"/>
                </a:cubicBezTo>
                <a:cubicBezTo>
                  <a:pt x="23" y="32"/>
                  <a:pt x="11" y="51"/>
                  <a:pt x="15" y="70"/>
                </a:cubicBezTo>
                <a:cubicBezTo>
                  <a:pt x="16" y="73"/>
                  <a:pt x="17" y="76"/>
                  <a:pt x="18" y="78"/>
                </a:cubicBezTo>
                <a:cubicBezTo>
                  <a:pt x="6" y="86"/>
                  <a:pt x="0" y="100"/>
                  <a:pt x="3" y="114"/>
                </a:cubicBezTo>
                <a:cubicBezTo>
                  <a:pt x="8" y="133"/>
                  <a:pt x="26" y="144"/>
                  <a:pt x="45" y="140"/>
                </a:cubicBezTo>
                <a:cubicBezTo>
                  <a:pt x="49" y="139"/>
                  <a:pt x="54" y="137"/>
                  <a:pt x="58" y="134"/>
                </a:cubicBezTo>
                <a:cubicBezTo>
                  <a:pt x="67" y="142"/>
                  <a:pt x="80" y="146"/>
                  <a:pt x="92" y="143"/>
                </a:cubicBezTo>
                <a:cubicBezTo>
                  <a:pt x="107" y="140"/>
                  <a:pt x="118" y="129"/>
                  <a:pt x="122" y="116"/>
                </a:cubicBezTo>
                <a:cubicBezTo>
                  <a:pt x="129" y="123"/>
                  <a:pt x="139" y="125"/>
                  <a:pt x="150" y="123"/>
                </a:cubicBezTo>
                <a:cubicBezTo>
                  <a:pt x="162" y="120"/>
                  <a:pt x="172" y="110"/>
                  <a:pt x="174" y="98"/>
                </a:cubicBezTo>
                <a:cubicBezTo>
                  <a:pt x="181" y="96"/>
                  <a:pt x="188" y="91"/>
                  <a:pt x="192" y="84"/>
                </a:cubicBezTo>
                <a:cubicBezTo>
                  <a:pt x="196" y="96"/>
                  <a:pt x="207" y="103"/>
                  <a:pt x="219" y="100"/>
                </a:cubicBezTo>
                <a:cubicBezTo>
                  <a:pt x="232" y="97"/>
                  <a:pt x="240" y="85"/>
                  <a:pt x="237" y="73"/>
                </a:cubicBezTo>
                <a:cubicBezTo>
                  <a:pt x="236" y="67"/>
                  <a:pt x="232" y="62"/>
                  <a:pt x="228" y="59"/>
                </a:cubicBezTo>
                <a:cubicBezTo>
                  <a:pt x="234" y="52"/>
                  <a:pt x="237" y="43"/>
                  <a:pt x="235" y="3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84"/>
          <p:cNvSpPr/>
          <p:nvPr/>
        </p:nvSpPr>
        <p:spPr bwMode="auto">
          <a:xfrm>
            <a:off x="9259417" y="1927125"/>
            <a:ext cx="315913" cy="163513"/>
          </a:xfrm>
          <a:custGeom>
            <a:avLst/>
            <a:gdLst>
              <a:gd name="T0" fmla="*/ 187 w 199"/>
              <a:gd name="T1" fmla="*/ 90 h 103"/>
              <a:gd name="T2" fmla="*/ 12 w 199"/>
              <a:gd name="T3" fmla="*/ 90 h 103"/>
              <a:gd name="T4" fmla="*/ 12 w 199"/>
              <a:gd name="T5" fmla="*/ 13 h 103"/>
              <a:gd name="T6" fmla="*/ 187 w 199"/>
              <a:gd name="T7" fmla="*/ 13 h 103"/>
              <a:gd name="T8" fmla="*/ 187 w 199"/>
              <a:gd name="T9" fmla="*/ 90 h 103"/>
              <a:gd name="T10" fmla="*/ 199 w 199"/>
              <a:gd name="T11" fmla="*/ 0 h 103"/>
              <a:gd name="T12" fmla="*/ 0 w 199"/>
              <a:gd name="T13" fmla="*/ 0 h 103"/>
              <a:gd name="T14" fmla="*/ 0 w 199"/>
              <a:gd name="T15" fmla="*/ 103 h 103"/>
              <a:gd name="T16" fmla="*/ 199 w 199"/>
              <a:gd name="T17" fmla="*/ 103 h 103"/>
              <a:gd name="T18" fmla="*/ 199 w 199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03">
                <a:moveTo>
                  <a:pt x="187" y="90"/>
                </a:moveTo>
                <a:lnTo>
                  <a:pt x="12" y="90"/>
                </a:lnTo>
                <a:lnTo>
                  <a:pt x="12" y="13"/>
                </a:lnTo>
                <a:lnTo>
                  <a:pt x="187" y="13"/>
                </a:lnTo>
                <a:lnTo>
                  <a:pt x="187" y="90"/>
                </a:lnTo>
                <a:close/>
                <a:moveTo>
                  <a:pt x="199" y="0"/>
                </a:moveTo>
                <a:lnTo>
                  <a:pt x="0" y="0"/>
                </a:lnTo>
                <a:lnTo>
                  <a:pt x="0" y="103"/>
                </a:lnTo>
                <a:lnTo>
                  <a:pt x="199" y="103"/>
                </a:lnTo>
                <a:lnTo>
                  <a:pt x="19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Rectangle 85"/>
          <p:cNvSpPr/>
          <p:nvPr/>
        </p:nvSpPr>
        <p:spPr bwMode="auto">
          <a:xfrm>
            <a:off x="9511830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Rectangle 86"/>
          <p:cNvSpPr/>
          <p:nvPr/>
        </p:nvSpPr>
        <p:spPr bwMode="auto">
          <a:xfrm>
            <a:off x="9465792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Rectangle 87"/>
          <p:cNvSpPr/>
          <p:nvPr/>
        </p:nvSpPr>
        <p:spPr bwMode="auto">
          <a:xfrm>
            <a:off x="9418167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5" name="Rectangle 88"/>
          <p:cNvSpPr/>
          <p:nvPr/>
        </p:nvSpPr>
        <p:spPr bwMode="auto">
          <a:xfrm>
            <a:off x="9373717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6" name="Freeform: Shape 89"/>
          <p:cNvSpPr/>
          <p:nvPr/>
        </p:nvSpPr>
        <p:spPr bwMode="auto">
          <a:xfrm>
            <a:off x="8245005" y="1601688"/>
            <a:ext cx="200025" cy="280988"/>
          </a:xfrm>
          <a:custGeom>
            <a:avLst/>
            <a:gdLst>
              <a:gd name="T0" fmla="*/ 125 w 125"/>
              <a:gd name="T1" fmla="*/ 21 h 175"/>
              <a:gd name="T2" fmla="*/ 85 w 125"/>
              <a:gd name="T3" fmla="*/ 21 h 175"/>
              <a:gd name="T4" fmla="*/ 85 w 125"/>
              <a:gd name="T5" fmla="*/ 10 h 175"/>
              <a:gd name="T6" fmla="*/ 75 w 125"/>
              <a:gd name="T7" fmla="*/ 0 h 175"/>
              <a:gd name="T8" fmla="*/ 50 w 125"/>
              <a:gd name="T9" fmla="*/ 0 h 175"/>
              <a:gd name="T10" fmla="*/ 40 w 125"/>
              <a:gd name="T11" fmla="*/ 10 h 175"/>
              <a:gd name="T12" fmla="*/ 40 w 125"/>
              <a:gd name="T13" fmla="*/ 21 h 175"/>
              <a:gd name="T14" fmla="*/ 0 w 125"/>
              <a:gd name="T15" fmla="*/ 21 h 175"/>
              <a:gd name="T16" fmla="*/ 0 w 125"/>
              <a:gd name="T17" fmla="*/ 40 h 175"/>
              <a:gd name="T18" fmla="*/ 8 w 125"/>
              <a:gd name="T19" fmla="*/ 40 h 175"/>
              <a:gd name="T20" fmla="*/ 8 w 125"/>
              <a:gd name="T21" fmla="*/ 169 h 175"/>
              <a:gd name="T22" fmla="*/ 14 w 125"/>
              <a:gd name="T23" fmla="*/ 175 h 175"/>
              <a:gd name="T24" fmla="*/ 111 w 125"/>
              <a:gd name="T25" fmla="*/ 175 h 175"/>
              <a:gd name="T26" fmla="*/ 117 w 125"/>
              <a:gd name="T27" fmla="*/ 169 h 175"/>
              <a:gd name="T28" fmla="*/ 117 w 125"/>
              <a:gd name="T29" fmla="*/ 40 h 175"/>
              <a:gd name="T30" fmla="*/ 125 w 125"/>
              <a:gd name="T31" fmla="*/ 40 h 175"/>
              <a:gd name="T32" fmla="*/ 125 w 125"/>
              <a:gd name="T33" fmla="*/ 21 h 175"/>
              <a:gd name="T34" fmla="*/ 46 w 125"/>
              <a:gd name="T35" fmla="*/ 10 h 175"/>
              <a:gd name="T36" fmla="*/ 50 w 125"/>
              <a:gd name="T37" fmla="*/ 7 h 175"/>
              <a:gd name="T38" fmla="*/ 75 w 125"/>
              <a:gd name="T39" fmla="*/ 7 h 175"/>
              <a:gd name="T40" fmla="*/ 79 w 125"/>
              <a:gd name="T41" fmla="*/ 10 h 175"/>
              <a:gd name="T42" fmla="*/ 79 w 125"/>
              <a:gd name="T43" fmla="*/ 21 h 175"/>
              <a:gd name="T44" fmla="*/ 46 w 125"/>
              <a:gd name="T45" fmla="*/ 21 h 175"/>
              <a:gd name="T46" fmla="*/ 46 w 125"/>
              <a:gd name="T47" fmla="*/ 10 h 175"/>
              <a:gd name="T48" fmla="*/ 27 w 125"/>
              <a:gd name="T49" fmla="*/ 120 h 175"/>
              <a:gd name="T50" fmla="*/ 25 w 125"/>
              <a:gd name="T51" fmla="*/ 120 h 175"/>
              <a:gd name="T52" fmla="*/ 19 w 125"/>
              <a:gd name="T53" fmla="*/ 114 h 175"/>
              <a:gd name="T54" fmla="*/ 19 w 125"/>
              <a:gd name="T55" fmla="*/ 40 h 175"/>
              <a:gd name="T56" fmla="*/ 33 w 125"/>
              <a:gd name="T57" fmla="*/ 40 h 175"/>
              <a:gd name="T58" fmla="*/ 33 w 125"/>
              <a:gd name="T59" fmla="*/ 114 h 175"/>
              <a:gd name="T60" fmla="*/ 27 w 125"/>
              <a:gd name="T61" fmla="*/ 120 h 175"/>
              <a:gd name="T62" fmla="*/ 51 w 125"/>
              <a:gd name="T63" fmla="*/ 120 h 175"/>
              <a:gd name="T64" fmla="*/ 50 w 125"/>
              <a:gd name="T65" fmla="*/ 120 h 175"/>
              <a:gd name="T66" fmla="*/ 43 w 125"/>
              <a:gd name="T67" fmla="*/ 114 h 175"/>
              <a:gd name="T68" fmla="*/ 43 w 125"/>
              <a:gd name="T69" fmla="*/ 40 h 175"/>
              <a:gd name="T70" fmla="*/ 58 w 125"/>
              <a:gd name="T71" fmla="*/ 40 h 175"/>
              <a:gd name="T72" fmla="*/ 58 w 125"/>
              <a:gd name="T73" fmla="*/ 114 h 175"/>
              <a:gd name="T74" fmla="*/ 51 w 125"/>
              <a:gd name="T75" fmla="*/ 120 h 175"/>
              <a:gd name="T76" fmla="*/ 75 w 125"/>
              <a:gd name="T77" fmla="*/ 120 h 175"/>
              <a:gd name="T78" fmla="*/ 74 w 125"/>
              <a:gd name="T79" fmla="*/ 120 h 175"/>
              <a:gd name="T80" fmla="*/ 67 w 125"/>
              <a:gd name="T81" fmla="*/ 114 h 175"/>
              <a:gd name="T82" fmla="*/ 67 w 125"/>
              <a:gd name="T83" fmla="*/ 40 h 175"/>
              <a:gd name="T84" fmla="*/ 82 w 125"/>
              <a:gd name="T85" fmla="*/ 40 h 175"/>
              <a:gd name="T86" fmla="*/ 82 w 125"/>
              <a:gd name="T87" fmla="*/ 114 h 175"/>
              <a:gd name="T88" fmla="*/ 75 w 125"/>
              <a:gd name="T89" fmla="*/ 120 h 175"/>
              <a:gd name="T90" fmla="*/ 106 w 125"/>
              <a:gd name="T91" fmla="*/ 114 h 175"/>
              <a:gd name="T92" fmla="*/ 100 w 125"/>
              <a:gd name="T93" fmla="*/ 120 h 175"/>
              <a:gd name="T94" fmla="*/ 98 w 125"/>
              <a:gd name="T95" fmla="*/ 120 h 175"/>
              <a:gd name="T96" fmla="*/ 92 w 125"/>
              <a:gd name="T97" fmla="*/ 114 h 175"/>
              <a:gd name="T98" fmla="*/ 92 w 125"/>
              <a:gd name="T99" fmla="*/ 40 h 175"/>
              <a:gd name="T100" fmla="*/ 106 w 125"/>
              <a:gd name="T101" fmla="*/ 40 h 175"/>
              <a:gd name="T102" fmla="*/ 106 w 125"/>
              <a:gd name="T103" fmla="*/ 11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5" h="175">
                <a:moveTo>
                  <a:pt x="125" y="21"/>
                </a:moveTo>
                <a:cubicBezTo>
                  <a:pt x="85" y="21"/>
                  <a:pt x="85" y="21"/>
                  <a:pt x="85" y="21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5"/>
                  <a:pt x="81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40" y="5"/>
                  <a:pt x="40" y="10"/>
                </a:cubicBezTo>
                <a:cubicBezTo>
                  <a:pt x="40" y="21"/>
                  <a:pt x="40" y="21"/>
                  <a:pt x="4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40"/>
                  <a:pt x="0" y="40"/>
                  <a:pt x="0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2"/>
                  <a:pt x="11" y="175"/>
                  <a:pt x="14" y="175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14" y="175"/>
                  <a:pt x="117" y="172"/>
                  <a:pt x="117" y="169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25" y="40"/>
                  <a:pt x="125" y="40"/>
                  <a:pt x="125" y="40"/>
                </a:cubicBezTo>
                <a:lnTo>
                  <a:pt x="125" y="21"/>
                </a:lnTo>
                <a:close/>
                <a:moveTo>
                  <a:pt x="46" y="10"/>
                </a:moveTo>
                <a:cubicBezTo>
                  <a:pt x="46" y="8"/>
                  <a:pt x="48" y="7"/>
                  <a:pt x="50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9" y="8"/>
                  <a:pt x="79" y="10"/>
                </a:cubicBezTo>
                <a:cubicBezTo>
                  <a:pt x="79" y="21"/>
                  <a:pt x="79" y="21"/>
                  <a:pt x="79" y="21"/>
                </a:cubicBezTo>
                <a:cubicBezTo>
                  <a:pt x="46" y="21"/>
                  <a:pt x="46" y="21"/>
                  <a:pt x="46" y="21"/>
                </a:cubicBezTo>
                <a:lnTo>
                  <a:pt x="46" y="10"/>
                </a:lnTo>
                <a:close/>
                <a:moveTo>
                  <a:pt x="27" y="120"/>
                </a:moveTo>
                <a:cubicBezTo>
                  <a:pt x="25" y="120"/>
                  <a:pt x="25" y="120"/>
                  <a:pt x="25" y="120"/>
                </a:cubicBezTo>
                <a:cubicBezTo>
                  <a:pt x="22" y="120"/>
                  <a:pt x="19" y="118"/>
                  <a:pt x="19" y="114"/>
                </a:cubicBezTo>
                <a:cubicBezTo>
                  <a:pt x="19" y="40"/>
                  <a:pt x="19" y="40"/>
                  <a:pt x="19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8"/>
                  <a:pt x="30" y="120"/>
                  <a:pt x="27" y="120"/>
                </a:cubicBezTo>
                <a:moveTo>
                  <a:pt x="51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46" y="120"/>
                  <a:pt x="43" y="118"/>
                  <a:pt x="43" y="114"/>
                </a:cubicBezTo>
                <a:cubicBezTo>
                  <a:pt x="43" y="40"/>
                  <a:pt x="43" y="40"/>
                  <a:pt x="43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8" y="118"/>
                  <a:pt x="55" y="120"/>
                  <a:pt x="51" y="120"/>
                </a:cubicBezTo>
                <a:moveTo>
                  <a:pt x="75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0" y="120"/>
                  <a:pt x="67" y="118"/>
                  <a:pt x="67" y="114"/>
                </a:cubicBezTo>
                <a:cubicBezTo>
                  <a:pt x="67" y="40"/>
                  <a:pt x="67" y="40"/>
                  <a:pt x="6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8"/>
                  <a:pt x="79" y="120"/>
                  <a:pt x="75" y="120"/>
                </a:cubicBezTo>
                <a:moveTo>
                  <a:pt x="106" y="114"/>
                </a:moveTo>
                <a:cubicBezTo>
                  <a:pt x="106" y="118"/>
                  <a:pt x="103" y="120"/>
                  <a:pt x="100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5" y="120"/>
                  <a:pt x="92" y="118"/>
                  <a:pt x="92" y="114"/>
                </a:cubicBezTo>
                <a:cubicBezTo>
                  <a:pt x="92" y="40"/>
                  <a:pt x="92" y="40"/>
                  <a:pt x="92" y="40"/>
                </a:cubicBezTo>
                <a:cubicBezTo>
                  <a:pt x="106" y="40"/>
                  <a:pt x="106" y="40"/>
                  <a:pt x="106" y="40"/>
                </a:cubicBezTo>
                <a:lnTo>
                  <a:pt x="106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7" name="Freeform: Shape 90"/>
          <p:cNvSpPr/>
          <p:nvPr/>
        </p:nvSpPr>
        <p:spPr bwMode="auto">
          <a:xfrm>
            <a:off x="8606955" y="2274788"/>
            <a:ext cx="212725" cy="292100"/>
          </a:xfrm>
          <a:custGeom>
            <a:avLst/>
            <a:gdLst>
              <a:gd name="T0" fmla="*/ 133 w 133"/>
              <a:gd name="T1" fmla="*/ 29 h 181"/>
              <a:gd name="T2" fmla="*/ 93 w 133"/>
              <a:gd name="T3" fmla="*/ 24 h 181"/>
              <a:gd name="T4" fmla="*/ 95 w 133"/>
              <a:gd name="T5" fmla="*/ 14 h 181"/>
              <a:gd name="T6" fmla="*/ 86 w 133"/>
              <a:gd name="T7" fmla="*/ 3 h 181"/>
              <a:gd name="T8" fmla="*/ 60 w 133"/>
              <a:gd name="T9" fmla="*/ 0 h 181"/>
              <a:gd name="T10" fmla="*/ 50 w 133"/>
              <a:gd name="T11" fmla="*/ 9 h 181"/>
              <a:gd name="T12" fmla="*/ 49 w 133"/>
              <a:gd name="T13" fmla="*/ 19 h 181"/>
              <a:gd name="T14" fmla="*/ 9 w 133"/>
              <a:gd name="T15" fmla="*/ 15 h 181"/>
              <a:gd name="T16" fmla="*/ 7 w 133"/>
              <a:gd name="T17" fmla="*/ 34 h 181"/>
              <a:gd name="T18" fmla="*/ 15 w 133"/>
              <a:gd name="T19" fmla="*/ 35 h 181"/>
              <a:gd name="T20" fmla="*/ 0 w 133"/>
              <a:gd name="T21" fmla="*/ 163 h 181"/>
              <a:gd name="T22" fmla="*/ 6 w 133"/>
              <a:gd name="T23" fmla="*/ 170 h 181"/>
              <a:gd name="T24" fmla="*/ 102 w 133"/>
              <a:gd name="T25" fmla="*/ 181 h 181"/>
              <a:gd name="T26" fmla="*/ 109 w 133"/>
              <a:gd name="T27" fmla="*/ 175 h 181"/>
              <a:gd name="T28" fmla="*/ 123 w 133"/>
              <a:gd name="T29" fmla="*/ 47 h 181"/>
              <a:gd name="T30" fmla="*/ 131 w 133"/>
              <a:gd name="T31" fmla="*/ 48 h 181"/>
              <a:gd name="T32" fmla="*/ 133 w 133"/>
              <a:gd name="T33" fmla="*/ 29 h 181"/>
              <a:gd name="T34" fmla="*/ 56 w 133"/>
              <a:gd name="T35" fmla="*/ 9 h 181"/>
              <a:gd name="T36" fmla="*/ 60 w 133"/>
              <a:gd name="T37" fmla="*/ 7 h 181"/>
              <a:gd name="T38" fmla="*/ 85 w 133"/>
              <a:gd name="T39" fmla="*/ 9 h 181"/>
              <a:gd name="T40" fmla="*/ 88 w 133"/>
              <a:gd name="T41" fmla="*/ 13 h 181"/>
              <a:gd name="T42" fmla="*/ 87 w 133"/>
              <a:gd name="T43" fmla="*/ 24 h 181"/>
              <a:gd name="T44" fmla="*/ 55 w 133"/>
              <a:gd name="T45" fmla="*/ 20 h 181"/>
              <a:gd name="T46" fmla="*/ 56 w 133"/>
              <a:gd name="T47" fmla="*/ 9 h 181"/>
              <a:gd name="T48" fmla="*/ 25 w 133"/>
              <a:gd name="T49" fmla="*/ 117 h 181"/>
              <a:gd name="T50" fmla="*/ 23 w 133"/>
              <a:gd name="T51" fmla="*/ 117 h 181"/>
              <a:gd name="T52" fmla="*/ 17 w 133"/>
              <a:gd name="T53" fmla="*/ 110 h 181"/>
              <a:gd name="T54" fmla="*/ 25 w 133"/>
              <a:gd name="T55" fmla="*/ 36 h 181"/>
              <a:gd name="T56" fmla="*/ 40 w 133"/>
              <a:gd name="T57" fmla="*/ 38 h 181"/>
              <a:gd name="T58" fmla="*/ 32 w 133"/>
              <a:gd name="T59" fmla="*/ 111 h 181"/>
              <a:gd name="T60" fmla="*/ 25 w 133"/>
              <a:gd name="T61" fmla="*/ 117 h 181"/>
              <a:gd name="T62" fmla="*/ 49 w 133"/>
              <a:gd name="T63" fmla="*/ 120 h 181"/>
              <a:gd name="T64" fmla="*/ 47 w 133"/>
              <a:gd name="T65" fmla="*/ 119 h 181"/>
              <a:gd name="T66" fmla="*/ 41 w 133"/>
              <a:gd name="T67" fmla="*/ 112 h 181"/>
              <a:gd name="T68" fmla="*/ 50 w 133"/>
              <a:gd name="T69" fmla="*/ 39 h 181"/>
              <a:gd name="T70" fmla="*/ 64 w 133"/>
              <a:gd name="T71" fmla="*/ 41 h 181"/>
              <a:gd name="T72" fmla="*/ 56 w 133"/>
              <a:gd name="T73" fmla="*/ 114 h 181"/>
              <a:gd name="T74" fmla="*/ 49 w 133"/>
              <a:gd name="T75" fmla="*/ 120 h 181"/>
              <a:gd name="T76" fmla="*/ 73 w 133"/>
              <a:gd name="T77" fmla="*/ 122 h 181"/>
              <a:gd name="T78" fmla="*/ 71 w 133"/>
              <a:gd name="T79" fmla="*/ 122 h 181"/>
              <a:gd name="T80" fmla="*/ 66 w 133"/>
              <a:gd name="T81" fmla="*/ 115 h 181"/>
              <a:gd name="T82" fmla="*/ 74 w 133"/>
              <a:gd name="T83" fmla="*/ 42 h 181"/>
              <a:gd name="T84" fmla="*/ 88 w 133"/>
              <a:gd name="T85" fmla="*/ 43 h 181"/>
              <a:gd name="T86" fmla="*/ 80 w 133"/>
              <a:gd name="T87" fmla="*/ 117 h 181"/>
              <a:gd name="T88" fmla="*/ 73 w 133"/>
              <a:gd name="T89" fmla="*/ 122 h 181"/>
              <a:gd name="T90" fmla="*/ 104 w 133"/>
              <a:gd name="T91" fmla="*/ 119 h 181"/>
              <a:gd name="T92" fmla="*/ 97 w 133"/>
              <a:gd name="T93" fmla="*/ 125 h 181"/>
              <a:gd name="T94" fmla="*/ 95 w 133"/>
              <a:gd name="T95" fmla="*/ 125 h 181"/>
              <a:gd name="T96" fmla="*/ 90 w 133"/>
              <a:gd name="T97" fmla="*/ 118 h 181"/>
              <a:gd name="T98" fmla="*/ 98 w 133"/>
              <a:gd name="T99" fmla="*/ 44 h 181"/>
              <a:gd name="T100" fmla="*/ 112 w 133"/>
              <a:gd name="T101" fmla="*/ 46 h 181"/>
              <a:gd name="T102" fmla="*/ 104 w 133"/>
              <a:gd name="T103" fmla="*/ 11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81">
                <a:moveTo>
                  <a:pt x="133" y="29"/>
                </a:moveTo>
                <a:cubicBezTo>
                  <a:pt x="93" y="24"/>
                  <a:pt x="93" y="24"/>
                  <a:pt x="93" y="24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8"/>
                  <a:pt x="91" y="4"/>
                  <a:pt x="86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55" y="0"/>
                  <a:pt x="50" y="3"/>
                  <a:pt x="50" y="9"/>
                </a:cubicBezTo>
                <a:cubicBezTo>
                  <a:pt x="49" y="19"/>
                  <a:pt x="49" y="19"/>
                  <a:pt x="49" y="19"/>
                </a:cubicBezTo>
                <a:cubicBezTo>
                  <a:pt x="9" y="15"/>
                  <a:pt x="9" y="15"/>
                  <a:pt x="9" y="15"/>
                </a:cubicBezTo>
                <a:cubicBezTo>
                  <a:pt x="7" y="34"/>
                  <a:pt x="7" y="34"/>
                  <a:pt x="7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7"/>
                  <a:pt x="2" y="170"/>
                  <a:pt x="6" y="17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5" y="181"/>
                  <a:pt x="108" y="179"/>
                  <a:pt x="109" y="175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31" y="48"/>
                  <a:pt x="131" y="48"/>
                  <a:pt x="131" y="48"/>
                </a:cubicBezTo>
                <a:lnTo>
                  <a:pt x="133" y="29"/>
                </a:lnTo>
                <a:close/>
                <a:moveTo>
                  <a:pt x="56" y="9"/>
                </a:moveTo>
                <a:cubicBezTo>
                  <a:pt x="56" y="8"/>
                  <a:pt x="58" y="6"/>
                  <a:pt x="60" y="7"/>
                </a:cubicBezTo>
                <a:cubicBezTo>
                  <a:pt x="85" y="9"/>
                  <a:pt x="85" y="9"/>
                  <a:pt x="85" y="9"/>
                </a:cubicBezTo>
                <a:cubicBezTo>
                  <a:pt x="87" y="10"/>
                  <a:pt x="88" y="11"/>
                  <a:pt x="88" y="13"/>
                </a:cubicBezTo>
                <a:cubicBezTo>
                  <a:pt x="87" y="24"/>
                  <a:pt x="87" y="24"/>
                  <a:pt x="87" y="24"/>
                </a:cubicBezTo>
                <a:cubicBezTo>
                  <a:pt x="55" y="20"/>
                  <a:pt x="55" y="20"/>
                  <a:pt x="55" y="20"/>
                </a:cubicBezTo>
                <a:lnTo>
                  <a:pt x="56" y="9"/>
                </a:lnTo>
                <a:close/>
                <a:moveTo>
                  <a:pt x="25" y="117"/>
                </a:moveTo>
                <a:cubicBezTo>
                  <a:pt x="23" y="117"/>
                  <a:pt x="23" y="117"/>
                  <a:pt x="23" y="117"/>
                </a:cubicBezTo>
                <a:cubicBezTo>
                  <a:pt x="19" y="116"/>
                  <a:pt x="17" y="113"/>
                  <a:pt x="17" y="110"/>
                </a:cubicBezTo>
                <a:cubicBezTo>
                  <a:pt x="25" y="36"/>
                  <a:pt x="25" y="36"/>
                  <a:pt x="25" y="36"/>
                </a:cubicBezTo>
                <a:cubicBezTo>
                  <a:pt x="40" y="38"/>
                  <a:pt x="40" y="38"/>
                  <a:pt x="40" y="38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5"/>
                  <a:pt x="28" y="117"/>
                  <a:pt x="25" y="117"/>
                </a:cubicBezTo>
                <a:moveTo>
                  <a:pt x="49" y="120"/>
                </a:moveTo>
                <a:cubicBezTo>
                  <a:pt x="47" y="119"/>
                  <a:pt x="47" y="119"/>
                  <a:pt x="47" y="119"/>
                </a:cubicBezTo>
                <a:cubicBezTo>
                  <a:pt x="44" y="119"/>
                  <a:pt x="41" y="116"/>
                  <a:pt x="41" y="112"/>
                </a:cubicBezTo>
                <a:cubicBezTo>
                  <a:pt x="50" y="39"/>
                  <a:pt x="50" y="39"/>
                  <a:pt x="50" y="39"/>
                </a:cubicBezTo>
                <a:cubicBezTo>
                  <a:pt x="64" y="41"/>
                  <a:pt x="64" y="41"/>
                  <a:pt x="64" y="41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7"/>
                  <a:pt x="52" y="120"/>
                  <a:pt x="49" y="120"/>
                </a:cubicBezTo>
                <a:moveTo>
                  <a:pt x="73" y="122"/>
                </a:moveTo>
                <a:cubicBezTo>
                  <a:pt x="71" y="122"/>
                  <a:pt x="71" y="122"/>
                  <a:pt x="71" y="122"/>
                </a:cubicBezTo>
                <a:cubicBezTo>
                  <a:pt x="68" y="122"/>
                  <a:pt x="65" y="118"/>
                  <a:pt x="66" y="115"/>
                </a:cubicBezTo>
                <a:cubicBezTo>
                  <a:pt x="74" y="42"/>
                  <a:pt x="74" y="42"/>
                  <a:pt x="74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79" y="120"/>
                  <a:pt x="76" y="123"/>
                  <a:pt x="73" y="122"/>
                </a:cubicBezTo>
                <a:moveTo>
                  <a:pt x="104" y="119"/>
                </a:moveTo>
                <a:cubicBezTo>
                  <a:pt x="104" y="123"/>
                  <a:pt x="100" y="125"/>
                  <a:pt x="97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2" y="124"/>
                  <a:pt x="89" y="121"/>
                  <a:pt x="90" y="118"/>
                </a:cubicBezTo>
                <a:cubicBezTo>
                  <a:pt x="98" y="44"/>
                  <a:pt x="98" y="44"/>
                  <a:pt x="98" y="44"/>
                </a:cubicBezTo>
                <a:cubicBezTo>
                  <a:pt x="112" y="46"/>
                  <a:pt x="112" y="46"/>
                  <a:pt x="112" y="46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8" name="Freeform: Shape 91"/>
          <p:cNvSpPr/>
          <p:nvPr/>
        </p:nvSpPr>
        <p:spPr bwMode="auto">
          <a:xfrm>
            <a:off x="10291292" y="4462364"/>
            <a:ext cx="333375" cy="239713"/>
          </a:xfrm>
          <a:custGeom>
            <a:avLst/>
            <a:gdLst>
              <a:gd name="T0" fmla="*/ 176 w 207"/>
              <a:gd name="T1" fmla="*/ 24 h 149"/>
              <a:gd name="T2" fmla="*/ 164 w 207"/>
              <a:gd name="T3" fmla="*/ 38 h 149"/>
              <a:gd name="T4" fmla="*/ 150 w 207"/>
              <a:gd name="T5" fmla="*/ 0 h 149"/>
              <a:gd name="T6" fmla="*/ 99 w 207"/>
              <a:gd name="T7" fmla="*/ 18 h 149"/>
              <a:gd name="T8" fmla="*/ 110 w 207"/>
              <a:gd name="T9" fmla="*/ 32 h 149"/>
              <a:gd name="T10" fmla="*/ 98 w 207"/>
              <a:gd name="T11" fmla="*/ 60 h 149"/>
              <a:gd name="T12" fmla="*/ 71 w 207"/>
              <a:gd name="T13" fmla="*/ 46 h 149"/>
              <a:gd name="T14" fmla="*/ 71 w 207"/>
              <a:gd name="T15" fmla="*/ 28 h 149"/>
              <a:gd name="T16" fmla="*/ 20 w 207"/>
              <a:gd name="T17" fmla="*/ 47 h 149"/>
              <a:gd name="T18" fmla="*/ 34 w 207"/>
              <a:gd name="T19" fmla="*/ 84 h 149"/>
              <a:gd name="T20" fmla="*/ 16 w 207"/>
              <a:gd name="T21" fmla="*/ 82 h 149"/>
              <a:gd name="T22" fmla="*/ 4 w 207"/>
              <a:gd name="T23" fmla="*/ 110 h 149"/>
              <a:gd name="T24" fmla="*/ 31 w 207"/>
              <a:gd name="T25" fmla="*/ 125 h 149"/>
              <a:gd name="T26" fmla="*/ 44 w 207"/>
              <a:gd name="T27" fmla="*/ 112 h 149"/>
              <a:gd name="T28" fmla="*/ 57 w 207"/>
              <a:gd name="T29" fmla="*/ 149 h 149"/>
              <a:gd name="T30" fmla="*/ 108 w 207"/>
              <a:gd name="T31" fmla="*/ 131 h 149"/>
              <a:gd name="T32" fmla="*/ 97 w 207"/>
              <a:gd name="T33" fmla="*/ 118 h 149"/>
              <a:gd name="T34" fmla="*/ 109 w 207"/>
              <a:gd name="T35" fmla="*/ 89 h 149"/>
              <a:gd name="T36" fmla="*/ 136 w 207"/>
              <a:gd name="T37" fmla="*/ 104 h 149"/>
              <a:gd name="T38" fmla="*/ 136 w 207"/>
              <a:gd name="T39" fmla="*/ 121 h 149"/>
              <a:gd name="T40" fmla="*/ 187 w 207"/>
              <a:gd name="T41" fmla="*/ 103 h 149"/>
              <a:gd name="T42" fmla="*/ 174 w 207"/>
              <a:gd name="T43" fmla="*/ 65 h 149"/>
              <a:gd name="T44" fmla="*/ 191 w 207"/>
              <a:gd name="T45" fmla="*/ 67 h 149"/>
              <a:gd name="T46" fmla="*/ 203 w 207"/>
              <a:gd name="T47" fmla="*/ 39 h 149"/>
              <a:gd name="T48" fmla="*/ 176 w 207"/>
              <a:gd name="T49" fmla="*/ 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7" h="149">
                <a:moveTo>
                  <a:pt x="176" y="24"/>
                </a:moveTo>
                <a:cubicBezTo>
                  <a:pt x="170" y="26"/>
                  <a:pt x="166" y="32"/>
                  <a:pt x="164" y="38"/>
                </a:cubicBezTo>
                <a:cubicBezTo>
                  <a:pt x="150" y="0"/>
                  <a:pt x="150" y="0"/>
                  <a:pt x="150" y="0"/>
                </a:cubicBezTo>
                <a:cubicBezTo>
                  <a:pt x="99" y="18"/>
                  <a:pt x="99" y="18"/>
                  <a:pt x="99" y="18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4" y="44"/>
                  <a:pt x="109" y="56"/>
                  <a:pt x="98" y="60"/>
                </a:cubicBezTo>
                <a:cubicBezTo>
                  <a:pt x="88" y="64"/>
                  <a:pt x="76" y="57"/>
                  <a:pt x="71" y="46"/>
                </a:cubicBezTo>
                <a:cubicBezTo>
                  <a:pt x="69" y="40"/>
                  <a:pt x="69" y="34"/>
                  <a:pt x="71" y="28"/>
                </a:cubicBezTo>
                <a:cubicBezTo>
                  <a:pt x="20" y="47"/>
                  <a:pt x="20" y="47"/>
                  <a:pt x="20" y="47"/>
                </a:cubicBezTo>
                <a:cubicBezTo>
                  <a:pt x="34" y="84"/>
                  <a:pt x="34" y="84"/>
                  <a:pt x="34" y="84"/>
                </a:cubicBezTo>
                <a:cubicBezTo>
                  <a:pt x="29" y="81"/>
                  <a:pt x="22" y="80"/>
                  <a:pt x="16" y="82"/>
                </a:cubicBezTo>
                <a:cubicBezTo>
                  <a:pt x="5" y="86"/>
                  <a:pt x="0" y="99"/>
                  <a:pt x="4" y="110"/>
                </a:cubicBezTo>
                <a:cubicBezTo>
                  <a:pt x="9" y="122"/>
                  <a:pt x="21" y="129"/>
                  <a:pt x="31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03" y="128"/>
                  <a:pt x="99" y="124"/>
                  <a:pt x="97" y="118"/>
                </a:cubicBezTo>
                <a:cubicBezTo>
                  <a:pt x="93" y="106"/>
                  <a:pt x="98" y="93"/>
                  <a:pt x="109" y="89"/>
                </a:cubicBezTo>
                <a:cubicBezTo>
                  <a:pt x="120" y="85"/>
                  <a:pt x="132" y="92"/>
                  <a:pt x="136" y="104"/>
                </a:cubicBezTo>
                <a:cubicBezTo>
                  <a:pt x="138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8"/>
                  <a:pt x="185" y="70"/>
                  <a:pt x="191" y="67"/>
                </a:cubicBezTo>
                <a:cubicBezTo>
                  <a:pt x="202" y="64"/>
                  <a:pt x="207" y="51"/>
                  <a:pt x="203" y="39"/>
                </a:cubicBezTo>
                <a:cubicBezTo>
                  <a:pt x="199" y="27"/>
                  <a:pt x="187" y="20"/>
                  <a:pt x="176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Freeform: Shape 92"/>
          <p:cNvSpPr/>
          <p:nvPr/>
        </p:nvSpPr>
        <p:spPr bwMode="auto">
          <a:xfrm>
            <a:off x="7914805" y="2046188"/>
            <a:ext cx="334963" cy="241300"/>
          </a:xfrm>
          <a:custGeom>
            <a:avLst/>
            <a:gdLst>
              <a:gd name="T0" fmla="*/ 176 w 208"/>
              <a:gd name="T1" fmla="*/ 25 h 150"/>
              <a:gd name="T2" fmla="*/ 164 w 208"/>
              <a:gd name="T3" fmla="*/ 38 h 150"/>
              <a:gd name="T4" fmla="*/ 151 w 208"/>
              <a:gd name="T5" fmla="*/ 0 h 150"/>
              <a:gd name="T6" fmla="*/ 99 w 208"/>
              <a:gd name="T7" fmla="*/ 19 h 150"/>
              <a:gd name="T8" fmla="*/ 110 w 208"/>
              <a:gd name="T9" fmla="*/ 32 h 150"/>
              <a:gd name="T10" fmla="*/ 99 w 208"/>
              <a:gd name="T11" fmla="*/ 60 h 150"/>
              <a:gd name="T12" fmla="*/ 72 w 208"/>
              <a:gd name="T13" fmla="*/ 46 h 150"/>
              <a:gd name="T14" fmla="*/ 72 w 208"/>
              <a:gd name="T15" fmla="*/ 29 h 150"/>
              <a:gd name="T16" fmla="*/ 21 w 208"/>
              <a:gd name="T17" fmla="*/ 47 h 150"/>
              <a:gd name="T18" fmla="*/ 34 w 208"/>
              <a:gd name="T19" fmla="*/ 85 h 150"/>
              <a:gd name="T20" fmla="*/ 16 w 208"/>
              <a:gd name="T21" fmla="*/ 82 h 150"/>
              <a:gd name="T22" fmla="*/ 5 w 208"/>
              <a:gd name="T23" fmla="*/ 111 h 150"/>
              <a:gd name="T24" fmla="*/ 32 w 208"/>
              <a:gd name="T25" fmla="*/ 125 h 150"/>
              <a:gd name="T26" fmla="*/ 44 w 208"/>
              <a:gd name="T27" fmla="*/ 112 h 150"/>
              <a:gd name="T28" fmla="*/ 58 w 208"/>
              <a:gd name="T29" fmla="*/ 150 h 150"/>
              <a:gd name="T30" fmla="*/ 109 w 208"/>
              <a:gd name="T31" fmla="*/ 131 h 150"/>
              <a:gd name="T32" fmla="*/ 98 w 208"/>
              <a:gd name="T33" fmla="*/ 118 h 150"/>
              <a:gd name="T34" fmla="*/ 109 w 208"/>
              <a:gd name="T35" fmla="*/ 89 h 150"/>
              <a:gd name="T36" fmla="*/ 136 w 208"/>
              <a:gd name="T37" fmla="*/ 104 h 150"/>
              <a:gd name="T38" fmla="*/ 136 w 208"/>
              <a:gd name="T39" fmla="*/ 121 h 150"/>
              <a:gd name="T40" fmla="*/ 187 w 208"/>
              <a:gd name="T41" fmla="*/ 103 h 150"/>
              <a:gd name="T42" fmla="*/ 174 w 208"/>
              <a:gd name="T43" fmla="*/ 65 h 150"/>
              <a:gd name="T44" fmla="*/ 192 w 208"/>
              <a:gd name="T45" fmla="*/ 68 h 150"/>
              <a:gd name="T46" fmla="*/ 203 w 208"/>
              <a:gd name="T47" fmla="*/ 39 h 150"/>
              <a:gd name="T48" fmla="*/ 176 w 208"/>
              <a:gd name="T49" fmla="*/ 2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150">
                <a:moveTo>
                  <a:pt x="176" y="25"/>
                </a:moveTo>
                <a:cubicBezTo>
                  <a:pt x="170" y="27"/>
                  <a:pt x="166" y="32"/>
                  <a:pt x="164" y="38"/>
                </a:cubicBezTo>
                <a:cubicBezTo>
                  <a:pt x="151" y="0"/>
                  <a:pt x="151" y="0"/>
                  <a:pt x="151" y="0"/>
                </a:cubicBezTo>
                <a:cubicBezTo>
                  <a:pt x="99" y="19"/>
                  <a:pt x="99" y="19"/>
                  <a:pt x="99" y="19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5" y="44"/>
                  <a:pt x="110" y="57"/>
                  <a:pt x="99" y="60"/>
                </a:cubicBezTo>
                <a:cubicBezTo>
                  <a:pt x="88" y="64"/>
                  <a:pt x="76" y="58"/>
                  <a:pt x="72" y="46"/>
                </a:cubicBezTo>
                <a:cubicBezTo>
                  <a:pt x="70" y="40"/>
                  <a:pt x="70" y="34"/>
                  <a:pt x="72" y="29"/>
                </a:cubicBezTo>
                <a:cubicBezTo>
                  <a:pt x="21" y="47"/>
                  <a:pt x="21" y="47"/>
                  <a:pt x="21" y="47"/>
                </a:cubicBezTo>
                <a:cubicBezTo>
                  <a:pt x="34" y="85"/>
                  <a:pt x="34" y="85"/>
                  <a:pt x="34" y="85"/>
                </a:cubicBezTo>
                <a:cubicBezTo>
                  <a:pt x="29" y="81"/>
                  <a:pt x="22" y="80"/>
                  <a:pt x="16" y="82"/>
                </a:cubicBezTo>
                <a:cubicBezTo>
                  <a:pt x="6" y="86"/>
                  <a:pt x="0" y="99"/>
                  <a:pt x="5" y="111"/>
                </a:cubicBezTo>
                <a:cubicBezTo>
                  <a:pt x="9" y="123"/>
                  <a:pt x="21" y="129"/>
                  <a:pt x="32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109" y="131"/>
                  <a:pt x="109" y="131"/>
                  <a:pt x="109" y="131"/>
                </a:cubicBezTo>
                <a:cubicBezTo>
                  <a:pt x="104" y="129"/>
                  <a:pt x="100" y="124"/>
                  <a:pt x="98" y="118"/>
                </a:cubicBezTo>
                <a:cubicBezTo>
                  <a:pt x="93" y="106"/>
                  <a:pt x="99" y="93"/>
                  <a:pt x="109" y="89"/>
                </a:cubicBezTo>
                <a:cubicBezTo>
                  <a:pt x="120" y="86"/>
                  <a:pt x="132" y="92"/>
                  <a:pt x="136" y="104"/>
                </a:cubicBezTo>
                <a:cubicBezTo>
                  <a:pt x="139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9"/>
                  <a:pt x="186" y="70"/>
                  <a:pt x="192" y="68"/>
                </a:cubicBezTo>
                <a:cubicBezTo>
                  <a:pt x="203" y="64"/>
                  <a:pt x="208" y="51"/>
                  <a:pt x="203" y="39"/>
                </a:cubicBezTo>
                <a:cubicBezTo>
                  <a:pt x="199" y="27"/>
                  <a:pt x="187" y="21"/>
                  <a:pt x="176" y="2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Freeform: Shape 93"/>
          <p:cNvSpPr/>
          <p:nvPr/>
        </p:nvSpPr>
        <p:spPr bwMode="auto">
          <a:xfrm>
            <a:off x="10692930" y="3244751"/>
            <a:ext cx="161925" cy="322263"/>
          </a:xfrm>
          <a:custGeom>
            <a:avLst/>
            <a:gdLst>
              <a:gd name="T0" fmla="*/ 95 w 101"/>
              <a:gd name="T1" fmla="*/ 0 h 200"/>
              <a:gd name="T2" fmla="*/ 6 w 101"/>
              <a:gd name="T3" fmla="*/ 0 h 200"/>
              <a:gd name="T4" fmla="*/ 0 w 101"/>
              <a:gd name="T5" fmla="*/ 6 h 200"/>
              <a:gd name="T6" fmla="*/ 0 w 101"/>
              <a:gd name="T7" fmla="*/ 194 h 200"/>
              <a:gd name="T8" fmla="*/ 6 w 101"/>
              <a:gd name="T9" fmla="*/ 200 h 200"/>
              <a:gd name="T10" fmla="*/ 95 w 101"/>
              <a:gd name="T11" fmla="*/ 200 h 200"/>
              <a:gd name="T12" fmla="*/ 101 w 101"/>
              <a:gd name="T13" fmla="*/ 194 h 200"/>
              <a:gd name="T14" fmla="*/ 101 w 101"/>
              <a:gd name="T15" fmla="*/ 6 h 200"/>
              <a:gd name="T16" fmla="*/ 95 w 101"/>
              <a:gd name="T17" fmla="*/ 0 h 200"/>
              <a:gd name="T18" fmla="*/ 50 w 101"/>
              <a:gd name="T19" fmla="*/ 181 h 200"/>
              <a:gd name="T20" fmla="*/ 20 w 101"/>
              <a:gd name="T21" fmla="*/ 150 h 200"/>
              <a:gd name="T22" fmla="*/ 50 w 101"/>
              <a:gd name="T23" fmla="*/ 119 h 200"/>
              <a:gd name="T24" fmla="*/ 81 w 101"/>
              <a:gd name="T25" fmla="*/ 150 h 200"/>
              <a:gd name="T26" fmla="*/ 50 w 101"/>
              <a:gd name="T27" fmla="*/ 181 h 200"/>
              <a:gd name="T28" fmla="*/ 96 w 101"/>
              <a:gd name="T29" fmla="*/ 94 h 200"/>
              <a:gd name="T30" fmla="*/ 89 w 101"/>
              <a:gd name="T31" fmla="*/ 100 h 200"/>
              <a:gd name="T32" fmla="*/ 11 w 101"/>
              <a:gd name="T33" fmla="*/ 100 h 200"/>
              <a:gd name="T34" fmla="*/ 5 w 101"/>
              <a:gd name="T35" fmla="*/ 94 h 200"/>
              <a:gd name="T36" fmla="*/ 5 w 101"/>
              <a:gd name="T37" fmla="*/ 12 h 200"/>
              <a:gd name="T38" fmla="*/ 11 w 101"/>
              <a:gd name="T39" fmla="*/ 6 h 200"/>
              <a:gd name="T40" fmla="*/ 89 w 101"/>
              <a:gd name="T41" fmla="*/ 6 h 200"/>
              <a:gd name="T42" fmla="*/ 96 w 101"/>
              <a:gd name="T43" fmla="*/ 12 h 200"/>
              <a:gd name="T44" fmla="*/ 96 w 101"/>
              <a:gd name="T45" fmla="*/ 9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200">
                <a:moveTo>
                  <a:pt x="9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8" y="200"/>
                  <a:pt x="101" y="197"/>
                  <a:pt x="101" y="194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3"/>
                  <a:pt x="98" y="0"/>
                  <a:pt x="95" y="0"/>
                </a:cubicBezTo>
                <a:moveTo>
                  <a:pt x="50" y="181"/>
                </a:moveTo>
                <a:cubicBezTo>
                  <a:pt x="33" y="181"/>
                  <a:pt x="20" y="167"/>
                  <a:pt x="20" y="150"/>
                </a:cubicBezTo>
                <a:cubicBezTo>
                  <a:pt x="20" y="133"/>
                  <a:pt x="33" y="119"/>
                  <a:pt x="50" y="119"/>
                </a:cubicBezTo>
                <a:cubicBezTo>
                  <a:pt x="67" y="119"/>
                  <a:pt x="81" y="133"/>
                  <a:pt x="81" y="150"/>
                </a:cubicBezTo>
                <a:cubicBezTo>
                  <a:pt x="81" y="167"/>
                  <a:pt x="67" y="181"/>
                  <a:pt x="50" y="181"/>
                </a:cubicBezTo>
                <a:moveTo>
                  <a:pt x="96" y="94"/>
                </a:moveTo>
                <a:cubicBezTo>
                  <a:pt x="96" y="97"/>
                  <a:pt x="93" y="100"/>
                  <a:pt x="89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7"/>
                  <a:pt x="5" y="94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9"/>
                  <a:pt x="8" y="6"/>
                  <a:pt x="11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93" y="6"/>
                  <a:pt x="96" y="9"/>
                  <a:pt x="96" y="12"/>
                </a:cubicBezTo>
                <a:lnTo>
                  <a:pt x="96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1" name="Oval 94"/>
          <p:cNvSpPr/>
          <p:nvPr/>
        </p:nvSpPr>
        <p:spPr bwMode="auto">
          <a:xfrm>
            <a:off x="10743730" y="3457476"/>
            <a:ext cx="58738" cy="587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2" name="Freeform: Shape 95"/>
          <p:cNvSpPr/>
          <p:nvPr/>
        </p:nvSpPr>
        <p:spPr bwMode="auto">
          <a:xfrm>
            <a:off x="8775230" y="2608163"/>
            <a:ext cx="187325" cy="190500"/>
          </a:xfrm>
          <a:custGeom>
            <a:avLst/>
            <a:gdLst>
              <a:gd name="T0" fmla="*/ 101 w 117"/>
              <a:gd name="T1" fmla="*/ 73 h 118"/>
              <a:gd name="T2" fmla="*/ 117 w 117"/>
              <a:gd name="T3" fmla="*/ 73 h 118"/>
              <a:gd name="T4" fmla="*/ 117 w 117"/>
              <a:gd name="T5" fmla="*/ 45 h 118"/>
              <a:gd name="T6" fmla="*/ 101 w 117"/>
              <a:gd name="T7" fmla="*/ 45 h 118"/>
              <a:gd name="T8" fmla="*/ 99 w 117"/>
              <a:gd name="T9" fmla="*/ 38 h 118"/>
              <a:gd name="T10" fmla="*/ 110 w 117"/>
              <a:gd name="T11" fmla="*/ 28 h 118"/>
              <a:gd name="T12" fmla="*/ 90 w 117"/>
              <a:gd name="T13" fmla="*/ 8 h 118"/>
              <a:gd name="T14" fmla="*/ 79 w 117"/>
              <a:gd name="T15" fmla="*/ 19 h 118"/>
              <a:gd name="T16" fmla="*/ 72 w 117"/>
              <a:gd name="T17" fmla="*/ 16 h 118"/>
              <a:gd name="T18" fmla="*/ 72 w 117"/>
              <a:gd name="T19" fmla="*/ 0 h 118"/>
              <a:gd name="T20" fmla="*/ 44 w 117"/>
              <a:gd name="T21" fmla="*/ 0 h 118"/>
              <a:gd name="T22" fmla="*/ 44 w 117"/>
              <a:gd name="T23" fmla="*/ 0 h 118"/>
              <a:gd name="T24" fmla="*/ 44 w 117"/>
              <a:gd name="T25" fmla="*/ 16 h 118"/>
              <a:gd name="T26" fmla="*/ 38 w 117"/>
              <a:gd name="T27" fmla="*/ 19 h 118"/>
              <a:gd name="T28" fmla="*/ 27 w 117"/>
              <a:gd name="T29" fmla="*/ 8 h 118"/>
              <a:gd name="T30" fmla="*/ 7 w 117"/>
              <a:gd name="T31" fmla="*/ 28 h 118"/>
              <a:gd name="T32" fmla="*/ 18 w 117"/>
              <a:gd name="T33" fmla="*/ 38 h 118"/>
              <a:gd name="T34" fmla="*/ 15 w 117"/>
              <a:gd name="T35" fmla="*/ 45 h 118"/>
              <a:gd name="T36" fmla="*/ 0 w 117"/>
              <a:gd name="T37" fmla="*/ 45 h 118"/>
              <a:gd name="T38" fmla="*/ 0 w 117"/>
              <a:gd name="T39" fmla="*/ 73 h 118"/>
              <a:gd name="T40" fmla="*/ 15 w 117"/>
              <a:gd name="T41" fmla="*/ 73 h 118"/>
              <a:gd name="T42" fmla="*/ 18 w 117"/>
              <a:gd name="T43" fmla="*/ 80 h 118"/>
              <a:gd name="T44" fmla="*/ 7 w 117"/>
              <a:gd name="T45" fmla="*/ 91 h 118"/>
              <a:gd name="T46" fmla="*/ 27 w 117"/>
              <a:gd name="T47" fmla="*/ 110 h 118"/>
              <a:gd name="T48" fmla="*/ 38 w 117"/>
              <a:gd name="T49" fmla="*/ 99 h 118"/>
              <a:gd name="T50" fmla="*/ 44 w 117"/>
              <a:gd name="T51" fmla="*/ 102 h 118"/>
              <a:gd name="T52" fmla="*/ 44 w 117"/>
              <a:gd name="T53" fmla="*/ 118 h 118"/>
              <a:gd name="T54" fmla="*/ 72 w 117"/>
              <a:gd name="T55" fmla="*/ 118 h 118"/>
              <a:gd name="T56" fmla="*/ 72 w 117"/>
              <a:gd name="T57" fmla="*/ 102 h 118"/>
              <a:gd name="T58" fmla="*/ 79 w 117"/>
              <a:gd name="T59" fmla="*/ 99 h 118"/>
              <a:gd name="T60" fmla="*/ 90 w 117"/>
              <a:gd name="T61" fmla="*/ 110 h 118"/>
              <a:gd name="T62" fmla="*/ 110 w 117"/>
              <a:gd name="T63" fmla="*/ 91 h 118"/>
              <a:gd name="T64" fmla="*/ 99 w 117"/>
              <a:gd name="T65" fmla="*/ 80 h 118"/>
              <a:gd name="T66" fmla="*/ 101 w 117"/>
              <a:gd name="T67" fmla="*/ 73 h 118"/>
              <a:gd name="T68" fmla="*/ 58 w 117"/>
              <a:gd name="T69" fmla="*/ 85 h 118"/>
              <a:gd name="T70" fmla="*/ 33 w 117"/>
              <a:gd name="T71" fmla="*/ 59 h 118"/>
              <a:gd name="T72" fmla="*/ 58 w 117"/>
              <a:gd name="T73" fmla="*/ 33 h 118"/>
              <a:gd name="T74" fmla="*/ 84 w 117"/>
              <a:gd name="T75" fmla="*/ 59 h 118"/>
              <a:gd name="T76" fmla="*/ 58 w 117"/>
              <a:gd name="T77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8">
                <a:moveTo>
                  <a:pt x="101" y="73"/>
                </a:moveTo>
                <a:cubicBezTo>
                  <a:pt x="117" y="73"/>
                  <a:pt x="117" y="73"/>
                  <a:pt x="117" y="73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1" y="43"/>
                  <a:pt x="100" y="41"/>
                  <a:pt x="99" y="3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0" y="8"/>
                  <a:pt x="90" y="8"/>
                  <a:pt x="90" y="8"/>
                </a:cubicBezTo>
                <a:cubicBezTo>
                  <a:pt x="79" y="19"/>
                  <a:pt x="79" y="19"/>
                  <a:pt x="79" y="19"/>
                </a:cubicBezTo>
                <a:cubicBezTo>
                  <a:pt x="77" y="18"/>
                  <a:pt x="74" y="17"/>
                  <a:pt x="72" y="16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8" y="19"/>
                </a:cubicBezTo>
                <a:cubicBezTo>
                  <a:pt x="27" y="8"/>
                  <a:pt x="27" y="8"/>
                  <a:pt x="27" y="8"/>
                </a:cubicBezTo>
                <a:cubicBezTo>
                  <a:pt x="7" y="28"/>
                  <a:pt x="7" y="28"/>
                  <a:pt x="7" y="2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1"/>
                  <a:pt x="16" y="43"/>
                  <a:pt x="15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5"/>
                  <a:pt x="17" y="77"/>
                  <a:pt x="18" y="80"/>
                </a:cubicBezTo>
                <a:cubicBezTo>
                  <a:pt x="7" y="91"/>
                  <a:pt x="7" y="91"/>
                  <a:pt x="7" y="91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4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99" y="80"/>
                  <a:pt x="99" y="80"/>
                  <a:pt x="99" y="80"/>
                </a:cubicBezTo>
                <a:cubicBezTo>
                  <a:pt x="100" y="77"/>
                  <a:pt x="101" y="75"/>
                  <a:pt x="101" y="73"/>
                </a:cubicBezTo>
                <a:moveTo>
                  <a:pt x="58" y="85"/>
                </a:moveTo>
                <a:cubicBezTo>
                  <a:pt x="44" y="85"/>
                  <a:pt x="33" y="73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72" y="33"/>
                  <a:pt x="84" y="45"/>
                  <a:pt x="84" y="59"/>
                </a:cubicBezTo>
                <a:cubicBezTo>
                  <a:pt x="84" y="73"/>
                  <a:pt x="72" y="85"/>
                  <a:pt x="58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Freeform: Shape 96"/>
          <p:cNvSpPr/>
          <p:nvPr/>
        </p:nvSpPr>
        <p:spPr bwMode="auto">
          <a:xfrm>
            <a:off x="9948392" y="2620863"/>
            <a:ext cx="187325" cy="188913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10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10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10 h 117"/>
              <a:gd name="T62" fmla="*/ 110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5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5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3" y="33"/>
                  <a:pt x="84" y="44"/>
                  <a:pt x="84" y="58"/>
                </a:cubicBezTo>
                <a:cubicBezTo>
                  <a:pt x="84" y="72"/>
                  <a:pt x="73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Freeform: Shape 97"/>
          <p:cNvSpPr/>
          <p:nvPr/>
        </p:nvSpPr>
        <p:spPr bwMode="auto">
          <a:xfrm>
            <a:off x="8530755" y="2076350"/>
            <a:ext cx="187325" cy="187325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09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09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09 h 117"/>
              <a:gd name="T62" fmla="*/ 109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4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0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4" y="100"/>
                  <a:pt x="77" y="100"/>
                  <a:pt x="79" y="9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2" y="33"/>
                  <a:pt x="84" y="44"/>
                  <a:pt x="84" y="58"/>
                </a:cubicBezTo>
                <a:cubicBezTo>
                  <a:pt x="84" y="72"/>
                  <a:pt x="72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5" name="Freeform: Shape 98"/>
          <p:cNvSpPr/>
          <p:nvPr/>
        </p:nvSpPr>
        <p:spPr bwMode="auto">
          <a:xfrm>
            <a:off x="10088092" y="3771801"/>
            <a:ext cx="153988" cy="273050"/>
          </a:xfrm>
          <a:custGeom>
            <a:avLst/>
            <a:gdLst>
              <a:gd name="T0" fmla="*/ 92 w 96"/>
              <a:gd name="T1" fmla="*/ 70 h 170"/>
              <a:gd name="T2" fmla="*/ 82 w 96"/>
              <a:gd name="T3" fmla="*/ 70 h 170"/>
              <a:gd name="T4" fmla="*/ 69 w 96"/>
              <a:gd name="T5" fmla="*/ 14 h 170"/>
              <a:gd name="T6" fmla="*/ 80 w 96"/>
              <a:gd name="T7" fmla="*/ 14 h 170"/>
              <a:gd name="T8" fmla="*/ 85 w 96"/>
              <a:gd name="T9" fmla="*/ 10 h 170"/>
              <a:gd name="T10" fmla="*/ 85 w 96"/>
              <a:gd name="T11" fmla="*/ 4 h 170"/>
              <a:gd name="T12" fmla="*/ 80 w 96"/>
              <a:gd name="T13" fmla="*/ 0 h 170"/>
              <a:gd name="T14" fmla="*/ 16 w 96"/>
              <a:gd name="T15" fmla="*/ 0 h 170"/>
              <a:gd name="T16" fmla="*/ 12 w 96"/>
              <a:gd name="T17" fmla="*/ 4 h 170"/>
              <a:gd name="T18" fmla="*/ 12 w 96"/>
              <a:gd name="T19" fmla="*/ 10 h 170"/>
              <a:gd name="T20" fmla="*/ 16 w 96"/>
              <a:gd name="T21" fmla="*/ 14 h 170"/>
              <a:gd name="T22" fmla="*/ 27 w 96"/>
              <a:gd name="T23" fmla="*/ 14 h 170"/>
              <a:gd name="T24" fmla="*/ 14 w 96"/>
              <a:gd name="T25" fmla="*/ 70 h 170"/>
              <a:gd name="T26" fmla="*/ 4 w 96"/>
              <a:gd name="T27" fmla="*/ 70 h 170"/>
              <a:gd name="T28" fmla="*/ 0 w 96"/>
              <a:gd name="T29" fmla="*/ 74 h 170"/>
              <a:gd name="T30" fmla="*/ 0 w 96"/>
              <a:gd name="T31" fmla="*/ 85 h 170"/>
              <a:gd name="T32" fmla="*/ 4 w 96"/>
              <a:gd name="T33" fmla="*/ 89 h 170"/>
              <a:gd name="T34" fmla="*/ 44 w 96"/>
              <a:gd name="T35" fmla="*/ 89 h 170"/>
              <a:gd name="T36" fmla="*/ 44 w 96"/>
              <a:gd name="T37" fmla="*/ 107 h 170"/>
              <a:gd name="T38" fmla="*/ 44 w 96"/>
              <a:gd name="T39" fmla="*/ 150 h 170"/>
              <a:gd name="T40" fmla="*/ 44 w 96"/>
              <a:gd name="T41" fmla="*/ 154 h 170"/>
              <a:gd name="T42" fmla="*/ 45 w 96"/>
              <a:gd name="T43" fmla="*/ 158 h 170"/>
              <a:gd name="T44" fmla="*/ 46 w 96"/>
              <a:gd name="T45" fmla="*/ 164 h 170"/>
              <a:gd name="T46" fmla="*/ 48 w 96"/>
              <a:gd name="T47" fmla="*/ 170 h 170"/>
              <a:gd name="T48" fmla="*/ 50 w 96"/>
              <a:gd name="T49" fmla="*/ 164 h 170"/>
              <a:gd name="T50" fmla="*/ 51 w 96"/>
              <a:gd name="T51" fmla="*/ 158 h 170"/>
              <a:gd name="T52" fmla="*/ 52 w 96"/>
              <a:gd name="T53" fmla="*/ 154 h 170"/>
              <a:gd name="T54" fmla="*/ 52 w 96"/>
              <a:gd name="T55" fmla="*/ 150 h 170"/>
              <a:gd name="T56" fmla="*/ 52 w 96"/>
              <a:gd name="T57" fmla="*/ 107 h 170"/>
              <a:gd name="T58" fmla="*/ 52 w 96"/>
              <a:gd name="T59" fmla="*/ 89 h 170"/>
              <a:gd name="T60" fmla="*/ 92 w 96"/>
              <a:gd name="T61" fmla="*/ 89 h 170"/>
              <a:gd name="T62" fmla="*/ 96 w 96"/>
              <a:gd name="T63" fmla="*/ 85 h 170"/>
              <a:gd name="T64" fmla="*/ 96 w 96"/>
              <a:gd name="T65" fmla="*/ 74 h 170"/>
              <a:gd name="T66" fmla="*/ 92 w 96"/>
              <a:gd name="T67" fmla="*/ 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70">
                <a:moveTo>
                  <a:pt x="92" y="70"/>
                </a:moveTo>
                <a:cubicBezTo>
                  <a:pt x="82" y="70"/>
                  <a:pt x="82" y="70"/>
                  <a:pt x="82" y="70"/>
                </a:cubicBezTo>
                <a:cubicBezTo>
                  <a:pt x="69" y="14"/>
                  <a:pt x="69" y="14"/>
                  <a:pt x="69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3" y="14"/>
                  <a:pt x="85" y="12"/>
                  <a:pt x="85" y="10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2"/>
                  <a:pt x="83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2" y="2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2"/>
                  <a:pt x="13" y="14"/>
                  <a:pt x="16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2" y="70"/>
                  <a:pt x="0" y="72"/>
                  <a:pt x="0" y="7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7"/>
                  <a:pt x="2" y="89"/>
                  <a:pt x="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2"/>
                  <a:pt x="44" y="153"/>
                  <a:pt x="44" y="154"/>
                </a:cubicBezTo>
                <a:cubicBezTo>
                  <a:pt x="44" y="156"/>
                  <a:pt x="45" y="157"/>
                  <a:pt x="45" y="158"/>
                </a:cubicBezTo>
                <a:cubicBezTo>
                  <a:pt x="45" y="161"/>
                  <a:pt x="46" y="163"/>
                  <a:pt x="46" y="164"/>
                </a:cubicBezTo>
                <a:cubicBezTo>
                  <a:pt x="47" y="168"/>
                  <a:pt x="48" y="170"/>
                  <a:pt x="48" y="170"/>
                </a:cubicBezTo>
                <a:cubicBezTo>
                  <a:pt x="48" y="170"/>
                  <a:pt x="49" y="168"/>
                  <a:pt x="50" y="164"/>
                </a:cubicBezTo>
                <a:cubicBezTo>
                  <a:pt x="50" y="163"/>
                  <a:pt x="51" y="161"/>
                  <a:pt x="51" y="158"/>
                </a:cubicBezTo>
                <a:cubicBezTo>
                  <a:pt x="52" y="157"/>
                  <a:pt x="52" y="156"/>
                  <a:pt x="52" y="154"/>
                </a:cubicBezTo>
                <a:cubicBezTo>
                  <a:pt x="53" y="153"/>
                  <a:pt x="52" y="152"/>
                  <a:pt x="52" y="150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4" y="89"/>
                  <a:pt x="96" y="87"/>
                  <a:pt x="96" y="85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2"/>
                  <a:pt x="94" y="70"/>
                  <a:pt x="92" y="7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6" name="Freeform: Shape 99"/>
          <p:cNvSpPr/>
          <p:nvPr/>
        </p:nvSpPr>
        <p:spPr bwMode="auto">
          <a:xfrm>
            <a:off x="8991130" y="3081238"/>
            <a:ext cx="347663" cy="349250"/>
          </a:xfrm>
          <a:custGeom>
            <a:avLst/>
            <a:gdLst>
              <a:gd name="T0" fmla="*/ 170 w 216"/>
              <a:gd name="T1" fmla="*/ 67 h 217"/>
              <a:gd name="T2" fmla="*/ 169 w 216"/>
              <a:gd name="T3" fmla="*/ 66 h 217"/>
              <a:gd name="T4" fmla="*/ 169 w 216"/>
              <a:gd name="T5" fmla="*/ 66 h 217"/>
              <a:gd name="T6" fmla="*/ 105 w 216"/>
              <a:gd name="T7" fmla="*/ 2 h 217"/>
              <a:gd name="T8" fmla="*/ 100 w 216"/>
              <a:gd name="T9" fmla="*/ 2 h 217"/>
              <a:gd name="T10" fmla="*/ 1 w 216"/>
              <a:gd name="T11" fmla="*/ 100 h 217"/>
              <a:gd name="T12" fmla="*/ 1 w 216"/>
              <a:gd name="T13" fmla="*/ 105 h 217"/>
              <a:gd name="T14" fmla="*/ 66 w 216"/>
              <a:gd name="T15" fmla="*/ 170 h 217"/>
              <a:gd name="T16" fmla="*/ 66 w 216"/>
              <a:gd name="T17" fmla="*/ 170 h 217"/>
              <a:gd name="T18" fmla="*/ 66 w 216"/>
              <a:gd name="T19" fmla="*/ 170 h 217"/>
              <a:gd name="T20" fmla="*/ 60 w 216"/>
              <a:gd name="T21" fmla="*/ 215 h 217"/>
              <a:gd name="T22" fmla="*/ 65 w 216"/>
              <a:gd name="T23" fmla="*/ 215 h 217"/>
              <a:gd name="T24" fmla="*/ 215 w 216"/>
              <a:gd name="T25" fmla="*/ 66 h 217"/>
              <a:gd name="T26" fmla="*/ 215 w 216"/>
              <a:gd name="T27" fmla="*/ 61 h 217"/>
              <a:gd name="T28" fmla="*/ 170 w 216"/>
              <a:gd name="T29" fmla="*/ 67 h 217"/>
              <a:gd name="T30" fmla="*/ 14 w 216"/>
              <a:gd name="T31" fmla="*/ 103 h 217"/>
              <a:gd name="T32" fmla="*/ 102 w 216"/>
              <a:gd name="T33" fmla="*/ 15 h 217"/>
              <a:gd name="T34" fmla="*/ 156 w 216"/>
              <a:gd name="T35" fmla="*/ 69 h 217"/>
              <a:gd name="T36" fmla="*/ 68 w 216"/>
              <a:gd name="T37" fmla="*/ 157 h 217"/>
              <a:gd name="T38" fmla="*/ 14 w 216"/>
              <a:gd name="T39" fmla="*/ 10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17">
                <a:moveTo>
                  <a:pt x="170" y="67"/>
                </a:moveTo>
                <a:cubicBezTo>
                  <a:pt x="170" y="67"/>
                  <a:pt x="169" y="66"/>
                  <a:pt x="169" y="66"/>
                </a:cubicBezTo>
                <a:cubicBezTo>
                  <a:pt x="169" y="66"/>
                  <a:pt x="169" y="66"/>
                  <a:pt x="169" y="6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3" y="0"/>
                  <a:pt x="101" y="0"/>
                  <a:pt x="100" y="2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1"/>
                  <a:pt x="0" y="104"/>
                  <a:pt x="1" y="105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7"/>
                  <a:pt x="64" y="217"/>
                  <a:pt x="65" y="215"/>
                </a:cubicBezTo>
                <a:cubicBezTo>
                  <a:pt x="215" y="66"/>
                  <a:pt x="215" y="66"/>
                  <a:pt x="215" y="66"/>
                </a:cubicBezTo>
                <a:cubicBezTo>
                  <a:pt x="216" y="64"/>
                  <a:pt x="216" y="62"/>
                  <a:pt x="215" y="61"/>
                </a:cubicBezTo>
                <a:lnTo>
                  <a:pt x="170" y="67"/>
                </a:lnTo>
                <a:close/>
                <a:moveTo>
                  <a:pt x="14" y="103"/>
                </a:moveTo>
                <a:cubicBezTo>
                  <a:pt x="102" y="15"/>
                  <a:pt x="102" y="15"/>
                  <a:pt x="102" y="1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68" y="157"/>
                  <a:pt x="68" y="157"/>
                  <a:pt x="68" y="157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7" name="Freeform: Shape 100"/>
          <p:cNvSpPr/>
          <p:nvPr/>
        </p:nvSpPr>
        <p:spPr bwMode="auto">
          <a:xfrm>
            <a:off x="9241955" y="2235100"/>
            <a:ext cx="288925" cy="292100"/>
          </a:xfrm>
          <a:custGeom>
            <a:avLst/>
            <a:gdLst>
              <a:gd name="T0" fmla="*/ 142 w 180"/>
              <a:gd name="T1" fmla="*/ 56 h 181"/>
              <a:gd name="T2" fmla="*/ 141 w 180"/>
              <a:gd name="T3" fmla="*/ 56 h 181"/>
              <a:gd name="T4" fmla="*/ 141 w 180"/>
              <a:gd name="T5" fmla="*/ 55 h 181"/>
              <a:gd name="T6" fmla="*/ 87 w 180"/>
              <a:gd name="T7" fmla="*/ 2 h 181"/>
              <a:gd name="T8" fmla="*/ 83 w 180"/>
              <a:gd name="T9" fmla="*/ 2 h 181"/>
              <a:gd name="T10" fmla="*/ 1 w 180"/>
              <a:gd name="T11" fmla="*/ 83 h 181"/>
              <a:gd name="T12" fmla="*/ 1 w 180"/>
              <a:gd name="T13" fmla="*/ 88 h 181"/>
              <a:gd name="T14" fmla="*/ 55 w 180"/>
              <a:gd name="T15" fmla="*/ 141 h 181"/>
              <a:gd name="T16" fmla="*/ 55 w 180"/>
              <a:gd name="T17" fmla="*/ 142 h 181"/>
              <a:gd name="T18" fmla="*/ 55 w 180"/>
              <a:gd name="T19" fmla="*/ 142 h 181"/>
              <a:gd name="T20" fmla="*/ 50 w 180"/>
              <a:gd name="T21" fmla="*/ 180 h 181"/>
              <a:gd name="T22" fmla="*/ 55 w 180"/>
              <a:gd name="T23" fmla="*/ 180 h 181"/>
              <a:gd name="T24" fmla="*/ 179 w 180"/>
              <a:gd name="T25" fmla="*/ 55 h 181"/>
              <a:gd name="T26" fmla="*/ 179 w 180"/>
              <a:gd name="T27" fmla="*/ 51 h 181"/>
              <a:gd name="T28" fmla="*/ 142 w 180"/>
              <a:gd name="T29" fmla="*/ 56 h 181"/>
              <a:gd name="T30" fmla="*/ 12 w 180"/>
              <a:gd name="T31" fmla="*/ 86 h 181"/>
              <a:gd name="T32" fmla="*/ 85 w 180"/>
              <a:gd name="T33" fmla="*/ 12 h 181"/>
              <a:gd name="T34" fmla="*/ 130 w 180"/>
              <a:gd name="T35" fmla="*/ 57 h 181"/>
              <a:gd name="T36" fmla="*/ 57 w 180"/>
              <a:gd name="T37" fmla="*/ 131 h 181"/>
              <a:gd name="T38" fmla="*/ 12 w 180"/>
              <a:gd name="T39" fmla="*/ 8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181">
                <a:moveTo>
                  <a:pt x="142" y="56"/>
                </a:moveTo>
                <a:cubicBezTo>
                  <a:pt x="141" y="56"/>
                  <a:pt x="141" y="56"/>
                  <a:pt x="141" y="56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87" y="2"/>
                  <a:pt x="87" y="2"/>
                  <a:pt x="87" y="2"/>
                </a:cubicBezTo>
                <a:cubicBezTo>
                  <a:pt x="86" y="0"/>
                  <a:pt x="84" y="0"/>
                  <a:pt x="83" y="2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85"/>
                  <a:pt x="0" y="87"/>
                  <a:pt x="1" y="88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1"/>
                  <a:pt x="55" y="141"/>
                  <a:pt x="55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2" y="181"/>
                  <a:pt x="53" y="181"/>
                  <a:pt x="55" y="180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80" y="54"/>
                  <a:pt x="180" y="52"/>
                  <a:pt x="179" y="51"/>
                </a:cubicBezTo>
                <a:lnTo>
                  <a:pt x="142" y="56"/>
                </a:lnTo>
                <a:close/>
                <a:moveTo>
                  <a:pt x="12" y="86"/>
                </a:moveTo>
                <a:cubicBezTo>
                  <a:pt x="85" y="12"/>
                  <a:pt x="85" y="12"/>
                  <a:pt x="85" y="12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57" y="131"/>
                  <a:pt x="57" y="131"/>
                  <a:pt x="57" y="131"/>
                </a:cubicBezTo>
                <a:lnTo>
                  <a:pt x="12" y="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8" name="Freeform: Shape 101"/>
          <p:cNvSpPr/>
          <p:nvPr/>
        </p:nvSpPr>
        <p:spPr bwMode="auto">
          <a:xfrm>
            <a:off x="7900517" y="2725638"/>
            <a:ext cx="293688" cy="174625"/>
          </a:xfrm>
          <a:custGeom>
            <a:avLst/>
            <a:gdLst>
              <a:gd name="T0" fmla="*/ 152 w 183"/>
              <a:gd name="T1" fmla="*/ 80 h 108"/>
              <a:gd name="T2" fmla="*/ 152 w 183"/>
              <a:gd name="T3" fmla="*/ 79 h 108"/>
              <a:gd name="T4" fmla="*/ 152 w 183"/>
              <a:gd name="T5" fmla="*/ 79 h 108"/>
              <a:gd name="T6" fmla="*/ 151 w 183"/>
              <a:gd name="T7" fmla="*/ 3 h 108"/>
              <a:gd name="T8" fmla="*/ 148 w 183"/>
              <a:gd name="T9" fmla="*/ 0 h 108"/>
              <a:gd name="T10" fmla="*/ 32 w 183"/>
              <a:gd name="T11" fmla="*/ 2 h 108"/>
              <a:gd name="T12" fmla="*/ 29 w 183"/>
              <a:gd name="T13" fmla="*/ 5 h 108"/>
              <a:gd name="T14" fmla="*/ 30 w 183"/>
              <a:gd name="T15" fmla="*/ 81 h 108"/>
              <a:gd name="T16" fmla="*/ 30 w 183"/>
              <a:gd name="T17" fmla="*/ 81 h 108"/>
              <a:gd name="T18" fmla="*/ 30 w 183"/>
              <a:gd name="T19" fmla="*/ 81 h 108"/>
              <a:gd name="T20" fmla="*/ 0 w 183"/>
              <a:gd name="T21" fmla="*/ 105 h 108"/>
              <a:gd name="T22" fmla="*/ 3 w 183"/>
              <a:gd name="T23" fmla="*/ 108 h 108"/>
              <a:gd name="T24" fmla="*/ 180 w 183"/>
              <a:gd name="T25" fmla="*/ 106 h 108"/>
              <a:gd name="T26" fmla="*/ 183 w 183"/>
              <a:gd name="T27" fmla="*/ 103 h 108"/>
              <a:gd name="T28" fmla="*/ 152 w 183"/>
              <a:gd name="T29" fmla="*/ 80 h 108"/>
              <a:gd name="T30" fmla="*/ 38 w 183"/>
              <a:gd name="T31" fmla="*/ 11 h 108"/>
              <a:gd name="T32" fmla="*/ 142 w 183"/>
              <a:gd name="T33" fmla="*/ 9 h 108"/>
              <a:gd name="T34" fmla="*/ 143 w 183"/>
              <a:gd name="T35" fmla="*/ 73 h 108"/>
              <a:gd name="T36" fmla="*/ 39 w 183"/>
              <a:gd name="T37" fmla="*/ 75 h 108"/>
              <a:gd name="T38" fmla="*/ 38 w 183"/>
              <a:gd name="T39" fmla="*/ 1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3" h="108">
                <a:moveTo>
                  <a:pt x="152" y="80"/>
                </a:moveTo>
                <a:cubicBezTo>
                  <a:pt x="152" y="80"/>
                  <a:pt x="152" y="80"/>
                  <a:pt x="152" y="79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2"/>
                  <a:pt x="150" y="0"/>
                  <a:pt x="148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2"/>
                  <a:pt x="29" y="3"/>
                  <a:pt x="29" y="5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7"/>
                  <a:pt x="2" y="108"/>
                  <a:pt x="3" y="108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1" y="106"/>
                  <a:pt x="183" y="104"/>
                  <a:pt x="183" y="103"/>
                </a:cubicBezTo>
                <a:lnTo>
                  <a:pt x="152" y="80"/>
                </a:lnTo>
                <a:close/>
                <a:moveTo>
                  <a:pt x="38" y="11"/>
                </a:moveTo>
                <a:cubicBezTo>
                  <a:pt x="142" y="9"/>
                  <a:pt x="142" y="9"/>
                  <a:pt x="142" y="9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39" y="75"/>
                  <a:pt x="39" y="75"/>
                  <a:pt x="39" y="75"/>
                </a:cubicBezTo>
                <a:lnTo>
                  <a:pt x="38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3" name="Group 102"/>
          <p:cNvGrpSpPr/>
          <p:nvPr/>
        </p:nvGrpSpPr>
        <p:grpSpPr>
          <a:xfrm>
            <a:off x="746070" y="1841650"/>
            <a:ext cx="3822923" cy="3751777"/>
            <a:chOff x="993775" y="1349375"/>
            <a:chExt cx="3243263" cy="3394076"/>
          </a:xfrm>
        </p:grpSpPr>
        <p:grpSp>
          <p:nvGrpSpPr>
            <p:cNvPr id="74" name="Group 103"/>
            <p:cNvGrpSpPr>
              <a:grpSpLocks noChangeAspect="1"/>
            </p:cNvGrpSpPr>
            <p:nvPr/>
          </p:nvGrpSpPr>
          <p:grpSpPr bwMode="auto">
            <a:xfrm>
              <a:off x="993775" y="1349375"/>
              <a:ext cx="3243263" cy="3394076"/>
              <a:chOff x="1344" y="250"/>
              <a:chExt cx="2043" cy="2138"/>
            </a:xfrm>
          </p:grpSpPr>
          <p:sp>
            <p:nvSpPr>
              <p:cNvPr id="80" name="Freeform: Shape 109"/>
              <p:cNvSpPr/>
              <p:nvPr/>
            </p:nvSpPr>
            <p:spPr bwMode="auto">
              <a:xfrm>
                <a:off x="1344" y="1635"/>
                <a:ext cx="1864" cy="753"/>
              </a:xfrm>
              <a:custGeom>
                <a:avLst/>
                <a:gdLst/>
                <a:ahLst/>
                <a:cxnLst>
                  <a:cxn ang="0">
                    <a:pos x="1751" y="0"/>
                  </a:cxn>
                  <a:cxn ang="0">
                    <a:pos x="115" y="461"/>
                  </a:cxn>
                  <a:cxn ang="0">
                    <a:pos x="0" y="753"/>
                  </a:cxn>
                  <a:cxn ang="0">
                    <a:pos x="1864" y="292"/>
                  </a:cxn>
                  <a:cxn ang="0">
                    <a:pos x="1751" y="0"/>
                  </a:cxn>
                </a:cxnLst>
                <a:rect l="0" t="0" r="r" b="b"/>
                <a:pathLst>
                  <a:path w="1864" h="753">
                    <a:moveTo>
                      <a:pt x="1751" y="0"/>
                    </a:moveTo>
                    <a:lnTo>
                      <a:pt x="115" y="461"/>
                    </a:lnTo>
                    <a:lnTo>
                      <a:pt x="0" y="753"/>
                    </a:lnTo>
                    <a:lnTo>
                      <a:pt x="1864" y="292"/>
                    </a:lnTo>
                    <a:lnTo>
                      <a:pt x="175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10"/>
              <p:cNvSpPr/>
              <p:nvPr/>
            </p:nvSpPr>
            <p:spPr bwMode="auto">
              <a:xfrm>
                <a:off x="1523" y="1175"/>
                <a:ext cx="1507" cy="752"/>
              </a:xfrm>
              <a:custGeom>
                <a:avLst/>
                <a:gdLst/>
                <a:ahLst/>
                <a:cxnLst>
                  <a:cxn ang="0">
                    <a:pos x="1393" y="0"/>
                  </a:cxn>
                  <a:cxn ang="0">
                    <a:pos x="113" y="460"/>
                  </a:cxn>
                  <a:cxn ang="0">
                    <a:pos x="0" y="752"/>
                  </a:cxn>
                  <a:cxn ang="0">
                    <a:pos x="1507" y="290"/>
                  </a:cxn>
                  <a:cxn ang="0">
                    <a:pos x="1393" y="0"/>
                  </a:cxn>
                </a:cxnLst>
                <a:rect l="0" t="0" r="r" b="b"/>
                <a:pathLst>
                  <a:path w="1507" h="752">
                    <a:moveTo>
                      <a:pt x="1393" y="0"/>
                    </a:moveTo>
                    <a:lnTo>
                      <a:pt x="113" y="460"/>
                    </a:lnTo>
                    <a:lnTo>
                      <a:pt x="0" y="752"/>
                    </a:lnTo>
                    <a:lnTo>
                      <a:pt x="1507" y="29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11"/>
              <p:cNvSpPr/>
              <p:nvPr/>
            </p:nvSpPr>
            <p:spPr bwMode="auto">
              <a:xfrm>
                <a:off x="1703" y="714"/>
                <a:ext cx="1148" cy="751"/>
              </a:xfrm>
              <a:custGeom>
                <a:avLst/>
                <a:gdLst/>
                <a:ahLst/>
                <a:cxnLst>
                  <a:cxn ang="0">
                    <a:pos x="1035" y="0"/>
                  </a:cxn>
                  <a:cxn ang="0">
                    <a:pos x="112" y="461"/>
                  </a:cxn>
                  <a:cxn ang="0">
                    <a:pos x="0" y="751"/>
                  </a:cxn>
                  <a:cxn ang="0">
                    <a:pos x="1148" y="291"/>
                  </a:cxn>
                  <a:cxn ang="0">
                    <a:pos x="1035" y="0"/>
                  </a:cxn>
                </a:cxnLst>
                <a:rect l="0" t="0" r="r" b="b"/>
                <a:pathLst>
                  <a:path w="1148" h="751">
                    <a:moveTo>
                      <a:pt x="1035" y="0"/>
                    </a:moveTo>
                    <a:lnTo>
                      <a:pt x="112" y="461"/>
                    </a:lnTo>
                    <a:lnTo>
                      <a:pt x="0" y="751"/>
                    </a:lnTo>
                    <a:lnTo>
                      <a:pt x="1148" y="291"/>
                    </a:lnTo>
                    <a:lnTo>
                      <a:pt x="1035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12"/>
              <p:cNvSpPr/>
              <p:nvPr/>
            </p:nvSpPr>
            <p:spPr bwMode="auto">
              <a:xfrm>
                <a:off x="1882" y="250"/>
                <a:ext cx="789" cy="755"/>
              </a:xfrm>
              <a:custGeom>
                <a:avLst/>
                <a:gdLst/>
                <a:ahLst/>
                <a:cxnLst>
                  <a:cxn ang="0">
                    <a:pos x="675" y="0"/>
                  </a:cxn>
                  <a:cxn ang="0">
                    <a:pos x="113" y="464"/>
                  </a:cxn>
                  <a:cxn ang="0">
                    <a:pos x="0" y="755"/>
                  </a:cxn>
                  <a:cxn ang="0">
                    <a:pos x="789" y="294"/>
                  </a:cxn>
                  <a:cxn ang="0">
                    <a:pos x="675" y="0"/>
                  </a:cxn>
                </a:cxnLst>
                <a:rect l="0" t="0" r="r" b="b"/>
                <a:pathLst>
                  <a:path w="789" h="755">
                    <a:moveTo>
                      <a:pt x="675" y="0"/>
                    </a:moveTo>
                    <a:lnTo>
                      <a:pt x="113" y="464"/>
                    </a:lnTo>
                    <a:lnTo>
                      <a:pt x="0" y="755"/>
                    </a:lnTo>
                    <a:lnTo>
                      <a:pt x="789" y="294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13"/>
              <p:cNvSpPr/>
              <p:nvPr/>
            </p:nvSpPr>
            <p:spPr bwMode="auto">
              <a:xfrm>
                <a:off x="1523" y="1635"/>
                <a:ext cx="1685" cy="292"/>
              </a:xfrm>
              <a:custGeom>
                <a:avLst/>
                <a:gdLst/>
                <a:ahLst/>
                <a:cxnLst>
                  <a:cxn ang="0">
                    <a:pos x="1685" y="292"/>
                  </a:cxn>
                  <a:cxn ang="0">
                    <a:pos x="1572" y="0"/>
                  </a:cxn>
                  <a:cxn ang="0">
                    <a:pos x="113" y="0"/>
                  </a:cxn>
                  <a:cxn ang="0">
                    <a:pos x="0" y="292"/>
                  </a:cxn>
                  <a:cxn ang="0">
                    <a:pos x="1685" y="292"/>
                  </a:cxn>
                </a:cxnLst>
                <a:rect l="0" t="0" r="r" b="b"/>
                <a:pathLst>
                  <a:path w="1685" h="292">
                    <a:moveTo>
                      <a:pt x="1685" y="292"/>
                    </a:moveTo>
                    <a:lnTo>
                      <a:pt x="1572" y="0"/>
                    </a:lnTo>
                    <a:lnTo>
                      <a:pt x="113" y="0"/>
                    </a:lnTo>
                    <a:lnTo>
                      <a:pt x="0" y="292"/>
                    </a:lnTo>
                    <a:lnTo>
                      <a:pt x="1685" y="2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14"/>
              <p:cNvSpPr/>
              <p:nvPr/>
            </p:nvSpPr>
            <p:spPr bwMode="auto">
              <a:xfrm>
                <a:off x="1703" y="1175"/>
                <a:ext cx="1327" cy="290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0" y="290"/>
                  </a:cxn>
                  <a:cxn ang="0">
                    <a:pos x="1327" y="290"/>
                  </a:cxn>
                  <a:cxn ang="0">
                    <a:pos x="1213" y="0"/>
                  </a:cxn>
                  <a:cxn ang="0">
                    <a:pos x="112" y="0"/>
                  </a:cxn>
                </a:cxnLst>
                <a:rect l="0" t="0" r="r" b="b"/>
                <a:pathLst>
                  <a:path w="1327" h="290">
                    <a:moveTo>
                      <a:pt x="112" y="0"/>
                    </a:moveTo>
                    <a:lnTo>
                      <a:pt x="0" y="290"/>
                    </a:lnTo>
                    <a:lnTo>
                      <a:pt x="1327" y="290"/>
                    </a:lnTo>
                    <a:lnTo>
                      <a:pt x="1213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15"/>
              <p:cNvSpPr/>
              <p:nvPr/>
            </p:nvSpPr>
            <p:spPr bwMode="auto">
              <a:xfrm>
                <a:off x="2061" y="250"/>
                <a:ext cx="610" cy="294"/>
              </a:xfrm>
              <a:custGeom>
                <a:avLst/>
                <a:gdLst/>
                <a:ahLst/>
                <a:cxnLst>
                  <a:cxn ang="0">
                    <a:pos x="610" y="294"/>
                  </a:cxn>
                  <a:cxn ang="0">
                    <a:pos x="496" y="0"/>
                  </a:cxn>
                  <a:cxn ang="0">
                    <a:pos x="115" y="0"/>
                  </a:cxn>
                  <a:cxn ang="0">
                    <a:pos x="0" y="294"/>
                  </a:cxn>
                  <a:cxn ang="0">
                    <a:pos x="610" y="294"/>
                  </a:cxn>
                </a:cxnLst>
                <a:rect l="0" t="0" r="r" b="b"/>
                <a:pathLst>
                  <a:path w="610" h="294">
                    <a:moveTo>
                      <a:pt x="610" y="294"/>
                    </a:moveTo>
                    <a:lnTo>
                      <a:pt x="496" y="0"/>
                    </a:lnTo>
                    <a:lnTo>
                      <a:pt x="115" y="0"/>
                    </a:lnTo>
                    <a:lnTo>
                      <a:pt x="0" y="294"/>
                    </a:lnTo>
                    <a:lnTo>
                      <a:pt x="610" y="29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6"/>
              <p:cNvSpPr/>
              <p:nvPr/>
            </p:nvSpPr>
            <p:spPr bwMode="auto">
              <a:xfrm>
                <a:off x="1882" y="714"/>
                <a:ext cx="969" cy="291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91"/>
                  </a:cxn>
                  <a:cxn ang="0">
                    <a:pos x="969" y="291"/>
                  </a:cxn>
                  <a:cxn ang="0">
                    <a:pos x="856" y="0"/>
                  </a:cxn>
                  <a:cxn ang="0">
                    <a:pos x="113" y="0"/>
                  </a:cxn>
                </a:cxnLst>
                <a:rect l="0" t="0" r="r" b="b"/>
                <a:pathLst>
                  <a:path w="969" h="291">
                    <a:moveTo>
                      <a:pt x="113" y="0"/>
                    </a:moveTo>
                    <a:lnTo>
                      <a:pt x="0" y="291"/>
                    </a:lnTo>
                    <a:lnTo>
                      <a:pt x="969" y="291"/>
                    </a:lnTo>
                    <a:lnTo>
                      <a:pt x="856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7"/>
              <p:cNvSpPr/>
              <p:nvPr/>
            </p:nvSpPr>
            <p:spPr bwMode="auto">
              <a:xfrm>
                <a:off x="1344" y="2096"/>
                <a:ext cx="2043" cy="292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292"/>
                  </a:cxn>
                  <a:cxn ang="0">
                    <a:pos x="2043" y="292"/>
                  </a:cxn>
                  <a:cxn ang="0">
                    <a:pos x="1930" y="0"/>
                  </a:cxn>
                  <a:cxn ang="0">
                    <a:pos x="115" y="0"/>
                  </a:cxn>
                </a:cxnLst>
                <a:rect l="0" t="0" r="r" b="b"/>
                <a:pathLst>
                  <a:path w="2043" h="292">
                    <a:moveTo>
                      <a:pt x="115" y="0"/>
                    </a:moveTo>
                    <a:lnTo>
                      <a:pt x="0" y="292"/>
                    </a:lnTo>
                    <a:lnTo>
                      <a:pt x="2043" y="292"/>
                    </a:lnTo>
                    <a:lnTo>
                      <a:pt x="193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5" name="TextBox 104"/>
            <p:cNvSpPr txBox="1"/>
            <p:nvPr/>
          </p:nvSpPr>
          <p:spPr>
            <a:xfrm>
              <a:off x="1926115" y="4378516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6" name="TextBox 105"/>
            <p:cNvSpPr txBox="1"/>
            <p:nvPr/>
          </p:nvSpPr>
          <p:spPr>
            <a:xfrm>
              <a:off x="1915098" y="36385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7" name="TextBox 106"/>
            <p:cNvSpPr txBox="1"/>
            <p:nvPr/>
          </p:nvSpPr>
          <p:spPr>
            <a:xfrm>
              <a:off x="1959166" y="2931635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8" name="TextBox 107"/>
            <p:cNvSpPr txBox="1"/>
            <p:nvPr/>
          </p:nvSpPr>
          <p:spPr>
            <a:xfrm>
              <a:off x="1948149" y="2190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9" name="TextBox 108"/>
            <p:cNvSpPr txBox="1"/>
            <p:nvPr/>
          </p:nvSpPr>
          <p:spPr>
            <a:xfrm>
              <a:off x="1959166" y="1428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64" name="TextBox 119"/>
          <p:cNvSpPr txBox="1"/>
          <p:nvPr/>
        </p:nvSpPr>
        <p:spPr>
          <a:xfrm>
            <a:off x="4592758" y="4931916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accent4"/>
                </a:solidFill>
                <a:cs typeface="+mn-ea"/>
                <a:sym typeface="+mn-lt"/>
              </a:rPr>
              <a:t>2%</a:t>
            </a:r>
          </a:p>
        </p:txBody>
      </p:sp>
      <p:sp>
        <p:nvSpPr>
          <p:cNvPr id="65" name="TextBox 120"/>
          <p:cNvSpPr txBox="1"/>
          <p:nvPr/>
        </p:nvSpPr>
        <p:spPr>
          <a:xfrm>
            <a:off x="4619031" y="5375295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66" name="TextBox 122"/>
          <p:cNvSpPr txBox="1"/>
          <p:nvPr/>
        </p:nvSpPr>
        <p:spPr>
          <a:xfrm>
            <a:off x="4381508" y="4108993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sz="2800">
                <a:solidFill>
                  <a:schemeClr val="accent1"/>
                </a:solidFill>
                <a:cs typeface="+mn-ea"/>
                <a:sym typeface="+mn-lt"/>
              </a:rPr>
              <a:t>14%</a:t>
            </a:r>
          </a:p>
        </p:txBody>
      </p:sp>
      <p:sp>
        <p:nvSpPr>
          <p:cNvPr id="67" name="TextBox 123"/>
          <p:cNvSpPr txBox="1"/>
          <p:nvPr/>
        </p:nvSpPr>
        <p:spPr>
          <a:xfrm>
            <a:off x="4407781" y="4552372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68" name="TextBox 125"/>
          <p:cNvSpPr txBox="1"/>
          <p:nvPr/>
        </p:nvSpPr>
        <p:spPr>
          <a:xfrm>
            <a:off x="4160045" y="3280589"/>
            <a:ext cx="4253111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sz="2800">
                <a:solidFill>
                  <a:schemeClr val="accent2"/>
                </a:solidFill>
                <a:cs typeface="+mn-ea"/>
                <a:sym typeface="+mn-lt"/>
              </a:rPr>
              <a:t>24%</a:t>
            </a:r>
          </a:p>
        </p:txBody>
      </p:sp>
      <p:sp>
        <p:nvSpPr>
          <p:cNvPr id="69" name="TextBox 126"/>
          <p:cNvSpPr txBox="1"/>
          <p:nvPr/>
        </p:nvSpPr>
        <p:spPr>
          <a:xfrm>
            <a:off x="4186316" y="3723968"/>
            <a:ext cx="4226840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70" name="TextBox 128"/>
          <p:cNvSpPr txBox="1"/>
          <p:nvPr/>
        </p:nvSpPr>
        <p:spPr>
          <a:xfrm>
            <a:off x="3879231" y="248618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sz="2800">
                <a:solidFill>
                  <a:schemeClr val="accent6"/>
                </a:solidFill>
                <a:cs typeface="+mn-ea"/>
                <a:sym typeface="+mn-lt"/>
              </a:rPr>
              <a:t>56%</a:t>
            </a:r>
          </a:p>
        </p:txBody>
      </p:sp>
      <p:sp>
        <p:nvSpPr>
          <p:cNvPr id="71" name="TextBox 129"/>
          <p:cNvSpPr txBox="1"/>
          <p:nvPr/>
        </p:nvSpPr>
        <p:spPr>
          <a:xfrm>
            <a:off x="3905504" y="292956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72" name="TextBox 131"/>
          <p:cNvSpPr txBox="1"/>
          <p:nvPr/>
        </p:nvSpPr>
        <p:spPr>
          <a:xfrm>
            <a:off x="3630484" y="170092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sz="2800">
                <a:solidFill>
                  <a:schemeClr val="accent3"/>
                </a:solidFill>
                <a:cs typeface="+mn-ea"/>
                <a:sym typeface="+mn-lt"/>
              </a:rPr>
              <a:t>99%</a:t>
            </a:r>
          </a:p>
        </p:txBody>
      </p:sp>
      <p:sp>
        <p:nvSpPr>
          <p:cNvPr id="73" name="TextBox 132"/>
          <p:cNvSpPr txBox="1"/>
          <p:nvPr/>
        </p:nvSpPr>
        <p:spPr>
          <a:xfrm>
            <a:off x="3656757" y="214430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9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4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9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4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9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4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4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34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395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4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495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54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595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64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695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74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795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84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895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94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995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304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095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14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195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24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295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334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395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44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495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354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595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364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695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374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795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384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895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394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995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404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095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414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195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424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4295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434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4395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444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4495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454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4595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464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4695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474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4795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484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4895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494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4995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504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5095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514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5195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52450"/>
                            </p:stCondLst>
                            <p:childTnLst>
                              <p:par>
                                <p:cTn id="6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5295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534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5395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544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5495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554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595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564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5695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574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A8D08D"/>
      </a:dk2>
      <a:lt2>
        <a:srgbClr val="538135"/>
      </a:lt2>
      <a:accent1>
        <a:srgbClr val="11638D"/>
      </a:accent1>
      <a:accent2>
        <a:srgbClr val="298BBA"/>
      </a:accent2>
      <a:accent3>
        <a:srgbClr val="3E4051"/>
      </a:accent3>
      <a:accent4>
        <a:srgbClr val="00497B"/>
      </a:accent4>
      <a:accent5>
        <a:srgbClr val="298BBA"/>
      </a:accent5>
      <a:accent6>
        <a:srgbClr val="739996"/>
      </a:accent6>
      <a:hlink>
        <a:srgbClr val="6CA648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1688</Words>
  <Application>Microsoft Office PowerPoint</Application>
  <PresentationFormat>宽屏</PresentationFormat>
  <Paragraphs>321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</cp:revision>
  <dcterms:created xsi:type="dcterms:W3CDTF">2018-05-14T02:45:35Z</dcterms:created>
  <dcterms:modified xsi:type="dcterms:W3CDTF">2019-04-16T05:32:27Z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